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58" r:id="rId3"/>
    <p:sldId id="259" r:id="rId4"/>
    <p:sldId id="266" r:id="rId5"/>
    <p:sldId id="274" r:id="rId6"/>
    <p:sldId id="280" r:id="rId7"/>
    <p:sldId id="272" r:id="rId8"/>
    <p:sldId id="267" r:id="rId9"/>
    <p:sldId id="260" r:id="rId10"/>
    <p:sldId id="269" r:id="rId11"/>
    <p:sldId id="270" r:id="rId12"/>
    <p:sldId id="277" r:id="rId13"/>
    <p:sldId id="279" r:id="rId14"/>
    <p:sldId id="261" r:id="rId15"/>
    <p:sldId id="271" r:id="rId16"/>
    <p:sldId id="275" r:id="rId17"/>
    <p:sldId id="265" r:id="rId18"/>
    <p:sldId id="264" r:id="rId19"/>
    <p:sldId id="262" r:id="rId20"/>
    <p:sldId id="276" r:id="rId21"/>
    <p:sldId id="268" r:id="rId22"/>
    <p:sldId id="273" r:id="rId23"/>
    <p:sldId id="278" r:id="rId24"/>
    <p:sldId id="263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111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A2800-DFF1-4CC6-9419-221A72299ADA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D7BAC-52FE-4BCA-B92E-5AFD75ECF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26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954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277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2568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9922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907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8022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266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530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553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9109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628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0398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1967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5673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0798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8972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111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152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927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088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46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947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40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D7BAC-52FE-4BCA-B92E-5AFD75ECFA1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27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5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44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36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pattFill prst="smConfetti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75376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0704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763399" y="1613951"/>
            <a:ext cx="2633472" cy="1856232"/>
          </a:xfrm>
          <a:custGeom>
            <a:avLst/>
            <a:gdLst>
              <a:gd name="connsiteX0" fmla="*/ 0 w 2633472"/>
              <a:gd name="connsiteY0" fmla="*/ 0 h 1856232"/>
              <a:gd name="connsiteX1" fmla="*/ 2633472 w 2633472"/>
              <a:gd name="connsiteY1" fmla="*/ 0 h 1856232"/>
              <a:gd name="connsiteX2" fmla="*/ 2633472 w 2633472"/>
              <a:gd name="connsiteY2" fmla="*/ 1856232 h 1856232"/>
              <a:gd name="connsiteX3" fmla="*/ 0 w 2633472"/>
              <a:gd name="connsiteY3" fmla="*/ 1856232 h 185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3472" h="1856232">
                <a:moveTo>
                  <a:pt x="0" y="0"/>
                </a:moveTo>
                <a:lnTo>
                  <a:pt x="2633472" y="0"/>
                </a:lnTo>
                <a:lnTo>
                  <a:pt x="2633472" y="1856232"/>
                </a:lnTo>
                <a:lnTo>
                  <a:pt x="0" y="18562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441109" y="1613951"/>
            <a:ext cx="2633472" cy="1856232"/>
          </a:xfrm>
          <a:custGeom>
            <a:avLst/>
            <a:gdLst>
              <a:gd name="connsiteX0" fmla="*/ 0 w 2633472"/>
              <a:gd name="connsiteY0" fmla="*/ 0 h 1856232"/>
              <a:gd name="connsiteX1" fmla="*/ 2633472 w 2633472"/>
              <a:gd name="connsiteY1" fmla="*/ 0 h 1856232"/>
              <a:gd name="connsiteX2" fmla="*/ 2633472 w 2633472"/>
              <a:gd name="connsiteY2" fmla="*/ 1856232 h 1856232"/>
              <a:gd name="connsiteX3" fmla="*/ 0 w 2633472"/>
              <a:gd name="connsiteY3" fmla="*/ 1856232 h 185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3472" h="1856232">
                <a:moveTo>
                  <a:pt x="0" y="0"/>
                </a:moveTo>
                <a:lnTo>
                  <a:pt x="2633472" y="0"/>
                </a:lnTo>
                <a:lnTo>
                  <a:pt x="2633472" y="1856232"/>
                </a:lnTo>
                <a:lnTo>
                  <a:pt x="0" y="18562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118819" y="1613951"/>
            <a:ext cx="2633472" cy="1856232"/>
          </a:xfrm>
          <a:custGeom>
            <a:avLst/>
            <a:gdLst>
              <a:gd name="connsiteX0" fmla="*/ 0 w 2633472"/>
              <a:gd name="connsiteY0" fmla="*/ 0 h 1856232"/>
              <a:gd name="connsiteX1" fmla="*/ 2633472 w 2633472"/>
              <a:gd name="connsiteY1" fmla="*/ 0 h 1856232"/>
              <a:gd name="connsiteX2" fmla="*/ 2633472 w 2633472"/>
              <a:gd name="connsiteY2" fmla="*/ 1856232 h 1856232"/>
              <a:gd name="connsiteX3" fmla="*/ 0 w 2633472"/>
              <a:gd name="connsiteY3" fmla="*/ 1856232 h 185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3472" h="1856232">
                <a:moveTo>
                  <a:pt x="0" y="0"/>
                </a:moveTo>
                <a:lnTo>
                  <a:pt x="2633472" y="0"/>
                </a:lnTo>
                <a:lnTo>
                  <a:pt x="2633472" y="1856232"/>
                </a:lnTo>
                <a:lnTo>
                  <a:pt x="0" y="18562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795130" y="1613951"/>
            <a:ext cx="2633472" cy="1856232"/>
          </a:xfrm>
          <a:custGeom>
            <a:avLst/>
            <a:gdLst>
              <a:gd name="connsiteX0" fmla="*/ 0 w 2633472"/>
              <a:gd name="connsiteY0" fmla="*/ 0 h 1856232"/>
              <a:gd name="connsiteX1" fmla="*/ 2633472 w 2633472"/>
              <a:gd name="connsiteY1" fmla="*/ 0 h 1856232"/>
              <a:gd name="connsiteX2" fmla="*/ 2633472 w 2633472"/>
              <a:gd name="connsiteY2" fmla="*/ 1856232 h 1856232"/>
              <a:gd name="connsiteX3" fmla="*/ 0 w 2633472"/>
              <a:gd name="connsiteY3" fmla="*/ 1856232 h 185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3472" h="1856232">
                <a:moveTo>
                  <a:pt x="0" y="0"/>
                </a:moveTo>
                <a:lnTo>
                  <a:pt x="2633472" y="0"/>
                </a:lnTo>
                <a:lnTo>
                  <a:pt x="2633472" y="1856232"/>
                </a:lnTo>
                <a:lnTo>
                  <a:pt x="0" y="18562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157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930352" y="1670145"/>
            <a:ext cx="2577770" cy="2576914"/>
          </a:xfrm>
          <a:custGeom>
            <a:avLst/>
            <a:gdLst>
              <a:gd name="connsiteX0" fmla="*/ 1288885 w 2577770"/>
              <a:gd name="connsiteY0" fmla="*/ 0 h 2576914"/>
              <a:gd name="connsiteX1" fmla="*/ 2577770 w 2577770"/>
              <a:gd name="connsiteY1" fmla="*/ 1288457 h 2576914"/>
              <a:gd name="connsiteX2" fmla="*/ 1288885 w 2577770"/>
              <a:gd name="connsiteY2" fmla="*/ 2576914 h 2576914"/>
              <a:gd name="connsiteX3" fmla="*/ 0 w 2577770"/>
              <a:gd name="connsiteY3" fmla="*/ 1288457 h 2576914"/>
              <a:gd name="connsiteX4" fmla="*/ 1288885 w 2577770"/>
              <a:gd name="connsiteY4" fmla="*/ 0 h 257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7770" h="2576914">
                <a:moveTo>
                  <a:pt x="1288885" y="0"/>
                </a:moveTo>
                <a:cubicBezTo>
                  <a:pt x="2000717" y="0"/>
                  <a:pt x="2577770" y="576862"/>
                  <a:pt x="2577770" y="1288457"/>
                </a:cubicBezTo>
                <a:cubicBezTo>
                  <a:pt x="2577770" y="2000052"/>
                  <a:pt x="2000717" y="2576914"/>
                  <a:pt x="1288885" y="2576914"/>
                </a:cubicBezTo>
                <a:cubicBezTo>
                  <a:pt x="577053" y="2576914"/>
                  <a:pt x="0" y="2000052"/>
                  <a:pt x="0" y="1288457"/>
                </a:cubicBezTo>
                <a:cubicBezTo>
                  <a:pt x="0" y="576862"/>
                  <a:pt x="577053" y="0"/>
                  <a:pt x="12888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7685815" y="1670145"/>
            <a:ext cx="2577770" cy="2576914"/>
          </a:xfrm>
          <a:custGeom>
            <a:avLst/>
            <a:gdLst>
              <a:gd name="connsiteX0" fmla="*/ 1288885 w 2577770"/>
              <a:gd name="connsiteY0" fmla="*/ 0 h 2576914"/>
              <a:gd name="connsiteX1" fmla="*/ 2577770 w 2577770"/>
              <a:gd name="connsiteY1" fmla="*/ 1288457 h 2576914"/>
              <a:gd name="connsiteX2" fmla="*/ 1288885 w 2577770"/>
              <a:gd name="connsiteY2" fmla="*/ 2576914 h 2576914"/>
              <a:gd name="connsiteX3" fmla="*/ 0 w 2577770"/>
              <a:gd name="connsiteY3" fmla="*/ 1288457 h 2576914"/>
              <a:gd name="connsiteX4" fmla="*/ 1288885 w 2577770"/>
              <a:gd name="connsiteY4" fmla="*/ 0 h 257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7770" h="2576914">
                <a:moveTo>
                  <a:pt x="1288885" y="0"/>
                </a:moveTo>
                <a:cubicBezTo>
                  <a:pt x="2000717" y="0"/>
                  <a:pt x="2577770" y="576862"/>
                  <a:pt x="2577770" y="1288457"/>
                </a:cubicBezTo>
                <a:cubicBezTo>
                  <a:pt x="2577770" y="2000052"/>
                  <a:pt x="2000717" y="2576914"/>
                  <a:pt x="1288885" y="2576914"/>
                </a:cubicBezTo>
                <a:cubicBezTo>
                  <a:pt x="577053" y="2576914"/>
                  <a:pt x="0" y="2000052"/>
                  <a:pt x="0" y="1288457"/>
                </a:cubicBezTo>
                <a:cubicBezTo>
                  <a:pt x="0" y="576862"/>
                  <a:pt x="577053" y="0"/>
                  <a:pt x="12888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4792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占位符 21"/>
          <p:cNvSpPr>
            <a:spLocks noGrp="1"/>
          </p:cNvSpPr>
          <p:nvPr>
            <p:ph type="pic" sz="quarter" idx="10"/>
          </p:nvPr>
        </p:nvSpPr>
        <p:spPr>
          <a:xfrm>
            <a:off x="803412" y="1998218"/>
            <a:ext cx="2028190" cy="2028766"/>
          </a:xfrm>
          <a:custGeom>
            <a:avLst/>
            <a:gdLst>
              <a:gd name="connsiteX0" fmla="*/ 1014095 w 2028190"/>
              <a:gd name="connsiteY0" fmla="*/ 0 h 2028766"/>
              <a:gd name="connsiteX1" fmla="*/ 2028190 w 2028190"/>
              <a:gd name="connsiteY1" fmla="*/ 1014383 h 2028766"/>
              <a:gd name="connsiteX2" fmla="*/ 1014095 w 2028190"/>
              <a:gd name="connsiteY2" fmla="*/ 2028766 h 2028766"/>
              <a:gd name="connsiteX3" fmla="*/ 0 w 2028190"/>
              <a:gd name="connsiteY3" fmla="*/ 1014383 h 202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8190" h="2028766">
                <a:moveTo>
                  <a:pt x="1014095" y="0"/>
                </a:moveTo>
                <a:lnTo>
                  <a:pt x="2028190" y="1014383"/>
                </a:lnTo>
                <a:lnTo>
                  <a:pt x="1014095" y="2028766"/>
                </a:lnTo>
                <a:lnTo>
                  <a:pt x="0" y="101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1"/>
          </p:nvPr>
        </p:nvSpPr>
        <p:spPr>
          <a:xfrm>
            <a:off x="2945650" y="1998218"/>
            <a:ext cx="2028190" cy="2028766"/>
          </a:xfrm>
          <a:custGeom>
            <a:avLst/>
            <a:gdLst>
              <a:gd name="connsiteX0" fmla="*/ 1014095 w 2028190"/>
              <a:gd name="connsiteY0" fmla="*/ 0 h 2028766"/>
              <a:gd name="connsiteX1" fmla="*/ 2028190 w 2028190"/>
              <a:gd name="connsiteY1" fmla="*/ 1014383 h 2028766"/>
              <a:gd name="connsiteX2" fmla="*/ 1014095 w 2028190"/>
              <a:gd name="connsiteY2" fmla="*/ 2028766 h 2028766"/>
              <a:gd name="connsiteX3" fmla="*/ 0 w 2028190"/>
              <a:gd name="connsiteY3" fmla="*/ 1014383 h 202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8190" h="2028766">
                <a:moveTo>
                  <a:pt x="1014095" y="0"/>
                </a:moveTo>
                <a:lnTo>
                  <a:pt x="2028190" y="1014383"/>
                </a:lnTo>
                <a:lnTo>
                  <a:pt x="1014095" y="2028766"/>
                </a:lnTo>
                <a:lnTo>
                  <a:pt x="0" y="101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2"/>
          </p:nvPr>
        </p:nvSpPr>
        <p:spPr>
          <a:xfrm>
            <a:off x="5087888" y="1998218"/>
            <a:ext cx="2028190" cy="2028766"/>
          </a:xfrm>
          <a:custGeom>
            <a:avLst/>
            <a:gdLst>
              <a:gd name="connsiteX0" fmla="*/ 1014095 w 2028190"/>
              <a:gd name="connsiteY0" fmla="*/ 0 h 2028766"/>
              <a:gd name="connsiteX1" fmla="*/ 2028190 w 2028190"/>
              <a:gd name="connsiteY1" fmla="*/ 1014383 h 2028766"/>
              <a:gd name="connsiteX2" fmla="*/ 1014095 w 2028190"/>
              <a:gd name="connsiteY2" fmla="*/ 2028766 h 2028766"/>
              <a:gd name="connsiteX3" fmla="*/ 0 w 2028190"/>
              <a:gd name="connsiteY3" fmla="*/ 1014383 h 202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8190" h="2028766">
                <a:moveTo>
                  <a:pt x="1014095" y="0"/>
                </a:moveTo>
                <a:lnTo>
                  <a:pt x="2028190" y="1014383"/>
                </a:lnTo>
                <a:lnTo>
                  <a:pt x="1014095" y="2028766"/>
                </a:lnTo>
                <a:lnTo>
                  <a:pt x="0" y="101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5" name="图片占位符 24"/>
          <p:cNvSpPr>
            <a:spLocks noGrp="1"/>
          </p:cNvSpPr>
          <p:nvPr>
            <p:ph type="pic" sz="quarter" idx="13"/>
          </p:nvPr>
        </p:nvSpPr>
        <p:spPr>
          <a:xfrm>
            <a:off x="7230126" y="1998218"/>
            <a:ext cx="2028190" cy="2028766"/>
          </a:xfrm>
          <a:custGeom>
            <a:avLst/>
            <a:gdLst>
              <a:gd name="connsiteX0" fmla="*/ 1014095 w 2028190"/>
              <a:gd name="connsiteY0" fmla="*/ 0 h 2028766"/>
              <a:gd name="connsiteX1" fmla="*/ 2028190 w 2028190"/>
              <a:gd name="connsiteY1" fmla="*/ 1014383 h 2028766"/>
              <a:gd name="connsiteX2" fmla="*/ 1014095 w 2028190"/>
              <a:gd name="connsiteY2" fmla="*/ 2028766 h 2028766"/>
              <a:gd name="connsiteX3" fmla="*/ 0 w 2028190"/>
              <a:gd name="connsiteY3" fmla="*/ 1014383 h 202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8190" h="2028766">
                <a:moveTo>
                  <a:pt x="1014095" y="0"/>
                </a:moveTo>
                <a:lnTo>
                  <a:pt x="2028190" y="1014383"/>
                </a:lnTo>
                <a:lnTo>
                  <a:pt x="1014095" y="2028766"/>
                </a:lnTo>
                <a:lnTo>
                  <a:pt x="0" y="101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4"/>
          </p:nvPr>
        </p:nvSpPr>
        <p:spPr>
          <a:xfrm>
            <a:off x="9372365" y="1998218"/>
            <a:ext cx="2028191" cy="2028766"/>
          </a:xfrm>
          <a:custGeom>
            <a:avLst/>
            <a:gdLst>
              <a:gd name="connsiteX0" fmla="*/ 1014096 w 2028191"/>
              <a:gd name="connsiteY0" fmla="*/ 0 h 2028766"/>
              <a:gd name="connsiteX1" fmla="*/ 2028191 w 2028191"/>
              <a:gd name="connsiteY1" fmla="*/ 1014383 h 2028766"/>
              <a:gd name="connsiteX2" fmla="*/ 1014096 w 2028191"/>
              <a:gd name="connsiteY2" fmla="*/ 2028766 h 2028766"/>
              <a:gd name="connsiteX3" fmla="*/ 0 w 2028191"/>
              <a:gd name="connsiteY3" fmla="*/ 1014383 h 202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8191" h="2028766">
                <a:moveTo>
                  <a:pt x="1014096" y="0"/>
                </a:moveTo>
                <a:lnTo>
                  <a:pt x="2028191" y="1014383"/>
                </a:lnTo>
                <a:lnTo>
                  <a:pt x="1014096" y="2028766"/>
                </a:lnTo>
                <a:lnTo>
                  <a:pt x="0" y="101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图片占位符 29"/>
          <p:cNvSpPr>
            <a:spLocks noGrp="1"/>
          </p:cNvSpPr>
          <p:nvPr>
            <p:ph type="pic" sz="quarter" idx="15"/>
          </p:nvPr>
        </p:nvSpPr>
        <p:spPr>
          <a:xfrm>
            <a:off x="8301759" y="3176972"/>
            <a:ext cx="2028191" cy="2028766"/>
          </a:xfrm>
          <a:custGeom>
            <a:avLst/>
            <a:gdLst>
              <a:gd name="connsiteX0" fmla="*/ 1014096 w 2028191"/>
              <a:gd name="connsiteY0" fmla="*/ 0 h 2028766"/>
              <a:gd name="connsiteX1" fmla="*/ 2028191 w 2028191"/>
              <a:gd name="connsiteY1" fmla="*/ 1014383 h 2028766"/>
              <a:gd name="connsiteX2" fmla="*/ 1014096 w 2028191"/>
              <a:gd name="connsiteY2" fmla="*/ 2028766 h 2028766"/>
              <a:gd name="connsiteX3" fmla="*/ 0 w 2028191"/>
              <a:gd name="connsiteY3" fmla="*/ 1014383 h 202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8191" h="2028766">
                <a:moveTo>
                  <a:pt x="1014096" y="0"/>
                </a:moveTo>
                <a:lnTo>
                  <a:pt x="2028191" y="1014383"/>
                </a:lnTo>
                <a:lnTo>
                  <a:pt x="1014096" y="2028766"/>
                </a:lnTo>
                <a:lnTo>
                  <a:pt x="0" y="101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6"/>
          </p:nvPr>
        </p:nvSpPr>
        <p:spPr>
          <a:xfrm>
            <a:off x="6159520" y="3176972"/>
            <a:ext cx="2028190" cy="2028766"/>
          </a:xfrm>
          <a:custGeom>
            <a:avLst/>
            <a:gdLst>
              <a:gd name="connsiteX0" fmla="*/ 1014095 w 2028190"/>
              <a:gd name="connsiteY0" fmla="*/ 0 h 2028766"/>
              <a:gd name="connsiteX1" fmla="*/ 2028190 w 2028190"/>
              <a:gd name="connsiteY1" fmla="*/ 1014383 h 2028766"/>
              <a:gd name="connsiteX2" fmla="*/ 1014095 w 2028190"/>
              <a:gd name="connsiteY2" fmla="*/ 2028766 h 2028766"/>
              <a:gd name="connsiteX3" fmla="*/ 0 w 2028190"/>
              <a:gd name="connsiteY3" fmla="*/ 1014383 h 202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8190" h="2028766">
                <a:moveTo>
                  <a:pt x="1014095" y="0"/>
                </a:moveTo>
                <a:lnTo>
                  <a:pt x="2028190" y="1014383"/>
                </a:lnTo>
                <a:lnTo>
                  <a:pt x="1014095" y="2028766"/>
                </a:lnTo>
                <a:lnTo>
                  <a:pt x="0" y="101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7"/>
          </p:nvPr>
        </p:nvSpPr>
        <p:spPr>
          <a:xfrm>
            <a:off x="4017282" y="3176972"/>
            <a:ext cx="2028190" cy="2028766"/>
          </a:xfrm>
          <a:custGeom>
            <a:avLst/>
            <a:gdLst>
              <a:gd name="connsiteX0" fmla="*/ 1014095 w 2028190"/>
              <a:gd name="connsiteY0" fmla="*/ 0 h 2028766"/>
              <a:gd name="connsiteX1" fmla="*/ 2028190 w 2028190"/>
              <a:gd name="connsiteY1" fmla="*/ 1014383 h 2028766"/>
              <a:gd name="connsiteX2" fmla="*/ 1014095 w 2028190"/>
              <a:gd name="connsiteY2" fmla="*/ 2028766 h 2028766"/>
              <a:gd name="connsiteX3" fmla="*/ 0 w 2028190"/>
              <a:gd name="connsiteY3" fmla="*/ 1014383 h 202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8190" h="2028766">
                <a:moveTo>
                  <a:pt x="1014095" y="0"/>
                </a:moveTo>
                <a:lnTo>
                  <a:pt x="2028190" y="1014383"/>
                </a:lnTo>
                <a:lnTo>
                  <a:pt x="1014095" y="2028766"/>
                </a:lnTo>
                <a:lnTo>
                  <a:pt x="0" y="101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8"/>
          </p:nvPr>
        </p:nvSpPr>
        <p:spPr>
          <a:xfrm>
            <a:off x="1875044" y="3176972"/>
            <a:ext cx="2028190" cy="2028766"/>
          </a:xfrm>
          <a:custGeom>
            <a:avLst/>
            <a:gdLst>
              <a:gd name="connsiteX0" fmla="*/ 1014095 w 2028190"/>
              <a:gd name="connsiteY0" fmla="*/ 0 h 2028766"/>
              <a:gd name="connsiteX1" fmla="*/ 2028190 w 2028190"/>
              <a:gd name="connsiteY1" fmla="*/ 1014383 h 2028766"/>
              <a:gd name="connsiteX2" fmla="*/ 1014095 w 2028190"/>
              <a:gd name="connsiteY2" fmla="*/ 2028766 h 2028766"/>
              <a:gd name="connsiteX3" fmla="*/ 0 w 2028190"/>
              <a:gd name="connsiteY3" fmla="*/ 1014383 h 202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8190" h="2028766">
                <a:moveTo>
                  <a:pt x="1014095" y="0"/>
                </a:moveTo>
                <a:lnTo>
                  <a:pt x="2028190" y="1014383"/>
                </a:lnTo>
                <a:lnTo>
                  <a:pt x="1014095" y="2028766"/>
                </a:lnTo>
                <a:lnTo>
                  <a:pt x="0" y="10143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466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3" y="1123954"/>
            <a:ext cx="5771964" cy="4874707"/>
          </a:xfrm>
          <a:custGeom>
            <a:avLst/>
            <a:gdLst>
              <a:gd name="connsiteX0" fmla="*/ 0 w 5771964"/>
              <a:gd name="connsiteY0" fmla="*/ 0 h 4874707"/>
              <a:gd name="connsiteX1" fmla="*/ 5771964 w 5771964"/>
              <a:gd name="connsiteY1" fmla="*/ 0 h 4874707"/>
              <a:gd name="connsiteX2" fmla="*/ 5771964 w 5771964"/>
              <a:gd name="connsiteY2" fmla="*/ 4874707 h 4874707"/>
              <a:gd name="connsiteX3" fmla="*/ 0 w 5771964"/>
              <a:gd name="connsiteY3" fmla="*/ 4874707 h 487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1964" h="4874707">
                <a:moveTo>
                  <a:pt x="0" y="0"/>
                </a:moveTo>
                <a:lnTo>
                  <a:pt x="5771964" y="0"/>
                </a:lnTo>
                <a:lnTo>
                  <a:pt x="5771964" y="4874707"/>
                </a:lnTo>
                <a:lnTo>
                  <a:pt x="0" y="487470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186128" y="2176875"/>
            <a:ext cx="3020112" cy="2919624"/>
          </a:xfrm>
          <a:custGeom>
            <a:avLst/>
            <a:gdLst>
              <a:gd name="connsiteX0" fmla="*/ 1510056 w 3020112"/>
              <a:gd name="connsiteY0" fmla="*/ 0 h 2919624"/>
              <a:gd name="connsiteX1" fmla="*/ 3020112 w 3020112"/>
              <a:gd name="connsiteY1" fmla="*/ 1459812 h 2919624"/>
              <a:gd name="connsiteX2" fmla="*/ 1510056 w 3020112"/>
              <a:gd name="connsiteY2" fmla="*/ 2919624 h 2919624"/>
              <a:gd name="connsiteX3" fmla="*/ 0 w 3020112"/>
              <a:gd name="connsiteY3" fmla="*/ 1459812 h 2919624"/>
              <a:gd name="connsiteX4" fmla="*/ 1510056 w 3020112"/>
              <a:gd name="connsiteY4" fmla="*/ 0 h 291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0112" h="2919624">
                <a:moveTo>
                  <a:pt x="1510056" y="0"/>
                </a:moveTo>
                <a:cubicBezTo>
                  <a:pt x="2344037" y="0"/>
                  <a:pt x="3020112" y="653580"/>
                  <a:pt x="3020112" y="1459812"/>
                </a:cubicBezTo>
                <a:cubicBezTo>
                  <a:pt x="3020112" y="2266044"/>
                  <a:pt x="2344037" y="2919624"/>
                  <a:pt x="1510056" y="2919624"/>
                </a:cubicBezTo>
                <a:cubicBezTo>
                  <a:pt x="676075" y="2919624"/>
                  <a:pt x="0" y="2266044"/>
                  <a:pt x="0" y="1459812"/>
                </a:cubicBezTo>
                <a:cubicBezTo>
                  <a:pt x="0" y="653580"/>
                  <a:pt x="676075" y="0"/>
                  <a:pt x="15100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674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5142213" y="4008909"/>
            <a:ext cx="3317645" cy="1751123"/>
          </a:xfrm>
          <a:custGeom>
            <a:avLst/>
            <a:gdLst>
              <a:gd name="connsiteX0" fmla="*/ 0 w 3317645"/>
              <a:gd name="connsiteY0" fmla="*/ 0 h 1751123"/>
              <a:gd name="connsiteX1" fmla="*/ 357171 w 3317645"/>
              <a:gd name="connsiteY1" fmla="*/ 333775 h 1751123"/>
              <a:gd name="connsiteX2" fmla="*/ 189090 w 3317645"/>
              <a:gd name="connsiteY2" fmla="*/ 344288 h 1751123"/>
              <a:gd name="connsiteX3" fmla="*/ 1670297 w 3317645"/>
              <a:gd name="connsiteY3" fmla="*/ 922480 h 1751123"/>
              <a:gd name="connsiteX4" fmla="*/ 1969690 w 3317645"/>
              <a:gd name="connsiteY4" fmla="*/ 804213 h 1751123"/>
              <a:gd name="connsiteX5" fmla="*/ 2623627 w 3317645"/>
              <a:gd name="connsiteY5" fmla="*/ 120895 h 1751123"/>
              <a:gd name="connsiteX6" fmla="*/ 2626253 w 3317645"/>
              <a:gd name="connsiteY6" fmla="*/ 120895 h 1751123"/>
              <a:gd name="connsiteX7" fmla="*/ 2691909 w 3317645"/>
              <a:gd name="connsiteY7" fmla="*/ 134036 h 1751123"/>
              <a:gd name="connsiteX8" fmla="*/ 3316957 w 3317645"/>
              <a:gd name="connsiteY8" fmla="*/ 896198 h 1751123"/>
              <a:gd name="connsiteX9" fmla="*/ 2531708 w 3317645"/>
              <a:gd name="connsiteY9" fmla="*/ 1750346 h 1751123"/>
              <a:gd name="connsiteX10" fmla="*/ 1686054 w 3317645"/>
              <a:gd name="connsiteY10" fmla="*/ 1046003 h 1751123"/>
              <a:gd name="connsiteX11" fmla="*/ 191717 w 3317645"/>
              <a:gd name="connsiteY11" fmla="*/ 420504 h 1751123"/>
              <a:gd name="connsiteX12" fmla="*/ 162828 w 3317645"/>
              <a:gd name="connsiteY12" fmla="*/ 357428 h 1751123"/>
              <a:gd name="connsiteX13" fmla="*/ 60404 w 3317645"/>
              <a:gd name="connsiteY13" fmla="*/ 486207 h 1751123"/>
              <a:gd name="connsiteX14" fmla="*/ 0 w 3317645"/>
              <a:gd name="connsiteY14" fmla="*/ 0 h 1751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17645" h="1751123">
                <a:moveTo>
                  <a:pt x="0" y="0"/>
                </a:moveTo>
                <a:lnTo>
                  <a:pt x="357171" y="333775"/>
                </a:lnTo>
                <a:cubicBezTo>
                  <a:pt x="357171" y="333775"/>
                  <a:pt x="357171" y="333775"/>
                  <a:pt x="189090" y="344288"/>
                </a:cubicBezTo>
                <a:cubicBezTo>
                  <a:pt x="472726" y="862032"/>
                  <a:pt x="1082016" y="1080169"/>
                  <a:pt x="1670297" y="922480"/>
                </a:cubicBezTo>
                <a:cubicBezTo>
                  <a:pt x="1672923" y="922480"/>
                  <a:pt x="1793731" y="896198"/>
                  <a:pt x="1969690" y="804213"/>
                </a:cubicBezTo>
                <a:cubicBezTo>
                  <a:pt x="2274335" y="649153"/>
                  <a:pt x="2500193" y="402107"/>
                  <a:pt x="2623627" y="120895"/>
                </a:cubicBezTo>
                <a:cubicBezTo>
                  <a:pt x="2626253" y="120895"/>
                  <a:pt x="2626253" y="120895"/>
                  <a:pt x="2626253" y="120895"/>
                </a:cubicBezTo>
                <a:cubicBezTo>
                  <a:pt x="2649889" y="123523"/>
                  <a:pt x="2670899" y="128779"/>
                  <a:pt x="2691909" y="134036"/>
                </a:cubicBezTo>
                <a:cubicBezTo>
                  <a:pt x="3038575" y="218136"/>
                  <a:pt x="3301200" y="523002"/>
                  <a:pt x="3316957" y="896198"/>
                </a:cubicBezTo>
                <a:cubicBezTo>
                  <a:pt x="3335341" y="1350868"/>
                  <a:pt x="2983423" y="1731949"/>
                  <a:pt x="2531708" y="1750346"/>
                </a:cubicBezTo>
                <a:cubicBezTo>
                  <a:pt x="2106255" y="1768743"/>
                  <a:pt x="1743832" y="1458622"/>
                  <a:pt x="1686054" y="1046003"/>
                </a:cubicBezTo>
                <a:cubicBezTo>
                  <a:pt x="1092521" y="1198435"/>
                  <a:pt x="464847" y="954018"/>
                  <a:pt x="191717" y="420504"/>
                </a:cubicBezTo>
                <a:cubicBezTo>
                  <a:pt x="175959" y="394222"/>
                  <a:pt x="173333" y="386338"/>
                  <a:pt x="162828" y="357428"/>
                </a:cubicBezTo>
                <a:cubicBezTo>
                  <a:pt x="162828" y="357428"/>
                  <a:pt x="162828" y="357428"/>
                  <a:pt x="60404" y="486207"/>
                </a:cubicBezTo>
                <a:cubicBezTo>
                  <a:pt x="60404" y="486207"/>
                  <a:pt x="60404" y="486207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1"/>
          </p:nvPr>
        </p:nvSpPr>
        <p:spPr>
          <a:xfrm>
            <a:off x="4055695" y="2523470"/>
            <a:ext cx="1748071" cy="3318286"/>
          </a:xfrm>
          <a:custGeom>
            <a:avLst/>
            <a:gdLst>
              <a:gd name="connsiteX0" fmla="*/ 1748071 w 1748071"/>
              <a:gd name="connsiteY0" fmla="*/ 0 h 3318286"/>
              <a:gd name="connsiteX1" fmla="*/ 1414379 w 1748071"/>
              <a:gd name="connsiteY1" fmla="*/ 357217 h 3318286"/>
              <a:gd name="connsiteX2" fmla="*/ 1403869 w 1748071"/>
              <a:gd name="connsiteY2" fmla="*/ 189115 h 3318286"/>
              <a:gd name="connsiteX3" fmla="*/ 828446 w 1748071"/>
              <a:gd name="connsiteY3" fmla="*/ 1670516 h 3318286"/>
              <a:gd name="connsiteX4" fmla="*/ 944056 w 1748071"/>
              <a:gd name="connsiteY4" fmla="*/ 1969948 h 3318286"/>
              <a:gd name="connsiteX5" fmla="*/ 1629834 w 1748071"/>
              <a:gd name="connsiteY5" fmla="*/ 2623971 h 3318286"/>
              <a:gd name="connsiteX6" fmla="*/ 1629834 w 1748071"/>
              <a:gd name="connsiteY6" fmla="*/ 2626597 h 3318286"/>
              <a:gd name="connsiteX7" fmla="*/ 1616696 w 1748071"/>
              <a:gd name="connsiteY7" fmla="*/ 2692262 h 3318286"/>
              <a:gd name="connsiteX8" fmla="*/ 854721 w 1748071"/>
              <a:gd name="connsiteY8" fmla="*/ 3317392 h 3318286"/>
              <a:gd name="connsiteX9" fmla="*/ 784 w 1748071"/>
              <a:gd name="connsiteY9" fmla="*/ 2534666 h 3318286"/>
              <a:gd name="connsiteX10" fmla="*/ 704954 w 1748071"/>
              <a:gd name="connsiteY10" fmla="*/ 1688902 h 3318286"/>
              <a:gd name="connsiteX11" fmla="*/ 1325044 w 1748071"/>
              <a:gd name="connsiteY11" fmla="*/ 191742 h 3318286"/>
              <a:gd name="connsiteX12" fmla="*/ 1390731 w 1748071"/>
              <a:gd name="connsiteY12" fmla="*/ 162849 h 3318286"/>
              <a:gd name="connsiteX13" fmla="*/ 1261984 w 1748071"/>
              <a:gd name="connsiteY13" fmla="*/ 60412 h 3318286"/>
              <a:gd name="connsiteX14" fmla="*/ 1748071 w 1748071"/>
              <a:gd name="connsiteY14" fmla="*/ 0 h 331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48071" h="3318286">
                <a:moveTo>
                  <a:pt x="1748071" y="0"/>
                </a:moveTo>
                <a:lnTo>
                  <a:pt x="1414379" y="357217"/>
                </a:lnTo>
                <a:cubicBezTo>
                  <a:pt x="1414379" y="357217"/>
                  <a:pt x="1414379" y="357217"/>
                  <a:pt x="1403869" y="189115"/>
                </a:cubicBezTo>
                <a:cubicBezTo>
                  <a:pt x="886251" y="472788"/>
                  <a:pt x="668169" y="1082158"/>
                  <a:pt x="828446" y="1670516"/>
                </a:cubicBezTo>
                <a:cubicBezTo>
                  <a:pt x="828446" y="1673143"/>
                  <a:pt x="852094" y="1793966"/>
                  <a:pt x="944056" y="1969948"/>
                </a:cubicBezTo>
                <a:cubicBezTo>
                  <a:pt x="1101706" y="2274633"/>
                  <a:pt x="1348691" y="2500521"/>
                  <a:pt x="1629834" y="2623971"/>
                </a:cubicBezTo>
                <a:cubicBezTo>
                  <a:pt x="1629834" y="2626597"/>
                  <a:pt x="1629834" y="2626597"/>
                  <a:pt x="1629834" y="2626597"/>
                </a:cubicBezTo>
                <a:cubicBezTo>
                  <a:pt x="1627206" y="2650237"/>
                  <a:pt x="1621951" y="2671249"/>
                  <a:pt x="1616696" y="2692262"/>
                </a:cubicBezTo>
                <a:cubicBezTo>
                  <a:pt x="1532616" y="3038973"/>
                  <a:pt x="1227826" y="3301633"/>
                  <a:pt x="854721" y="3317392"/>
                </a:cubicBezTo>
                <a:cubicBezTo>
                  <a:pt x="400164" y="3338405"/>
                  <a:pt x="19176" y="2986441"/>
                  <a:pt x="784" y="2534666"/>
                </a:cubicBezTo>
                <a:cubicBezTo>
                  <a:pt x="-17609" y="2109158"/>
                  <a:pt x="289809" y="1746687"/>
                  <a:pt x="704954" y="1688902"/>
                </a:cubicBezTo>
                <a:cubicBezTo>
                  <a:pt x="552559" y="1092665"/>
                  <a:pt x="794289" y="464908"/>
                  <a:pt x="1325044" y="191742"/>
                </a:cubicBezTo>
                <a:cubicBezTo>
                  <a:pt x="1353946" y="178609"/>
                  <a:pt x="1361829" y="175982"/>
                  <a:pt x="1390731" y="162849"/>
                </a:cubicBezTo>
                <a:cubicBezTo>
                  <a:pt x="1390731" y="162849"/>
                  <a:pt x="1390731" y="162849"/>
                  <a:pt x="1261984" y="60412"/>
                </a:cubicBezTo>
                <a:cubicBezTo>
                  <a:pt x="1261984" y="60412"/>
                  <a:pt x="1261984" y="60412"/>
                  <a:pt x="174807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2"/>
          </p:nvPr>
        </p:nvSpPr>
        <p:spPr>
          <a:xfrm>
            <a:off x="6601616" y="1400968"/>
            <a:ext cx="1850355" cy="3281744"/>
          </a:xfrm>
          <a:custGeom>
            <a:avLst/>
            <a:gdLst>
              <a:gd name="connsiteX0" fmla="*/ 1030303 w 1850355"/>
              <a:gd name="connsiteY0" fmla="*/ 0 h 3281744"/>
              <a:gd name="connsiteX1" fmla="*/ 1850340 w 1850355"/>
              <a:gd name="connsiteY1" fmla="*/ 819779 h 3281744"/>
              <a:gd name="connsiteX2" fmla="*/ 1111781 w 1850355"/>
              <a:gd name="connsiteY2" fmla="*/ 1636931 h 3281744"/>
              <a:gd name="connsiteX3" fmla="*/ 428417 w 1850355"/>
              <a:gd name="connsiteY3" fmla="*/ 3105702 h 3281744"/>
              <a:gd name="connsiteX4" fmla="*/ 362709 w 1850355"/>
              <a:gd name="connsiteY4" fmla="*/ 3131977 h 3281744"/>
              <a:gd name="connsiteX5" fmla="*/ 488868 w 1850355"/>
              <a:gd name="connsiteY5" fmla="*/ 3242332 h 3281744"/>
              <a:gd name="connsiteX6" fmla="*/ 0 w 1850355"/>
              <a:gd name="connsiteY6" fmla="*/ 3281744 h 3281744"/>
              <a:gd name="connsiteX7" fmla="*/ 349567 w 1850355"/>
              <a:gd name="connsiteY7" fmla="*/ 2937542 h 3281744"/>
              <a:gd name="connsiteX8" fmla="*/ 352196 w 1850355"/>
              <a:gd name="connsiteY8" fmla="*/ 3105702 h 3281744"/>
              <a:gd name="connsiteX9" fmla="*/ 988250 w 1850355"/>
              <a:gd name="connsiteY9" fmla="*/ 1647441 h 3281744"/>
              <a:gd name="connsiteX10" fmla="*/ 883117 w 1850355"/>
              <a:gd name="connsiteY10" fmla="*/ 1345279 h 3281744"/>
              <a:gd name="connsiteX11" fmla="*/ 226036 w 1850355"/>
              <a:gd name="connsiteY11" fmla="*/ 662129 h 3281744"/>
              <a:gd name="connsiteX12" fmla="*/ 226036 w 1850355"/>
              <a:gd name="connsiteY12" fmla="*/ 659502 h 3281744"/>
              <a:gd name="connsiteX13" fmla="*/ 241806 w 1850355"/>
              <a:gd name="connsiteY13" fmla="*/ 596442 h 3281744"/>
              <a:gd name="connsiteX14" fmla="*/ 1030303 w 1850355"/>
              <a:gd name="connsiteY14" fmla="*/ 0 h 328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50355" h="3281744">
                <a:moveTo>
                  <a:pt x="1030303" y="0"/>
                </a:moveTo>
                <a:cubicBezTo>
                  <a:pt x="1482375" y="0"/>
                  <a:pt x="1850340" y="367850"/>
                  <a:pt x="1850340" y="819779"/>
                </a:cubicBezTo>
                <a:cubicBezTo>
                  <a:pt x="1852968" y="1245434"/>
                  <a:pt x="1527056" y="1597518"/>
                  <a:pt x="1111781" y="1636931"/>
                </a:cubicBezTo>
                <a:cubicBezTo>
                  <a:pt x="1240569" y="2236000"/>
                  <a:pt x="972480" y="2856090"/>
                  <a:pt x="428417" y="3105702"/>
                </a:cubicBezTo>
                <a:cubicBezTo>
                  <a:pt x="399505" y="3118839"/>
                  <a:pt x="391620" y="3121467"/>
                  <a:pt x="362709" y="3131977"/>
                </a:cubicBezTo>
                <a:cubicBezTo>
                  <a:pt x="362709" y="3131977"/>
                  <a:pt x="362709" y="3131977"/>
                  <a:pt x="488868" y="3242332"/>
                </a:cubicBezTo>
                <a:cubicBezTo>
                  <a:pt x="488868" y="3242332"/>
                  <a:pt x="488868" y="3242332"/>
                  <a:pt x="0" y="3281744"/>
                </a:cubicBezTo>
                <a:lnTo>
                  <a:pt x="349567" y="2937542"/>
                </a:lnTo>
                <a:cubicBezTo>
                  <a:pt x="349567" y="2937542"/>
                  <a:pt x="349567" y="2937542"/>
                  <a:pt x="352196" y="3105702"/>
                </a:cubicBezTo>
                <a:cubicBezTo>
                  <a:pt x="880489" y="2845580"/>
                  <a:pt x="1122294" y="2243883"/>
                  <a:pt x="988250" y="1647441"/>
                </a:cubicBezTo>
                <a:cubicBezTo>
                  <a:pt x="988250" y="1644813"/>
                  <a:pt x="967223" y="1523949"/>
                  <a:pt x="883117" y="1345279"/>
                </a:cubicBezTo>
                <a:cubicBezTo>
                  <a:pt x="738559" y="1035234"/>
                  <a:pt x="502010" y="798759"/>
                  <a:pt x="226036" y="662129"/>
                </a:cubicBezTo>
                <a:cubicBezTo>
                  <a:pt x="226036" y="662129"/>
                  <a:pt x="226036" y="662129"/>
                  <a:pt x="226036" y="659502"/>
                </a:cubicBezTo>
                <a:cubicBezTo>
                  <a:pt x="231293" y="638482"/>
                  <a:pt x="236549" y="617462"/>
                  <a:pt x="241806" y="596442"/>
                </a:cubicBezTo>
                <a:cubicBezTo>
                  <a:pt x="339054" y="252240"/>
                  <a:pt x="654453" y="2628"/>
                  <a:pt x="10303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3"/>
          </p:nvPr>
        </p:nvSpPr>
        <p:spPr>
          <a:xfrm>
            <a:off x="4045745" y="1368808"/>
            <a:ext cx="3278683" cy="1856032"/>
          </a:xfrm>
          <a:custGeom>
            <a:avLst/>
            <a:gdLst>
              <a:gd name="connsiteX0" fmla="*/ 819671 w 3278683"/>
              <a:gd name="connsiteY0" fmla="*/ 0 h 1856032"/>
              <a:gd name="connsiteX1" fmla="*/ 1636715 w 3278683"/>
              <a:gd name="connsiteY1" fmla="*/ 741361 h 1856032"/>
              <a:gd name="connsiteX2" fmla="*/ 3105291 w 3278683"/>
              <a:gd name="connsiteY2" fmla="*/ 1424886 h 1856032"/>
              <a:gd name="connsiteX3" fmla="*/ 3131563 w 3278683"/>
              <a:gd name="connsiteY3" fmla="*/ 1490609 h 1856032"/>
              <a:gd name="connsiteX4" fmla="*/ 3239276 w 3278683"/>
              <a:gd name="connsiteY4" fmla="*/ 1367049 h 1856032"/>
              <a:gd name="connsiteX5" fmla="*/ 3278683 w 3278683"/>
              <a:gd name="connsiteY5" fmla="*/ 1856032 h 1856032"/>
              <a:gd name="connsiteX6" fmla="*/ 2934526 w 3278683"/>
              <a:gd name="connsiteY6" fmla="*/ 1506383 h 1856032"/>
              <a:gd name="connsiteX7" fmla="*/ 3102664 w 3278683"/>
              <a:gd name="connsiteY7" fmla="*/ 1503754 h 1856032"/>
              <a:gd name="connsiteX8" fmla="*/ 1647223 w 3278683"/>
              <a:gd name="connsiteY8" fmla="*/ 864922 h 1856032"/>
              <a:gd name="connsiteX9" fmla="*/ 1342474 w 3278683"/>
              <a:gd name="connsiteY9" fmla="*/ 970079 h 1856032"/>
              <a:gd name="connsiteX10" fmla="*/ 659415 w 3278683"/>
              <a:gd name="connsiteY10" fmla="*/ 1627314 h 1856032"/>
              <a:gd name="connsiteX11" fmla="*/ 659415 w 3278683"/>
              <a:gd name="connsiteY11" fmla="*/ 1624685 h 1856032"/>
              <a:gd name="connsiteX12" fmla="*/ 656788 w 3278683"/>
              <a:gd name="connsiteY12" fmla="*/ 1627314 h 1856032"/>
              <a:gd name="connsiteX13" fmla="*/ 593736 w 3278683"/>
              <a:gd name="connsiteY13" fmla="*/ 1611541 h 1856032"/>
              <a:gd name="connsiteX14" fmla="*/ 593736 w 3278683"/>
              <a:gd name="connsiteY14" fmla="*/ 1608912 h 1856032"/>
              <a:gd name="connsiteX15" fmla="*/ 0 w 3278683"/>
              <a:gd name="connsiteY15" fmla="*/ 820230 h 1856032"/>
              <a:gd name="connsiteX16" fmla="*/ 819671 w 3278683"/>
              <a:gd name="connsiteY16" fmla="*/ 0 h 18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78683" h="1856032">
                <a:moveTo>
                  <a:pt x="819671" y="0"/>
                </a:moveTo>
                <a:cubicBezTo>
                  <a:pt x="1245269" y="0"/>
                  <a:pt x="1594680" y="325989"/>
                  <a:pt x="1636715" y="741361"/>
                </a:cubicBezTo>
                <a:cubicBezTo>
                  <a:pt x="2235705" y="612543"/>
                  <a:pt x="2853085" y="883324"/>
                  <a:pt x="3105291" y="1424886"/>
                </a:cubicBezTo>
                <a:cubicBezTo>
                  <a:pt x="3118427" y="1453804"/>
                  <a:pt x="3121054" y="1461691"/>
                  <a:pt x="3131563" y="1490609"/>
                </a:cubicBezTo>
                <a:cubicBezTo>
                  <a:pt x="3131563" y="1490609"/>
                  <a:pt x="3131563" y="1490609"/>
                  <a:pt x="3239276" y="1367049"/>
                </a:cubicBezTo>
                <a:cubicBezTo>
                  <a:pt x="3239276" y="1367049"/>
                  <a:pt x="3239276" y="1367049"/>
                  <a:pt x="3278683" y="1856032"/>
                </a:cubicBezTo>
                <a:lnTo>
                  <a:pt x="2934526" y="1506383"/>
                </a:lnTo>
                <a:cubicBezTo>
                  <a:pt x="2934526" y="1506383"/>
                  <a:pt x="2934526" y="1506383"/>
                  <a:pt x="3102664" y="1503754"/>
                </a:cubicBezTo>
                <a:cubicBezTo>
                  <a:pt x="2842576" y="972708"/>
                  <a:pt x="2240959" y="730846"/>
                  <a:pt x="1647223" y="864922"/>
                </a:cubicBezTo>
                <a:cubicBezTo>
                  <a:pt x="1644596" y="864922"/>
                  <a:pt x="1523747" y="885953"/>
                  <a:pt x="1342474" y="970079"/>
                </a:cubicBezTo>
                <a:cubicBezTo>
                  <a:pt x="1032470" y="1112042"/>
                  <a:pt x="796027" y="1351276"/>
                  <a:pt x="659415" y="1627314"/>
                </a:cubicBezTo>
                <a:cubicBezTo>
                  <a:pt x="659415" y="1627314"/>
                  <a:pt x="659415" y="1627314"/>
                  <a:pt x="659415" y="1624685"/>
                </a:cubicBezTo>
                <a:cubicBezTo>
                  <a:pt x="659415" y="1627314"/>
                  <a:pt x="656788" y="1627314"/>
                  <a:pt x="656788" y="1627314"/>
                </a:cubicBezTo>
                <a:cubicBezTo>
                  <a:pt x="635770" y="1622056"/>
                  <a:pt x="614753" y="1616799"/>
                  <a:pt x="593736" y="1611541"/>
                </a:cubicBezTo>
                <a:cubicBezTo>
                  <a:pt x="593736" y="1611541"/>
                  <a:pt x="593736" y="1611541"/>
                  <a:pt x="593736" y="1608912"/>
                </a:cubicBezTo>
                <a:cubicBezTo>
                  <a:pt x="252207" y="1511641"/>
                  <a:pt x="0" y="1196168"/>
                  <a:pt x="0" y="820230"/>
                </a:cubicBezTo>
                <a:cubicBezTo>
                  <a:pt x="0" y="368052"/>
                  <a:pt x="367801" y="0"/>
                  <a:pt x="81967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32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3359695" y="1794379"/>
            <a:ext cx="1381792" cy="1372717"/>
          </a:xfrm>
          <a:custGeom>
            <a:avLst/>
            <a:gdLst>
              <a:gd name="connsiteX0" fmla="*/ 0 w 1381792"/>
              <a:gd name="connsiteY0" fmla="*/ 0 h 1372717"/>
              <a:gd name="connsiteX1" fmla="*/ 1381792 w 1381792"/>
              <a:gd name="connsiteY1" fmla="*/ 0 h 1372717"/>
              <a:gd name="connsiteX2" fmla="*/ 1381792 w 1381792"/>
              <a:gd name="connsiteY2" fmla="*/ 1372717 h 1372717"/>
              <a:gd name="connsiteX3" fmla="*/ 0 w 1381792"/>
              <a:gd name="connsiteY3" fmla="*/ 1372717 h 1372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792" h="1372717">
                <a:moveTo>
                  <a:pt x="0" y="0"/>
                </a:moveTo>
                <a:lnTo>
                  <a:pt x="1381792" y="0"/>
                </a:lnTo>
                <a:lnTo>
                  <a:pt x="1381792" y="1372717"/>
                </a:lnTo>
                <a:lnTo>
                  <a:pt x="0" y="137271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741368" y="3168887"/>
            <a:ext cx="2730388" cy="1366361"/>
          </a:xfrm>
          <a:custGeom>
            <a:avLst/>
            <a:gdLst>
              <a:gd name="connsiteX0" fmla="*/ 0 w 2730388"/>
              <a:gd name="connsiteY0" fmla="*/ 0 h 1366361"/>
              <a:gd name="connsiteX1" fmla="*/ 2730388 w 2730388"/>
              <a:gd name="connsiteY1" fmla="*/ 0 h 1366361"/>
              <a:gd name="connsiteX2" fmla="*/ 2730388 w 2730388"/>
              <a:gd name="connsiteY2" fmla="*/ 1366361 h 1366361"/>
              <a:gd name="connsiteX3" fmla="*/ 0 w 2730388"/>
              <a:gd name="connsiteY3" fmla="*/ 1366361 h 136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388" h="1366361">
                <a:moveTo>
                  <a:pt x="0" y="0"/>
                </a:moveTo>
                <a:lnTo>
                  <a:pt x="2730388" y="0"/>
                </a:lnTo>
                <a:lnTo>
                  <a:pt x="2730388" y="1366361"/>
                </a:lnTo>
                <a:lnTo>
                  <a:pt x="0" y="13663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3361498" y="4536143"/>
            <a:ext cx="2730388" cy="1366361"/>
          </a:xfrm>
          <a:custGeom>
            <a:avLst/>
            <a:gdLst>
              <a:gd name="connsiteX0" fmla="*/ 0 w 2730388"/>
              <a:gd name="connsiteY0" fmla="*/ 0 h 1366361"/>
              <a:gd name="connsiteX1" fmla="*/ 2730388 w 2730388"/>
              <a:gd name="connsiteY1" fmla="*/ 0 h 1366361"/>
              <a:gd name="connsiteX2" fmla="*/ 2730388 w 2730388"/>
              <a:gd name="connsiteY2" fmla="*/ 1366361 h 1366361"/>
              <a:gd name="connsiteX3" fmla="*/ 0 w 2730388"/>
              <a:gd name="connsiteY3" fmla="*/ 1366361 h 136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388" h="1366361">
                <a:moveTo>
                  <a:pt x="0" y="0"/>
                </a:moveTo>
                <a:lnTo>
                  <a:pt x="2730388" y="0"/>
                </a:lnTo>
                <a:lnTo>
                  <a:pt x="2730388" y="1366361"/>
                </a:lnTo>
                <a:lnTo>
                  <a:pt x="0" y="13663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797308" y="4536143"/>
            <a:ext cx="1362236" cy="1366361"/>
          </a:xfrm>
          <a:custGeom>
            <a:avLst/>
            <a:gdLst>
              <a:gd name="connsiteX0" fmla="*/ 0 w 1362236"/>
              <a:gd name="connsiteY0" fmla="*/ 0 h 1366361"/>
              <a:gd name="connsiteX1" fmla="*/ 1362236 w 1362236"/>
              <a:gd name="connsiteY1" fmla="*/ 0 h 1366361"/>
              <a:gd name="connsiteX2" fmla="*/ 1362236 w 1362236"/>
              <a:gd name="connsiteY2" fmla="*/ 1366361 h 1366361"/>
              <a:gd name="connsiteX3" fmla="*/ 0 w 1362236"/>
              <a:gd name="connsiteY3" fmla="*/ 1366361 h 136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2236" h="1366361">
                <a:moveTo>
                  <a:pt x="0" y="0"/>
                </a:moveTo>
                <a:lnTo>
                  <a:pt x="1362236" y="0"/>
                </a:lnTo>
                <a:lnTo>
                  <a:pt x="1362236" y="1366361"/>
                </a:lnTo>
                <a:lnTo>
                  <a:pt x="0" y="13663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9807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914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63630"/>
          </a:xfrm>
          <a:custGeom>
            <a:avLst/>
            <a:gdLst>
              <a:gd name="connsiteX0" fmla="*/ 0 w 12192000"/>
              <a:gd name="connsiteY0" fmla="*/ 0 h 3463630"/>
              <a:gd name="connsiteX1" fmla="*/ 12192000 w 12192000"/>
              <a:gd name="connsiteY1" fmla="*/ 0 h 3463630"/>
              <a:gd name="connsiteX2" fmla="*/ 12192000 w 12192000"/>
              <a:gd name="connsiteY2" fmla="*/ 3463630 h 3463630"/>
              <a:gd name="connsiteX3" fmla="*/ 0 w 12192000"/>
              <a:gd name="connsiteY3" fmla="*/ 3463630 h 346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63630">
                <a:moveTo>
                  <a:pt x="0" y="0"/>
                </a:moveTo>
                <a:lnTo>
                  <a:pt x="12192000" y="0"/>
                </a:lnTo>
                <a:lnTo>
                  <a:pt x="12192000" y="3463630"/>
                </a:lnTo>
                <a:lnTo>
                  <a:pt x="0" y="34636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631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261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211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2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668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452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1043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C4C31-3BF1-41BF-9EBE-DB8CE50D56C4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B5578C-1C70-460D-A561-CE4265079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286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" r="55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7" t="23100" r="8676" b="19812"/>
          <a:stretch/>
        </p:blipFill>
        <p:spPr>
          <a:xfrm flipH="1">
            <a:off x="-10" y="0"/>
            <a:ext cx="12190422" cy="778442"/>
          </a:xfrm>
          <a:prstGeom prst="rect">
            <a:avLst/>
          </a:prstGeom>
          <a:effectLst/>
        </p:spPr>
      </p:pic>
      <p:sp>
        <p:nvSpPr>
          <p:cNvPr id="10" name="文本框 9"/>
          <p:cNvSpPr txBox="1"/>
          <p:nvPr userDrawn="1"/>
        </p:nvSpPr>
        <p:spPr>
          <a:xfrm>
            <a:off x="1012965" y="12028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标题文字添加此处</a:t>
            </a:r>
          </a:p>
        </p:txBody>
      </p:sp>
      <p:pic>
        <p:nvPicPr>
          <p:cNvPr id="11" name="Picture 2" descr="F:\桌面\党政机关\素材\党徽\Nipic_20180988_20150909113802527000.png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26" y="-49112"/>
            <a:ext cx="994439" cy="84736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直接连接符 11"/>
          <p:cNvCxnSpPr>
            <a:cxnSpLocks/>
          </p:cNvCxnSpPr>
          <p:nvPr userDrawn="1"/>
        </p:nvCxnSpPr>
        <p:spPr>
          <a:xfrm>
            <a:off x="-10" y="810950"/>
            <a:ext cx="1219201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6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1.jpg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1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5.jpg"/><Relationship Id="rId4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32.xml"/><Relationship Id="rId1" Type="http://schemas.openxmlformats.org/officeDocument/2006/relationships/themeOverride" Target="../theme/themeOverride1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notesSlide" Target="../notesSlides/notesSlide2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7.jpg"/><Relationship Id="rId11" Type="http://schemas.openxmlformats.org/officeDocument/2006/relationships/image" Target="../media/image22.jpg"/><Relationship Id="rId5" Type="http://schemas.openxmlformats.org/officeDocument/2006/relationships/image" Target="../media/image16.jpg"/><Relationship Id="rId10" Type="http://schemas.openxmlformats.org/officeDocument/2006/relationships/image" Target="../media/image21.jpg"/><Relationship Id="rId4" Type="http://schemas.openxmlformats.org/officeDocument/2006/relationships/image" Target="../media/image14.jpg"/><Relationship Id="rId9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25.jp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9.jpg"/><Relationship Id="rId5" Type="http://schemas.openxmlformats.org/officeDocument/2006/relationships/image" Target="../media/image7.jpg"/><Relationship Id="rId4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jp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0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" r="98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18195" y="3800734"/>
            <a:ext cx="52629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迷你简小标宋" panose="03000509000000000000" pitchFamily="65" charset="-122"/>
                <a:ea typeface="迷你简小标宋" panose="03000509000000000000" pitchFamily="65" charset="-122"/>
              </a:rPr>
              <a:t>廉洁秉公 勤政为民</a:t>
            </a:r>
          </a:p>
        </p:txBody>
      </p:sp>
      <p:sp>
        <p:nvSpPr>
          <p:cNvPr id="7" name="矩形 6"/>
          <p:cNvSpPr/>
          <p:nvPr/>
        </p:nvSpPr>
        <p:spPr>
          <a:xfrm>
            <a:off x="6083300" y="4586466"/>
            <a:ext cx="50343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This template is designed for FEI ER SHE JI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667508" y="5103371"/>
            <a:ext cx="1399366" cy="377592"/>
            <a:chOff x="8058093" y="4743735"/>
            <a:chExt cx="1635188" cy="441225"/>
          </a:xfrm>
          <a:solidFill>
            <a:srgbClr val="850800"/>
          </a:solidFill>
        </p:grpSpPr>
        <p:sp>
          <p:nvSpPr>
            <p:cNvPr id="11" name="矩形: 圆角 10"/>
            <p:cNvSpPr/>
            <p:nvPr/>
          </p:nvSpPr>
          <p:spPr>
            <a:xfrm>
              <a:off x="8058093" y="4743735"/>
              <a:ext cx="1635188" cy="441225"/>
            </a:xfrm>
            <a:prstGeom prst="roundRect">
              <a:avLst>
                <a:gd name="adj" fmla="val 50000"/>
              </a:avLst>
            </a:prstGeom>
            <a:solidFill>
              <a:srgbClr val="E500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8508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168688" y="4765995"/>
              <a:ext cx="1393318" cy="3956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ahoma" panose="020B0604030504040204" pitchFamily="34" charset="0"/>
                  <a:ea typeface="等线" panose="02010600030101010101" pitchFamily="2" charset="-122"/>
                  <a:cs typeface="Tahoma" panose="020B0604030504040204" pitchFamily="34" charset="0"/>
                  <a:sym typeface="Tahoma" panose="020B0604030504040204" pitchFamily="34" charset="0"/>
                </a:rPr>
                <a:t>2017.12.12</a:t>
              </a:r>
            </a:p>
          </p:txBody>
        </p:sp>
      </p:grpSp>
      <p:pic>
        <p:nvPicPr>
          <p:cNvPr id="15" name="建党伟业背景音乐 红旗颂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1205983" y="0"/>
            <a:ext cx="609600" cy="6096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995" y="-92723"/>
            <a:ext cx="5753101" cy="416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147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9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cf74936-1ed1-4996-801f-c924481a4e6b"/>
          <p:cNvGrpSpPr>
            <a:grpSpLocks noChangeAspect="1"/>
          </p:cNvGrpSpPr>
          <p:nvPr/>
        </p:nvGrpSpPr>
        <p:grpSpPr>
          <a:xfrm>
            <a:off x="742988" y="1838929"/>
            <a:ext cx="10731876" cy="4074365"/>
            <a:chOff x="742988" y="1838929"/>
            <a:chExt cx="10731876" cy="4074365"/>
          </a:xfrm>
        </p:grpSpPr>
        <p:sp>
          <p:nvSpPr>
            <p:cNvPr id="4" name="Block Arc 4"/>
            <p:cNvSpPr/>
            <p:nvPr/>
          </p:nvSpPr>
          <p:spPr>
            <a:xfrm>
              <a:off x="5699019" y="2272171"/>
              <a:ext cx="3164248" cy="3164249"/>
            </a:xfrm>
            <a:prstGeom prst="blockArc">
              <a:avLst>
                <a:gd name="adj1" fmla="val 10799501"/>
                <a:gd name="adj2" fmla="val 2383"/>
                <a:gd name="adj3" fmla="val 2890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Block Arc 5"/>
            <p:cNvSpPr/>
            <p:nvPr/>
          </p:nvSpPr>
          <p:spPr>
            <a:xfrm>
              <a:off x="3441130" y="2272171"/>
              <a:ext cx="3164248" cy="3164249"/>
            </a:xfrm>
            <a:prstGeom prst="blockArc">
              <a:avLst>
                <a:gd name="adj1" fmla="val 10799501"/>
                <a:gd name="adj2" fmla="val 2383"/>
                <a:gd name="adj3" fmla="val 2890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Block Arc 6"/>
            <p:cNvSpPr/>
            <p:nvPr/>
          </p:nvSpPr>
          <p:spPr>
            <a:xfrm flipV="1">
              <a:off x="3441130" y="2272169"/>
              <a:ext cx="3164248" cy="3164249"/>
            </a:xfrm>
            <a:prstGeom prst="blockArc">
              <a:avLst>
                <a:gd name="adj1" fmla="val 10799501"/>
                <a:gd name="adj2" fmla="val 2383"/>
                <a:gd name="adj3" fmla="val 2890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Block Arc 7"/>
            <p:cNvSpPr/>
            <p:nvPr/>
          </p:nvSpPr>
          <p:spPr>
            <a:xfrm flipV="1">
              <a:off x="5699019" y="2272169"/>
              <a:ext cx="3164248" cy="3164249"/>
            </a:xfrm>
            <a:prstGeom prst="blockArc">
              <a:avLst>
                <a:gd name="adj1" fmla="val 10799501"/>
                <a:gd name="adj2" fmla="val 2383"/>
                <a:gd name="adj3" fmla="val 2890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708131" y="3341961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3708131" y="3878480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177888" y="3341961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8177888" y="3878480"/>
              <a:ext cx="400751" cy="4308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2" name="TextBox 14"/>
            <p:cNvSpPr txBox="1">
              <a:spLocks/>
            </p:cNvSpPr>
            <p:nvPr/>
          </p:nvSpPr>
          <p:spPr>
            <a:xfrm>
              <a:off x="6545715" y="2564904"/>
              <a:ext cx="1543384" cy="58393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</a:p>
          </p:txBody>
        </p:sp>
        <p:grpSp>
          <p:nvGrpSpPr>
            <p:cNvPr id="13" name="Group 16"/>
            <p:cNvGrpSpPr/>
            <p:nvPr/>
          </p:nvGrpSpPr>
          <p:grpSpPr>
            <a:xfrm rot="10800000" flipH="1">
              <a:off x="9008149" y="2772180"/>
              <a:ext cx="1143002" cy="704621"/>
              <a:chOff x="2262930" y="2179099"/>
              <a:chExt cx="876560" cy="704621"/>
            </a:xfrm>
          </p:grpSpPr>
          <p:cxnSp>
            <p:nvCxnSpPr>
              <p:cNvPr id="51" name="Straight Connector 17"/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18"/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9"/>
            <p:cNvGrpSpPr/>
            <p:nvPr/>
          </p:nvGrpSpPr>
          <p:grpSpPr>
            <a:xfrm rot="10800000" flipH="1" flipV="1">
              <a:off x="9008149" y="4189262"/>
              <a:ext cx="1143002" cy="704621"/>
              <a:chOff x="2262930" y="2179099"/>
              <a:chExt cx="876560" cy="704621"/>
            </a:xfrm>
          </p:grpSpPr>
          <p:cxnSp>
            <p:nvCxnSpPr>
              <p:cNvPr id="49" name="Straight Connector 20"/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21"/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22"/>
            <p:cNvGrpSpPr/>
            <p:nvPr/>
          </p:nvGrpSpPr>
          <p:grpSpPr>
            <a:xfrm rot="10800000">
              <a:off x="2051550" y="2772180"/>
              <a:ext cx="1143002" cy="704621"/>
              <a:chOff x="2262930" y="2179099"/>
              <a:chExt cx="876560" cy="704621"/>
            </a:xfrm>
          </p:grpSpPr>
          <p:cxnSp>
            <p:nvCxnSpPr>
              <p:cNvPr id="47" name="Straight Connector 23"/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24"/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25"/>
            <p:cNvGrpSpPr/>
            <p:nvPr/>
          </p:nvGrpSpPr>
          <p:grpSpPr>
            <a:xfrm rot="10800000" flipV="1">
              <a:off x="2051550" y="4189262"/>
              <a:ext cx="1143002" cy="704621"/>
              <a:chOff x="2262930" y="2179099"/>
              <a:chExt cx="876560" cy="704621"/>
            </a:xfrm>
          </p:grpSpPr>
          <p:cxnSp>
            <p:nvCxnSpPr>
              <p:cNvPr id="45" name="Straight Connector 26"/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27"/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35"/>
            <p:cNvGrpSpPr/>
            <p:nvPr/>
          </p:nvGrpSpPr>
          <p:grpSpPr>
            <a:xfrm>
              <a:off x="9107826" y="1968492"/>
              <a:ext cx="642242" cy="642242"/>
              <a:chOff x="9107826" y="1968492"/>
              <a:chExt cx="642242" cy="642242"/>
            </a:xfrm>
          </p:grpSpPr>
          <p:sp>
            <p:nvSpPr>
              <p:cNvPr id="43" name="Oval 30"/>
              <p:cNvSpPr>
                <a:spLocks noChangeAspect="1"/>
              </p:cNvSpPr>
              <p:nvPr/>
            </p:nvSpPr>
            <p:spPr>
              <a:xfrm>
                <a:off x="9107826" y="1968492"/>
                <a:ext cx="642242" cy="64224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1"/>
              <p:cNvSpPr>
                <a:spLocks/>
              </p:cNvSpPr>
              <p:nvPr/>
            </p:nvSpPr>
            <p:spPr bwMode="auto">
              <a:xfrm>
                <a:off x="9276645" y="2084680"/>
                <a:ext cx="304603" cy="368827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41"/>
            <p:cNvGrpSpPr/>
            <p:nvPr/>
          </p:nvGrpSpPr>
          <p:grpSpPr>
            <a:xfrm>
              <a:off x="9107826" y="4925693"/>
              <a:ext cx="642242" cy="642242"/>
              <a:chOff x="9107826" y="4925693"/>
              <a:chExt cx="642242" cy="642242"/>
            </a:xfrm>
          </p:grpSpPr>
          <p:sp>
            <p:nvSpPr>
              <p:cNvPr id="41" name="Oval 36"/>
              <p:cNvSpPr>
                <a:spLocks noChangeAspect="1"/>
              </p:cNvSpPr>
              <p:nvPr/>
            </p:nvSpPr>
            <p:spPr>
              <a:xfrm>
                <a:off x="9107826" y="4925693"/>
                <a:ext cx="642242" cy="6422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7"/>
              <p:cNvSpPr>
                <a:spLocks/>
              </p:cNvSpPr>
              <p:nvPr/>
            </p:nvSpPr>
            <p:spPr bwMode="auto">
              <a:xfrm>
                <a:off x="9241539" y="5087172"/>
                <a:ext cx="372496" cy="319283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"/>
            <p:cNvGrpSpPr/>
            <p:nvPr/>
          </p:nvGrpSpPr>
          <p:grpSpPr>
            <a:xfrm>
              <a:off x="2521153" y="1998142"/>
              <a:ext cx="642242" cy="642242"/>
              <a:chOff x="2521153" y="1968491"/>
              <a:chExt cx="642242" cy="642242"/>
            </a:xfrm>
          </p:grpSpPr>
          <p:sp>
            <p:nvSpPr>
              <p:cNvPr id="39" name="Oval 42"/>
              <p:cNvSpPr>
                <a:spLocks noChangeAspect="1"/>
              </p:cNvSpPr>
              <p:nvPr/>
            </p:nvSpPr>
            <p:spPr>
              <a:xfrm>
                <a:off x="2521153" y="1968491"/>
                <a:ext cx="642242" cy="64224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3"/>
              <p:cNvSpPr>
                <a:spLocks/>
              </p:cNvSpPr>
              <p:nvPr/>
            </p:nvSpPr>
            <p:spPr bwMode="auto">
              <a:xfrm>
                <a:off x="2679880" y="2126603"/>
                <a:ext cx="324787" cy="317449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54"/>
            <p:cNvGrpSpPr/>
            <p:nvPr/>
          </p:nvGrpSpPr>
          <p:grpSpPr>
            <a:xfrm>
              <a:off x="742988" y="1857598"/>
              <a:ext cx="1778165" cy="952097"/>
              <a:chOff x="739458" y="1857598"/>
              <a:chExt cx="1778165" cy="952097"/>
            </a:xfrm>
          </p:grpSpPr>
          <p:sp>
            <p:nvSpPr>
              <p:cNvPr id="37" name="Rectangle 45"/>
              <p:cNvSpPr/>
              <p:nvPr/>
            </p:nvSpPr>
            <p:spPr>
              <a:xfrm flipH="1">
                <a:off x="739458" y="2134597"/>
                <a:ext cx="1778165" cy="675098"/>
              </a:xfrm>
              <a:prstGeom prst="rect">
                <a:avLst/>
              </a:prstGeom>
            </p:spPr>
            <p:txBody>
              <a:bodyPr wrap="square" lIns="0" tIns="0" rIns="72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此部分内容作为文字排版占位显示。</a:t>
                </a:r>
              </a:p>
            </p:txBody>
          </p:sp>
          <p:sp>
            <p:nvSpPr>
              <p:cNvPr id="38" name="TextBox 46"/>
              <p:cNvSpPr txBox="1"/>
              <p:nvPr/>
            </p:nvSpPr>
            <p:spPr>
              <a:xfrm flipH="1">
                <a:off x="739458" y="1857598"/>
                <a:ext cx="1778165" cy="276999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2" name="Group 28"/>
            <p:cNvGrpSpPr/>
            <p:nvPr/>
          </p:nvGrpSpPr>
          <p:grpSpPr>
            <a:xfrm>
              <a:off x="2521153" y="4925693"/>
              <a:ext cx="642242" cy="642242"/>
              <a:chOff x="2521153" y="4925693"/>
              <a:chExt cx="642242" cy="642242"/>
            </a:xfrm>
          </p:grpSpPr>
          <p:sp>
            <p:nvSpPr>
              <p:cNvPr id="35" name="Oval 48"/>
              <p:cNvSpPr>
                <a:spLocks noChangeAspect="1"/>
              </p:cNvSpPr>
              <p:nvPr/>
            </p:nvSpPr>
            <p:spPr>
              <a:xfrm>
                <a:off x="2521153" y="4925693"/>
                <a:ext cx="642242" cy="64224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9"/>
              <p:cNvSpPr>
                <a:spLocks/>
              </p:cNvSpPr>
              <p:nvPr/>
            </p:nvSpPr>
            <p:spPr bwMode="auto">
              <a:xfrm>
                <a:off x="2679880" y="5056895"/>
                <a:ext cx="324787" cy="379837"/>
              </a:xfrm>
              <a:custGeom>
                <a:avLst/>
                <a:gdLst>
                  <a:gd name="T0" fmla="*/ 42 w 82"/>
                  <a:gd name="T1" fmla="*/ 0 h 96"/>
                  <a:gd name="T2" fmla="*/ 62 w 82"/>
                  <a:gd name="T3" fmla="*/ 20 h 96"/>
                  <a:gd name="T4" fmla="*/ 67 w 82"/>
                  <a:gd name="T5" fmla="*/ 28 h 96"/>
                  <a:gd name="T6" fmla="*/ 77 w 82"/>
                  <a:gd name="T7" fmla="*/ 20 h 96"/>
                  <a:gd name="T8" fmla="*/ 82 w 82"/>
                  <a:gd name="T9" fmla="*/ 28 h 96"/>
                  <a:gd name="T10" fmla="*/ 77 w 82"/>
                  <a:gd name="T11" fmla="*/ 35 h 96"/>
                  <a:gd name="T12" fmla="*/ 67 w 82"/>
                  <a:gd name="T13" fmla="*/ 67 h 96"/>
                  <a:gd name="T14" fmla="*/ 47 w 82"/>
                  <a:gd name="T15" fmla="*/ 85 h 96"/>
                  <a:gd name="T16" fmla="*/ 67 w 82"/>
                  <a:gd name="T17" fmla="*/ 96 h 96"/>
                  <a:gd name="T18" fmla="*/ 17 w 82"/>
                  <a:gd name="T19" fmla="*/ 85 h 96"/>
                  <a:gd name="T20" fmla="*/ 35 w 82"/>
                  <a:gd name="T21" fmla="*/ 77 h 96"/>
                  <a:gd name="T22" fmla="*/ 6 w 82"/>
                  <a:gd name="T23" fmla="*/ 42 h 96"/>
                  <a:gd name="T24" fmla="*/ 0 w 82"/>
                  <a:gd name="T25" fmla="*/ 35 h 96"/>
                  <a:gd name="T26" fmla="*/ 6 w 82"/>
                  <a:gd name="T27" fmla="*/ 28 h 96"/>
                  <a:gd name="T28" fmla="*/ 16 w 82"/>
                  <a:gd name="T29" fmla="*/ 20 h 96"/>
                  <a:gd name="T30" fmla="*/ 21 w 82"/>
                  <a:gd name="T31" fmla="*/ 28 h 96"/>
                  <a:gd name="T32" fmla="*/ 27 w 82"/>
                  <a:gd name="T33" fmla="*/ 6 h 96"/>
                  <a:gd name="T34" fmla="*/ 50 w 82"/>
                  <a:gd name="T35" fmla="*/ 12 h 96"/>
                  <a:gd name="T36" fmla="*/ 45 w 82"/>
                  <a:gd name="T37" fmla="*/ 12 h 96"/>
                  <a:gd name="T38" fmla="*/ 42 w 82"/>
                  <a:gd name="T39" fmla="*/ 9 h 96"/>
                  <a:gd name="T40" fmla="*/ 36 w 82"/>
                  <a:gd name="T41" fmla="*/ 10 h 96"/>
                  <a:gd name="T42" fmla="*/ 34 w 82"/>
                  <a:gd name="T43" fmla="*/ 15 h 96"/>
                  <a:gd name="T44" fmla="*/ 31 w 82"/>
                  <a:gd name="T45" fmla="*/ 16 h 96"/>
                  <a:gd name="T46" fmla="*/ 34 w 82"/>
                  <a:gd name="T47" fmla="*/ 18 h 96"/>
                  <a:gd name="T48" fmla="*/ 30 w 82"/>
                  <a:gd name="T49" fmla="*/ 21 h 96"/>
                  <a:gd name="T50" fmla="*/ 53 w 82"/>
                  <a:gd name="T51" fmla="*/ 28 h 96"/>
                  <a:gd name="T52" fmla="*/ 51 w 82"/>
                  <a:gd name="T53" fmla="*/ 21 h 96"/>
                  <a:gd name="T54" fmla="*/ 51 w 82"/>
                  <a:gd name="T55" fmla="*/ 16 h 96"/>
                  <a:gd name="T56" fmla="*/ 50 w 82"/>
                  <a:gd name="T57" fmla="*/ 12 h 96"/>
                  <a:gd name="T58" fmla="*/ 38 w 82"/>
                  <a:gd name="T59" fmla="*/ 12 h 96"/>
                  <a:gd name="T60" fmla="*/ 43 w 82"/>
                  <a:gd name="T61" fmla="*/ 12 h 96"/>
                  <a:gd name="T62" fmla="*/ 44 w 82"/>
                  <a:gd name="T63" fmla="*/ 16 h 96"/>
                  <a:gd name="T64" fmla="*/ 44 w 82"/>
                  <a:gd name="T65" fmla="*/ 21 h 96"/>
                  <a:gd name="T66" fmla="*/ 44 w 82"/>
                  <a:gd name="T67" fmla="*/ 16 h 96"/>
                  <a:gd name="T68" fmla="*/ 35 w 82"/>
                  <a:gd name="T69" fmla="*/ 18 h 96"/>
                  <a:gd name="T70" fmla="*/ 40 w 82"/>
                  <a:gd name="T71" fmla="*/ 18 h 96"/>
                  <a:gd name="T72" fmla="*/ 48 w 82"/>
                  <a:gd name="T73" fmla="*/ 22 h 96"/>
                  <a:gd name="T74" fmla="*/ 48 w 82"/>
                  <a:gd name="T75" fmla="*/ 27 h 96"/>
                  <a:gd name="T76" fmla="*/ 48 w 82"/>
                  <a:gd name="T77" fmla="*/ 22 h 96"/>
                  <a:gd name="T78" fmla="*/ 39 w 82"/>
                  <a:gd name="T79" fmla="*/ 24 h 96"/>
                  <a:gd name="T80" fmla="*/ 44 w 82"/>
                  <a:gd name="T81" fmla="*/ 24 h 96"/>
                  <a:gd name="T82" fmla="*/ 34 w 82"/>
                  <a:gd name="T83" fmla="*/ 22 h 96"/>
                  <a:gd name="T84" fmla="*/ 34 w 82"/>
                  <a:gd name="T85" fmla="*/ 27 h 96"/>
                  <a:gd name="T86" fmla="*/ 34 w 82"/>
                  <a:gd name="T87" fmla="*/ 22 h 96"/>
                  <a:gd name="T88" fmla="*/ 62 w 82"/>
                  <a:gd name="T89" fmla="*/ 40 h 96"/>
                  <a:gd name="T90" fmla="*/ 42 w 82"/>
                  <a:gd name="T91" fmla="*/ 61 h 96"/>
                  <a:gd name="T92" fmla="*/ 27 w 82"/>
                  <a:gd name="T93" fmla="*/ 55 h 96"/>
                  <a:gd name="T94" fmla="*/ 21 w 82"/>
                  <a:gd name="T95" fmla="*/ 35 h 96"/>
                  <a:gd name="T96" fmla="*/ 16 w 82"/>
                  <a:gd name="T97" fmla="*/ 42 h 96"/>
                  <a:gd name="T98" fmla="*/ 42 w 82"/>
                  <a:gd name="T99" fmla="*/ 68 h 96"/>
                  <a:gd name="T100" fmla="*/ 60 w 82"/>
                  <a:gd name="T101" fmla="*/ 60 h 96"/>
                  <a:gd name="T102" fmla="*/ 67 w 82"/>
                  <a:gd name="T103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2" h="96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7" y="0"/>
                      <a:pt x="52" y="2"/>
                      <a:pt x="56" y="6"/>
                    </a:cubicBezTo>
                    <a:cubicBezTo>
                      <a:pt x="59" y="9"/>
                      <a:pt x="62" y="14"/>
                      <a:pt x="62" y="2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52"/>
                      <a:pt x="73" y="61"/>
                      <a:pt x="67" y="67"/>
                    </a:cubicBezTo>
                    <a:cubicBezTo>
                      <a:pt x="61" y="72"/>
                      <a:pt x="54" y="76"/>
                      <a:pt x="47" y="77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28" y="76"/>
                      <a:pt x="21" y="72"/>
                      <a:pt x="16" y="67"/>
                    </a:cubicBezTo>
                    <a:cubicBezTo>
                      <a:pt x="10" y="61"/>
                      <a:pt x="6" y="52"/>
                      <a:pt x="6" y="4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4"/>
                      <a:pt x="24" y="9"/>
                      <a:pt x="27" y="6"/>
                    </a:cubicBezTo>
                    <a:cubicBezTo>
                      <a:pt x="31" y="2"/>
                      <a:pt x="36" y="0"/>
                      <a:pt x="42" y="0"/>
                    </a:cubicBezTo>
                    <a:close/>
                    <a:moveTo>
                      <a:pt x="50" y="12"/>
                    </a:moveTo>
                    <a:cubicBezTo>
                      <a:pt x="50" y="14"/>
                      <a:pt x="49" y="15"/>
                      <a:pt x="47" y="15"/>
                    </a:cubicBezTo>
                    <a:cubicBezTo>
                      <a:pt x="46" y="15"/>
                      <a:pt x="45" y="14"/>
                      <a:pt x="45" y="12"/>
                    </a:cubicBezTo>
                    <a:cubicBezTo>
                      <a:pt x="45" y="11"/>
                      <a:pt x="46" y="10"/>
                      <a:pt x="46" y="10"/>
                    </a:cubicBezTo>
                    <a:cubicBezTo>
                      <a:pt x="45" y="9"/>
                      <a:pt x="43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9" y="9"/>
                      <a:pt x="37" y="9"/>
                      <a:pt x="36" y="10"/>
                    </a:cubicBezTo>
                    <a:cubicBezTo>
                      <a:pt x="36" y="11"/>
                      <a:pt x="36" y="11"/>
                      <a:pt x="36" y="12"/>
                    </a:cubicBezTo>
                    <a:cubicBezTo>
                      <a:pt x="36" y="14"/>
                      <a:pt x="35" y="15"/>
                      <a:pt x="34" y="15"/>
                    </a:cubicBezTo>
                    <a:cubicBezTo>
                      <a:pt x="33" y="15"/>
                      <a:pt x="32" y="14"/>
                      <a:pt x="32" y="14"/>
                    </a:cubicBezTo>
                    <a:cubicBezTo>
                      <a:pt x="32" y="15"/>
                      <a:pt x="31" y="15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3" y="16"/>
                      <a:pt x="34" y="17"/>
                      <a:pt x="34" y="18"/>
                    </a:cubicBezTo>
                    <a:cubicBezTo>
                      <a:pt x="34" y="20"/>
                      <a:pt x="33" y="21"/>
                      <a:pt x="31" y="21"/>
                    </a:cubicBezTo>
                    <a:cubicBezTo>
                      <a:pt x="31" y="21"/>
                      <a:pt x="31" y="21"/>
                      <a:pt x="30" y="21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1"/>
                      <a:pt x="52" y="21"/>
                      <a:pt x="51" y="21"/>
                    </a:cubicBezTo>
                    <a:cubicBezTo>
                      <a:pt x="50" y="21"/>
                      <a:pt x="49" y="20"/>
                      <a:pt x="49" y="18"/>
                    </a:cubicBezTo>
                    <a:cubicBezTo>
                      <a:pt x="49" y="17"/>
                      <a:pt x="50" y="16"/>
                      <a:pt x="51" y="16"/>
                    </a:cubicBezTo>
                    <a:cubicBezTo>
                      <a:pt x="51" y="16"/>
                      <a:pt x="52" y="16"/>
                      <a:pt x="52" y="16"/>
                    </a:cubicBezTo>
                    <a:cubicBezTo>
                      <a:pt x="52" y="15"/>
                      <a:pt x="51" y="13"/>
                      <a:pt x="50" y="12"/>
                    </a:cubicBezTo>
                    <a:close/>
                    <a:moveTo>
                      <a:pt x="41" y="10"/>
                    </a:moveTo>
                    <a:cubicBezTo>
                      <a:pt x="39" y="10"/>
                      <a:pt x="38" y="11"/>
                      <a:pt x="38" y="12"/>
                    </a:cubicBezTo>
                    <a:cubicBezTo>
                      <a:pt x="38" y="14"/>
                      <a:pt x="39" y="15"/>
                      <a:pt x="41" y="15"/>
                    </a:cubicBezTo>
                    <a:cubicBezTo>
                      <a:pt x="42" y="15"/>
                      <a:pt x="43" y="14"/>
                      <a:pt x="43" y="12"/>
                    </a:cubicBezTo>
                    <a:cubicBezTo>
                      <a:pt x="43" y="11"/>
                      <a:pt x="42" y="10"/>
                      <a:pt x="41" y="10"/>
                    </a:cubicBezTo>
                    <a:close/>
                    <a:moveTo>
                      <a:pt x="44" y="16"/>
                    </a:moveTo>
                    <a:cubicBezTo>
                      <a:pt x="43" y="16"/>
                      <a:pt x="42" y="17"/>
                      <a:pt x="42" y="18"/>
                    </a:cubicBezTo>
                    <a:cubicBezTo>
                      <a:pt x="42" y="20"/>
                      <a:pt x="43" y="21"/>
                      <a:pt x="44" y="21"/>
                    </a:cubicBezTo>
                    <a:cubicBezTo>
                      <a:pt x="46" y="21"/>
                      <a:pt x="47" y="20"/>
                      <a:pt x="47" y="18"/>
                    </a:cubicBezTo>
                    <a:cubicBezTo>
                      <a:pt x="47" y="17"/>
                      <a:pt x="46" y="16"/>
                      <a:pt x="44" y="16"/>
                    </a:cubicBezTo>
                    <a:close/>
                    <a:moveTo>
                      <a:pt x="37" y="16"/>
                    </a:moveTo>
                    <a:cubicBezTo>
                      <a:pt x="36" y="16"/>
                      <a:pt x="35" y="17"/>
                      <a:pt x="35" y="18"/>
                    </a:cubicBezTo>
                    <a:cubicBezTo>
                      <a:pt x="35" y="20"/>
                      <a:pt x="36" y="21"/>
                      <a:pt x="37" y="21"/>
                    </a:cubicBezTo>
                    <a:cubicBezTo>
                      <a:pt x="39" y="21"/>
                      <a:pt x="40" y="20"/>
                      <a:pt x="40" y="18"/>
                    </a:cubicBezTo>
                    <a:cubicBezTo>
                      <a:pt x="40" y="17"/>
                      <a:pt x="39" y="16"/>
                      <a:pt x="37" y="16"/>
                    </a:cubicBezTo>
                    <a:close/>
                    <a:moveTo>
                      <a:pt x="48" y="22"/>
                    </a:moveTo>
                    <a:cubicBezTo>
                      <a:pt x="47" y="22"/>
                      <a:pt x="46" y="23"/>
                      <a:pt x="46" y="24"/>
                    </a:cubicBezTo>
                    <a:cubicBezTo>
                      <a:pt x="46" y="26"/>
                      <a:pt x="47" y="27"/>
                      <a:pt x="48" y="27"/>
                    </a:cubicBezTo>
                    <a:cubicBezTo>
                      <a:pt x="50" y="27"/>
                      <a:pt x="51" y="26"/>
                      <a:pt x="51" y="24"/>
                    </a:cubicBezTo>
                    <a:cubicBezTo>
                      <a:pt x="51" y="23"/>
                      <a:pt x="50" y="22"/>
                      <a:pt x="48" y="22"/>
                    </a:cubicBezTo>
                    <a:close/>
                    <a:moveTo>
                      <a:pt x="41" y="22"/>
                    </a:moveTo>
                    <a:cubicBezTo>
                      <a:pt x="40" y="22"/>
                      <a:pt x="39" y="23"/>
                      <a:pt x="39" y="24"/>
                    </a:cubicBezTo>
                    <a:cubicBezTo>
                      <a:pt x="39" y="26"/>
                      <a:pt x="40" y="27"/>
                      <a:pt x="41" y="27"/>
                    </a:cubicBezTo>
                    <a:cubicBezTo>
                      <a:pt x="43" y="27"/>
                      <a:pt x="44" y="26"/>
                      <a:pt x="44" y="24"/>
                    </a:cubicBezTo>
                    <a:cubicBezTo>
                      <a:pt x="44" y="23"/>
                      <a:pt x="43" y="22"/>
                      <a:pt x="41" y="22"/>
                    </a:cubicBezTo>
                    <a:close/>
                    <a:moveTo>
                      <a:pt x="34" y="22"/>
                    </a:moveTo>
                    <a:cubicBezTo>
                      <a:pt x="33" y="22"/>
                      <a:pt x="32" y="23"/>
                      <a:pt x="32" y="24"/>
                    </a:cubicBezTo>
                    <a:cubicBezTo>
                      <a:pt x="32" y="26"/>
                      <a:pt x="33" y="27"/>
                      <a:pt x="34" y="27"/>
                    </a:cubicBezTo>
                    <a:cubicBezTo>
                      <a:pt x="36" y="27"/>
                      <a:pt x="37" y="26"/>
                      <a:pt x="37" y="24"/>
                    </a:cubicBezTo>
                    <a:cubicBezTo>
                      <a:pt x="37" y="23"/>
                      <a:pt x="36" y="22"/>
                      <a:pt x="34" y="22"/>
                    </a:cubicBezTo>
                    <a:close/>
                    <a:moveTo>
                      <a:pt x="62" y="35"/>
                    </a:move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46"/>
                      <a:pt x="59" y="51"/>
                      <a:pt x="56" y="55"/>
                    </a:cubicBezTo>
                    <a:cubicBezTo>
                      <a:pt x="52" y="58"/>
                      <a:pt x="47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36" y="61"/>
                      <a:pt x="31" y="58"/>
                      <a:pt x="27" y="55"/>
                    </a:cubicBezTo>
                    <a:cubicBezTo>
                      <a:pt x="24" y="51"/>
                      <a:pt x="21" y="46"/>
                      <a:pt x="21" y="4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9"/>
                      <a:pt x="18" y="56"/>
                      <a:pt x="23" y="60"/>
                    </a:cubicBezTo>
                    <a:cubicBezTo>
                      <a:pt x="28" y="65"/>
                      <a:pt x="34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9" y="68"/>
                      <a:pt x="55" y="65"/>
                      <a:pt x="60" y="60"/>
                    </a:cubicBezTo>
                    <a:cubicBezTo>
                      <a:pt x="65" y="56"/>
                      <a:pt x="67" y="49"/>
                      <a:pt x="67" y="42"/>
                    </a:cubicBezTo>
                    <a:cubicBezTo>
                      <a:pt x="67" y="35"/>
                      <a:pt x="67" y="35"/>
                      <a:pt x="67" y="35"/>
                    </a:cubicBezTo>
                    <a:lnTo>
                      <a:pt x="62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55"/>
            <p:cNvGrpSpPr/>
            <p:nvPr/>
          </p:nvGrpSpPr>
          <p:grpSpPr>
            <a:xfrm>
              <a:off x="742988" y="4961197"/>
              <a:ext cx="1778165" cy="952097"/>
              <a:chOff x="739458" y="1857598"/>
              <a:chExt cx="1778165" cy="952097"/>
            </a:xfrm>
          </p:grpSpPr>
          <p:sp>
            <p:nvSpPr>
              <p:cNvPr id="33" name="Rectangle 56"/>
              <p:cNvSpPr/>
              <p:nvPr/>
            </p:nvSpPr>
            <p:spPr>
              <a:xfrm flipH="1">
                <a:off x="739458" y="2134597"/>
                <a:ext cx="1778165" cy="675098"/>
              </a:xfrm>
              <a:prstGeom prst="rect">
                <a:avLst/>
              </a:prstGeom>
            </p:spPr>
            <p:txBody>
              <a:bodyPr wrap="square" lIns="0" tIns="0" rIns="72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此部分内容作为文字排版占位显示。</a:t>
                </a:r>
              </a:p>
            </p:txBody>
          </p:sp>
          <p:sp>
            <p:nvSpPr>
              <p:cNvPr id="34" name="TextBox 57"/>
              <p:cNvSpPr txBox="1"/>
              <p:nvPr/>
            </p:nvSpPr>
            <p:spPr>
              <a:xfrm flipH="1">
                <a:off x="739458" y="1857598"/>
                <a:ext cx="1778165" cy="276999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4" name="Group 69"/>
            <p:cNvGrpSpPr/>
            <p:nvPr/>
          </p:nvGrpSpPr>
          <p:grpSpPr>
            <a:xfrm>
              <a:off x="9750068" y="1838929"/>
              <a:ext cx="1724796" cy="952097"/>
              <a:chOff x="9750068" y="1838929"/>
              <a:chExt cx="1724796" cy="952097"/>
            </a:xfrm>
          </p:grpSpPr>
          <p:sp>
            <p:nvSpPr>
              <p:cNvPr id="31" name="Rectangle 59"/>
              <p:cNvSpPr/>
              <p:nvPr/>
            </p:nvSpPr>
            <p:spPr>
              <a:xfrm flipH="1">
                <a:off x="9750068" y="2115928"/>
                <a:ext cx="1724796" cy="675098"/>
              </a:xfrm>
              <a:prstGeom prst="rect">
                <a:avLst/>
              </a:prstGeom>
            </p:spPr>
            <p:txBody>
              <a:bodyPr wrap="square" lIns="7200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此部分内容作为文字排版占位显示。</a:t>
                </a:r>
              </a:p>
            </p:txBody>
          </p:sp>
          <p:sp>
            <p:nvSpPr>
              <p:cNvPr id="32" name="TextBox 60"/>
              <p:cNvSpPr txBox="1"/>
              <p:nvPr/>
            </p:nvSpPr>
            <p:spPr>
              <a:xfrm flipH="1">
                <a:off x="9750068" y="1838929"/>
                <a:ext cx="1724796" cy="276999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25" name="TextBox 64"/>
            <p:cNvSpPr txBox="1">
              <a:spLocks/>
            </p:cNvSpPr>
            <p:nvPr/>
          </p:nvSpPr>
          <p:spPr>
            <a:xfrm>
              <a:off x="6545715" y="4662878"/>
              <a:ext cx="1543384" cy="58393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</a:p>
          </p:txBody>
        </p:sp>
        <p:sp>
          <p:nvSpPr>
            <p:cNvPr id="26" name="TextBox 67"/>
            <p:cNvSpPr txBox="1">
              <a:spLocks/>
            </p:cNvSpPr>
            <p:nvPr/>
          </p:nvSpPr>
          <p:spPr>
            <a:xfrm>
              <a:off x="4251562" y="4662878"/>
              <a:ext cx="1543384" cy="58393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</a:p>
          </p:txBody>
        </p:sp>
        <p:sp>
          <p:nvSpPr>
            <p:cNvPr id="27" name="TextBox 68"/>
            <p:cNvSpPr txBox="1">
              <a:spLocks/>
            </p:cNvSpPr>
            <p:nvPr/>
          </p:nvSpPr>
          <p:spPr>
            <a:xfrm>
              <a:off x="4251562" y="2615823"/>
              <a:ext cx="1543384" cy="58393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</a:p>
          </p:txBody>
        </p:sp>
        <p:grpSp>
          <p:nvGrpSpPr>
            <p:cNvPr id="28" name="Group 70"/>
            <p:cNvGrpSpPr/>
            <p:nvPr/>
          </p:nvGrpSpPr>
          <p:grpSpPr>
            <a:xfrm>
              <a:off x="9750068" y="4908350"/>
              <a:ext cx="1724796" cy="952097"/>
              <a:chOff x="9750068" y="1838929"/>
              <a:chExt cx="1724796" cy="952097"/>
            </a:xfrm>
          </p:grpSpPr>
          <p:sp>
            <p:nvSpPr>
              <p:cNvPr id="29" name="Rectangle 71"/>
              <p:cNvSpPr/>
              <p:nvPr/>
            </p:nvSpPr>
            <p:spPr>
              <a:xfrm flipH="1">
                <a:off x="9750068" y="2115928"/>
                <a:ext cx="1724796" cy="675098"/>
              </a:xfrm>
              <a:prstGeom prst="rect">
                <a:avLst/>
              </a:prstGeom>
            </p:spPr>
            <p:txBody>
              <a:bodyPr wrap="square" lIns="7200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此部分内容作为文字排版占位显示。</a:t>
                </a:r>
              </a:p>
            </p:txBody>
          </p:sp>
          <p:sp>
            <p:nvSpPr>
              <p:cNvPr id="30" name="TextBox 72"/>
              <p:cNvSpPr txBox="1"/>
              <p:nvPr/>
            </p:nvSpPr>
            <p:spPr>
              <a:xfrm flipH="1">
                <a:off x="9750068" y="1838929"/>
                <a:ext cx="1724796" cy="276999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6742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4461dcc-84a0-4456-b768-d8287e9bc926"/>
          <p:cNvGrpSpPr>
            <a:grpSpLocks noChangeAspect="1"/>
          </p:cNvGrpSpPr>
          <p:nvPr/>
        </p:nvGrpSpPr>
        <p:grpSpPr>
          <a:xfrm>
            <a:off x="-3663" y="1291891"/>
            <a:ext cx="12195664" cy="5199442"/>
            <a:chOff x="-3663" y="1291891"/>
            <a:chExt cx="12195664" cy="5199442"/>
          </a:xfrm>
        </p:grpSpPr>
        <p:sp>
          <p:nvSpPr>
            <p:cNvPr id="4" name="Freeform: Shape 3"/>
            <p:cNvSpPr/>
            <p:nvPr/>
          </p:nvSpPr>
          <p:spPr>
            <a:xfrm flipH="1">
              <a:off x="10546434" y="1313667"/>
              <a:ext cx="1645567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/>
            <p:nvPr/>
          </p:nvSpPr>
          <p:spPr>
            <a:xfrm rot="5400000" flipH="1">
              <a:off x="9497335" y="2018710"/>
              <a:ext cx="1867860" cy="457772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/>
            <p:nvPr/>
          </p:nvSpPr>
          <p:spPr>
            <a:xfrm flipH="1">
              <a:off x="8889994" y="3180611"/>
              <a:ext cx="1770157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/>
            <p:nvPr/>
          </p:nvSpPr>
          <p:spPr>
            <a:xfrm rot="16200000" flipH="1">
              <a:off x="7729307" y="3883734"/>
              <a:ext cx="1867860" cy="457772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/>
            <p:nvPr/>
          </p:nvSpPr>
          <p:spPr>
            <a:xfrm flipH="1">
              <a:off x="6498052" y="5038839"/>
              <a:ext cx="2394073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-3662" y="1291891"/>
              <a:ext cx="1736393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9"/>
            <p:cNvSpPr/>
            <p:nvPr/>
          </p:nvSpPr>
          <p:spPr>
            <a:xfrm rot="16200000">
              <a:off x="920326" y="1984302"/>
              <a:ext cx="1867860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"/>
            <p:cNvSpPr/>
            <p:nvPr/>
          </p:nvSpPr>
          <p:spPr>
            <a:xfrm>
              <a:off x="1612737" y="3158835"/>
              <a:ext cx="1867860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1"/>
            <p:cNvSpPr/>
            <p:nvPr/>
          </p:nvSpPr>
          <p:spPr>
            <a:xfrm rot="5400000">
              <a:off x="2785938" y="3858355"/>
              <a:ext cx="1867860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3478349" y="5017063"/>
              <a:ext cx="2526212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3"/>
            <p:cNvSpPr/>
            <p:nvPr/>
          </p:nvSpPr>
          <p:spPr>
            <a:xfrm>
              <a:off x="-3663" y="2343755"/>
              <a:ext cx="2496704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4"/>
            <p:cNvSpPr/>
            <p:nvPr/>
          </p:nvSpPr>
          <p:spPr>
            <a:xfrm rot="10800000">
              <a:off x="2493042" y="4133154"/>
              <a:ext cx="1867860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5"/>
            <p:cNvSpPr/>
            <p:nvPr/>
          </p:nvSpPr>
          <p:spPr>
            <a:xfrm>
              <a:off x="2493045" y="2343756"/>
              <a:ext cx="483039" cy="2273305"/>
            </a:xfrm>
            <a:custGeom>
              <a:avLst/>
              <a:gdLst>
                <a:gd name="connsiteX0" fmla="*/ 0 w 483039"/>
                <a:gd name="connsiteY0" fmla="*/ 0 h 2273305"/>
                <a:gd name="connsiteX1" fmla="*/ 483039 w 483039"/>
                <a:gd name="connsiteY1" fmla="*/ 0 h 2273305"/>
                <a:gd name="connsiteX2" fmla="*/ 483039 w 483039"/>
                <a:gd name="connsiteY2" fmla="*/ 2273305 h 2273305"/>
                <a:gd name="connsiteX3" fmla="*/ 0 w 483039"/>
                <a:gd name="connsiteY3" fmla="*/ 2273305 h 2273305"/>
                <a:gd name="connsiteX4" fmla="*/ 0 w 483039"/>
                <a:gd name="connsiteY4" fmla="*/ 0 h 227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039" h="2273305">
                  <a:moveTo>
                    <a:pt x="0" y="0"/>
                  </a:moveTo>
                  <a:lnTo>
                    <a:pt x="483039" y="0"/>
                  </a:lnTo>
                  <a:lnTo>
                    <a:pt x="483039" y="2273305"/>
                  </a:lnTo>
                  <a:lnTo>
                    <a:pt x="0" y="22733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6"/>
            <p:cNvSpPr/>
            <p:nvPr/>
          </p:nvSpPr>
          <p:spPr>
            <a:xfrm rot="16200000">
              <a:off x="3665123" y="4825107"/>
              <a:ext cx="1867860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7"/>
            <p:cNvSpPr/>
            <p:nvPr/>
          </p:nvSpPr>
          <p:spPr>
            <a:xfrm>
              <a:off x="4357533" y="5997405"/>
              <a:ext cx="1647027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8"/>
            <p:cNvSpPr/>
            <p:nvPr/>
          </p:nvSpPr>
          <p:spPr>
            <a:xfrm flipH="1">
              <a:off x="9807723" y="2354645"/>
              <a:ext cx="2384277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9"/>
            <p:cNvSpPr/>
            <p:nvPr/>
          </p:nvSpPr>
          <p:spPr>
            <a:xfrm rot="10800000" flipH="1">
              <a:off x="8023974" y="4144043"/>
              <a:ext cx="1783749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0"/>
            <p:cNvSpPr/>
            <p:nvPr/>
          </p:nvSpPr>
          <p:spPr>
            <a:xfrm flipH="1">
              <a:off x="9346433" y="2354645"/>
              <a:ext cx="461288" cy="2273305"/>
            </a:xfrm>
            <a:custGeom>
              <a:avLst/>
              <a:gdLst>
                <a:gd name="connsiteX0" fmla="*/ 0 w 483039"/>
                <a:gd name="connsiteY0" fmla="*/ 0 h 2273305"/>
                <a:gd name="connsiteX1" fmla="*/ 483039 w 483039"/>
                <a:gd name="connsiteY1" fmla="*/ 0 h 2273305"/>
                <a:gd name="connsiteX2" fmla="*/ 483039 w 483039"/>
                <a:gd name="connsiteY2" fmla="*/ 2273305 h 2273305"/>
                <a:gd name="connsiteX3" fmla="*/ 0 w 483039"/>
                <a:gd name="connsiteY3" fmla="*/ 2273305 h 2273305"/>
                <a:gd name="connsiteX4" fmla="*/ 0 w 483039"/>
                <a:gd name="connsiteY4" fmla="*/ 0 h 227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039" h="2273305">
                  <a:moveTo>
                    <a:pt x="0" y="0"/>
                  </a:moveTo>
                  <a:lnTo>
                    <a:pt x="483039" y="0"/>
                  </a:lnTo>
                  <a:lnTo>
                    <a:pt x="483039" y="2273305"/>
                  </a:lnTo>
                  <a:lnTo>
                    <a:pt x="0" y="22733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1"/>
            <p:cNvSpPr/>
            <p:nvPr/>
          </p:nvSpPr>
          <p:spPr>
            <a:xfrm rot="5400000" flipH="1">
              <a:off x="6862617" y="4846872"/>
              <a:ext cx="1867860" cy="461288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2"/>
            <p:cNvSpPr/>
            <p:nvPr/>
          </p:nvSpPr>
          <p:spPr>
            <a:xfrm flipH="1">
              <a:off x="6454330" y="6008294"/>
              <a:ext cx="1572861" cy="483039"/>
            </a:xfrm>
            <a:custGeom>
              <a:avLst/>
              <a:gdLst>
                <a:gd name="connsiteX0" fmla="*/ 0 w 1710428"/>
                <a:gd name="connsiteY0" fmla="*/ 0 h 483039"/>
                <a:gd name="connsiteX1" fmla="*/ 1710428 w 1710428"/>
                <a:gd name="connsiteY1" fmla="*/ 0 h 483039"/>
                <a:gd name="connsiteX2" fmla="*/ 1710428 w 1710428"/>
                <a:gd name="connsiteY2" fmla="*/ 483039 h 483039"/>
                <a:gd name="connsiteX3" fmla="*/ 0 w 1710428"/>
                <a:gd name="connsiteY3" fmla="*/ 483039 h 483039"/>
                <a:gd name="connsiteX4" fmla="*/ 0 w 1710428"/>
                <a:gd name="connsiteY4" fmla="*/ 0 h 48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428" h="483039">
                  <a:moveTo>
                    <a:pt x="0" y="0"/>
                  </a:moveTo>
                  <a:lnTo>
                    <a:pt x="1710428" y="0"/>
                  </a:lnTo>
                  <a:lnTo>
                    <a:pt x="1710428" y="483039"/>
                  </a:lnTo>
                  <a:lnTo>
                    <a:pt x="0" y="483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3132734" y="2536221"/>
              <a:ext cx="403341" cy="403341"/>
              <a:chOff x="6281057" y="4212771"/>
              <a:chExt cx="1828800" cy="1632858"/>
            </a:xfrm>
            <a:solidFill>
              <a:schemeClr val="accent4"/>
            </a:solidFill>
          </p:grpSpPr>
          <p:sp>
            <p:nvSpPr>
              <p:cNvPr id="52" name="Freeform: Shape 24"/>
              <p:cNvSpPr/>
              <p:nvPr/>
            </p:nvSpPr>
            <p:spPr>
              <a:xfrm>
                <a:off x="6281057" y="4212771"/>
                <a:ext cx="1828800" cy="1632858"/>
              </a:xfrm>
              <a:custGeom>
                <a:avLst/>
                <a:gdLst>
                  <a:gd name="connsiteX0" fmla="*/ 0 w 1828800"/>
                  <a:gd name="connsiteY0" fmla="*/ 10886 h 1632858"/>
                  <a:gd name="connsiteX1" fmla="*/ 1828800 w 1828800"/>
                  <a:gd name="connsiteY1" fmla="*/ 0 h 1632858"/>
                  <a:gd name="connsiteX2" fmla="*/ 1828800 w 1828800"/>
                  <a:gd name="connsiteY2" fmla="*/ 87086 h 1632858"/>
                  <a:gd name="connsiteX3" fmla="*/ 1023257 w 1828800"/>
                  <a:gd name="connsiteY3" fmla="*/ 772886 h 1632858"/>
                  <a:gd name="connsiteX4" fmla="*/ 1034143 w 1828800"/>
                  <a:gd name="connsiteY4" fmla="*/ 1600200 h 1632858"/>
                  <a:gd name="connsiteX5" fmla="*/ 859972 w 1828800"/>
                  <a:gd name="connsiteY5" fmla="*/ 1632858 h 1632858"/>
                  <a:gd name="connsiteX6" fmla="*/ 838200 w 1828800"/>
                  <a:gd name="connsiteY6" fmla="*/ 805543 h 1632858"/>
                  <a:gd name="connsiteX7" fmla="*/ 21772 w 1828800"/>
                  <a:gd name="connsiteY7" fmla="*/ 163286 h 1632858"/>
                  <a:gd name="connsiteX8" fmla="*/ 0 w 1828800"/>
                  <a:gd name="connsiteY8" fmla="*/ 10886 h 16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800" h="1632858">
                    <a:moveTo>
                      <a:pt x="0" y="10886"/>
                    </a:moveTo>
                    <a:lnTo>
                      <a:pt x="1828800" y="0"/>
                    </a:lnTo>
                    <a:lnTo>
                      <a:pt x="1828800" y="87086"/>
                    </a:lnTo>
                    <a:lnTo>
                      <a:pt x="1023257" y="772886"/>
                    </a:lnTo>
                    <a:lnTo>
                      <a:pt x="1034143" y="1600200"/>
                    </a:lnTo>
                    <a:lnTo>
                      <a:pt x="859972" y="1632858"/>
                    </a:lnTo>
                    <a:lnTo>
                      <a:pt x="838200" y="805543"/>
                    </a:lnTo>
                    <a:lnTo>
                      <a:pt x="21772" y="163286"/>
                    </a:lnTo>
                    <a:lnTo>
                      <a:pt x="0" y="10886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3">
                        <a:lumMod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Rectangle 25"/>
              <p:cNvSpPr/>
              <p:nvPr/>
            </p:nvSpPr>
            <p:spPr>
              <a:xfrm>
                <a:off x="6411686" y="5736771"/>
                <a:ext cx="1698171" cy="108858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3">
                        <a:lumMod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Freeform: Shape 26"/>
            <p:cNvSpPr/>
            <p:nvPr/>
          </p:nvSpPr>
          <p:spPr>
            <a:xfrm rot="12018952" flipH="1">
              <a:off x="2389275" y="1619262"/>
              <a:ext cx="472429" cy="431616"/>
            </a:xfrm>
            <a:custGeom>
              <a:avLst/>
              <a:gdLst>
                <a:gd name="connsiteX0" fmla="*/ 0 w 1826018"/>
                <a:gd name="connsiteY0" fmla="*/ 1 h 1683350"/>
                <a:gd name="connsiteX1" fmla="*/ 838286 w 1826018"/>
                <a:gd name="connsiteY1" fmla="*/ 1 h 1683350"/>
                <a:gd name="connsiteX2" fmla="*/ 833465 w 1826018"/>
                <a:gd name="connsiteY2" fmla="*/ 36530 h 1683350"/>
                <a:gd name="connsiteX3" fmla="*/ 386449 w 1826018"/>
                <a:gd name="connsiteY3" fmla="*/ 780061 h 1683350"/>
                <a:gd name="connsiteX4" fmla="*/ 310221 w 1826018"/>
                <a:gd name="connsiteY4" fmla="*/ 834538 h 1683350"/>
                <a:gd name="connsiteX5" fmla="*/ 1494538 w 1826018"/>
                <a:gd name="connsiteY5" fmla="*/ 0 h 1683350"/>
                <a:gd name="connsiteX6" fmla="*/ 1826018 w 1826018"/>
                <a:gd name="connsiteY6" fmla="*/ 0 h 1683350"/>
                <a:gd name="connsiteX7" fmla="*/ 625749 w 1826018"/>
                <a:gd name="connsiteY7" fmla="*/ 1683350 h 1683350"/>
                <a:gd name="connsiteX8" fmla="*/ 516809 w 1826018"/>
                <a:gd name="connsiteY8" fmla="*/ 1390285 h 1683350"/>
                <a:gd name="connsiteX9" fmla="*/ 607661 w 1826018"/>
                <a:gd name="connsiteY9" fmla="*/ 1357828 h 1683350"/>
                <a:gd name="connsiteX10" fmla="*/ 1495218 w 1826018"/>
                <a:gd name="connsiteY10" fmla="*/ 87840 h 1683350"/>
                <a:gd name="connsiteX11" fmla="*/ 1026236 w 1826018"/>
                <a:gd name="connsiteY11" fmla="*/ 0 h 1683350"/>
                <a:gd name="connsiteX12" fmla="*/ 1308197 w 1826018"/>
                <a:gd name="connsiteY12" fmla="*/ 0 h 1683350"/>
                <a:gd name="connsiteX13" fmla="*/ 1308788 w 1826018"/>
                <a:gd name="connsiteY13" fmla="*/ 76317 h 1683350"/>
                <a:gd name="connsiteX14" fmla="*/ 532761 w 1826018"/>
                <a:gd name="connsiteY14" fmla="*/ 1186719 h 1683350"/>
                <a:gd name="connsiteX15" fmla="*/ 451878 w 1826018"/>
                <a:gd name="connsiteY15" fmla="*/ 1215614 h 1683350"/>
                <a:gd name="connsiteX16" fmla="*/ 377492 w 1826018"/>
                <a:gd name="connsiteY16" fmla="*/ 1015506 h 1683350"/>
                <a:gd name="connsiteX17" fmla="*/ 505232 w 1826018"/>
                <a:gd name="connsiteY17" fmla="*/ 924217 h 1683350"/>
                <a:gd name="connsiteX18" fmla="*/ 1016493 w 1826018"/>
                <a:gd name="connsiteY18" fmla="*/ 73826 h 168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6018" h="1683350">
                  <a:moveTo>
                    <a:pt x="0" y="1"/>
                  </a:moveTo>
                  <a:lnTo>
                    <a:pt x="838286" y="1"/>
                  </a:lnTo>
                  <a:lnTo>
                    <a:pt x="833465" y="36530"/>
                  </a:lnTo>
                  <a:cubicBezTo>
                    <a:pt x="773762" y="329769"/>
                    <a:pt x="614769" y="591902"/>
                    <a:pt x="386449" y="780061"/>
                  </a:cubicBezTo>
                  <a:lnTo>
                    <a:pt x="310221" y="834538"/>
                  </a:lnTo>
                  <a:close/>
                  <a:moveTo>
                    <a:pt x="1494538" y="0"/>
                  </a:moveTo>
                  <a:lnTo>
                    <a:pt x="1826018" y="0"/>
                  </a:lnTo>
                  <a:cubicBezTo>
                    <a:pt x="1826018" y="752824"/>
                    <a:pt x="1346478" y="1425368"/>
                    <a:pt x="625749" y="1683350"/>
                  </a:cubicBezTo>
                  <a:lnTo>
                    <a:pt x="516809" y="1390285"/>
                  </a:lnTo>
                  <a:lnTo>
                    <a:pt x="607661" y="1357828"/>
                  </a:lnTo>
                  <a:cubicBezTo>
                    <a:pt x="1118196" y="1134356"/>
                    <a:pt x="1460834" y="644081"/>
                    <a:pt x="1495218" y="87840"/>
                  </a:cubicBezTo>
                  <a:close/>
                  <a:moveTo>
                    <a:pt x="1026236" y="0"/>
                  </a:moveTo>
                  <a:lnTo>
                    <a:pt x="1308197" y="0"/>
                  </a:lnTo>
                  <a:lnTo>
                    <a:pt x="1308788" y="76317"/>
                  </a:lnTo>
                  <a:cubicBezTo>
                    <a:pt x="1278725" y="562661"/>
                    <a:pt x="979141" y="991327"/>
                    <a:pt x="532761" y="1186719"/>
                  </a:cubicBezTo>
                  <a:lnTo>
                    <a:pt x="451878" y="1215614"/>
                  </a:lnTo>
                  <a:lnTo>
                    <a:pt x="377492" y="1015506"/>
                  </a:lnTo>
                  <a:lnTo>
                    <a:pt x="505232" y="924217"/>
                  </a:lnTo>
                  <a:cubicBezTo>
                    <a:pt x="766367" y="709016"/>
                    <a:pt x="948209" y="409208"/>
                    <a:pt x="1016493" y="7382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27"/>
            <p:cNvGrpSpPr/>
            <p:nvPr/>
          </p:nvGrpSpPr>
          <p:grpSpPr>
            <a:xfrm flipH="1">
              <a:off x="9635139" y="1691580"/>
              <a:ext cx="339944" cy="360764"/>
              <a:chOff x="5174770" y="2742828"/>
              <a:chExt cx="732971" cy="1542433"/>
            </a:xfrm>
            <a:solidFill>
              <a:schemeClr val="accent2"/>
            </a:solidFill>
          </p:grpSpPr>
          <p:sp>
            <p:nvSpPr>
              <p:cNvPr id="48" name="Freeform: Shape 28"/>
              <p:cNvSpPr/>
              <p:nvPr/>
            </p:nvSpPr>
            <p:spPr>
              <a:xfrm rot="10800000" flipH="1">
                <a:off x="5174770" y="2742828"/>
                <a:ext cx="675891" cy="1542433"/>
              </a:xfrm>
              <a:custGeom>
                <a:avLst/>
                <a:gdLst>
                  <a:gd name="connsiteX0" fmla="*/ 0 w 999747"/>
                  <a:gd name="connsiteY0" fmla="*/ 0 h 1605837"/>
                  <a:gd name="connsiteX1" fmla="*/ 999747 w 999747"/>
                  <a:gd name="connsiteY1" fmla="*/ 0 h 1605837"/>
                  <a:gd name="connsiteX2" fmla="*/ 999747 w 999747"/>
                  <a:gd name="connsiteY2" fmla="*/ 0 h 1605837"/>
                  <a:gd name="connsiteX3" fmla="*/ 0 w 999747"/>
                  <a:gd name="connsiteY3" fmla="*/ 0 h 1605837"/>
                  <a:gd name="connsiteX4" fmla="*/ 0 w 999747"/>
                  <a:gd name="connsiteY4" fmla="*/ 1605837 h 1605837"/>
                  <a:gd name="connsiteX5" fmla="*/ 0 w 999747"/>
                  <a:gd name="connsiteY5" fmla="*/ 1605837 h 1605837"/>
                  <a:gd name="connsiteX6" fmla="*/ 0 w 999747"/>
                  <a:gd name="connsiteY6" fmla="*/ 0 h 1605837"/>
                  <a:gd name="connsiteX0" fmla="*/ 0 w 999747"/>
                  <a:gd name="connsiteY0" fmla="*/ 8964 h 1614801"/>
                  <a:gd name="connsiteX1" fmla="*/ 999747 w 999747"/>
                  <a:gd name="connsiteY1" fmla="*/ 8964 h 1614801"/>
                  <a:gd name="connsiteX2" fmla="*/ 703911 w 999747"/>
                  <a:gd name="connsiteY2" fmla="*/ 0 h 1614801"/>
                  <a:gd name="connsiteX3" fmla="*/ 0 w 999747"/>
                  <a:gd name="connsiteY3" fmla="*/ 8964 h 1614801"/>
                  <a:gd name="connsiteX4" fmla="*/ 0 w 999747"/>
                  <a:gd name="connsiteY4" fmla="*/ 1614801 h 1614801"/>
                  <a:gd name="connsiteX5" fmla="*/ 0 w 999747"/>
                  <a:gd name="connsiteY5" fmla="*/ 1614801 h 1614801"/>
                  <a:gd name="connsiteX6" fmla="*/ 0 w 999747"/>
                  <a:gd name="connsiteY6" fmla="*/ 8964 h 1614801"/>
                  <a:gd name="connsiteX0" fmla="*/ 0 w 703911"/>
                  <a:gd name="connsiteY0" fmla="*/ 8964 h 1614801"/>
                  <a:gd name="connsiteX1" fmla="*/ 703911 w 703911"/>
                  <a:gd name="connsiteY1" fmla="*/ 0 h 1614801"/>
                  <a:gd name="connsiteX2" fmla="*/ 0 w 703911"/>
                  <a:gd name="connsiteY2" fmla="*/ 8964 h 1614801"/>
                  <a:gd name="connsiteX3" fmla="*/ 0 w 703911"/>
                  <a:gd name="connsiteY3" fmla="*/ 1614801 h 1614801"/>
                  <a:gd name="connsiteX4" fmla="*/ 0 w 703911"/>
                  <a:gd name="connsiteY4" fmla="*/ 1614801 h 1614801"/>
                  <a:gd name="connsiteX5" fmla="*/ 0 w 703911"/>
                  <a:gd name="connsiteY5" fmla="*/ 8964 h 1614801"/>
                  <a:gd name="connsiteX0" fmla="*/ 0 w 703911"/>
                  <a:gd name="connsiteY0" fmla="*/ 8964 h 1614801"/>
                  <a:gd name="connsiteX1" fmla="*/ 703911 w 703911"/>
                  <a:gd name="connsiteY1" fmla="*/ 0 h 1614801"/>
                  <a:gd name="connsiteX2" fmla="*/ 0 w 703911"/>
                  <a:gd name="connsiteY2" fmla="*/ 8964 h 1614801"/>
                  <a:gd name="connsiteX3" fmla="*/ 0 w 703911"/>
                  <a:gd name="connsiteY3" fmla="*/ 1614801 h 1614801"/>
                  <a:gd name="connsiteX4" fmla="*/ 0 w 703911"/>
                  <a:gd name="connsiteY4" fmla="*/ 1614801 h 1614801"/>
                  <a:gd name="connsiteX5" fmla="*/ 0 w 703911"/>
                  <a:gd name="connsiteY5" fmla="*/ 8964 h 1614801"/>
                  <a:gd name="connsiteX0" fmla="*/ 0 w 703911"/>
                  <a:gd name="connsiteY0" fmla="*/ 0 h 1605837"/>
                  <a:gd name="connsiteX1" fmla="*/ 703911 w 703911"/>
                  <a:gd name="connsiteY1" fmla="*/ 8965 h 1605837"/>
                  <a:gd name="connsiteX2" fmla="*/ 0 w 703911"/>
                  <a:gd name="connsiteY2" fmla="*/ 0 h 1605837"/>
                  <a:gd name="connsiteX3" fmla="*/ 0 w 703911"/>
                  <a:gd name="connsiteY3" fmla="*/ 1605837 h 1605837"/>
                  <a:gd name="connsiteX4" fmla="*/ 0 w 703911"/>
                  <a:gd name="connsiteY4" fmla="*/ 1605837 h 1605837"/>
                  <a:gd name="connsiteX5" fmla="*/ 0 w 703911"/>
                  <a:gd name="connsiteY5" fmla="*/ 0 h 1605837"/>
                  <a:gd name="connsiteX0" fmla="*/ 0 w 506687"/>
                  <a:gd name="connsiteY0" fmla="*/ 0 h 1605837"/>
                  <a:gd name="connsiteX1" fmla="*/ 506687 w 506687"/>
                  <a:gd name="connsiteY1" fmla="*/ 1 h 1605837"/>
                  <a:gd name="connsiteX2" fmla="*/ 0 w 506687"/>
                  <a:gd name="connsiteY2" fmla="*/ 0 h 1605837"/>
                  <a:gd name="connsiteX3" fmla="*/ 0 w 506687"/>
                  <a:gd name="connsiteY3" fmla="*/ 1605837 h 1605837"/>
                  <a:gd name="connsiteX4" fmla="*/ 0 w 506687"/>
                  <a:gd name="connsiteY4" fmla="*/ 1605837 h 1605837"/>
                  <a:gd name="connsiteX5" fmla="*/ 0 w 506687"/>
                  <a:gd name="connsiteY5" fmla="*/ 0 h 160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6687" h="1605837">
                    <a:moveTo>
                      <a:pt x="0" y="0"/>
                    </a:moveTo>
                    <a:lnTo>
                      <a:pt x="506687" y="1"/>
                    </a:lnTo>
                    <a:lnTo>
                      <a:pt x="0" y="0"/>
                    </a:lnTo>
                    <a:lnTo>
                      <a:pt x="0" y="1605837"/>
                    </a:lnTo>
                    <a:lnTo>
                      <a:pt x="0" y="16058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lowchart: Process 29"/>
              <p:cNvSpPr/>
              <p:nvPr/>
            </p:nvSpPr>
            <p:spPr>
              <a:xfrm>
                <a:off x="5378824" y="3413889"/>
                <a:ext cx="89647" cy="871371"/>
              </a:xfrm>
              <a:prstGeom prst="flowChartProcess">
                <a:avLst/>
              </a:prstGeom>
              <a:solidFill>
                <a:schemeClr val="accent4">
                  <a:lumMod val="100000"/>
                </a:schemeClr>
              </a:solidFill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lowchart: Process 30"/>
              <p:cNvSpPr/>
              <p:nvPr/>
            </p:nvSpPr>
            <p:spPr>
              <a:xfrm>
                <a:off x="5805183" y="2754631"/>
                <a:ext cx="102558" cy="1499940"/>
              </a:xfrm>
              <a:prstGeom prst="flowChartProcess">
                <a:avLst/>
              </a:prstGeom>
              <a:solidFill>
                <a:schemeClr val="accent4">
                  <a:lumMod val="100000"/>
                </a:schemeClr>
              </a:solidFill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lowchart: Process 31"/>
              <p:cNvSpPr/>
              <p:nvPr/>
            </p:nvSpPr>
            <p:spPr>
              <a:xfrm>
                <a:off x="5582880" y="3059735"/>
                <a:ext cx="89649" cy="1174479"/>
              </a:xfrm>
              <a:prstGeom prst="flowChartProcess">
                <a:avLst/>
              </a:prstGeom>
              <a:solidFill>
                <a:schemeClr val="accent4">
                  <a:lumMod val="100000"/>
                </a:schemeClr>
              </a:solidFill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2"/>
            <p:cNvGrpSpPr/>
            <p:nvPr/>
          </p:nvGrpSpPr>
          <p:grpSpPr>
            <a:xfrm>
              <a:off x="5877459" y="4351399"/>
              <a:ext cx="733491" cy="506499"/>
              <a:chOff x="5877459" y="4351399"/>
              <a:chExt cx="733491" cy="506499"/>
            </a:xfrm>
          </p:grpSpPr>
          <p:sp>
            <p:nvSpPr>
              <p:cNvPr id="44" name="Rectangle: Rounded Corners 33"/>
              <p:cNvSpPr/>
              <p:nvPr/>
            </p:nvSpPr>
            <p:spPr>
              <a:xfrm flipH="1">
                <a:off x="5975505" y="4351399"/>
                <a:ext cx="537398" cy="41421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Rectangle 34"/>
              <p:cNvSpPr/>
              <p:nvPr/>
            </p:nvSpPr>
            <p:spPr>
              <a:xfrm flipH="1">
                <a:off x="6037930" y="4402575"/>
                <a:ext cx="412547" cy="31186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35"/>
              <p:cNvSpPr/>
              <p:nvPr/>
            </p:nvSpPr>
            <p:spPr>
              <a:xfrm flipH="1">
                <a:off x="5877459" y="4797400"/>
                <a:ext cx="733491" cy="60498"/>
              </a:xfrm>
              <a:custGeom>
                <a:avLst/>
                <a:gdLst>
                  <a:gd name="connsiteX0" fmla="*/ 0 w 2193259"/>
                  <a:gd name="connsiteY0" fmla="*/ 0 h 138023"/>
                  <a:gd name="connsiteX1" fmla="*/ 2193259 w 2193259"/>
                  <a:gd name="connsiteY1" fmla="*/ 0 h 138023"/>
                  <a:gd name="connsiteX2" fmla="*/ 2193259 w 2193259"/>
                  <a:gd name="connsiteY2" fmla="*/ 67572 h 138023"/>
                  <a:gd name="connsiteX3" fmla="*/ 2122808 w 2193259"/>
                  <a:gd name="connsiteY3" fmla="*/ 138023 h 138023"/>
                  <a:gd name="connsiteX4" fmla="*/ 70451 w 2193259"/>
                  <a:gd name="connsiteY4" fmla="*/ 138023 h 138023"/>
                  <a:gd name="connsiteX5" fmla="*/ 0 w 2193259"/>
                  <a:gd name="connsiteY5" fmla="*/ 67572 h 138023"/>
                  <a:gd name="connsiteX6" fmla="*/ 0 w 2193259"/>
                  <a:gd name="connsiteY6" fmla="*/ 0 h 138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3259" h="138023">
                    <a:moveTo>
                      <a:pt x="0" y="0"/>
                    </a:moveTo>
                    <a:lnTo>
                      <a:pt x="2193259" y="0"/>
                    </a:lnTo>
                    <a:lnTo>
                      <a:pt x="2193259" y="67572"/>
                    </a:lnTo>
                    <a:cubicBezTo>
                      <a:pt x="2193259" y="106481"/>
                      <a:pt x="2161717" y="138023"/>
                      <a:pt x="2122808" y="138023"/>
                    </a:cubicBezTo>
                    <a:lnTo>
                      <a:pt x="70451" y="138023"/>
                    </a:lnTo>
                    <a:cubicBezTo>
                      <a:pt x="31542" y="138023"/>
                      <a:pt x="0" y="106481"/>
                      <a:pt x="0" y="6757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ectangle 36"/>
              <p:cNvSpPr/>
              <p:nvPr/>
            </p:nvSpPr>
            <p:spPr>
              <a:xfrm flipH="1">
                <a:off x="6146497" y="4813264"/>
                <a:ext cx="195416" cy="2876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43"/>
            <p:cNvGrpSpPr/>
            <p:nvPr/>
          </p:nvGrpSpPr>
          <p:grpSpPr>
            <a:xfrm>
              <a:off x="2861704" y="1429991"/>
              <a:ext cx="2493045" cy="810158"/>
              <a:chOff x="3440177" y="1337658"/>
              <a:chExt cx="2493045" cy="810158"/>
            </a:xfrm>
          </p:grpSpPr>
          <p:sp>
            <p:nvSpPr>
              <p:cNvPr id="42" name="TextBox 38"/>
              <p:cNvSpPr txBox="1"/>
              <p:nvPr/>
            </p:nvSpPr>
            <p:spPr>
              <a:xfrm>
                <a:off x="3440177" y="1663068"/>
                <a:ext cx="2493045" cy="484748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/>
                  <a:t>此部分内容作为文字排版占位显示</a:t>
                </a:r>
                <a:br>
                  <a:rPr lang="zh-CN" altLang="en-US" sz="1050"/>
                </a:br>
                <a:r>
                  <a:rPr lang="zh-CN" altLang="en-US" sz="1050"/>
                  <a:t> （建议使用主题字体）</a:t>
                </a:r>
              </a:p>
            </p:txBody>
          </p:sp>
          <p:sp>
            <p:nvSpPr>
              <p:cNvPr id="43" name="TextBox 39"/>
              <p:cNvSpPr txBox="1"/>
              <p:nvPr/>
            </p:nvSpPr>
            <p:spPr>
              <a:xfrm>
                <a:off x="3440177" y="1337658"/>
                <a:ext cx="2493045" cy="325410"/>
              </a:xfrm>
              <a:prstGeom prst="rect">
                <a:avLst/>
              </a:prstGeom>
              <a:noFill/>
            </p:spPr>
            <p:txBody>
              <a:bodyPr wrap="none" anchor="ctr" anchorCtr="1">
                <a:normAutofit lnSpcReduction="1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9" name="Group 46"/>
            <p:cNvGrpSpPr/>
            <p:nvPr/>
          </p:nvGrpSpPr>
          <p:grpSpPr>
            <a:xfrm>
              <a:off x="7117200" y="1429991"/>
              <a:ext cx="2517939" cy="810158"/>
              <a:chOff x="6181792" y="1429991"/>
              <a:chExt cx="2517939" cy="810158"/>
            </a:xfrm>
          </p:grpSpPr>
          <p:sp>
            <p:nvSpPr>
              <p:cNvPr id="40" name="TextBox 47"/>
              <p:cNvSpPr txBox="1"/>
              <p:nvPr/>
            </p:nvSpPr>
            <p:spPr>
              <a:xfrm>
                <a:off x="6181792" y="1755401"/>
                <a:ext cx="2517939" cy="484748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/>
                  <a:t>此部分内容作为文字排版占位显示 </a:t>
                </a:r>
                <a:br>
                  <a:rPr lang="zh-CN" altLang="en-US" sz="1050"/>
                </a:br>
                <a:r>
                  <a:rPr lang="zh-CN" altLang="en-US" sz="1050"/>
                  <a:t>（建议使用主题字体）</a:t>
                </a:r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6181792" y="1429991"/>
                <a:ext cx="2517939" cy="325410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30" name="Freeform: Shape 49"/>
            <p:cNvSpPr>
              <a:spLocks/>
            </p:cNvSpPr>
            <p:nvPr/>
          </p:nvSpPr>
          <p:spPr bwMode="auto">
            <a:xfrm>
              <a:off x="8793095" y="2478773"/>
              <a:ext cx="454733" cy="454733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53"/>
            <p:cNvGrpSpPr/>
            <p:nvPr/>
          </p:nvGrpSpPr>
          <p:grpSpPr>
            <a:xfrm>
              <a:off x="3536075" y="2332812"/>
              <a:ext cx="2493045" cy="810158"/>
              <a:chOff x="3440177" y="1337658"/>
              <a:chExt cx="2493045" cy="810158"/>
            </a:xfrm>
          </p:grpSpPr>
          <p:sp>
            <p:nvSpPr>
              <p:cNvPr id="38" name="TextBox 54"/>
              <p:cNvSpPr txBox="1"/>
              <p:nvPr/>
            </p:nvSpPr>
            <p:spPr>
              <a:xfrm>
                <a:off x="3440177" y="1663068"/>
                <a:ext cx="2493045" cy="484748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/>
                  <a:t>此部分内容作为文字排版占位显示</a:t>
                </a:r>
                <a:br>
                  <a:rPr lang="zh-CN" altLang="en-US" sz="1050"/>
                </a:br>
                <a:r>
                  <a:rPr lang="zh-CN" altLang="en-US" sz="1050"/>
                  <a:t> （建议使用主题字体）</a:t>
                </a:r>
              </a:p>
            </p:txBody>
          </p:sp>
          <p:sp>
            <p:nvSpPr>
              <p:cNvPr id="39" name="TextBox 55"/>
              <p:cNvSpPr txBox="1"/>
              <p:nvPr/>
            </p:nvSpPr>
            <p:spPr>
              <a:xfrm>
                <a:off x="3440177" y="1337658"/>
                <a:ext cx="2493045" cy="325410"/>
              </a:xfrm>
              <a:prstGeom prst="rect">
                <a:avLst/>
              </a:prstGeom>
              <a:noFill/>
            </p:spPr>
            <p:txBody>
              <a:bodyPr wrap="none" anchor="ctr" anchorCtr="1">
                <a:normAutofit lnSpcReduction="1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32" name="Group 56"/>
            <p:cNvGrpSpPr/>
            <p:nvPr/>
          </p:nvGrpSpPr>
          <p:grpSpPr>
            <a:xfrm>
              <a:off x="6275156" y="2332812"/>
              <a:ext cx="2517939" cy="810158"/>
              <a:chOff x="6181792" y="1429991"/>
              <a:chExt cx="2517939" cy="810158"/>
            </a:xfrm>
          </p:grpSpPr>
          <p:sp>
            <p:nvSpPr>
              <p:cNvPr id="36" name="TextBox 57"/>
              <p:cNvSpPr txBox="1"/>
              <p:nvPr/>
            </p:nvSpPr>
            <p:spPr>
              <a:xfrm>
                <a:off x="6181792" y="1755401"/>
                <a:ext cx="2517939" cy="484748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/>
                  <a:t>此部分内容作为文字排版占位显示 </a:t>
                </a:r>
                <a:br>
                  <a:rPr lang="zh-CN" altLang="en-US" sz="1050"/>
                </a:br>
                <a:r>
                  <a:rPr lang="zh-CN" altLang="en-US" sz="1050"/>
                  <a:t>（建议使用主题字体）</a:t>
                </a:r>
              </a:p>
            </p:txBody>
          </p:sp>
          <p:sp>
            <p:nvSpPr>
              <p:cNvPr id="37" name="TextBox 58"/>
              <p:cNvSpPr txBox="1"/>
              <p:nvPr/>
            </p:nvSpPr>
            <p:spPr>
              <a:xfrm>
                <a:off x="6181792" y="1429991"/>
                <a:ext cx="2517939" cy="325410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33" name="Group 59"/>
            <p:cNvGrpSpPr/>
            <p:nvPr/>
          </p:nvGrpSpPr>
          <p:grpSpPr>
            <a:xfrm>
              <a:off x="4985235" y="3387333"/>
              <a:ext cx="2517939" cy="964066"/>
              <a:chOff x="6181792" y="1429991"/>
              <a:chExt cx="2517939" cy="964066"/>
            </a:xfrm>
          </p:grpSpPr>
          <p:sp>
            <p:nvSpPr>
              <p:cNvPr id="34" name="TextBox 60"/>
              <p:cNvSpPr txBox="1"/>
              <p:nvPr/>
            </p:nvSpPr>
            <p:spPr>
              <a:xfrm>
                <a:off x="6181792" y="1755401"/>
                <a:ext cx="2517939" cy="638656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/>
                  <a:t>此部分内容作为文字排版占位显示 </a:t>
                </a:r>
                <a:br>
                  <a:rPr lang="zh-CN" altLang="en-US" sz="1050"/>
                </a:br>
                <a:r>
                  <a:rPr lang="zh-CN" altLang="en-US" sz="1050"/>
                  <a:t>（建议使用主题字体）</a:t>
                </a:r>
              </a:p>
            </p:txBody>
          </p:sp>
          <p:sp>
            <p:nvSpPr>
              <p:cNvPr id="35" name="TextBox 61"/>
              <p:cNvSpPr txBox="1"/>
              <p:nvPr/>
            </p:nvSpPr>
            <p:spPr>
              <a:xfrm>
                <a:off x="6181792" y="1429991"/>
                <a:ext cx="2517939" cy="325410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tx2">
                        <a:lumMod val="75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9055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8" r="10688"/>
          <a:stretch>
            <a:fillRect/>
          </a:stretch>
        </p:blipFill>
        <p:spPr>
          <a:xfrm>
            <a:off x="3" y="1352554"/>
            <a:ext cx="5771964" cy="4874707"/>
          </a:xfrm>
        </p:spPr>
      </p:pic>
      <p:grpSp>
        <p:nvGrpSpPr>
          <p:cNvPr id="3" name="7f1b61a8-32c0-4aaa-9b69-ddcf84743750"/>
          <p:cNvGrpSpPr>
            <a:grpSpLocks noChangeAspect="1"/>
          </p:cNvGrpSpPr>
          <p:nvPr/>
        </p:nvGrpSpPr>
        <p:grpSpPr>
          <a:xfrm>
            <a:off x="-8286" y="1352550"/>
            <a:ext cx="11574011" cy="4874707"/>
            <a:chOff x="-8286" y="1123950"/>
            <a:chExt cx="11574011" cy="4874707"/>
          </a:xfrm>
        </p:grpSpPr>
        <p:sp>
          <p:nvSpPr>
            <p:cNvPr id="5" name="Rectangle 16"/>
            <p:cNvSpPr/>
            <p:nvPr/>
          </p:nvSpPr>
          <p:spPr>
            <a:xfrm>
              <a:off x="-8286" y="1123950"/>
              <a:ext cx="5775884" cy="4874707"/>
            </a:xfrm>
            <a:prstGeom prst="rect">
              <a:avLst/>
            </a:prstGeom>
            <a:solidFill>
              <a:schemeClr val="tx1">
                <a:alpha val="63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2"/>
            <p:cNvSpPr txBox="1">
              <a:spLocks/>
            </p:cNvSpPr>
            <p:nvPr/>
          </p:nvSpPr>
          <p:spPr>
            <a:xfrm>
              <a:off x="6266384" y="2695659"/>
              <a:ext cx="5299341" cy="83996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7" name="TextBox 3"/>
            <p:cNvSpPr txBox="1">
              <a:spLocks/>
            </p:cNvSpPr>
            <p:nvPr/>
          </p:nvSpPr>
          <p:spPr>
            <a:xfrm>
              <a:off x="6194221" y="3465469"/>
              <a:ext cx="5278643" cy="2533188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此部分内容作为文字排版占位显示（建议使用主题字体</a:t>
              </a:r>
              <a:r>
                <a:rPr lang="zh-CN" altLang="en-US" sz="1400" dirty="0">
                  <a:solidFill>
                    <a:srgbClr val="000000">
                      <a:lumMod val="100000"/>
                    </a:srgbClr>
                  </a:solidFill>
                </a:rPr>
                <a:t>）此部分内容作为文字排版占位显示（建议使用主题字体）如需更改请在（设置形状格式）菜单下（文本选项）中调整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如需更改请在（设置形状格式）菜单下（文本选项）中</a:t>
              </a:r>
              <a:r>
                <a:rPr lang="zh-CN" altLang="en-US" sz="1400" dirty="0">
                  <a:solidFill>
                    <a:srgbClr val="000000">
                      <a:lumMod val="100000"/>
                    </a:srgbClr>
                  </a:solidFill>
                </a:rPr>
                <a:t>调整此部分内容作为文字排版占位显示（建议使用主题字体）如需更改请在（设置形状格式）菜单下（文本选项）中调整此部分内容作为文字排版占位显示（建议使用主题字体）如需更改请在（设置形状格式）菜单下（文本选项）中调整</a:t>
              </a:r>
            </a:p>
          </p:txBody>
        </p:sp>
        <p:sp>
          <p:nvSpPr>
            <p:cNvPr id="8" name="Arc 5"/>
            <p:cNvSpPr/>
            <p:nvPr/>
          </p:nvSpPr>
          <p:spPr>
            <a:xfrm>
              <a:off x="974611" y="1927212"/>
              <a:ext cx="3430983" cy="3430981"/>
            </a:xfrm>
            <a:prstGeom prst="arc">
              <a:avLst>
                <a:gd name="adj1" fmla="val 20125963"/>
                <a:gd name="adj2" fmla="val 20857199"/>
              </a:avLst>
            </a:prstGeom>
            <a:noFill/>
            <a:ln w="38100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Arc 6"/>
            <p:cNvSpPr/>
            <p:nvPr/>
          </p:nvSpPr>
          <p:spPr>
            <a:xfrm>
              <a:off x="986772" y="1927212"/>
              <a:ext cx="3430983" cy="3430981"/>
            </a:xfrm>
            <a:prstGeom prst="arc">
              <a:avLst>
                <a:gd name="adj1" fmla="val 21351872"/>
                <a:gd name="adj2" fmla="val 3708306"/>
              </a:avLst>
            </a:prstGeom>
            <a:noFill/>
            <a:ln w="38100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Arc 7"/>
            <p:cNvSpPr/>
            <p:nvPr/>
          </p:nvSpPr>
          <p:spPr>
            <a:xfrm>
              <a:off x="974611" y="1915177"/>
              <a:ext cx="3430983" cy="3430981"/>
            </a:xfrm>
            <a:prstGeom prst="arc">
              <a:avLst>
                <a:gd name="adj1" fmla="val 19281250"/>
                <a:gd name="adj2" fmla="val 19714970"/>
              </a:avLst>
            </a:prstGeom>
            <a:noFill/>
            <a:ln w="38100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cxnSp>
          <p:nvCxnSpPr>
            <p:cNvPr id="11" name="Straight Connector 9"/>
            <p:cNvCxnSpPr/>
            <p:nvPr/>
          </p:nvCxnSpPr>
          <p:spPr>
            <a:xfrm>
              <a:off x="6173912" y="3142376"/>
              <a:ext cx="0" cy="475873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0"/>
            <p:cNvCxnSpPr/>
            <p:nvPr/>
          </p:nvCxnSpPr>
          <p:spPr>
            <a:xfrm>
              <a:off x="6173912" y="2810612"/>
              <a:ext cx="0" cy="24000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1"/>
            <p:cNvCxnSpPr/>
            <p:nvPr/>
          </p:nvCxnSpPr>
          <p:spPr>
            <a:xfrm>
              <a:off x="6173912" y="2613056"/>
              <a:ext cx="0" cy="9600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占位符 21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8" r="21888"/>
          <a:stretch>
            <a:fillRect/>
          </a:stretch>
        </p:blipFill>
        <p:spPr>
          <a:xfrm>
            <a:off x="1186128" y="2405475"/>
            <a:ext cx="3020112" cy="2919624"/>
          </a:xfrm>
        </p:spPr>
      </p:pic>
    </p:spTree>
    <p:extLst>
      <p:ext uri="{BB962C8B-B14F-4D97-AF65-F5344CB8AC3E}">
        <p14:creationId xmlns:p14="http://schemas.microsoft.com/office/powerpoint/2010/main" val="1807719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002e379-d686-41e0-8e09-81ef12b459b8"/>
          <p:cNvGrpSpPr>
            <a:grpSpLocks noChangeAspect="1"/>
          </p:cNvGrpSpPr>
          <p:nvPr/>
        </p:nvGrpSpPr>
        <p:grpSpPr>
          <a:xfrm>
            <a:off x="1991544" y="1798943"/>
            <a:ext cx="9378484" cy="4104456"/>
            <a:chOff x="1991544" y="1798943"/>
            <a:chExt cx="9378484" cy="4104456"/>
          </a:xfrm>
        </p:grpSpPr>
        <p:sp>
          <p:nvSpPr>
            <p:cNvPr id="6" name="Rectangle 1"/>
            <p:cNvSpPr/>
            <p:nvPr/>
          </p:nvSpPr>
          <p:spPr>
            <a:xfrm>
              <a:off x="1991544" y="4535247"/>
              <a:ext cx="1368152" cy="136815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7" name="Rectangle 2"/>
            <p:cNvSpPr/>
            <p:nvPr/>
          </p:nvSpPr>
          <p:spPr>
            <a:xfrm>
              <a:off x="3359696" y="4535247"/>
              <a:ext cx="2736304" cy="136815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3"/>
            <p:cNvSpPr/>
            <p:nvPr/>
          </p:nvSpPr>
          <p:spPr>
            <a:xfrm>
              <a:off x="6096000" y="4534531"/>
              <a:ext cx="1368152" cy="1368868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9" name="Rectangle 4"/>
            <p:cNvSpPr/>
            <p:nvPr/>
          </p:nvSpPr>
          <p:spPr>
            <a:xfrm>
              <a:off x="7464152" y="4534531"/>
              <a:ext cx="1368152" cy="1368868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10" name="Rectangle 6"/>
            <p:cNvSpPr/>
            <p:nvPr/>
          </p:nvSpPr>
          <p:spPr>
            <a:xfrm>
              <a:off x="3359696" y="3167095"/>
              <a:ext cx="1377404" cy="136815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11" name="Rectangle 9"/>
            <p:cNvSpPr/>
            <p:nvPr/>
          </p:nvSpPr>
          <p:spPr>
            <a:xfrm>
              <a:off x="4727848" y="1798943"/>
              <a:ext cx="1368152" cy="136815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13" name="TextBox 37"/>
            <p:cNvSpPr txBox="1">
              <a:spLocks/>
            </p:cNvSpPr>
            <p:nvPr/>
          </p:nvSpPr>
          <p:spPr bwMode="auto">
            <a:xfrm>
              <a:off x="7640145" y="3168442"/>
              <a:ext cx="3729883" cy="28732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/>
              <a:sp3d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1200" cap="none" spc="0" normalizeH="0" baseline="0" noProof="0">
                  <a:ln>
                    <a:noFill/>
                  </a:ln>
                  <a:solidFill>
                    <a:srgbClr val="606A74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14" name="TextBox 38"/>
            <p:cNvSpPr txBox="1">
              <a:spLocks/>
            </p:cNvSpPr>
            <p:nvPr/>
          </p:nvSpPr>
          <p:spPr bwMode="auto">
            <a:xfrm>
              <a:off x="7640144" y="3597241"/>
              <a:ext cx="3585867" cy="369332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 </a:t>
              </a:r>
              <a:b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（建议使用主题字体）</a:t>
              </a:r>
            </a:p>
          </p:txBody>
        </p:sp>
        <p:sp>
          <p:nvSpPr>
            <p:cNvPr id="15" name="TextBox 39"/>
            <p:cNvSpPr txBox="1">
              <a:spLocks/>
            </p:cNvSpPr>
            <p:nvPr/>
          </p:nvSpPr>
          <p:spPr bwMode="auto">
            <a:xfrm>
              <a:off x="6329721" y="1802353"/>
              <a:ext cx="2671715" cy="28732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>
              <a:normAutofit/>
              <a:sp3d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67" b="1" i="0" u="none" strike="noStrike" kern="1200" cap="none" spc="0" normalizeH="0" baseline="0" noProof="0">
                  <a:ln>
                    <a:noFill/>
                  </a:ln>
                  <a:solidFill>
                    <a:srgbClr val="606A74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16" name="TextBox 40"/>
            <p:cNvSpPr txBox="1">
              <a:spLocks/>
            </p:cNvSpPr>
            <p:nvPr/>
          </p:nvSpPr>
          <p:spPr bwMode="auto">
            <a:xfrm>
              <a:off x="6329721" y="2231152"/>
              <a:ext cx="2568556" cy="369332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 </a:t>
              </a:r>
              <a:b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（建议使用主题字体）</a:t>
              </a:r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4" r="19084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7" b="12447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6" b="12456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8" r="229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4003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5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098006" y="2623644"/>
            <a:ext cx="5995988" cy="12350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rPr>
              <a:t>LOREM IPSUM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606A74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文本占位符 6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884701" y="3918622"/>
            <a:ext cx="4422598" cy="311893"/>
          </a:xfrm>
          <a:custGeom>
            <a:avLst/>
            <a:gdLst>
              <a:gd name="connsiteX0" fmla="*/ 3353121 w 4422598"/>
              <a:gd name="connsiteY0" fmla="*/ 78203 h 311893"/>
              <a:gd name="connsiteX1" fmla="*/ 4422598 w 4422598"/>
              <a:gd name="connsiteY1" fmla="*/ 131259 h 311893"/>
              <a:gd name="connsiteX2" fmla="*/ 3753749 w 4422598"/>
              <a:gd name="connsiteY2" fmla="*/ 311893 h 311893"/>
              <a:gd name="connsiteX3" fmla="*/ 0 w 4422598"/>
              <a:gd name="connsiteY3" fmla="*/ 0 h 311893"/>
              <a:gd name="connsiteX4" fmla="*/ 3065552 w 4422598"/>
              <a:gd name="connsiteY4" fmla="*/ 0 h 311893"/>
              <a:gd name="connsiteX5" fmla="*/ 3553658 w 4422598"/>
              <a:gd name="connsiteY5" fmla="*/ 310788 h 311893"/>
              <a:gd name="connsiteX6" fmla="*/ 397735 w 4422598"/>
              <a:gd name="connsiteY6" fmla="*/ 299223 h 31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2598" h="311893">
                <a:moveTo>
                  <a:pt x="3353121" y="78203"/>
                </a:moveTo>
                <a:lnTo>
                  <a:pt x="4422598" y="131259"/>
                </a:lnTo>
                <a:lnTo>
                  <a:pt x="3753749" y="311893"/>
                </a:lnTo>
                <a:close/>
                <a:moveTo>
                  <a:pt x="0" y="0"/>
                </a:moveTo>
                <a:lnTo>
                  <a:pt x="3065552" y="0"/>
                </a:lnTo>
                <a:lnTo>
                  <a:pt x="3553658" y="310788"/>
                </a:lnTo>
                <a:lnTo>
                  <a:pt x="397735" y="299223"/>
                </a:lnTo>
                <a:close/>
              </a:path>
            </a:pathLst>
          </a:custGeom>
          <a:solidFill>
            <a:schemeClr val="accent1"/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360000" tIns="0" rIns="1332000" bIns="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60000"/>
              <a:buFont typeface="Wingdings" panose="05000000000000000000" pitchFamily="2" charset="2"/>
              <a:buNone/>
              <a:defRPr sz="1600" kern="1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3F41">
                  <a:lumMod val="75000"/>
                </a:srgbClr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Lorem ipsum dolor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098006" y="1946203"/>
            <a:ext cx="5995988" cy="12350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rPr>
              <a:t>03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606A74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61095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520770e-b89c-4053-99de-aaba261ff623"/>
          <p:cNvGrpSpPr>
            <a:grpSpLocks noChangeAspect="1"/>
          </p:cNvGrpSpPr>
          <p:nvPr/>
        </p:nvGrpSpPr>
        <p:grpSpPr>
          <a:xfrm>
            <a:off x="899880" y="1880828"/>
            <a:ext cx="10398590" cy="3559689"/>
            <a:chOff x="899880" y="1880828"/>
            <a:chExt cx="10398590" cy="3559689"/>
          </a:xfrm>
        </p:grpSpPr>
        <p:grpSp>
          <p:nvGrpSpPr>
            <p:cNvPr id="4" name="Group 24"/>
            <p:cNvGrpSpPr/>
            <p:nvPr/>
          </p:nvGrpSpPr>
          <p:grpSpPr>
            <a:xfrm>
              <a:off x="3429341" y="1880828"/>
              <a:ext cx="5333318" cy="3559689"/>
              <a:chOff x="3429341" y="1880828"/>
              <a:chExt cx="5333318" cy="3559689"/>
            </a:xfrm>
          </p:grpSpPr>
          <p:sp>
            <p:nvSpPr>
              <p:cNvPr id="9" name="Freeform: Shape 2"/>
              <p:cNvSpPr/>
              <p:nvPr/>
            </p:nvSpPr>
            <p:spPr>
              <a:xfrm>
                <a:off x="4318020" y="1880828"/>
                <a:ext cx="3118544" cy="1778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9674"/>
                      <a:pt x="5515" y="0"/>
                      <a:pt x="12314" y="0"/>
                    </a:cubicBezTo>
                    <a:cubicBezTo>
                      <a:pt x="16025" y="0"/>
                      <a:pt x="19354" y="2885"/>
                      <a:pt x="21600" y="7423"/>
                    </a:cubicBezTo>
                  </a:path>
                </a:pathLst>
              </a:custGeom>
              <a:noFill/>
              <a:ln w="38100" cap="flat">
                <a:solidFill>
                  <a:schemeClr val="tx2">
                    <a:alpha val="41673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Freeform: Shape 3"/>
              <p:cNvSpPr/>
              <p:nvPr/>
            </p:nvSpPr>
            <p:spPr>
              <a:xfrm>
                <a:off x="7349528" y="2410363"/>
                <a:ext cx="182652" cy="188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96" y="0"/>
                    </a:moveTo>
                    <a:lnTo>
                      <a:pt x="0" y="14306"/>
                    </a:lnTo>
                    <a:lnTo>
                      <a:pt x="21600" y="21600"/>
                    </a:lnTo>
                    <a:lnTo>
                      <a:pt x="17396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4"/>
              <p:cNvSpPr/>
              <p:nvPr/>
            </p:nvSpPr>
            <p:spPr>
              <a:xfrm>
                <a:off x="4752395" y="3555025"/>
                <a:ext cx="2277715" cy="14245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7" h="19790" extrusionOk="0">
                    <a:moveTo>
                      <a:pt x="21407" y="14360"/>
                    </a:moveTo>
                    <a:cubicBezTo>
                      <a:pt x="16510" y="21600"/>
                      <a:pt x="8567" y="21600"/>
                      <a:pt x="3670" y="14360"/>
                    </a:cubicBezTo>
                    <a:cubicBezTo>
                      <a:pt x="1004" y="10418"/>
                      <a:pt x="-193" y="5149"/>
                      <a:pt x="25" y="0"/>
                    </a:cubicBezTo>
                  </a:path>
                </a:pathLst>
              </a:custGeom>
              <a:noFill/>
              <a:ln w="38100" cap="flat">
                <a:solidFill>
                  <a:schemeClr val="tx2">
                    <a:alpha val="41673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5"/>
              <p:cNvSpPr/>
              <p:nvPr/>
            </p:nvSpPr>
            <p:spPr>
              <a:xfrm>
                <a:off x="6934504" y="4499490"/>
                <a:ext cx="188760" cy="182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494"/>
                    </a:moveTo>
                    <a:lnTo>
                      <a:pt x="14306" y="21600"/>
                    </a:lnTo>
                    <a:lnTo>
                      <a:pt x="21600" y="0"/>
                    </a:lnTo>
                    <a:lnTo>
                      <a:pt x="0" y="4494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6"/>
              <p:cNvSpPr/>
              <p:nvPr/>
            </p:nvSpPr>
            <p:spPr>
              <a:xfrm>
                <a:off x="3429341" y="2773236"/>
                <a:ext cx="1777358" cy="1774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7"/>
              <p:cNvSpPr/>
              <p:nvPr/>
            </p:nvSpPr>
            <p:spPr>
              <a:xfrm>
                <a:off x="5142351" y="2313070"/>
                <a:ext cx="2279817" cy="1360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19713" extrusionOk="0">
                    <a:moveTo>
                      <a:pt x="0" y="5663"/>
                    </a:moveTo>
                    <a:cubicBezTo>
                      <a:pt x="4928" y="-1887"/>
                      <a:pt x="12922" y="-1887"/>
                      <a:pt x="17849" y="5663"/>
                    </a:cubicBezTo>
                    <a:cubicBezTo>
                      <a:pt x="20368" y="9521"/>
                      <a:pt x="21600" y="14638"/>
                      <a:pt x="21545" y="19713"/>
                    </a:cubicBezTo>
                  </a:path>
                </a:pathLst>
              </a:custGeom>
              <a:noFill/>
              <a:ln w="38100" cap="flat">
                <a:solidFill>
                  <a:schemeClr val="tx2">
                    <a:alpha val="41673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8"/>
              <p:cNvSpPr/>
              <p:nvPr/>
            </p:nvSpPr>
            <p:spPr>
              <a:xfrm>
                <a:off x="5072465" y="2601731"/>
                <a:ext cx="185140" cy="1850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878"/>
                    </a:moveTo>
                    <a:lnTo>
                      <a:pt x="5722" y="0"/>
                    </a:lnTo>
                    <a:lnTo>
                      <a:pt x="0" y="21600"/>
                    </a:lnTo>
                    <a:lnTo>
                      <a:pt x="21600" y="15878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9"/>
              <p:cNvSpPr/>
              <p:nvPr/>
            </p:nvSpPr>
            <p:spPr>
              <a:xfrm>
                <a:off x="4812919" y="3659429"/>
                <a:ext cx="3063547" cy="1781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41"/>
                      <a:pt x="15986" y="21600"/>
                      <a:pt x="9044" y="21600"/>
                    </a:cubicBezTo>
                    <a:cubicBezTo>
                      <a:pt x="5492" y="21600"/>
                      <a:pt x="2266" y="19036"/>
                      <a:pt x="0" y="14927"/>
                    </a:cubicBezTo>
                  </a:path>
                </a:pathLst>
              </a:custGeom>
              <a:noFill/>
              <a:ln w="38100" cap="flat">
                <a:solidFill>
                  <a:schemeClr val="tx2">
                    <a:alpha val="41673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10"/>
              <p:cNvSpPr/>
              <p:nvPr/>
            </p:nvSpPr>
            <p:spPr>
              <a:xfrm>
                <a:off x="4758009" y="4841101"/>
                <a:ext cx="186339" cy="1850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26" y="21600"/>
                    </a:moveTo>
                    <a:lnTo>
                      <a:pt x="21600" y="5722"/>
                    </a:lnTo>
                    <a:lnTo>
                      <a:pt x="0" y="0"/>
                    </a:lnTo>
                    <a:lnTo>
                      <a:pt x="5826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1"/>
              <p:cNvSpPr/>
              <p:nvPr/>
            </p:nvSpPr>
            <p:spPr>
              <a:xfrm>
                <a:off x="6987786" y="2773236"/>
                <a:ext cx="1774873" cy="1774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16"/>
              <p:cNvSpPr>
                <a:spLocks noChangeAspect="1"/>
              </p:cNvSpPr>
              <p:nvPr/>
            </p:nvSpPr>
            <p:spPr bwMode="auto">
              <a:xfrm>
                <a:off x="4116632" y="3190853"/>
                <a:ext cx="402778" cy="468208"/>
              </a:xfrm>
              <a:custGeom>
                <a:avLst/>
                <a:gdLst>
                  <a:gd name="connsiteX0" fmla="*/ 144647 w 290884"/>
                  <a:gd name="connsiteY0" fmla="*/ 246063 h 338138"/>
                  <a:gd name="connsiteX1" fmla="*/ 110656 w 290884"/>
                  <a:gd name="connsiteY1" fmla="*/ 261816 h 338138"/>
                  <a:gd name="connsiteX2" fmla="*/ 144647 w 290884"/>
                  <a:gd name="connsiteY2" fmla="*/ 314326 h 338138"/>
                  <a:gd name="connsiteX3" fmla="*/ 177331 w 290884"/>
                  <a:gd name="connsiteY3" fmla="*/ 261816 h 338138"/>
                  <a:gd name="connsiteX4" fmla="*/ 144647 w 290884"/>
                  <a:gd name="connsiteY4" fmla="*/ 246063 h 338138"/>
                  <a:gd name="connsiteX5" fmla="*/ 186856 w 290884"/>
                  <a:gd name="connsiteY5" fmla="*/ 222250 h 338138"/>
                  <a:gd name="connsiteX6" fmla="*/ 181776 w 290884"/>
                  <a:gd name="connsiteY6" fmla="*/ 224790 h 338138"/>
                  <a:gd name="connsiteX7" fmla="*/ 167806 w 290884"/>
                  <a:gd name="connsiteY7" fmla="*/ 233680 h 338138"/>
                  <a:gd name="connsiteX8" fmla="*/ 183046 w 290884"/>
                  <a:gd name="connsiteY8" fmla="*/ 241300 h 338138"/>
                  <a:gd name="connsiteX9" fmla="*/ 186856 w 290884"/>
                  <a:gd name="connsiteY9" fmla="*/ 222250 h 338138"/>
                  <a:gd name="connsiteX10" fmla="*/ 102719 w 290884"/>
                  <a:gd name="connsiteY10" fmla="*/ 222250 h 338138"/>
                  <a:gd name="connsiteX11" fmla="*/ 105470 w 290884"/>
                  <a:gd name="connsiteY11" fmla="*/ 241300 h 338138"/>
                  <a:gd name="connsiteX12" fmla="*/ 123357 w 290884"/>
                  <a:gd name="connsiteY12" fmla="*/ 233680 h 338138"/>
                  <a:gd name="connsiteX13" fmla="*/ 106846 w 290884"/>
                  <a:gd name="connsiteY13" fmla="*/ 224790 h 338138"/>
                  <a:gd name="connsiteX14" fmla="*/ 102719 w 290884"/>
                  <a:gd name="connsiteY14" fmla="*/ 222250 h 338138"/>
                  <a:gd name="connsiteX15" fmla="*/ 233044 w 290884"/>
                  <a:gd name="connsiteY15" fmla="*/ 184150 h 338138"/>
                  <a:gd name="connsiteX16" fmla="*/ 209321 w 290884"/>
                  <a:gd name="connsiteY16" fmla="*/ 203710 h 338138"/>
                  <a:gd name="connsiteX17" fmla="*/ 202731 w 290884"/>
                  <a:gd name="connsiteY17" fmla="*/ 249351 h 338138"/>
                  <a:gd name="connsiteX18" fmla="*/ 246223 w 290884"/>
                  <a:gd name="connsiteY18" fmla="*/ 257175 h 338138"/>
                  <a:gd name="connsiteX19" fmla="*/ 265992 w 290884"/>
                  <a:gd name="connsiteY19" fmla="*/ 250655 h 338138"/>
                  <a:gd name="connsiteX20" fmla="*/ 233044 w 290884"/>
                  <a:gd name="connsiteY20" fmla="*/ 184150 h 338138"/>
                  <a:gd name="connsiteX21" fmla="*/ 56261 w 290884"/>
                  <a:gd name="connsiteY21" fmla="*/ 184150 h 338138"/>
                  <a:gd name="connsiteX22" fmla="*/ 21995 w 290884"/>
                  <a:gd name="connsiteY22" fmla="*/ 250655 h 338138"/>
                  <a:gd name="connsiteX23" fmla="*/ 43082 w 290884"/>
                  <a:gd name="connsiteY23" fmla="*/ 257175 h 338138"/>
                  <a:gd name="connsiteX24" fmla="*/ 85256 w 290884"/>
                  <a:gd name="connsiteY24" fmla="*/ 249351 h 338138"/>
                  <a:gd name="connsiteX25" fmla="*/ 78666 w 290884"/>
                  <a:gd name="connsiteY25" fmla="*/ 203710 h 338138"/>
                  <a:gd name="connsiteX26" fmla="*/ 56261 w 290884"/>
                  <a:gd name="connsiteY26" fmla="*/ 184150 h 338138"/>
                  <a:gd name="connsiteX27" fmla="*/ 210669 w 290884"/>
                  <a:gd name="connsiteY27" fmla="*/ 163513 h 338138"/>
                  <a:gd name="connsiteX28" fmla="*/ 210669 w 290884"/>
                  <a:gd name="connsiteY28" fmla="*/ 169070 h 338138"/>
                  <a:gd name="connsiteX29" fmla="*/ 210669 w 290884"/>
                  <a:gd name="connsiteY29" fmla="*/ 174626 h 338138"/>
                  <a:gd name="connsiteX30" fmla="*/ 217019 w 290884"/>
                  <a:gd name="connsiteY30" fmla="*/ 169070 h 338138"/>
                  <a:gd name="connsiteX31" fmla="*/ 210669 w 290884"/>
                  <a:gd name="connsiteY31" fmla="*/ 163513 h 338138"/>
                  <a:gd name="connsiteX32" fmla="*/ 77319 w 290884"/>
                  <a:gd name="connsiteY32" fmla="*/ 163513 h 338138"/>
                  <a:gd name="connsiteX33" fmla="*/ 70969 w 290884"/>
                  <a:gd name="connsiteY33" fmla="*/ 169070 h 338138"/>
                  <a:gd name="connsiteX34" fmla="*/ 77319 w 290884"/>
                  <a:gd name="connsiteY34" fmla="*/ 174626 h 338138"/>
                  <a:gd name="connsiteX35" fmla="*/ 77319 w 290884"/>
                  <a:gd name="connsiteY35" fmla="*/ 169070 h 338138"/>
                  <a:gd name="connsiteX36" fmla="*/ 77319 w 290884"/>
                  <a:gd name="connsiteY36" fmla="*/ 163513 h 338138"/>
                  <a:gd name="connsiteX37" fmla="*/ 144788 w 290884"/>
                  <a:gd name="connsiteY37" fmla="*/ 150813 h 338138"/>
                  <a:gd name="connsiteX38" fmla="*/ 163045 w 290884"/>
                  <a:gd name="connsiteY38" fmla="*/ 169070 h 338138"/>
                  <a:gd name="connsiteX39" fmla="*/ 144788 w 290884"/>
                  <a:gd name="connsiteY39" fmla="*/ 187327 h 338138"/>
                  <a:gd name="connsiteX40" fmla="*/ 126531 w 290884"/>
                  <a:gd name="connsiteY40" fmla="*/ 169070 h 338138"/>
                  <a:gd name="connsiteX41" fmla="*/ 144788 w 290884"/>
                  <a:gd name="connsiteY41" fmla="*/ 150813 h 338138"/>
                  <a:gd name="connsiteX42" fmla="*/ 145444 w 290884"/>
                  <a:gd name="connsiteY42" fmla="*/ 114300 h 338138"/>
                  <a:gd name="connsiteX43" fmla="*/ 119215 w 290884"/>
                  <a:gd name="connsiteY43" fmla="*/ 130293 h 338138"/>
                  <a:gd name="connsiteX44" fmla="*/ 100855 w 290884"/>
                  <a:gd name="connsiteY44" fmla="*/ 144952 h 338138"/>
                  <a:gd name="connsiteX45" fmla="*/ 99544 w 290884"/>
                  <a:gd name="connsiteY45" fmla="*/ 168941 h 338138"/>
                  <a:gd name="connsiteX46" fmla="*/ 100855 w 290884"/>
                  <a:gd name="connsiteY46" fmla="*/ 192930 h 338138"/>
                  <a:gd name="connsiteX47" fmla="*/ 119215 w 290884"/>
                  <a:gd name="connsiteY47" fmla="*/ 206257 h 338138"/>
                  <a:gd name="connsiteX48" fmla="*/ 145444 w 290884"/>
                  <a:gd name="connsiteY48" fmla="*/ 222250 h 338138"/>
                  <a:gd name="connsiteX49" fmla="*/ 170361 w 290884"/>
                  <a:gd name="connsiteY49" fmla="*/ 206257 h 338138"/>
                  <a:gd name="connsiteX50" fmla="*/ 190032 w 290884"/>
                  <a:gd name="connsiteY50" fmla="*/ 192930 h 338138"/>
                  <a:gd name="connsiteX51" fmla="*/ 190032 w 290884"/>
                  <a:gd name="connsiteY51" fmla="*/ 168941 h 338138"/>
                  <a:gd name="connsiteX52" fmla="*/ 190032 w 290884"/>
                  <a:gd name="connsiteY52" fmla="*/ 144952 h 338138"/>
                  <a:gd name="connsiteX53" fmla="*/ 170361 w 290884"/>
                  <a:gd name="connsiteY53" fmla="*/ 130293 h 338138"/>
                  <a:gd name="connsiteX54" fmla="*/ 145444 w 290884"/>
                  <a:gd name="connsiteY54" fmla="*/ 114300 h 338138"/>
                  <a:gd name="connsiteX55" fmla="*/ 183046 w 290884"/>
                  <a:gd name="connsiteY55" fmla="*/ 96838 h 338138"/>
                  <a:gd name="connsiteX56" fmla="*/ 167806 w 290884"/>
                  <a:gd name="connsiteY56" fmla="*/ 103188 h 338138"/>
                  <a:gd name="connsiteX57" fmla="*/ 181776 w 290884"/>
                  <a:gd name="connsiteY57" fmla="*/ 113348 h 338138"/>
                  <a:gd name="connsiteX58" fmla="*/ 186856 w 290884"/>
                  <a:gd name="connsiteY58" fmla="*/ 115888 h 338138"/>
                  <a:gd name="connsiteX59" fmla="*/ 183046 w 290884"/>
                  <a:gd name="connsiteY59" fmla="*/ 96838 h 338138"/>
                  <a:gd name="connsiteX60" fmla="*/ 105470 w 290884"/>
                  <a:gd name="connsiteY60" fmla="*/ 96838 h 338138"/>
                  <a:gd name="connsiteX61" fmla="*/ 102719 w 290884"/>
                  <a:gd name="connsiteY61" fmla="*/ 115888 h 338138"/>
                  <a:gd name="connsiteX62" fmla="*/ 106846 w 290884"/>
                  <a:gd name="connsiteY62" fmla="*/ 113348 h 338138"/>
                  <a:gd name="connsiteX63" fmla="*/ 123357 w 290884"/>
                  <a:gd name="connsiteY63" fmla="*/ 103188 h 338138"/>
                  <a:gd name="connsiteX64" fmla="*/ 105470 w 290884"/>
                  <a:gd name="connsiteY64" fmla="*/ 96838 h 338138"/>
                  <a:gd name="connsiteX65" fmla="*/ 246901 w 290884"/>
                  <a:gd name="connsiteY65" fmla="*/ 79375 h 338138"/>
                  <a:gd name="connsiteX66" fmla="*/ 202731 w 290884"/>
                  <a:gd name="connsiteY66" fmla="*/ 88503 h 338138"/>
                  <a:gd name="connsiteX67" fmla="*/ 209424 w 290884"/>
                  <a:gd name="connsiteY67" fmla="*/ 134144 h 338138"/>
                  <a:gd name="connsiteX68" fmla="*/ 233517 w 290884"/>
                  <a:gd name="connsiteY68" fmla="*/ 152400 h 338138"/>
                  <a:gd name="connsiteX69" fmla="*/ 250917 w 290884"/>
                  <a:gd name="connsiteY69" fmla="*/ 132840 h 338138"/>
                  <a:gd name="connsiteX70" fmla="*/ 266979 w 290884"/>
                  <a:gd name="connsiteY70" fmla="*/ 85895 h 338138"/>
                  <a:gd name="connsiteX71" fmla="*/ 246901 w 290884"/>
                  <a:gd name="connsiteY71" fmla="*/ 79375 h 338138"/>
                  <a:gd name="connsiteX72" fmla="*/ 43420 w 290884"/>
                  <a:gd name="connsiteY72" fmla="*/ 79375 h 338138"/>
                  <a:gd name="connsiteX73" fmla="*/ 22503 w 290884"/>
                  <a:gd name="connsiteY73" fmla="*/ 85895 h 338138"/>
                  <a:gd name="connsiteX74" fmla="*/ 38191 w 290884"/>
                  <a:gd name="connsiteY74" fmla="*/ 132840 h 338138"/>
                  <a:gd name="connsiteX75" fmla="*/ 56494 w 290884"/>
                  <a:gd name="connsiteY75" fmla="*/ 152400 h 338138"/>
                  <a:gd name="connsiteX76" fmla="*/ 78719 w 290884"/>
                  <a:gd name="connsiteY76" fmla="*/ 134144 h 338138"/>
                  <a:gd name="connsiteX77" fmla="*/ 85256 w 290884"/>
                  <a:gd name="connsiteY77" fmla="*/ 88503 h 338138"/>
                  <a:gd name="connsiteX78" fmla="*/ 43420 w 290884"/>
                  <a:gd name="connsiteY78" fmla="*/ 79375 h 338138"/>
                  <a:gd name="connsiteX79" fmla="*/ 144647 w 290884"/>
                  <a:gd name="connsiteY79" fmla="*/ 22225 h 338138"/>
                  <a:gd name="connsiteX80" fmla="*/ 110656 w 290884"/>
                  <a:gd name="connsiteY80" fmla="*/ 74942 h 338138"/>
                  <a:gd name="connsiteX81" fmla="*/ 144647 w 290884"/>
                  <a:gd name="connsiteY81" fmla="*/ 92075 h 338138"/>
                  <a:gd name="connsiteX82" fmla="*/ 177331 w 290884"/>
                  <a:gd name="connsiteY82" fmla="*/ 74942 h 338138"/>
                  <a:gd name="connsiteX83" fmla="*/ 144647 w 290884"/>
                  <a:gd name="connsiteY83" fmla="*/ 22225 h 338138"/>
                  <a:gd name="connsiteX84" fmla="*/ 145581 w 290884"/>
                  <a:gd name="connsiteY84" fmla="*/ 0 h 338138"/>
                  <a:gd name="connsiteX85" fmla="*/ 199637 w 290884"/>
                  <a:gd name="connsiteY85" fmla="*/ 67363 h 338138"/>
                  <a:gd name="connsiteX86" fmla="*/ 247101 w 290884"/>
                  <a:gd name="connsiteY86" fmla="*/ 58117 h 338138"/>
                  <a:gd name="connsiteX87" fmla="*/ 285335 w 290884"/>
                  <a:gd name="connsiteY87" fmla="*/ 73968 h 338138"/>
                  <a:gd name="connsiteX88" fmla="*/ 268195 w 290884"/>
                  <a:gd name="connsiteY88" fmla="*/ 145294 h 338138"/>
                  <a:gd name="connsiteX89" fmla="*/ 248419 w 290884"/>
                  <a:gd name="connsiteY89" fmla="*/ 169069 h 338138"/>
                  <a:gd name="connsiteX90" fmla="*/ 285335 w 290884"/>
                  <a:gd name="connsiteY90" fmla="*/ 264170 h 338138"/>
                  <a:gd name="connsiteX91" fmla="*/ 247101 w 290884"/>
                  <a:gd name="connsiteY91" fmla="*/ 280021 h 338138"/>
                  <a:gd name="connsiteX92" fmla="*/ 199637 w 290884"/>
                  <a:gd name="connsiteY92" fmla="*/ 270775 h 338138"/>
                  <a:gd name="connsiteX93" fmla="*/ 145581 w 290884"/>
                  <a:gd name="connsiteY93" fmla="*/ 338138 h 338138"/>
                  <a:gd name="connsiteX94" fmla="*/ 91525 w 290884"/>
                  <a:gd name="connsiteY94" fmla="*/ 270775 h 338138"/>
                  <a:gd name="connsiteX95" fmla="*/ 44061 w 290884"/>
                  <a:gd name="connsiteY95" fmla="*/ 280021 h 338138"/>
                  <a:gd name="connsiteX96" fmla="*/ 5827 w 290884"/>
                  <a:gd name="connsiteY96" fmla="*/ 264170 h 338138"/>
                  <a:gd name="connsiteX97" fmla="*/ 41425 w 290884"/>
                  <a:gd name="connsiteY97" fmla="*/ 169069 h 338138"/>
                  <a:gd name="connsiteX98" fmla="*/ 21648 w 290884"/>
                  <a:gd name="connsiteY98" fmla="*/ 145294 h 338138"/>
                  <a:gd name="connsiteX99" fmla="*/ 5827 w 290884"/>
                  <a:gd name="connsiteY99" fmla="*/ 73968 h 338138"/>
                  <a:gd name="connsiteX100" fmla="*/ 44061 w 290884"/>
                  <a:gd name="connsiteY100" fmla="*/ 58117 h 338138"/>
                  <a:gd name="connsiteX101" fmla="*/ 91525 w 290884"/>
                  <a:gd name="connsiteY101" fmla="*/ 67363 h 338138"/>
                  <a:gd name="connsiteX102" fmla="*/ 145581 w 290884"/>
                  <a:gd name="connsiteY10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290884" h="338138">
                    <a:moveTo>
                      <a:pt x="144647" y="246063"/>
                    </a:moveTo>
                    <a:cubicBezTo>
                      <a:pt x="132881" y="252627"/>
                      <a:pt x="121115" y="257878"/>
                      <a:pt x="110656" y="261816"/>
                    </a:cubicBezTo>
                    <a:cubicBezTo>
                      <a:pt x="119807" y="295948"/>
                      <a:pt x="132881" y="314326"/>
                      <a:pt x="144647" y="314326"/>
                    </a:cubicBezTo>
                    <a:cubicBezTo>
                      <a:pt x="155106" y="314326"/>
                      <a:pt x="168180" y="295948"/>
                      <a:pt x="177331" y="261816"/>
                    </a:cubicBezTo>
                    <a:cubicBezTo>
                      <a:pt x="166872" y="257878"/>
                      <a:pt x="155106" y="252627"/>
                      <a:pt x="144647" y="246063"/>
                    </a:cubicBezTo>
                    <a:close/>
                    <a:moveTo>
                      <a:pt x="186856" y="222250"/>
                    </a:moveTo>
                    <a:cubicBezTo>
                      <a:pt x="184316" y="222250"/>
                      <a:pt x="183046" y="223520"/>
                      <a:pt x="181776" y="224790"/>
                    </a:cubicBezTo>
                    <a:cubicBezTo>
                      <a:pt x="176696" y="228600"/>
                      <a:pt x="171616" y="231140"/>
                      <a:pt x="167806" y="233680"/>
                    </a:cubicBezTo>
                    <a:cubicBezTo>
                      <a:pt x="172886" y="237490"/>
                      <a:pt x="177966" y="238760"/>
                      <a:pt x="183046" y="241300"/>
                    </a:cubicBezTo>
                    <a:cubicBezTo>
                      <a:pt x="184316" y="234950"/>
                      <a:pt x="185586" y="228600"/>
                      <a:pt x="186856" y="222250"/>
                    </a:cubicBezTo>
                    <a:close/>
                    <a:moveTo>
                      <a:pt x="102719" y="222250"/>
                    </a:moveTo>
                    <a:cubicBezTo>
                      <a:pt x="102719" y="228600"/>
                      <a:pt x="104095" y="234950"/>
                      <a:pt x="105470" y="241300"/>
                    </a:cubicBezTo>
                    <a:cubicBezTo>
                      <a:pt x="110974" y="238760"/>
                      <a:pt x="117853" y="237490"/>
                      <a:pt x="123357" y="233680"/>
                    </a:cubicBezTo>
                    <a:cubicBezTo>
                      <a:pt x="117853" y="231140"/>
                      <a:pt x="112350" y="228600"/>
                      <a:pt x="106846" y="224790"/>
                    </a:cubicBezTo>
                    <a:cubicBezTo>
                      <a:pt x="105470" y="223520"/>
                      <a:pt x="104095" y="222250"/>
                      <a:pt x="102719" y="222250"/>
                    </a:cubicBezTo>
                    <a:close/>
                    <a:moveTo>
                      <a:pt x="233044" y="184150"/>
                    </a:moveTo>
                    <a:cubicBezTo>
                      <a:pt x="225136" y="190670"/>
                      <a:pt x="218546" y="197190"/>
                      <a:pt x="209321" y="203710"/>
                    </a:cubicBezTo>
                    <a:cubicBezTo>
                      <a:pt x="208003" y="219359"/>
                      <a:pt x="206685" y="235007"/>
                      <a:pt x="202731" y="249351"/>
                    </a:cubicBezTo>
                    <a:cubicBezTo>
                      <a:pt x="219864" y="254567"/>
                      <a:pt x="234361" y="257175"/>
                      <a:pt x="246223" y="257175"/>
                    </a:cubicBezTo>
                    <a:cubicBezTo>
                      <a:pt x="251494" y="257175"/>
                      <a:pt x="262038" y="257175"/>
                      <a:pt x="265992" y="250655"/>
                    </a:cubicBezTo>
                    <a:cubicBezTo>
                      <a:pt x="272581" y="241527"/>
                      <a:pt x="262038" y="215446"/>
                      <a:pt x="233044" y="184150"/>
                    </a:cubicBezTo>
                    <a:close/>
                    <a:moveTo>
                      <a:pt x="56261" y="184150"/>
                    </a:moveTo>
                    <a:cubicBezTo>
                      <a:pt x="25949" y="215446"/>
                      <a:pt x="15406" y="241527"/>
                      <a:pt x="21995" y="250655"/>
                    </a:cubicBezTo>
                    <a:cubicBezTo>
                      <a:pt x="25949" y="257175"/>
                      <a:pt x="36493" y="257175"/>
                      <a:pt x="43082" y="257175"/>
                    </a:cubicBezTo>
                    <a:cubicBezTo>
                      <a:pt x="54943" y="257175"/>
                      <a:pt x="69441" y="254567"/>
                      <a:pt x="85256" y="249351"/>
                    </a:cubicBezTo>
                    <a:cubicBezTo>
                      <a:pt x="82620" y="235007"/>
                      <a:pt x="79984" y="219359"/>
                      <a:pt x="78666" y="203710"/>
                    </a:cubicBezTo>
                    <a:cubicBezTo>
                      <a:pt x="70759" y="197190"/>
                      <a:pt x="62851" y="190670"/>
                      <a:pt x="56261" y="184150"/>
                    </a:cubicBezTo>
                    <a:close/>
                    <a:moveTo>
                      <a:pt x="210669" y="163513"/>
                    </a:moveTo>
                    <a:cubicBezTo>
                      <a:pt x="210669" y="164902"/>
                      <a:pt x="210669" y="166291"/>
                      <a:pt x="210669" y="169070"/>
                    </a:cubicBezTo>
                    <a:cubicBezTo>
                      <a:pt x="210669" y="170459"/>
                      <a:pt x="210669" y="173237"/>
                      <a:pt x="210669" y="174626"/>
                    </a:cubicBezTo>
                    <a:cubicBezTo>
                      <a:pt x="213209" y="173237"/>
                      <a:pt x="215749" y="170459"/>
                      <a:pt x="217019" y="169070"/>
                    </a:cubicBezTo>
                    <a:cubicBezTo>
                      <a:pt x="215749" y="166291"/>
                      <a:pt x="213209" y="164902"/>
                      <a:pt x="210669" y="163513"/>
                    </a:cubicBezTo>
                    <a:close/>
                    <a:moveTo>
                      <a:pt x="77319" y="163513"/>
                    </a:moveTo>
                    <a:cubicBezTo>
                      <a:pt x="74779" y="164902"/>
                      <a:pt x="73509" y="166291"/>
                      <a:pt x="70969" y="169070"/>
                    </a:cubicBezTo>
                    <a:cubicBezTo>
                      <a:pt x="73509" y="170459"/>
                      <a:pt x="74779" y="173237"/>
                      <a:pt x="77319" y="174626"/>
                    </a:cubicBezTo>
                    <a:cubicBezTo>
                      <a:pt x="77319" y="173237"/>
                      <a:pt x="77319" y="170459"/>
                      <a:pt x="77319" y="169070"/>
                    </a:cubicBezTo>
                    <a:cubicBezTo>
                      <a:pt x="77319" y="166291"/>
                      <a:pt x="77319" y="164902"/>
                      <a:pt x="77319" y="163513"/>
                    </a:cubicBezTo>
                    <a:close/>
                    <a:moveTo>
                      <a:pt x="144788" y="150813"/>
                    </a:moveTo>
                    <a:cubicBezTo>
                      <a:pt x="154871" y="150813"/>
                      <a:pt x="163045" y="158987"/>
                      <a:pt x="163045" y="169070"/>
                    </a:cubicBezTo>
                    <a:cubicBezTo>
                      <a:pt x="163045" y="179153"/>
                      <a:pt x="154871" y="187327"/>
                      <a:pt x="144788" y="187327"/>
                    </a:cubicBezTo>
                    <a:cubicBezTo>
                      <a:pt x="134705" y="187327"/>
                      <a:pt x="126531" y="179153"/>
                      <a:pt x="126531" y="169070"/>
                    </a:cubicBezTo>
                    <a:cubicBezTo>
                      <a:pt x="126531" y="158987"/>
                      <a:pt x="134705" y="150813"/>
                      <a:pt x="144788" y="150813"/>
                    </a:cubicBezTo>
                    <a:close/>
                    <a:moveTo>
                      <a:pt x="145444" y="114300"/>
                    </a:moveTo>
                    <a:cubicBezTo>
                      <a:pt x="136264" y="119631"/>
                      <a:pt x="128395" y="124962"/>
                      <a:pt x="119215" y="130293"/>
                    </a:cubicBezTo>
                    <a:cubicBezTo>
                      <a:pt x="112658" y="135623"/>
                      <a:pt x="106101" y="139622"/>
                      <a:pt x="100855" y="144952"/>
                    </a:cubicBezTo>
                    <a:cubicBezTo>
                      <a:pt x="100855" y="152949"/>
                      <a:pt x="99544" y="160945"/>
                      <a:pt x="99544" y="168941"/>
                    </a:cubicBezTo>
                    <a:cubicBezTo>
                      <a:pt x="99544" y="176938"/>
                      <a:pt x="100855" y="184934"/>
                      <a:pt x="100855" y="192930"/>
                    </a:cubicBezTo>
                    <a:cubicBezTo>
                      <a:pt x="107412" y="196928"/>
                      <a:pt x="112658" y="202259"/>
                      <a:pt x="119215" y="206257"/>
                    </a:cubicBezTo>
                    <a:cubicBezTo>
                      <a:pt x="128395" y="212921"/>
                      <a:pt x="136264" y="218252"/>
                      <a:pt x="145444" y="222250"/>
                    </a:cubicBezTo>
                    <a:cubicBezTo>
                      <a:pt x="153312" y="218252"/>
                      <a:pt x="162492" y="212921"/>
                      <a:pt x="170361" y="206257"/>
                    </a:cubicBezTo>
                    <a:cubicBezTo>
                      <a:pt x="176918" y="202259"/>
                      <a:pt x="183475" y="196928"/>
                      <a:pt x="190032" y="192930"/>
                    </a:cubicBezTo>
                    <a:cubicBezTo>
                      <a:pt x="190032" y="184934"/>
                      <a:pt x="190032" y="176938"/>
                      <a:pt x="190032" y="168941"/>
                    </a:cubicBezTo>
                    <a:cubicBezTo>
                      <a:pt x="190032" y="160945"/>
                      <a:pt x="190032" y="152949"/>
                      <a:pt x="190032" y="144952"/>
                    </a:cubicBezTo>
                    <a:cubicBezTo>
                      <a:pt x="183475" y="139622"/>
                      <a:pt x="176918" y="135623"/>
                      <a:pt x="170361" y="130293"/>
                    </a:cubicBezTo>
                    <a:cubicBezTo>
                      <a:pt x="162492" y="124962"/>
                      <a:pt x="153312" y="119631"/>
                      <a:pt x="145444" y="114300"/>
                    </a:cubicBezTo>
                    <a:close/>
                    <a:moveTo>
                      <a:pt x="183046" y="96838"/>
                    </a:moveTo>
                    <a:cubicBezTo>
                      <a:pt x="177966" y="98108"/>
                      <a:pt x="172886" y="100648"/>
                      <a:pt x="167806" y="103188"/>
                    </a:cubicBezTo>
                    <a:cubicBezTo>
                      <a:pt x="171616" y="106998"/>
                      <a:pt x="176696" y="109538"/>
                      <a:pt x="181776" y="113348"/>
                    </a:cubicBezTo>
                    <a:cubicBezTo>
                      <a:pt x="183046" y="114618"/>
                      <a:pt x="184316" y="115888"/>
                      <a:pt x="186856" y="115888"/>
                    </a:cubicBezTo>
                    <a:cubicBezTo>
                      <a:pt x="185586" y="109538"/>
                      <a:pt x="184316" y="103188"/>
                      <a:pt x="183046" y="96838"/>
                    </a:cubicBezTo>
                    <a:close/>
                    <a:moveTo>
                      <a:pt x="105470" y="96838"/>
                    </a:moveTo>
                    <a:cubicBezTo>
                      <a:pt x="104095" y="103188"/>
                      <a:pt x="102719" y="109538"/>
                      <a:pt x="102719" y="115888"/>
                    </a:cubicBezTo>
                    <a:cubicBezTo>
                      <a:pt x="104095" y="115888"/>
                      <a:pt x="105470" y="114618"/>
                      <a:pt x="106846" y="113348"/>
                    </a:cubicBezTo>
                    <a:cubicBezTo>
                      <a:pt x="112350" y="109538"/>
                      <a:pt x="117853" y="106998"/>
                      <a:pt x="123357" y="103188"/>
                    </a:cubicBezTo>
                    <a:cubicBezTo>
                      <a:pt x="117853" y="100648"/>
                      <a:pt x="110974" y="98108"/>
                      <a:pt x="105470" y="96838"/>
                    </a:cubicBezTo>
                    <a:close/>
                    <a:moveTo>
                      <a:pt x="246901" y="79375"/>
                    </a:moveTo>
                    <a:cubicBezTo>
                      <a:pt x="234855" y="79375"/>
                      <a:pt x="220132" y="83287"/>
                      <a:pt x="202731" y="88503"/>
                    </a:cubicBezTo>
                    <a:cubicBezTo>
                      <a:pt x="206747" y="102847"/>
                      <a:pt x="208085" y="118496"/>
                      <a:pt x="209424" y="134144"/>
                    </a:cubicBezTo>
                    <a:cubicBezTo>
                      <a:pt x="217455" y="139360"/>
                      <a:pt x="225486" y="145880"/>
                      <a:pt x="233517" y="152400"/>
                    </a:cubicBezTo>
                    <a:cubicBezTo>
                      <a:pt x="240209" y="145880"/>
                      <a:pt x="245563" y="139360"/>
                      <a:pt x="250917" y="132840"/>
                    </a:cubicBezTo>
                    <a:cubicBezTo>
                      <a:pt x="269656" y="108063"/>
                      <a:pt x="270994" y="92415"/>
                      <a:pt x="266979" y="85895"/>
                    </a:cubicBezTo>
                    <a:cubicBezTo>
                      <a:pt x="262963" y="80679"/>
                      <a:pt x="252255" y="79375"/>
                      <a:pt x="246901" y="79375"/>
                    </a:cubicBezTo>
                    <a:close/>
                    <a:moveTo>
                      <a:pt x="43420" y="79375"/>
                    </a:moveTo>
                    <a:cubicBezTo>
                      <a:pt x="36884" y="79375"/>
                      <a:pt x="26425" y="80679"/>
                      <a:pt x="22503" y="85895"/>
                    </a:cubicBezTo>
                    <a:cubicBezTo>
                      <a:pt x="18581" y="92415"/>
                      <a:pt x="21195" y="108063"/>
                      <a:pt x="38191" y="132840"/>
                    </a:cubicBezTo>
                    <a:cubicBezTo>
                      <a:pt x="43420" y="139360"/>
                      <a:pt x="49957" y="145880"/>
                      <a:pt x="56494" y="152400"/>
                    </a:cubicBezTo>
                    <a:cubicBezTo>
                      <a:pt x="63031" y="145880"/>
                      <a:pt x="70875" y="139360"/>
                      <a:pt x="78719" y="134144"/>
                    </a:cubicBezTo>
                    <a:cubicBezTo>
                      <a:pt x="80026" y="118496"/>
                      <a:pt x="82641" y="102847"/>
                      <a:pt x="85256" y="88503"/>
                    </a:cubicBezTo>
                    <a:cubicBezTo>
                      <a:pt x="69568" y="83287"/>
                      <a:pt x="55187" y="79375"/>
                      <a:pt x="43420" y="79375"/>
                    </a:cubicBezTo>
                    <a:close/>
                    <a:moveTo>
                      <a:pt x="144647" y="22225"/>
                    </a:moveTo>
                    <a:cubicBezTo>
                      <a:pt x="132881" y="22225"/>
                      <a:pt x="119807" y="41994"/>
                      <a:pt x="110656" y="74942"/>
                    </a:cubicBezTo>
                    <a:cubicBezTo>
                      <a:pt x="121115" y="80214"/>
                      <a:pt x="132881" y="85485"/>
                      <a:pt x="144647" y="92075"/>
                    </a:cubicBezTo>
                    <a:cubicBezTo>
                      <a:pt x="155106" y="85485"/>
                      <a:pt x="166872" y="80214"/>
                      <a:pt x="177331" y="74942"/>
                    </a:cubicBezTo>
                    <a:cubicBezTo>
                      <a:pt x="168180" y="41994"/>
                      <a:pt x="155106" y="22225"/>
                      <a:pt x="144647" y="22225"/>
                    </a:cubicBezTo>
                    <a:close/>
                    <a:moveTo>
                      <a:pt x="145581" y="0"/>
                    </a:moveTo>
                    <a:cubicBezTo>
                      <a:pt x="169313" y="0"/>
                      <a:pt x="187771" y="27738"/>
                      <a:pt x="199637" y="67363"/>
                    </a:cubicBezTo>
                    <a:cubicBezTo>
                      <a:pt x="216777" y="60759"/>
                      <a:pt x="232598" y="58117"/>
                      <a:pt x="247101" y="58117"/>
                    </a:cubicBezTo>
                    <a:cubicBezTo>
                      <a:pt x="269514" y="58117"/>
                      <a:pt x="280061" y="67363"/>
                      <a:pt x="285335" y="73968"/>
                    </a:cubicBezTo>
                    <a:cubicBezTo>
                      <a:pt x="293246" y="85855"/>
                      <a:pt x="295883" y="108310"/>
                      <a:pt x="268195" y="145294"/>
                    </a:cubicBezTo>
                    <a:cubicBezTo>
                      <a:pt x="262922" y="153219"/>
                      <a:pt x="256330" y="161144"/>
                      <a:pt x="248419" y="169069"/>
                    </a:cubicBezTo>
                    <a:cubicBezTo>
                      <a:pt x="281380" y="204732"/>
                      <a:pt x="301156" y="240395"/>
                      <a:pt x="285335" y="264170"/>
                    </a:cubicBezTo>
                    <a:cubicBezTo>
                      <a:pt x="280061" y="270775"/>
                      <a:pt x="269514" y="280021"/>
                      <a:pt x="247101" y="280021"/>
                    </a:cubicBezTo>
                    <a:cubicBezTo>
                      <a:pt x="232598" y="280021"/>
                      <a:pt x="216777" y="276058"/>
                      <a:pt x="199637" y="270775"/>
                    </a:cubicBezTo>
                    <a:cubicBezTo>
                      <a:pt x="187771" y="310400"/>
                      <a:pt x="169313" y="338138"/>
                      <a:pt x="145581" y="338138"/>
                    </a:cubicBezTo>
                    <a:cubicBezTo>
                      <a:pt x="120531" y="338138"/>
                      <a:pt x="102072" y="310400"/>
                      <a:pt x="91525" y="270775"/>
                    </a:cubicBezTo>
                    <a:cubicBezTo>
                      <a:pt x="73067" y="276058"/>
                      <a:pt x="57246" y="280021"/>
                      <a:pt x="44061" y="280021"/>
                    </a:cubicBezTo>
                    <a:cubicBezTo>
                      <a:pt x="21648" y="280021"/>
                      <a:pt x="9782" y="270775"/>
                      <a:pt x="5827" y="264170"/>
                    </a:cubicBezTo>
                    <a:cubicBezTo>
                      <a:pt x="-9994" y="240395"/>
                      <a:pt x="8464" y="204732"/>
                      <a:pt x="41425" y="169069"/>
                    </a:cubicBezTo>
                    <a:cubicBezTo>
                      <a:pt x="33514" y="161144"/>
                      <a:pt x="26922" y="153219"/>
                      <a:pt x="21648" y="145294"/>
                    </a:cubicBezTo>
                    <a:cubicBezTo>
                      <a:pt x="-6039" y="108310"/>
                      <a:pt x="-2084" y="85855"/>
                      <a:pt x="5827" y="73968"/>
                    </a:cubicBezTo>
                    <a:cubicBezTo>
                      <a:pt x="9782" y="67363"/>
                      <a:pt x="21648" y="58117"/>
                      <a:pt x="44061" y="58117"/>
                    </a:cubicBezTo>
                    <a:cubicBezTo>
                      <a:pt x="57246" y="58117"/>
                      <a:pt x="73067" y="60759"/>
                      <a:pt x="91525" y="67363"/>
                    </a:cubicBezTo>
                    <a:cubicBezTo>
                      <a:pt x="102072" y="27738"/>
                      <a:pt x="120531" y="0"/>
                      <a:pt x="1455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17"/>
              <p:cNvSpPr>
                <a:spLocks noChangeAspect="1"/>
              </p:cNvSpPr>
              <p:nvPr/>
            </p:nvSpPr>
            <p:spPr bwMode="auto">
              <a:xfrm>
                <a:off x="7689478" y="3190853"/>
                <a:ext cx="371490" cy="468208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TextBox 18"/>
              <p:cNvSpPr txBox="1"/>
              <p:nvPr/>
            </p:nvSpPr>
            <p:spPr>
              <a:xfrm>
                <a:off x="3702467" y="3830934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19"/>
              <p:cNvSpPr txBox="1"/>
              <p:nvPr/>
            </p:nvSpPr>
            <p:spPr>
              <a:xfrm>
                <a:off x="7262156" y="3830934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5" name="Rectangle 20"/>
            <p:cNvSpPr/>
            <p:nvPr/>
          </p:nvSpPr>
          <p:spPr>
            <a:xfrm>
              <a:off x="9005922" y="3190853"/>
              <a:ext cx="2292548" cy="16407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35719" tIns="35719" rIns="35719" bIns="35719" anchor="t">
              <a:norm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/>
                <a:t>此部分内容作为文字排版占位显示（建议使用主题字体）</a:t>
              </a:r>
            </a:p>
          </p:txBody>
        </p:sp>
        <p:sp>
          <p:nvSpPr>
            <p:cNvPr id="6" name="Rectangle 21"/>
            <p:cNvSpPr/>
            <p:nvPr/>
          </p:nvSpPr>
          <p:spPr>
            <a:xfrm>
              <a:off x="9005922" y="2872496"/>
              <a:ext cx="1303242" cy="3183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" name="Rectangle 22"/>
            <p:cNvSpPr/>
            <p:nvPr/>
          </p:nvSpPr>
          <p:spPr>
            <a:xfrm>
              <a:off x="899880" y="3190853"/>
              <a:ext cx="2292548" cy="16407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35719" tIns="35719" rIns="35719" bIns="35719" anchor="t">
              <a:norm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/>
                <a:t>此部分内容作为文字排版占位显示（建议使用主题字体）</a:t>
              </a:r>
            </a:p>
          </p:txBody>
        </p:sp>
        <p:sp>
          <p:nvSpPr>
            <p:cNvPr id="8" name="Rectangle 23"/>
            <p:cNvSpPr/>
            <p:nvPr/>
          </p:nvSpPr>
          <p:spPr>
            <a:xfrm>
              <a:off x="1889186" y="2872496"/>
              <a:ext cx="1303242" cy="3183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924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1687082-810c-4b84-9e74-561c13bffc44"/>
          <p:cNvGrpSpPr>
            <a:grpSpLocks noChangeAspect="1"/>
          </p:cNvGrpSpPr>
          <p:nvPr/>
        </p:nvGrpSpPr>
        <p:grpSpPr>
          <a:xfrm>
            <a:off x="1569128" y="1304764"/>
            <a:ext cx="9059408" cy="4409188"/>
            <a:chOff x="1569128" y="1304764"/>
            <a:chExt cx="9059408" cy="4409188"/>
          </a:xfrm>
        </p:grpSpPr>
        <p:sp>
          <p:nvSpPr>
            <p:cNvPr id="4" name="Oval 17"/>
            <p:cNvSpPr/>
            <p:nvPr/>
          </p:nvSpPr>
          <p:spPr>
            <a:xfrm rot="10800000" flipH="1" flipV="1">
              <a:off x="1569128" y="1304764"/>
              <a:ext cx="3307672" cy="330767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93000"/>
              </a:schemeClr>
            </a:solidFill>
            <a:ln w="76200">
              <a:solidFill>
                <a:schemeClr val="accent1">
                  <a:alpha val="69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5" name="Oval 2"/>
            <p:cNvSpPr/>
            <p:nvPr/>
          </p:nvSpPr>
          <p:spPr>
            <a:xfrm rot="10800000" flipH="1" flipV="1">
              <a:off x="4631088" y="1492719"/>
              <a:ext cx="2931762" cy="293176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93000"/>
              </a:schemeClr>
            </a:solidFill>
            <a:ln w="76200">
              <a:solidFill>
                <a:schemeClr val="accent1">
                  <a:alpha val="69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6" name="Oval 18"/>
            <p:cNvSpPr/>
            <p:nvPr/>
          </p:nvSpPr>
          <p:spPr>
            <a:xfrm rot="10800000" flipH="1" flipV="1">
              <a:off x="7320864" y="1304764"/>
              <a:ext cx="3307672" cy="330767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93000"/>
              </a:schemeClr>
            </a:solidFill>
            <a:ln w="76200">
              <a:solidFill>
                <a:schemeClr val="accent1">
                  <a:alpha val="69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7"/>
            <p:cNvSpPr/>
            <p:nvPr/>
          </p:nvSpPr>
          <p:spPr>
            <a:xfrm>
              <a:off x="5117992" y="1980594"/>
              <a:ext cx="1956016" cy="1956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8"/>
            <p:cNvSpPr>
              <a:spLocks/>
            </p:cNvSpPr>
            <p:nvPr/>
          </p:nvSpPr>
          <p:spPr bwMode="auto">
            <a:xfrm>
              <a:off x="5548457" y="2532736"/>
              <a:ext cx="1095087" cy="851731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2"/>
            <p:cNvSpPr txBox="1"/>
            <p:nvPr/>
          </p:nvSpPr>
          <p:spPr>
            <a:xfrm>
              <a:off x="1959097" y="4894304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900" cap="none" spc="0" normalizeH="0" baseline="0" noProof="0">
                  <a:ln>
                    <a:noFill/>
                  </a:ln>
                  <a:solidFill>
                    <a:srgbClr val="606A74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12" name="TextBox 13"/>
            <p:cNvSpPr txBox="1"/>
            <p:nvPr/>
          </p:nvSpPr>
          <p:spPr>
            <a:xfrm>
              <a:off x="1959097" y="5232858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</a:t>
              </a:r>
              <a:b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（建议使用主题字体）</a:t>
              </a:r>
            </a:p>
          </p:txBody>
        </p:sp>
        <p:sp>
          <p:nvSpPr>
            <p:cNvPr id="13" name="TextBox 15"/>
            <p:cNvSpPr txBox="1"/>
            <p:nvPr/>
          </p:nvSpPr>
          <p:spPr>
            <a:xfrm>
              <a:off x="7714560" y="4894304"/>
              <a:ext cx="2520280" cy="338554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900" cap="none" spc="0" normalizeH="0" baseline="0" noProof="0">
                  <a:ln>
                    <a:noFill/>
                  </a:ln>
                  <a:solidFill>
                    <a:srgbClr val="6A757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14" name="TextBox 16"/>
            <p:cNvSpPr txBox="1"/>
            <p:nvPr/>
          </p:nvSpPr>
          <p:spPr>
            <a:xfrm>
              <a:off x="7714560" y="5232858"/>
              <a:ext cx="2520280" cy="481094"/>
            </a:xfrm>
            <a:prstGeom prst="rect">
              <a:avLst/>
            </a:prstGeom>
          </p:spPr>
          <p:txBody>
            <a:bodyPr vert="horz" wrap="square" lIns="0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</a:t>
              </a:r>
              <a:b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（建议使用主题字体）</a:t>
              </a: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4" r="16654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9" r="166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04832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1fda12a-f562-49bc-95cb-2709447c1522"/>
          <p:cNvGrpSpPr>
            <a:grpSpLocks noChangeAspect="1"/>
          </p:cNvGrpSpPr>
          <p:nvPr/>
        </p:nvGrpSpPr>
        <p:grpSpPr>
          <a:xfrm>
            <a:off x="1376477" y="1775999"/>
            <a:ext cx="9439046" cy="3306002"/>
            <a:chOff x="1376477" y="1775999"/>
            <a:chExt cx="9439046" cy="3306002"/>
          </a:xfrm>
        </p:grpSpPr>
        <p:sp>
          <p:nvSpPr>
            <p:cNvPr id="4" name="任意多边形: 形状 3"/>
            <p:cNvSpPr>
              <a:spLocks/>
            </p:cNvSpPr>
            <p:nvPr/>
          </p:nvSpPr>
          <p:spPr bwMode="auto">
            <a:xfrm>
              <a:off x="6504996" y="2399208"/>
              <a:ext cx="1449743" cy="1707192"/>
            </a:xfrm>
            <a:custGeom>
              <a:avLst/>
              <a:gdLst>
                <a:gd name="T0" fmla="*/ 7 w 242"/>
                <a:gd name="T1" fmla="*/ 285 h 285"/>
                <a:gd name="T2" fmla="*/ 0 w 242"/>
                <a:gd name="T3" fmla="*/ 247 h 285"/>
                <a:gd name="T4" fmla="*/ 203 w 242"/>
                <a:gd name="T5" fmla="*/ 109 h 285"/>
                <a:gd name="T6" fmla="*/ 185 w 242"/>
                <a:gd name="T7" fmla="*/ 63 h 285"/>
                <a:gd name="T8" fmla="*/ 99 w 242"/>
                <a:gd name="T9" fmla="*/ 61 h 285"/>
                <a:gd name="T10" fmla="*/ 87 w 242"/>
                <a:gd name="T11" fmla="*/ 25 h 285"/>
                <a:gd name="T12" fmla="*/ 207 w 242"/>
                <a:gd name="T13" fmla="*/ 31 h 285"/>
                <a:gd name="T14" fmla="*/ 241 w 242"/>
                <a:gd name="T15" fmla="*/ 109 h 285"/>
                <a:gd name="T16" fmla="*/ 7 w 242"/>
                <a:gd name="T1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285">
                  <a:moveTo>
                    <a:pt x="7" y="285"/>
                  </a:moveTo>
                  <a:cubicBezTo>
                    <a:pt x="0" y="247"/>
                    <a:pt x="0" y="247"/>
                    <a:pt x="0" y="247"/>
                  </a:cubicBezTo>
                  <a:cubicBezTo>
                    <a:pt x="56" y="236"/>
                    <a:pt x="203" y="189"/>
                    <a:pt x="203" y="109"/>
                  </a:cubicBezTo>
                  <a:cubicBezTo>
                    <a:pt x="203" y="86"/>
                    <a:pt x="197" y="71"/>
                    <a:pt x="185" y="63"/>
                  </a:cubicBezTo>
                  <a:cubicBezTo>
                    <a:pt x="161" y="45"/>
                    <a:pt x="115" y="55"/>
                    <a:pt x="99" y="61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94" y="22"/>
                    <a:pt x="163" y="0"/>
                    <a:pt x="207" y="31"/>
                  </a:cubicBezTo>
                  <a:cubicBezTo>
                    <a:pt x="230" y="47"/>
                    <a:pt x="241" y="73"/>
                    <a:pt x="241" y="109"/>
                  </a:cubicBezTo>
                  <a:cubicBezTo>
                    <a:pt x="242" y="237"/>
                    <a:pt x="17" y="283"/>
                    <a:pt x="7" y="285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任意多边形: 形状 4"/>
            <p:cNvSpPr>
              <a:spLocks/>
            </p:cNvSpPr>
            <p:nvPr/>
          </p:nvSpPr>
          <p:spPr bwMode="auto">
            <a:xfrm>
              <a:off x="4237262" y="2260442"/>
              <a:ext cx="3021820" cy="2337117"/>
            </a:xfrm>
            <a:custGeom>
              <a:avLst/>
              <a:gdLst>
                <a:gd name="T0" fmla="*/ 474 w 505"/>
                <a:gd name="T1" fmla="*/ 0 h 390"/>
                <a:gd name="T2" fmla="*/ 32 w 505"/>
                <a:gd name="T3" fmla="*/ 0 h 390"/>
                <a:gd name="T4" fmla="*/ 4 w 505"/>
                <a:gd name="T5" fmla="*/ 24 h 390"/>
                <a:gd name="T6" fmla="*/ 174 w 505"/>
                <a:gd name="T7" fmla="*/ 356 h 390"/>
                <a:gd name="T8" fmla="*/ 174 w 505"/>
                <a:gd name="T9" fmla="*/ 374 h 390"/>
                <a:gd name="T10" fmla="*/ 190 w 505"/>
                <a:gd name="T11" fmla="*/ 390 h 390"/>
                <a:gd name="T12" fmla="*/ 251 w 505"/>
                <a:gd name="T13" fmla="*/ 390 h 390"/>
                <a:gd name="T14" fmla="*/ 255 w 505"/>
                <a:gd name="T15" fmla="*/ 390 h 390"/>
                <a:gd name="T16" fmla="*/ 316 w 505"/>
                <a:gd name="T17" fmla="*/ 390 h 390"/>
                <a:gd name="T18" fmla="*/ 332 w 505"/>
                <a:gd name="T19" fmla="*/ 374 h 390"/>
                <a:gd name="T20" fmla="*/ 332 w 505"/>
                <a:gd name="T21" fmla="*/ 356 h 390"/>
                <a:gd name="T22" fmla="*/ 502 w 505"/>
                <a:gd name="T23" fmla="*/ 24 h 390"/>
                <a:gd name="T24" fmla="*/ 474 w 505"/>
                <a:gd name="T2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5" h="390">
                  <a:moveTo>
                    <a:pt x="474" y="0"/>
                  </a:moveTo>
                  <a:cubicBezTo>
                    <a:pt x="447" y="0"/>
                    <a:pt x="59" y="0"/>
                    <a:pt x="32" y="0"/>
                  </a:cubicBezTo>
                  <a:cubicBezTo>
                    <a:pt x="0" y="0"/>
                    <a:pt x="4" y="16"/>
                    <a:pt x="4" y="24"/>
                  </a:cubicBezTo>
                  <a:cubicBezTo>
                    <a:pt x="13" y="287"/>
                    <a:pt x="174" y="356"/>
                    <a:pt x="174" y="356"/>
                  </a:cubicBezTo>
                  <a:cubicBezTo>
                    <a:pt x="174" y="374"/>
                    <a:pt x="174" y="374"/>
                    <a:pt x="174" y="374"/>
                  </a:cubicBezTo>
                  <a:cubicBezTo>
                    <a:pt x="174" y="374"/>
                    <a:pt x="174" y="390"/>
                    <a:pt x="190" y="390"/>
                  </a:cubicBezTo>
                  <a:cubicBezTo>
                    <a:pt x="202" y="390"/>
                    <a:pt x="237" y="390"/>
                    <a:pt x="251" y="390"/>
                  </a:cubicBezTo>
                  <a:cubicBezTo>
                    <a:pt x="253" y="390"/>
                    <a:pt x="254" y="390"/>
                    <a:pt x="255" y="390"/>
                  </a:cubicBezTo>
                  <a:cubicBezTo>
                    <a:pt x="269" y="390"/>
                    <a:pt x="304" y="390"/>
                    <a:pt x="316" y="390"/>
                  </a:cubicBezTo>
                  <a:cubicBezTo>
                    <a:pt x="332" y="390"/>
                    <a:pt x="332" y="374"/>
                    <a:pt x="332" y="374"/>
                  </a:cubicBezTo>
                  <a:cubicBezTo>
                    <a:pt x="332" y="356"/>
                    <a:pt x="332" y="356"/>
                    <a:pt x="332" y="356"/>
                  </a:cubicBezTo>
                  <a:cubicBezTo>
                    <a:pt x="332" y="356"/>
                    <a:pt x="493" y="287"/>
                    <a:pt x="502" y="24"/>
                  </a:cubicBezTo>
                  <a:cubicBezTo>
                    <a:pt x="502" y="16"/>
                    <a:pt x="505" y="0"/>
                    <a:pt x="47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4895070" y="3909723"/>
              <a:ext cx="1706204" cy="393353"/>
            </a:xfrm>
            <a:custGeom>
              <a:avLst/>
              <a:gdLst>
                <a:gd name="connsiteX0" fmla="*/ 0 w 1483454"/>
                <a:gd name="connsiteY0" fmla="*/ 0 h 342000"/>
                <a:gd name="connsiteX1" fmla="*/ 1483454 w 1483454"/>
                <a:gd name="connsiteY1" fmla="*/ 0 h 342000"/>
                <a:gd name="connsiteX2" fmla="*/ 1438250 w 1483454"/>
                <a:gd name="connsiteY2" fmla="*/ 58287 h 342000"/>
                <a:gd name="connsiteX3" fmla="*/ 1114669 w 1483454"/>
                <a:gd name="connsiteY3" fmla="*/ 342000 h 342000"/>
                <a:gd name="connsiteX4" fmla="*/ 1109013 w 1483454"/>
                <a:gd name="connsiteY4" fmla="*/ 342000 h 342000"/>
                <a:gd name="connsiteX5" fmla="*/ 1095581 w 1483454"/>
                <a:gd name="connsiteY5" fmla="*/ 342000 h 342000"/>
                <a:gd name="connsiteX6" fmla="*/ 1069422 w 1483454"/>
                <a:gd name="connsiteY6" fmla="*/ 342000 h 342000"/>
                <a:gd name="connsiteX7" fmla="*/ 1026297 w 1483454"/>
                <a:gd name="connsiteY7" fmla="*/ 342000 h 342000"/>
                <a:gd name="connsiteX8" fmla="*/ 961962 w 1483454"/>
                <a:gd name="connsiteY8" fmla="*/ 342000 h 342000"/>
                <a:gd name="connsiteX9" fmla="*/ 872175 w 1483454"/>
                <a:gd name="connsiteY9" fmla="*/ 342000 h 342000"/>
                <a:gd name="connsiteX10" fmla="*/ 752696 w 1483454"/>
                <a:gd name="connsiteY10" fmla="*/ 342000 h 342000"/>
                <a:gd name="connsiteX11" fmla="*/ 749954 w 1483454"/>
                <a:gd name="connsiteY11" fmla="*/ 342000 h 342000"/>
                <a:gd name="connsiteX12" fmla="*/ 730758 w 1483454"/>
                <a:gd name="connsiteY12" fmla="*/ 342000 h 342000"/>
                <a:gd name="connsiteX13" fmla="*/ 725102 w 1483454"/>
                <a:gd name="connsiteY13" fmla="*/ 342000 h 342000"/>
                <a:gd name="connsiteX14" fmla="*/ 711670 w 1483454"/>
                <a:gd name="connsiteY14" fmla="*/ 342000 h 342000"/>
                <a:gd name="connsiteX15" fmla="*/ 685512 w 1483454"/>
                <a:gd name="connsiteY15" fmla="*/ 342000 h 342000"/>
                <a:gd name="connsiteX16" fmla="*/ 642386 w 1483454"/>
                <a:gd name="connsiteY16" fmla="*/ 342000 h 342000"/>
                <a:gd name="connsiteX17" fmla="*/ 578051 w 1483454"/>
                <a:gd name="connsiteY17" fmla="*/ 342000 h 342000"/>
                <a:gd name="connsiteX18" fmla="*/ 488265 w 1483454"/>
                <a:gd name="connsiteY18" fmla="*/ 342000 h 342000"/>
                <a:gd name="connsiteX19" fmla="*/ 368786 w 1483454"/>
                <a:gd name="connsiteY19" fmla="*/ 342000 h 342000"/>
                <a:gd name="connsiteX20" fmla="*/ 45205 w 1483454"/>
                <a:gd name="connsiteY20" fmla="*/ 58287 h 3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83454" h="342000">
                  <a:moveTo>
                    <a:pt x="0" y="0"/>
                  </a:moveTo>
                  <a:lnTo>
                    <a:pt x="1483454" y="0"/>
                  </a:lnTo>
                  <a:lnTo>
                    <a:pt x="1438250" y="58287"/>
                  </a:lnTo>
                  <a:cubicBezTo>
                    <a:pt x="1265491" y="266761"/>
                    <a:pt x="1114669" y="342000"/>
                    <a:pt x="1114669" y="342000"/>
                  </a:cubicBezTo>
                  <a:lnTo>
                    <a:pt x="1109013" y="342000"/>
                  </a:lnTo>
                  <a:lnTo>
                    <a:pt x="1095581" y="342000"/>
                  </a:lnTo>
                  <a:lnTo>
                    <a:pt x="1069422" y="342000"/>
                  </a:lnTo>
                  <a:lnTo>
                    <a:pt x="1026297" y="342000"/>
                  </a:lnTo>
                  <a:lnTo>
                    <a:pt x="961962" y="342000"/>
                  </a:lnTo>
                  <a:lnTo>
                    <a:pt x="872175" y="342000"/>
                  </a:lnTo>
                  <a:lnTo>
                    <a:pt x="752696" y="342000"/>
                  </a:lnTo>
                  <a:lnTo>
                    <a:pt x="749954" y="342000"/>
                  </a:lnTo>
                  <a:lnTo>
                    <a:pt x="730758" y="342000"/>
                  </a:lnTo>
                  <a:lnTo>
                    <a:pt x="725102" y="342000"/>
                  </a:lnTo>
                  <a:lnTo>
                    <a:pt x="711670" y="342000"/>
                  </a:lnTo>
                  <a:lnTo>
                    <a:pt x="685512" y="342000"/>
                  </a:lnTo>
                  <a:lnTo>
                    <a:pt x="642386" y="342000"/>
                  </a:lnTo>
                  <a:lnTo>
                    <a:pt x="578051" y="342000"/>
                  </a:lnTo>
                  <a:lnTo>
                    <a:pt x="488265" y="342000"/>
                  </a:lnTo>
                  <a:lnTo>
                    <a:pt x="368786" y="342000"/>
                  </a:lnTo>
                  <a:cubicBezTo>
                    <a:pt x="368786" y="342000"/>
                    <a:pt x="217964" y="266761"/>
                    <a:pt x="45205" y="58287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512809" y="3123685"/>
              <a:ext cx="2470724" cy="393353"/>
            </a:xfrm>
            <a:custGeom>
              <a:avLst/>
              <a:gdLst>
                <a:gd name="connsiteX0" fmla="*/ 0 w 2148164"/>
                <a:gd name="connsiteY0" fmla="*/ 0 h 342000"/>
                <a:gd name="connsiteX1" fmla="*/ 2148164 w 2148164"/>
                <a:gd name="connsiteY1" fmla="*/ 0 h 342000"/>
                <a:gd name="connsiteX2" fmla="*/ 2141961 w 2148164"/>
                <a:gd name="connsiteY2" fmla="*/ 23337 h 342000"/>
                <a:gd name="connsiteX3" fmla="*/ 2030087 w 2148164"/>
                <a:gd name="connsiteY3" fmla="*/ 321819 h 342000"/>
                <a:gd name="connsiteX4" fmla="*/ 2020057 w 2148164"/>
                <a:gd name="connsiteY4" fmla="*/ 342000 h 342000"/>
                <a:gd name="connsiteX5" fmla="*/ 128108 w 2148164"/>
                <a:gd name="connsiteY5" fmla="*/ 342000 h 342000"/>
                <a:gd name="connsiteX6" fmla="*/ 118077 w 2148164"/>
                <a:gd name="connsiteY6" fmla="*/ 321819 h 342000"/>
                <a:gd name="connsiteX7" fmla="*/ 6203 w 2148164"/>
                <a:gd name="connsiteY7" fmla="*/ 23337 h 3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8164" h="342000">
                  <a:moveTo>
                    <a:pt x="0" y="0"/>
                  </a:moveTo>
                  <a:lnTo>
                    <a:pt x="2148164" y="0"/>
                  </a:lnTo>
                  <a:lnTo>
                    <a:pt x="2141961" y="23337"/>
                  </a:lnTo>
                  <a:cubicBezTo>
                    <a:pt x="2108669" y="133575"/>
                    <a:pt x="2070706" y="232767"/>
                    <a:pt x="2030087" y="321819"/>
                  </a:cubicBezTo>
                  <a:lnTo>
                    <a:pt x="2020057" y="342000"/>
                  </a:lnTo>
                  <a:lnTo>
                    <a:pt x="128108" y="342000"/>
                  </a:lnTo>
                  <a:lnTo>
                    <a:pt x="118077" y="321819"/>
                  </a:lnTo>
                  <a:cubicBezTo>
                    <a:pt x="77458" y="232767"/>
                    <a:pt x="39495" y="133575"/>
                    <a:pt x="6203" y="23337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4423501" y="2731000"/>
              <a:ext cx="2649341" cy="393353"/>
            </a:xfrm>
            <a:custGeom>
              <a:avLst/>
              <a:gdLst>
                <a:gd name="connsiteX0" fmla="*/ 0 w 2303462"/>
                <a:gd name="connsiteY0" fmla="*/ 0 h 342000"/>
                <a:gd name="connsiteX1" fmla="*/ 2303462 w 2303462"/>
                <a:gd name="connsiteY1" fmla="*/ 0 h 342000"/>
                <a:gd name="connsiteX2" fmla="*/ 2265794 w 2303462"/>
                <a:gd name="connsiteY2" fmla="*/ 191002 h 342000"/>
                <a:gd name="connsiteX3" fmla="*/ 2225659 w 2303462"/>
                <a:gd name="connsiteY3" fmla="*/ 342000 h 342000"/>
                <a:gd name="connsiteX4" fmla="*/ 77804 w 2303462"/>
                <a:gd name="connsiteY4" fmla="*/ 342000 h 342000"/>
                <a:gd name="connsiteX5" fmla="*/ 37668 w 2303462"/>
                <a:gd name="connsiteY5" fmla="*/ 191002 h 342000"/>
                <a:gd name="connsiteX6" fmla="*/ 0 w 2303462"/>
                <a:gd name="connsiteY6" fmla="*/ 0 h 3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3462" h="342000">
                  <a:moveTo>
                    <a:pt x="0" y="0"/>
                  </a:moveTo>
                  <a:lnTo>
                    <a:pt x="2303462" y="0"/>
                  </a:lnTo>
                  <a:cubicBezTo>
                    <a:pt x="2292493" y="66618"/>
                    <a:pt x="2279853" y="130248"/>
                    <a:pt x="2265794" y="191002"/>
                  </a:cubicBezTo>
                  <a:lnTo>
                    <a:pt x="2225659" y="342000"/>
                  </a:lnTo>
                  <a:lnTo>
                    <a:pt x="77804" y="342000"/>
                  </a:lnTo>
                  <a:lnTo>
                    <a:pt x="37668" y="191002"/>
                  </a:lnTo>
                  <a:cubicBezTo>
                    <a:pt x="23609" y="130248"/>
                    <a:pt x="10969" y="66618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4660154" y="3517038"/>
              <a:ext cx="2176037" cy="393353"/>
            </a:xfrm>
            <a:custGeom>
              <a:avLst/>
              <a:gdLst>
                <a:gd name="connsiteX0" fmla="*/ 0 w 1891949"/>
                <a:gd name="connsiteY0" fmla="*/ 0 h 342000"/>
                <a:gd name="connsiteX1" fmla="*/ 1891949 w 1891949"/>
                <a:gd name="connsiteY1" fmla="*/ 0 h 342000"/>
                <a:gd name="connsiteX2" fmla="*/ 1839310 w 1891949"/>
                <a:gd name="connsiteY2" fmla="*/ 105906 h 342000"/>
                <a:gd name="connsiteX3" fmla="*/ 1708059 w 1891949"/>
                <a:gd name="connsiteY3" fmla="*/ 315170 h 342000"/>
                <a:gd name="connsiteX4" fmla="*/ 1687251 w 1891949"/>
                <a:gd name="connsiteY4" fmla="*/ 342000 h 342000"/>
                <a:gd name="connsiteX5" fmla="*/ 204698 w 1891949"/>
                <a:gd name="connsiteY5" fmla="*/ 342000 h 342000"/>
                <a:gd name="connsiteX6" fmla="*/ 183890 w 1891949"/>
                <a:gd name="connsiteY6" fmla="*/ 315170 h 342000"/>
                <a:gd name="connsiteX7" fmla="*/ 52638 w 1891949"/>
                <a:gd name="connsiteY7" fmla="*/ 105906 h 3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1949" h="342000">
                  <a:moveTo>
                    <a:pt x="0" y="0"/>
                  </a:moveTo>
                  <a:lnTo>
                    <a:pt x="1891949" y="0"/>
                  </a:lnTo>
                  <a:lnTo>
                    <a:pt x="1839310" y="105906"/>
                  </a:lnTo>
                  <a:cubicBezTo>
                    <a:pt x="1796538" y="185045"/>
                    <a:pt x="1752116" y="254498"/>
                    <a:pt x="1708059" y="315170"/>
                  </a:cubicBezTo>
                  <a:lnTo>
                    <a:pt x="1687251" y="342000"/>
                  </a:lnTo>
                  <a:lnTo>
                    <a:pt x="204698" y="342000"/>
                  </a:lnTo>
                  <a:lnTo>
                    <a:pt x="183890" y="315170"/>
                  </a:lnTo>
                  <a:cubicBezTo>
                    <a:pt x="139832" y="254498"/>
                    <a:pt x="95411" y="185045"/>
                    <a:pt x="52638" y="10590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358194" y="4246224"/>
              <a:ext cx="2457329" cy="835777"/>
              <a:chOff x="9029821" y="3139323"/>
              <a:chExt cx="2457329" cy="835777"/>
            </a:xfrm>
          </p:grpSpPr>
          <p:sp>
            <p:nvSpPr>
              <p:cNvPr id="24" name="文本框 9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376477" y="4246224"/>
              <a:ext cx="2407615" cy="835777"/>
              <a:chOff x="609599" y="3139323"/>
              <a:chExt cx="2407615" cy="835777"/>
            </a:xfrm>
          </p:grpSpPr>
          <p:sp>
            <p:nvSpPr>
              <p:cNvPr id="22" name="文本框 12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358194" y="1775999"/>
              <a:ext cx="2457329" cy="835777"/>
              <a:chOff x="9029821" y="3139323"/>
              <a:chExt cx="2457329" cy="835777"/>
            </a:xfrm>
          </p:grpSpPr>
          <p:sp>
            <p:nvSpPr>
              <p:cNvPr id="20" name="文本框 15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376477" y="1775999"/>
              <a:ext cx="2407615" cy="835777"/>
              <a:chOff x="609599" y="3139323"/>
              <a:chExt cx="2407615" cy="835777"/>
            </a:xfrm>
          </p:grpSpPr>
          <p:sp>
            <p:nvSpPr>
              <p:cNvPr id="18" name="文本框 18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5726768" y="3573980"/>
              <a:ext cx="155261" cy="279469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5667663" y="2811231"/>
              <a:ext cx="283352" cy="232891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5653358" y="3960851"/>
              <a:ext cx="302082" cy="291096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5681926" y="3193186"/>
              <a:ext cx="254825" cy="254351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0551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e481577-a70f-4893-ad69-fa646d987042"/>
          <p:cNvGrpSpPr>
            <a:grpSpLocks noChangeAspect="1"/>
          </p:cNvGrpSpPr>
          <p:nvPr/>
        </p:nvGrpSpPr>
        <p:grpSpPr>
          <a:xfrm>
            <a:off x="1759971" y="2098233"/>
            <a:ext cx="8744573" cy="3365468"/>
            <a:chOff x="1759971" y="2098233"/>
            <a:chExt cx="8744573" cy="3365468"/>
          </a:xfrm>
        </p:grpSpPr>
        <p:grpSp>
          <p:nvGrpSpPr>
            <p:cNvPr id="4" name="组合 3"/>
            <p:cNvGrpSpPr/>
            <p:nvPr/>
          </p:nvGrpSpPr>
          <p:grpSpPr>
            <a:xfrm>
              <a:off x="6528048" y="2240868"/>
              <a:ext cx="3976496" cy="2928707"/>
              <a:chOff x="1534007" y="1919064"/>
              <a:chExt cx="3976496" cy="2928707"/>
            </a:xfrm>
          </p:grpSpPr>
          <p:sp>
            <p:nvSpPr>
              <p:cNvPr id="34" name="矩形: 圆顶角 33"/>
              <p:cNvSpPr/>
              <p:nvPr/>
            </p:nvSpPr>
            <p:spPr>
              <a:xfrm flipV="1">
                <a:off x="2046514" y="4614088"/>
                <a:ext cx="3041537" cy="23368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矩形: 圆顶角 34"/>
              <p:cNvSpPr/>
              <p:nvPr/>
            </p:nvSpPr>
            <p:spPr>
              <a:xfrm rot="4599532" flipV="1">
                <a:off x="271692" y="3181379"/>
                <a:ext cx="2713485" cy="18885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046514" y="3261724"/>
                <a:ext cx="767207" cy="767207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062514" y="3418134"/>
                <a:ext cx="1017197" cy="1017197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526806" y="2155838"/>
                <a:ext cx="1189602" cy="118960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56637" y="2119085"/>
                <a:ext cx="1653866" cy="1653866"/>
              </a:xfrm>
              <a:prstGeom prst="ellips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任意多边形: 形状 39"/>
              <p:cNvSpPr>
                <a:spLocks/>
              </p:cNvSpPr>
              <p:nvPr/>
            </p:nvSpPr>
            <p:spPr bwMode="auto">
              <a:xfrm>
                <a:off x="2184126" y="3459163"/>
                <a:ext cx="440588" cy="372328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: 形状 40"/>
              <p:cNvSpPr>
                <a:spLocks/>
              </p:cNvSpPr>
              <p:nvPr/>
            </p:nvSpPr>
            <p:spPr bwMode="auto">
              <a:xfrm>
                <a:off x="3339815" y="3737982"/>
                <a:ext cx="446708" cy="37750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任意多边形: 形状 41"/>
              <p:cNvSpPr>
                <a:spLocks/>
              </p:cNvSpPr>
              <p:nvPr/>
            </p:nvSpPr>
            <p:spPr bwMode="auto">
              <a:xfrm>
                <a:off x="4370868" y="2685348"/>
                <a:ext cx="625404" cy="528511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: 形状 42"/>
              <p:cNvSpPr>
                <a:spLocks noChangeAspect="1"/>
              </p:cNvSpPr>
              <p:nvPr/>
            </p:nvSpPr>
            <p:spPr bwMode="auto">
              <a:xfrm>
                <a:off x="2889669" y="2551677"/>
                <a:ext cx="467258" cy="39486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759971" y="2098233"/>
              <a:ext cx="5155259" cy="3365468"/>
              <a:chOff x="6023992" y="1726102"/>
              <a:chExt cx="5155259" cy="3365468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6023992" y="1726102"/>
                <a:ext cx="5144231" cy="700515"/>
                <a:chOff x="5403632" y="1998273"/>
                <a:chExt cx="5144231" cy="700515"/>
              </a:xfrm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5403632" y="2028913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32" name="任意多边形: 形状 31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任意多边形: 形状 32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组合 28"/>
                <p:cNvGrpSpPr/>
                <p:nvPr/>
              </p:nvGrpSpPr>
              <p:grpSpPr>
                <a:xfrm>
                  <a:off x="5802845" y="1998273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30" name="矩形 29"/>
                  <p:cNvSpPr/>
                  <p:nvPr/>
                </p:nvSpPr>
                <p:spPr>
                  <a:xfrm>
                    <a:off x="6729846" y="3935367"/>
                    <a:ext cx="4745018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/>
                  </a:bodyPr>
                  <a:lstStyle/>
                  <a:p>
                    <a:r>
                      <a:rPr lang="zh-CN" altLang="en-US" sz="14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7" name="组合 6"/>
              <p:cNvGrpSpPr/>
              <p:nvPr/>
            </p:nvGrpSpPr>
            <p:grpSpPr>
              <a:xfrm>
                <a:off x="6023992" y="2614420"/>
                <a:ext cx="5155259" cy="700515"/>
                <a:chOff x="5403632" y="2988092"/>
                <a:chExt cx="5155259" cy="700515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5403632" y="3066578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6" name="任意多边形: 形状 25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任意多边形: 形状 26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5813873" y="2988092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24" name="矩形 23"/>
                  <p:cNvSpPr/>
                  <p:nvPr/>
                </p:nvSpPr>
                <p:spPr>
                  <a:xfrm>
                    <a:off x="6729846" y="3935367"/>
                    <a:ext cx="4745018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/>
                  </a:bodyPr>
                  <a:lstStyle/>
                  <a:p>
                    <a:r>
                      <a:rPr lang="zh-CN" altLang="en-US" sz="14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6023992" y="3502738"/>
                <a:ext cx="5144231" cy="700515"/>
                <a:chOff x="5403632" y="4279235"/>
                <a:chExt cx="5144231" cy="700515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0" name="任意多边形: 形状 19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" name="任意多边形: 形状 20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>
                  <a:off x="5802845" y="4279235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18" name="矩形 17"/>
                  <p:cNvSpPr/>
                  <p:nvPr/>
                </p:nvSpPr>
                <p:spPr>
                  <a:xfrm>
                    <a:off x="6729846" y="3935367"/>
                    <a:ext cx="4745018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/>
                  </a:bodyPr>
                  <a:lstStyle/>
                  <a:p>
                    <a:r>
                      <a:rPr lang="zh-CN" altLang="en-US" sz="1400" b="1">
                        <a:solidFill>
                          <a:schemeClr val="accent3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9" name="组合 8"/>
              <p:cNvGrpSpPr/>
              <p:nvPr/>
            </p:nvGrpSpPr>
            <p:grpSpPr>
              <a:xfrm>
                <a:off x="6023992" y="4391055"/>
                <a:ext cx="5144231" cy="700515"/>
                <a:chOff x="5403632" y="4279235"/>
                <a:chExt cx="5144231" cy="700515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14" name="任意多边形: 形状 13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" name="任意多边形: 形状 14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5802845" y="4279235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6729846" y="3935367"/>
                    <a:ext cx="4745018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/>
                  </a:bodyPr>
                  <a:lstStyle/>
                  <a:p>
                    <a:r>
                      <a:rPr lang="zh-CN" altLang="en-US" sz="1400" b="1">
                        <a:solidFill>
                          <a:schemeClr val="accent4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852672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5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098006" y="2623644"/>
            <a:ext cx="5995988" cy="12350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rPr>
              <a:t>LOREM IPSUM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606A74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文本占位符 6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884701" y="3918622"/>
            <a:ext cx="4422598" cy="311893"/>
          </a:xfrm>
          <a:custGeom>
            <a:avLst/>
            <a:gdLst>
              <a:gd name="connsiteX0" fmla="*/ 3353121 w 4422598"/>
              <a:gd name="connsiteY0" fmla="*/ 78203 h 311893"/>
              <a:gd name="connsiteX1" fmla="*/ 4422598 w 4422598"/>
              <a:gd name="connsiteY1" fmla="*/ 131259 h 311893"/>
              <a:gd name="connsiteX2" fmla="*/ 3753749 w 4422598"/>
              <a:gd name="connsiteY2" fmla="*/ 311893 h 311893"/>
              <a:gd name="connsiteX3" fmla="*/ 0 w 4422598"/>
              <a:gd name="connsiteY3" fmla="*/ 0 h 311893"/>
              <a:gd name="connsiteX4" fmla="*/ 3065552 w 4422598"/>
              <a:gd name="connsiteY4" fmla="*/ 0 h 311893"/>
              <a:gd name="connsiteX5" fmla="*/ 3553658 w 4422598"/>
              <a:gd name="connsiteY5" fmla="*/ 310788 h 311893"/>
              <a:gd name="connsiteX6" fmla="*/ 397735 w 4422598"/>
              <a:gd name="connsiteY6" fmla="*/ 299223 h 31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2598" h="311893">
                <a:moveTo>
                  <a:pt x="3353121" y="78203"/>
                </a:moveTo>
                <a:lnTo>
                  <a:pt x="4422598" y="131259"/>
                </a:lnTo>
                <a:lnTo>
                  <a:pt x="3753749" y="311893"/>
                </a:lnTo>
                <a:close/>
                <a:moveTo>
                  <a:pt x="0" y="0"/>
                </a:moveTo>
                <a:lnTo>
                  <a:pt x="3065552" y="0"/>
                </a:lnTo>
                <a:lnTo>
                  <a:pt x="3553658" y="310788"/>
                </a:lnTo>
                <a:lnTo>
                  <a:pt x="397735" y="299223"/>
                </a:lnTo>
                <a:close/>
              </a:path>
            </a:pathLst>
          </a:custGeom>
          <a:solidFill>
            <a:schemeClr val="accent1"/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360000" tIns="0" rIns="1332000" bIns="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60000"/>
              <a:buFont typeface="Wingdings" panose="05000000000000000000" pitchFamily="2" charset="2"/>
              <a:buNone/>
              <a:defRPr sz="1600" kern="1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3F41">
                  <a:lumMod val="75000"/>
                </a:srgbClr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Lorem ipsum dolor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098006" y="1946203"/>
            <a:ext cx="5995988" cy="12350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rPr>
              <a:t>04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606A74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69055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413578" y="2681754"/>
            <a:ext cx="5364844" cy="541829"/>
            <a:chOff x="3413578" y="2681754"/>
            <a:chExt cx="5364844" cy="541829"/>
          </a:xfrm>
        </p:grpSpPr>
        <p:cxnSp>
          <p:nvCxnSpPr>
            <p:cNvPr id="2" name="MH_Others_1"/>
            <p:cNvCxnSpPr/>
            <p:nvPr>
              <p:custDataLst>
                <p:tags r:id="rId16"/>
              </p:custDataLst>
            </p:nvPr>
          </p:nvCxnSpPr>
          <p:spPr>
            <a:xfrm>
              <a:off x="3413579" y="3162804"/>
              <a:ext cx="5364843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MH_Entry_1"/>
            <p:cNvSpPr txBox="1"/>
            <p:nvPr>
              <p:custDataLst>
                <p:tags r:id="rId17"/>
              </p:custDataLst>
            </p:nvPr>
          </p:nvSpPr>
          <p:spPr>
            <a:xfrm>
              <a:off x="4089894" y="2717282"/>
              <a:ext cx="4688528" cy="445522"/>
            </a:xfrm>
            <a:prstGeom prst="rect">
              <a:avLst/>
            </a:prstGeom>
            <a:noFill/>
          </p:spPr>
          <p:txBody>
            <a:bodyPr wrap="square" lIns="72000" tIns="0" rIns="0" bIns="0" rtlCol="0" anchor="ctr" anchorCtr="0">
              <a:normAutofit/>
            </a:bodyPr>
            <a:lstStyle>
              <a:defPPr>
                <a:defRPr lang="zh-CN"/>
              </a:defPPr>
              <a:lvl1pPr lvl="0">
                <a:defRPr sz="2000" spc="200">
                  <a:latin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rPr>
                <a:t>输入您的标题或复制标题到此处</a:t>
              </a:r>
            </a:p>
          </p:txBody>
        </p:sp>
        <p:cxnSp>
          <p:nvCxnSpPr>
            <p:cNvPr id="4" name="MH_Others_2"/>
            <p:cNvCxnSpPr/>
            <p:nvPr>
              <p:custDataLst>
                <p:tags r:id="rId18"/>
              </p:custDataLst>
            </p:nvPr>
          </p:nvCxnSpPr>
          <p:spPr>
            <a:xfrm flipH="1">
              <a:off x="3890132" y="2784613"/>
              <a:ext cx="185248" cy="32877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MH_Number_1"/>
            <p:cNvSpPr txBox="1"/>
            <p:nvPr>
              <p:custDataLst>
                <p:tags r:id="rId19"/>
              </p:custDataLst>
            </p:nvPr>
          </p:nvSpPr>
          <p:spPr>
            <a:xfrm>
              <a:off x="3413578" y="2681754"/>
              <a:ext cx="534424" cy="541829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606A74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06A74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13578" y="3470217"/>
            <a:ext cx="5364844" cy="541829"/>
            <a:chOff x="3413578" y="3470217"/>
            <a:chExt cx="5364844" cy="541829"/>
          </a:xfrm>
        </p:grpSpPr>
        <p:cxnSp>
          <p:nvCxnSpPr>
            <p:cNvPr id="6" name="MH_Others_3"/>
            <p:cNvCxnSpPr/>
            <p:nvPr>
              <p:custDataLst>
                <p:tags r:id="rId12"/>
              </p:custDataLst>
            </p:nvPr>
          </p:nvCxnSpPr>
          <p:spPr>
            <a:xfrm>
              <a:off x="3413579" y="3951267"/>
              <a:ext cx="5364843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MH_Entry_2"/>
            <p:cNvSpPr txBox="1"/>
            <p:nvPr>
              <p:custDataLst>
                <p:tags r:id="rId13"/>
              </p:custDataLst>
            </p:nvPr>
          </p:nvSpPr>
          <p:spPr>
            <a:xfrm>
              <a:off x="4089894" y="3505745"/>
              <a:ext cx="4688528" cy="445522"/>
            </a:xfrm>
            <a:prstGeom prst="rect">
              <a:avLst/>
            </a:prstGeom>
            <a:noFill/>
          </p:spPr>
          <p:txBody>
            <a:bodyPr wrap="square" lIns="72000" tIns="0" rIns="0" bIns="0" rtlCol="0" anchor="ctr" anchorCtr="0">
              <a:normAutofit/>
            </a:bodyPr>
            <a:lstStyle>
              <a:defPPr>
                <a:defRPr lang="zh-CN"/>
              </a:defPPr>
              <a:lvl1pPr lvl="0">
                <a:defRPr sz="2000" spc="200">
                  <a:latin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rPr>
                <a:t>输入您的标题或复制标题到此处</a:t>
              </a:r>
              <a:endPara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8" name="MH_Others_4"/>
            <p:cNvCxnSpPr/>
            <p:nvPr>
              <p:custDataLst>
                <p:tags r:id="rId14"/>
              </p:custDataLst>
            </p:nvPr>
          </p:nvCxnSpPr>
          <p:spPr>
            <a:xfrm flipH="1">
              <a:off x="3890132" y="3573076"/>
              <a:ext cx="185248" cy="32877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MH_Number_2"/>
            <p:cNvSpPr txBox="1"/>
            <p:nvPr>
              <p:custDataLst>
                <p:tags r:id="rId15"/>
              </p:custDataLst>
            </p:nvPr>
          </p:nvSpPr>
          <p:spPr>
            <a:xfrm>
              <a:off x="3413578" y="3470217"/>
              <a:ext cx="534424" cy="541829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606A74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06A74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13578" y="4258680"/>
            <a:ext cx="5364844" cy="541829"/>
            <a:chOff x="3413578" y="4258680"/>
            <a:chExt cx="5364844" cy="541829"/>
          </a:xfrm>
        </p:grpSpPr>
        <p:cxnSp>
          <p:nvCxnSpPr>
            <p:cNvPr id="10" name="MH_Others_5"/>
            <p:cNvCxnSpPr/>
            <p:nvPr>
              <p:custDataLst>
                <p:tags r:id="rId8"/>
              </p:custDataLst>
            </p:nvPr>
          </p:nvCxnSpPr>
          <p:spPr>
            <a:xfrm>
              <a:off x="3413579" y="4739730"/>
              <a:ext cx="5364843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MH_Entry_3"/>
            <p:cNvSpPr txBox="1"/>
            <p:nvPr>
              <p:custDataLst>
                <p:tags r:id="rId9"/>
              </p:custDataLst>
            </p:nvPr>
          </p:nvSpPr>
          <p:spPr>
            <a:xfrm>
              <a:off x="4089894" y="4294208"/>
              <a:ext cx="4688528" cy="445522"/>
            </a:xfrm>
            <a:prstGeom prst="rect">
              <a:avLst/>
            </a:prstGeom>
            <a:noFill/>
          </p:spPr>
          <p:txBody>
            <a:bodyPr wrap="square" lIns="72000" tIns="0" rIns="0" bIns="0" rtlCol="0" anchor="ctr" anchorCtr="0">
              <a:normAutofit/>
            </a:bodyPr>
            <a:lstStyle>
              <a:defPPr>
                <a:defRPr lang="zh-CN"/>
              </a:defPPr>
              <a:lvl1pPr lvl="0">
                <a:defRPr sz="2000" spc="200">
                  <a:latin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rPr>
                <a:t>输入您的标题或复制标题到此处</a:t>
              </a:r>
              <a:endPara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2" name="MH_Others_6"/>
            <p:cNvCxnSpPr/>
            <p:nvPr>
              <p:custDataLst>
                <p:tags r:id="rId10"/>
              </p:custDataLst>
            </p:nvPr>
          </p:nvCxnSpPr>
          <p:spPr>
            <a:xfrm flipH="1">
              <a:off x="3890132" y="4361539"/>
              <a:ext cx="185248" cy="32877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MH_Number_3"/>
            <p:cNvSpPr txBox="1"/>
            <p:nvPr>
              <p:custDataLst>
                <p:tags r:id="rId11"/>
              </p:custDataLst>
            </p:nvPr>
          </p:nvSpPr>
          <p:spPr>
            <a:xfrm>
              <a:off x="3413578" y="4258680"/>
              <a:ext cx="534424" cy="541829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606A74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06A74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13578" y="5047143"/>
            <a:ext cx="5364844" cy="541829"/>
            <a:chOff x="3413578" y="5047143"/>
            <a:chExt cx="5364844" cy="541829"/>
          </a:xfrm>
        </p:grpSpPr>
        <p:cxnSp>
          <p:nvCxnSpPr>
            <p:cNvPr id="14" name="MH_Others_7"/>
            <p:cNvCxnSpPr/>
            <p:nvPr>
              <p:custDataLst>
                <p:tags r:id="rId4"/>
              </p:custDataLst>
            </p:nvPr>
          </p:nvCxnSpPr>
          <p:spPr>
            <a:xfrm>
              <a:off x="3413579" y="5528193"/>
              <a:ext cx="5364843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MH_Entry_4"/>
            <p:cNvSpPr txBox="1"/>
            <p:nvPr>
              <p:custDataLst>
                <p:tags r:id="rId5"/>
              </p:custDataLst>
            </p:nvPr>
          </p:nvSpPr>
          <p:spPr>
            <a:xfrm>
              <a:off x="4089894" y="5082671"/>
              <a:ext cx="4688528" cy="445522"/>
            </a:xfrm>
            <a:prstGeom prst="rect">
              <a:avLst/>
            </a:prstGeom>
            <a:noFill/>
          </p:spPr>
          <p:txBody>
            <a:bodyPr wrap="square" lIns="72000" tIns="0" rIns="0" bIns="0" rtlCol="0" anchor="ctr" anchorCtr="0">
              <a:normAutofit/>
            </a:bodyPr>
            <a:lstStyle>
              <a:defPPr>
                <a:defRPr lang="zh-CN"/>
              </a:defPPr>
              <a:lvl1pPr lvl="0">
                <a:defRPr sz="2000" spc="200">
                  <a:latin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20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rPr>
                <a:t>输入您的标题或复制标题到此处</a:t>
              </a:r>
              <a:endPara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6" name="MH_Others_8"/>
            <p:cNvCxnSpPr/>
            <p:nvPr>
              <p:custDataLst>
                <p:tags r:id="rId6"/>
              </p:custDataLst>
            </p:nvPr>
          </p:nvCxnSpPr>
          <p:spPr>
            <a:xfrm flipH="1">
              <a:off x="3890132" y="5150002"/>
              <a:ext cx="185248" cy="328778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MH_Number_4"/>
            <p:cNvSpPr txBox="1"/>
            <p:nvPr>
              <p:custDataLst>
                <p:tags r:id="rId7"/>
              </p:custDataLst>
            </p:nvPr>
          </p:nvSpPr>
          <p:spPr>
            <a:xfrm>
              <a:off x="3413578" y="5047143"/>
              <a:ext cx="534424" cy="541829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606A74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06A74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MH_Others_9"/>
          <p:cNvSpPr txBox="1"/>
          <p:nvPr>
            <p:custDataLst>
              <p:tags r:id="rId2"/>
            </p:custDataLst>
          </p:nvPr>
        </p:nvSpPr>
        <p:spPr>
          <a:xfrm>
            <a:off x="5322106" y="1261965"/>
            <a:ext cx="1547788" cy="66700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</a:p>
        </p:txBody>
      </p:sp>
      <p:sp>
        <p:nvSpPr>
          <p:cNvPr id="19" name="MH_Others_10"/>
          <p:cNvSpPr txBox="1"/>
          <p:nvPr>
            <p:custDataLst>
              <p:tags r:id="rId3"/>
            </p:custDataLst>
          </p:nvPr>
        </p:nvSpPr>
        <p:spPr>
          <a:xfrm>
            <a:off x="4249284" y="1851123"/>
            <a:ext cx="36934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4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CONTENTS</a:t>
            </a:r>
            <a:endParaRPr kumimoji="0" lang="zh-CN" altLang="en-US" sz="2000" b="0" i="0" u="none" strike="noStrike" kern="1200" cap="none" spc="4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634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3" r="16693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r="17857"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2" r="16562"/>
          <a:stretch>
            <a:fillRect/>
          </a:stretch>
        </p:blipFill>
        <p:spPr/>
      </p:pic>
      <p:pic>
        <p:nvPicPr>
          <p:cNvPr id="34" name="图片占位符 33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6" r="21936"/>
          <a:stretch>
            <a:fillRect/>
          </a:stretch>
        </p:blipFill>
        <p:spPr/>
      </p:pic>
      <p:pic>
        <p:nvPicPr>
          <p:cNvPr id="42" name="图片占位符 41"/>
          <p:cNvPicPr>
            <a:picLocks noGrp="1" noChangeAspect="1"/>
          </p:cNvPicPr>
          <p:nvPr>
            <p:ph type="pic" sz="quarter" idx="1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9" r="19909"/>
          <a:stretch>
            <a:fillRect/>
          </a:stretch>
        </p:blipFill>
        <p:spPr/>
      </p:pic>
      <p:pic>
        <p:nvPicPr>
          <p:cNvPr id="40" name="图片占位符 39"/>
          <p:cNvPicPr>
            <a:picLocks noGrp="1" noChangeAspect="1"/>
          </p:cNvPicPr>
          <p:nvPr>
            <p:ph type="pic" sz="quarter" idx="16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9" r="21889"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17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5" r="14975"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18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9" r="21889"/>
          <a:stretch>
            <a:fillRect/>
          </a:stretch>
        </p:blipFill>
        <p:spPr/>
      </p:pic>
      <p:grpSp>
        <p:nvGrpSpPr>
          <p:cNvPr id="3" name="7123c0a1-7c76-44bf-a7cb-33a599538381"/>
          <p:cNvGrpSpPr>
            <a:grpSpLocks noChangeAspect="1"/>
          </p:cNvGrpSpPr>
          <p:nvPr/>
        </p:nvGrpSpPr>
        <p:grpSpPr>
          <a:xfrm>
            <a:off x="1955540" y="2084808"/>
            <a:ext cx="9037004" cy="3027422"/>
            <a:chOff x="1955540" y="2084808"/>
            <a:chExt cx="9037004" cy="3027422"/>
          </a:xfrm>
        </p:grpSpPr>
        <p:sp>
          <p:nvSpPr>
            <p:cNvPr id="9" name="Oval 6"/>
            <p:cNvSpPr/>
            <p:nvPr/>
          </p:nvSpPr>
          <p:spPr>
            <a:xfrm>
              <a:off x="1955540" y="2084808"/>
              <a:ext cx="468052" cy="46805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1</a:t>
              </a:r>
            </a:p>
          </p:txBody>
        </p:sp>
        <p:sp>
          <p:nvSpPr>
            <p:cNvPr id="10" name="Oval 7"/>
            <p:cNvSpPr/>
            <p:nvPr/>
          </p:nvSpPr>
          <p:spPr>
            <a:xfrm>
              <a:off x="4115780" y="2084808"/>
              <a:ext cx="468052" cy="468052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2</a:t>
              </a:r>
            </a:p>
          </p:txBody>
        </p:sp>
        <p:sp>
          <p:nvSpPr>
            <p:cNvPr id="11" name="Oval 8"/>
            <p:cNvSpPr/>
            <p:nvPr/>
          </p:nvSpPr>
          <p:spPr>
            <a:xfrm>
              <a:off x="6159520" y="2084808"/>
              <a:ext cx="468052" cy="468052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3</a:t>
              </a:r>
            </a:p>
          </p:txBody>
        </p:sp>
        <p:sp>
          <p:nvSpPr>
            <p:cNvPr id="12" name="Oval 9"/>
            <p:cNvSpPr/>
            <p:nvPr/>
          </p:nvSpPr>
          <p:spPr>
            <a:xfrm>
              <a:off x="8400256" y="2084808"/>
              <a:ext cx="468052" cy="468052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4</a:t>
              </a:r>
            </a:p>
          </p:txBody>
        </p:sp>
        <p:sp>
          <p:nvSpPr>
            <p:cNvPr id="13" name="Oval 10"/>
            <p:cNvSpPr/>
            <p:nvPr/>
          </p:nvSpPr>
          <p:spPr>
            <a:xfrm>
              <a:off x="10524492" y="2084808"/>
              <a:ext cx="468052" cy="468052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5</a:t>
              </a:r>
            </a:p>
          </p:txBody>
        </p:sp>
        <p:sp>
          <p:nvSpPr>
            <p:cNvPr id="18" name="Oval 23"/>
            <p:cNvSpPr/>
            <p:nvPr/>
          </p:nvSpPr>
          <p:spPr>
            <a:xfrm>
              <a:off x="2243572" y="4644178"/>
              <a:ext cx="468052" cy="468052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6</a:t>
              </a:r>
            </a:p>
          </p:txBody>
        </p:sp>
        <p:sp>
          <p:nvSpPr>
            <p:cNvPr id="19" name="Oval 24"/>
            <p:cNvSpPr/>
            <p:nvPr/>
          </p:nvSpPr>
          <p:spPr>
            <a:xfrm>
              <a:off x="4403812" y="4644178"/>
              <a:ext cx="468052" cy="468052"/>
            </a:xfrm>
            <a:prstGeom prst="ellipse">
              <a:avLst/>
            </a:prstGeom>
            <a:solidFill>
              <a:schemeClr val="accent6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7</a:t>
              </a:r>
            </a:p>
          </p:txBody>
        </p:sp>
        <p:sp>
          <p:nvSpPr>
            <p:cNvPr id="20" name="Oval 25"/>
            <p:cNvSpPr/>
            <p:nvPr/>
          </p:nvSpPr>
          <p:spPr>
            <a:xfrm>
              <a:off x="6447552" y="4644178"/>
              <a:ext cx="468052" cy="468052"/>
            </a:xfrm>
            <a:prstGeom prst="ellipse">
              <a:avLst/>
            </a:prstGeom>
            <a:solidFill>
              <a:schemeClr val="tx2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8</a:t>
              </a:r>
            </a:p>
          </p:txBody>
        </p:sp>
        <p:sp>
          <p:nvSpPr>
            <p:cNvPr id="21" name="Oval 26"/>
            <p:cNvSpPr/>
            <p:nvPr/>
          </p:nvSpPr>
          <p:spPr>
            <a:xfrm>
              <a:off x="8688288" y="4644178"/>
              <a:ext cx="468052" cy="46805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3498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ec648e7-eda3-444e-9a3e-8783d7106fab"/>
          <p:cNvGrpSpPr>
            <a:grpSpLocks noChangeAspect="1"/>
          </p:cNvGrpSpPr>
          <p:nvPr/>
        </p:nvGrpSpPr>
        <p:grpSpPr>
          <a:xfrm>
            <a:off x="1019436" y="1965518"/>
            <a:ext cx="10728367" cy="3399750"/>
            <a:chOff x="1019436" y="1965518"/>
            <a:chExt cx="10728367" cy="3399750"/>
          </a:xfrm>
        </p:grpSpPr>
        <p:grpSp>
          <p:nvGrpSpPr>
            <p:cNvPr id="4" name="Group 52"/>
            <p:cNvGrpSpPr/>
            <p:nvPr/>
          </p:nvGrpSpPr>
          <p:grpSpPr>
            <a:xfrm>
              <a:off x="1019436" y="1965518"/>
              <a:ext cx="4979275" cy="3157215"/>
              <a:chOff x="1312631" y="2252457"/>
              <a:chExt cx="4979275" cy="3157215"/>
            </a:xfrm>
          </p:grpSpPr>
          <p:sp>
            <p:nvSpPr>
              <p:cNvPr id="34" name="TextBox 1"/>
              <p:cNvSpPr txBox="1">
                <a:spLocks/>
              </p:cNvSpPr>
              <p:nvPr/>
            </p:nvSpPr>
            <p:spPr>
              <a:xfrm>
                <a:off x="5329345" y="3157541"/>
                <a:ext cx="224123" cy="830997"/>
              </a:xfrm>
              <a:prstGeom prst="rect">
                <a:avLst/>
              </a:prstGeom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vert="horz" wrap="none" lIns="0" tIns="0" rIns="0" bIns="0" anchor="ctr">
                <a:normAutofit/>
              </a:bodyPr>
              <a:lstStyle/>
              <a:p>
                <a:pPr>
                  <a:defRPr sz="1800">
                    <a:solidFill>
                      <a:srgbClr val="000000"/>
                    </a:solidFill>
                  </a:defRPr>
                </a:pPr>
                <a:r>
                  <a:rPr lang="id-ID" sz="1800">
                    <a:solidFill>
                      <a:srgbClr val="000000"/>
                    </a:solidFill>
                  </a:rPr>
                  <a:t>1441</a:t>
                </a:r>
              </a:p>
            </p:txBody>
          </p:sp>
          <p:sp>
            <p:nvSpPr>
              <p:cNvPr id="35" name="Freeform: Shape 2"/>
              <p:cNvSpPr/>
              <p:nvPr/>
            </p:nvSpPr>
            <p:spPr>
              <a:xfrm>
                <a:off x="3225412" y="3876474"/>
                <a:ext cx="758728" cy="13639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"/>
              <p:cNvSpPr/>
              <p:nvPr/>
            </p:nvSpPr>
            <p:spPr>
              <a:xfrm>
                <a:off x="3983062" y="3460483"/>
                <a:ext cx="751279" cy="17806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"/>
              <p:cNvSpPr/>
              <p:nvPr/>
            </p:nvSpPr>
            <p:spPr>
              <a:xfrm>
                <a:off x="4735512" y="3036976"/>
                <a:ext cx="745293" cy="2202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5"/>
              <p:cNvSpPr/>
              <p:nvPr/>
            </p:nvSpPr>
            <p:spPr>
              <a:xfrm>
                <a:off x="5478176" y="2620570"/>
                <a:ext cx="751265" cy="2618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Group 6"/>
              <p:cNvGrpSpPr/>
              <p:nvPr/>
            </p:nvGrpSpPr>
            <p:grpSpPr>
              <a:xfrm>
                <a:off x="3233599" y="3504950"/>
                <a:ext cx="745294" cy="745294"/>
                <a:chOff x="0" y="0"/>
                <a:chExt cx="1490585" cy="1490586"/>
              </a:xfrm>
            </p:grpSpPr>
            <p:sp>
              <p:nvSpPr>
                <p:cNvPr id="54" name="Freeform: Shape 7"/>
                <p:cNvSpPr/>
                <p:nvPr/>
              </p:nvSpPr>
              <p:spPr>
                <a:xfrm>
                  <a:off x="0" y="0"/>
                  <a:ext cx="1490585" cy="14905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8"/>
                <p:cNvSpPr/>
                <p:nvPr/>
              </p:nvSpPr>
              <p:spPr>
                <a:xfrm>
                  <a:off x="416024" y="386011"/>
                  <a:ext cx="687776" cy="7185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96" h="21203" extrusionOk="0">
                      <a:moveTo>
                        <a:pt x="14324" y="3544"/>
                      </a:moveTo>
                      <a:cubicBezTo>
                        <a:pt x="15314" y="3202"/>
                        <a:pt x="15854" y="2173"/>
                        <a:pt x="15494" y="1230"/>
                      </a:cubicBezTo>
                      <a:cubicBezTo>
                        <a:pt x="15134" y="202"/>
                        <a:pt x="13964" y="-227"/>
                        <a:pt x="12974" y="116"/>
                      </a:cubicBezTo>
                      <a:cubicBezTo>
                        <a:pt x="11984" y="459"/>
                        <a:pt x="11534" y="1487"/>
                        <a:pt x="11894" y="2430"/>
                      </a:cubicBezTo>
                      <a:cubicBezTo>
                        <a:pt x="12254" y="3373"/>
                        <a:pt x="13334" y="3887"/>
                        <a:pt x="14324" y="3544"/>
                      </a:cubicBezTo>
                      <a:close/>
                      <a:moveTo>
                        <a:pt x="21074" y="4659"/>
                      </a:moveTo>
                      <a:cubicBezTo>
                        <a:pt x="20624" y="4230"/>
                        <a:pt x="19994" y="4144"/>
                        <a:pt x="19544" y="4487"/>
                      </a:cubicBezTo>
                      <a:cubicBezTo>
                        <a:pt x="16934" y="6544"/>
                        <a:pt x="16934" y="6544"/>
                        <a:pt x="16934" y="6544"/>
                      </a:cubicBezTo>
                      <a:cubicBezTo>
                        <a:pt x="13244" y="4402"/>
                        <a:pt x="13244" y="4402"/>
                        <a:pt x="13244" y="4402"/>
                      </a:cubicBezTo>
                      <a:cubicBezTo>
                        <a:pt x="13064" y="4230"/>
                        <a:pt x="12884" y="4144"/>
                        <a:pt x="12704" y="4059"/>
                      </a:cubicBezTo>
                      <a:cubicBezTo>
                        <a:pt x="12524" y="3973"/>
                        <a:pt x="12524" y="3973"/>
                        <a:pt x="12524" y="3973"/>
                      </a:cubicBezTo>
                      <a:cubicBezTo>
                        <a:pt x="12524" y="3973"/>
                        <a:pt x="12524" y="3973"/>
                        <a:pt x="12524" y="3973"/>
                      </a:cubicBezTo>
                      <a:cubicBezTo>
                        <a:pt x="12254" y="3887"/>
                        <a:pt x="11984" y="3887"/>
                        <a:pt x="11624" y="3973"/>
                      </a:cubicBezTo>
                      <a:cubicBezTo>
                        <a:pt x="11624" y="3887"/>
                        <a:pt x="11624" y="3887"/>
                        <a:pt x="11624" y="3887"/>
                      </a:cubicBezTo>
                      <a:cubicBezTo>
                        <a:pt x="6044" y="5687"/>
                        <a:pt x="6044" y="5687"/>
                        <a:pt x="6044" y="5687"/>
                      </a:cubicBezTo>
                      <a:cubicBezTo>
                        <a:pt x="5594" y="5773"/>
                        <a:pt x="5234" y="6202"/>
                        <a:pt x="5234" y="6716"/>
                      </a:cubicBezTo>
                      <a:cubicBezTo>
                        <a:pt x="5234" y="10659"/>
                        <a:pt x="5234" y="10659"/>
                        <a:pt x="5234" y="10659"/>
                      </a:cubicBezTo>
                      <a:cubicBezTo>
                        <a:pt x="5234" y="11173"/>
                        <a:pt x="5684" y="11687"/>
                        <a:pt x="6314" y="11687"/>
                      </a:cubicBezTo>
                      <a:cubicBezTo>
                        <a:pt x="6944" y="11687"/>
                        <a:pt x="7394" y="11173"/>
                        <a:pt x="7394" y="10659"/>
                      </a:cubicBezTo>
                      <a:cubicBezTo>
                        <a:pt x="7394" y="7487"/>
                        <a:pt x="7394" y="7487"/>
                        <a:pt x="7394" y="7487"/>
                      </a:cubicBezTo>
                      <a:cubicBezTo>
                        <a:pt x="9464" y="6802"/>
                        <a:pt x="9464" y="6802"/>
                        <a:pt x="9464" y="6802"/>
                      </a:cubicBezTo>
                      <a:cubicBezTo>
                        <a:pt x="7934" y="10573"/>
                        <a:pt x="7934" y="10573"/>
                        <a:pt x="7934" y="10573"/>
                      </a:cubicBezTo>
                      <a:cubicBezTo>
                        <a:pt x="7664" y="11087"/>
                        <a:pt x="7754" y="11602"/>
                        <a:pt x="8024" y="12116"/>
                      </a:cubicBezTo>
                      <a:cubicBezTo>
                        <a:pt x="7304" y="13659"/>
                        <a:pt x="7304" y="13659"/>
                        <a:pt x="7304" y="13659"/>
                      </a:cubicBezTo>
                      <a:cubicBezTo>
                        <a:pt x="1904" y="13573"/>
                        <a:pt x="1904" y="13573"/>
                        <a:pt x="1904" y="13573"/>
                      </a:cubicBezTo>
                      <a:cubicBezTo>
                        <a:pt x="1904" y="13573"/>
                        <a:pt x="1904" y="13573"/>
                        <a:pt x="1904" y="13573"/>
                      </a:cubicBezTo>
                      <a:cubicBezTo>
                        <a:pt x="1454" y="13573"/>
                        <a:pt x="1094" y="13830"/>
                        <a:pt x="914" y="14259"/>
                      </a:cubicBezTo>
                      <a:cubicBezTo>
                        <a:pt x="104" y="15887"/>
                        <a:pt x="104" y="15887"/>
                        <a:pt x="104" y="15887"/>
                      </a:cubicBezTo>
                      <a:cubicBezTo>
                        <a:pt x="-166" y="16487"/>
                        <a:pt x="104" y="17173"/>
                        <a:pt x="734" y="17430"/>
                      </a:cubicBezTo>
                      <a:cubicBezTo>
                        <a:pt x="1364" y="17687"/>
                        <a:pt x="2084" y="17430"/>
                        <a:pt x="2354" y="16830"/>
                      </a:cubicBezTo>
                      <a:cubicBezTo>
                        <a:pt x="2804" y="15887"/>
                        <a:pt x="2804" y="15887"/>
                        <a:pt x="2804" y="15887"/>
                      </a:cubicBezTo>
                      <a:cubicBezTo>
                        <a:pt x="7934" y="15973"/>
                        <a:pt x="7934" y="15973"/>
                        <a:pt x="7934" y="15973"/>
                      </a:cubicBezTo>
                      <a:cubicBezTo>
                        <a:pt x="8474" y="16059"/>
                        <a:pt x="8924" y="15802"/>
                        <a:pt x="9194" y="15287"/>
                      </a:cubicBezTo>
                      <a:cubicBezTo>
                        <a:pt x="10094" y="13402"/>
                        <a:pt x="10094" y="13402"/>
                        <a:pt x="10094" y="13402"/>
                      </a:cubicBezTo>
                      <a:cubicBezTo>
                        <a:pt x="12434" y="14344"/>
                        <a:pt x="12434" y="14344"/>
                        <a:pt x="12434" y="14344"/>
                      </a:cubicBezTo>
                      <a:cubicBezTo>
                        <a:pt x="12614" y="19573"/>
                        <a:pt x="12614" y="19573"/>
                        <a:pt x="12614" y="19573"/>
                      </a:cubicBezTo>
                      <a:cubicBezTo>
                        <a:pt x="12614" y="19573"/>
                        <a:pt x="12614" y="19573"/>
                        <a:pt x="12614" y="19573"/>
                      </a:cubicBezTo>
                      <a:cubicBezTo>
                        <a:pt x="12704" y="20002"/>
                        <a:pt x="12974" y="20344"/>
                        <a:pt x="13424" y="20516"/>
                      </a:cubicBezTo>
                      <a:cubicBezTo>
                        <a:pt x="15044" y="21116"/>
                        <a:pt x="15044" y="21116"/>
                        <a:pt x="15044" y="21116"/>
                      </a:cubicBezTo>
                      <a:cubicBezTo>
                        <a:pt x="15674" y="21373"/>
                        <a:pt x="16394" y="21030"/>
                        <a:pt x="16664" y="20430"/>
                      </a:cubicBezTo>
                      <a:cubicBezTo>
                        <a:pt x="16934" y="19830"/>
                        <a:pt x="16574" y="19144"/>
                        <a:pt x="15944" y="18887"/>
                      </a:cubicBezTo>
                      <a:cubicBezTo>
                        <a:pt x="15134" y="18544"/>
                        <a:pt x="15134" y="18544"/>
                        <a:pt x="15134" y="18544"/>
                      </a:cubicBezTo>
                      <a:cubicBezTo>
                        <a:pt x="14954" y="13487"/>
                        <a:pt x="14954" y="13487"/>
                        <a:pt x="14954" y="13487"/>
                      </a:cubicBezTo>
                      <a:cubicBezTo>
                        <a:pt x="14954" y="13487"/>
                        <a:pt x="14954" y="13402"/>
                        <a:pt x="14954" y="13402"/>
                      </a:cubicBezTo>
                      <a:cubicBezTo>
                        <a:pt x="14954" y="13402"/>
                        <a:pt x="14954" y="13402"/>
                        <a:pt x="14954" y="13402"/>
                      </a:cubicBezTo>
                      <a:cubicBezTo>
                        <a:pt x="14954" y="12973"/>
                        <a:pt x="14594" y="12544"/>
                        <a:pt x="14144" y="12373"/>
                      </a:cubicBezTo>
                      <a:cubicBezTo>
                        <a:pt x="11894" y="11002"/>
                        <a:pt x="11894" y="11002"/>
                        <a:pt x="11894" y="11002"/>
                      </a:cubicBezTo>
                      <a:cubicBezTo>
                        <a:pt x="13514" y="6973"/>
                        <a:pt x="13514" y="6973"/>
                        <a:pt x="13514" y="6973"/>
                      </a:cubicBezTo>
                      <a:cubicBezTo>
                        <a:pt x="16394" y="8687"/>
                        <a:pt x="16394" y="8687"/>
                        <a:pt x="16394" y="8687"/>
                      </a:cubicBezTo>
                      <a:cubicBezTo>
                        <a:pt x="16844" y="8944"/>
                        <a:pt x="17384" y="8944"/>
                        <a:pt x="17744" y="8602"/>
                      </a:cubicBezTo>
                      <a:cubicBezTo>
                        <a:pt x="20894" y="6116"/>
                        <a:pt x="20894" y="6116"/>
                        <a:pt x="20894" y="6116"/>
                      </a:cubicBezTo>
                      <a:cubicBezTo>
                        <a:pt x="21344" y="5687"/>
                        <a:pt x="21434" y="5087"/>
                        <a:pt x="21074" y="465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0" name="Rectangle 9"/>
              <p:cNvSpPr/>
              <p:nvPr/>
            </p:nvSpPr>
            <p:spPr>
              <a:xfrm>
                <a:off x="5515685" y="4650760"/>
                <a:ext cx="681612" cy="45167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>
                    <a:solidFill>
                      <a:schemeClr val="bg1"/>
                    </a:solidFill>
                  </a:rPr>
                  <a:t>4</a:t>
                </a:r>
              </a:p>
            </p:txBody>
          </p:sp>
          <p:sp>
            <p:nvSpPr>
              <p:cNvPr id="41" name="Rectangle 10"/>
              <p:cNvSpPr/>
              <p:nvPr/>
            </p:nvSpPr>
            <p:spPr>
              <a:xfrm>
                <a:off x="3263969" y="4650760"/>
                <a:ext cx="681612" cy="45167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>
                    <a:solidFill>
                      <a:schemeClr val="bg1"/>
                    </a:solidFill>
                  </a:rPr>
                  <a:t>1</a:t>
                </a:r>
              </a:p>
            </p:txBody>
          </p:sp>
          <p:sp>
            <p:nvSpPr>
              <p:cNvPr id="42" name="Rectangle 11"/>
              <p:cNvSpPr/>
              <p:nvPr/>
            </p:nvSpPr>
            <p:spPr>
              <a:xfrm>
                <a:off x="4017862" y="4650760"/>
                <a:ext cx="681612" cy="45167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>
                    <a:solidFill>
                      <a:schemeClr val="bg1"/>
                    </a:solidFill>
                  </a:rPr>
                  <a:t>2</a:t>
                </a:r>
              </a:p>
            </p:txBody>
          </p:sp>
          <p:sp>
            <p:nvSpPr>
              <p:cNvPr id="43" name="Rectangle 12"/>
              <p:cNvSpPr/>
              <p:nvPr/>
            </p:nvSpPr>
            <p:spPr>
              <a:xfrm>
                <a:off x="4749028" y="4650760"/>
                <a:ext cx="681612" cy="45167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>
                    <a:solidFill>
                      <a:schemeClr val="bg1"/>
                    </a:solidFill>
                  </a:rPr>
                  <a:t>3</a:t>
                </a:r>
              </a:p>
            </p:txBody>
          </p:sp>
          <p:grpSp>
            <p:nvGrpSpPr>
              <p:cNvPr id="44" name="Group 13"/>
              <p:cNvGrpSpPr/>
              <p:nvPr/>
            </p:nvGrpSpPr>
            <p:grpSpPr>
              <a:xfrm>
                <a:off x="3983923" y="3089005"/>
                <a:ext cx="745294" cy="745294"/>
                <a:chOff x="0" y="0"/>
                <a:chExt cx="1490585" cy="1490586"/>
              </a:xfrm>
            </p:grpSpPr>
            <p:sp>
              <p:nvSpPr>
                <p:cNvPr id="52" name="Freeform: Shape 14"/>
                <p:cNvSpPr/>
                <p:nvPr/>
              </p:nvSpPr>
              <p:spPr>
                <a:xfrm>
                  <a:off x="0" y="0"/>
                  <a:ext cx="1490585" cy="14905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15"/>
                <p:cNvSpPr/>
                <p:nvPr/>
              </p:nvSpPr>
              <p:spPr>
                <a:xfrm>
                  <a:off x="401405" y="386011"/>
                  <a:ext cx="687776" cy="7185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96" h="21203" extrusionOk="0">
                      <a:moveTo>
                        <a:pt x="14324" y="3544"/>
                      </a:moveTo>
                      <a:cubicBezTo>
                        <a:pt x="15314" y="3202"/>
                        <a:pt x="15854" y="2173"/>
                        <a:pt x="15494" y="1230"/>
                      </a:cubicBezTo>
                      <a:cubicBezTo>
                        <a:pt x="15134" y="202"/>
                        <a:pt x="13964" y="-227"/>
                        <a:pt x="12974" y="116"/>
                      </a:cubicBezTo>
                      <a:cubicBezTo>
                        <a:pt x="11984" y="459"/>
                        <a:pt x="11534" y="1487"/>
                        <a:pt x="11894" y="2430"/>
                      </a:cubicBezTo>
                      <a:cubicBezTo>
                        <a:pt x="12254" y="3373"/>
                        <a:pt x="13334" y="3887"/>
                        <a:pt x="14324" y="3544"/>
                      </a:cubicBezTo>
                      <a:close/>
                      <a:moveTo>
                        <a:pt x="21074" y="4659"/>
                      </a:moveTo>
                      <a:cubicBezTo>
                        <a:pt x="20624" y="4230"/>
                        <a:pt x="19994" y="4144"/>
                        <a:pt x="19544" y="4487"/>
                      </a:cubicBezTo>
                      <a:cubicBezTo>
                        <a:pt x="16934" y="6544"/>
                        <a:pt x="16934" y="6544"/>
                        <a:pt x="16934" y="6544"/>
                      </a:cubicBezTo>
                      <a:cubicBezTo>
                        <a:pt x="13244" y="4402"/>
                        <a:pt x="13244" y="4402"/>
                        <a:pt x="13244" y="4402"/>
                      </a:cubicBezTo>
                      <a:cubicBezTo>
                        <a:pt x="13064" y="4230"/>
                        <a:pt x="12884" y="4144"/>
                        <a:pt x="12704" y="4059"/>
                      </a:cubicBezTo>
                      <a:cubicBezTo>
                        <a:pt x="12524" y="3973"/>
                        <a:pt x="12524" y="3973"/>
                        <a:pt x="12524" y="3973"/>
                      </a:cubicBezTo>
                      <a:cubicBezTo>
                        <a:pt x="12524" y="3973"/>
                        <a:pt x="12524" y="3973"/>
                        <a:pt x="12524" y="3973"/>
                      </a:cubicBezTo>
                      <a:cubicBezTo>
                        <a:pt x="12254" y="3887"/>
                        <a:pt x="11984" y="3887"/>
                        <a:pt x="11624" y="3973"/>
                      </a:cubicBezTo>
                      <a:cubicBezTo>
                        <a:pt x="11624" y="3887"/>
                        <a:pt x="11624" y="3887"/>
                        <a:pt x="11624" y="3887"/>
                      </a:cubicBezTo>
                      <a:cubicBezTo>
                        <a:pt x="6044" y="5687"/>
                        <a:pt x="6044" y="5687"/>
                        <a:pt x="6044" y="5687"/>
                      </a:cubicBezTo>
                      <a:cubicBezTo>
                        <a:pt x="5594" y="5773"/>
                        <a:pt x="5234" y="6202"/>
                        <a:pt x="5234" y="6716"/>
                      </a:cubicBezTo>
                      <a:cubicBezTo>
                        <a:pt x="5234" y="10659"/>
                        <a:pt x="5234" y="10659"/>
                        <a:pt x="5234" y="10659"/>
                      </a:cubicBezTo>
                      <a:cubicBezTo>
                        <a:pt x="5234" y="11173"/>
                        <a:pt x="5684" y="11687"/>
                        <a:pt x="6314" y="11687"/>
                      </a:cubicBezTo>
                      <a:cubicBezTo>
                        <a:pt x="6944" y="11687"/>
                        <a:pt x="7394" y="11173"/>
                        <a:pt x="7394" y="10659"/>
                      </a:cubicBezTo>
                      <a:cubicBezTo>
                        <a:pt x="7394" y="7487"/>
                        <a:pt x="7394" y="7487"/>
                        <a:pt x="7394" y="7487"/>
                      </a:cubicBezTo>
                      <a:cubicBezTo>
                        <a:pt x="9464" y="6802"/>
                        <a:pt x="9464" y="6802"/>
                        <a:pt x="9464" y="6802"/>
                      </a:cubicBezTo>
                      <a:cubicBezTo>
                        <a:pt x="7934" y="10573"/>
                        <a:pt x="7934" y="10573"/>
                        <a:pt x="7934" y="10573"/>
                      </a:cubicBezTo>
                      <a:cubicBezTo>
                        <a:pt x="7664" y="11087"/>
                        <a:pt x="7754" y="11602"/>
                        <a:pt x="8024" y="12116"/>
                      </a:cubicBezTo>
                      <a:cubicBezTo>
                        <a:pt x="7304" y="13659"/>
                        <a:pt x="7304" y="13659"/>
                        <a:pt x="7304" y="13659"/>
                      </a:cubicBezTo>
                      <a:cubicBezTo>
                        <a:pt x="1904" y="13573"/>
                        <a:pt x="1904" y="13573"/>
                        <a:pt x="1904" y="13573"/>
                      </a:cubicBezTo>
                      <a:cubicBezTo>
                        <a:pt x="1904" y="13573"/>
                        <a:pt x="1904" y="13573"/>
                        <a:pt x="1904" y="13573"/>
                      </a:cubicBezTo>
                      <a:cubicBezTo>
                        <a:pt x="1454" y="13573"/>
                        <a:pt x="1094" y="13830"/>
                        <a:pt x="914" y="14259"/>
                      </a:cubicBezTo>
                      <a:cubicBezTo>
                        <a:pt x="104" y="15887"/>
                        <a:pt x="104" y="15887"/>
                        <a:pt x="104" y="15887"/>
                      </a:cubicBezTo>
                      <a:cubicBezTo>
                        <a:pt x="-166" y="16487"/>
                        <a:pt x="104" y="17173"/>
                        <a:pt x="734" y="17430"/>
                      </a:cubicBezTo>
                      <a:cubicBezTo>
                        <a:pt x="1364" y="17687"/>
                        <a:pt x="2084" y="17430"/>
                        <a:pt x="2354" y="16830"/>
                      </a:cubicBezTo>
                      <a:cubicBezTo>
                        <a:pt x="2804" y="15887"/>
                        <a:pt x="2804" y="15887"/>
                        <a:pt x="2804" y="15887"/>
                      </a:cubicBezTo>
                      <a:cubicBezTo>
                        <a:pt x="7934" y="15973"/>
                        <a:pt x="7934" y="15973"/>
                        <a:pt x="7934" y="15973"/>
                      </a:cubicBezTo>
                      <a:cubicBezTo>
                        <a:pt x="8474" y="16059"/>
                        <a:pt x="8924" y="15802"/>
                        <a:pt x="9194" y="15287"/>
                      </a:cubicBezTo>
                      <a:cubicBezTo>
                        <a:pt x="10094" y="13402"/>
                        <a:pt x="10094" y="13402"/>
                        <a:pt x="10094" y="13402"/>
                      </a:cubicBezTo>
                      <a:cubicBezTo>
                        <a:pt x="12434" y="14344"/>
                        <a:pt x="12434" y="14344"/>
                        <a:pt x="12434" y="14344"/>
                      </a:cubicBezTo>
                      <a:cubicBezTo>
                        <a:pt x="12614" y="19573"/>
                        <a:pt x="12614" y="19573"/>
                        <a:pt x="12614" y="19573"/>
                      </a:cubicBezTo>
                      <a:cubicBezTo>
                        <a:pt x="12614" y="19573"/>
                        <a:pt x="12614" y="19573"/>
                        <a:pt x="12614" y="19573"/>
                      </a:cubicBezTo>
                      <a:cubicBezTo>
                        <a:pt x="12704" y="20002"/>
                        <a:pt x="12974" y="20344"/>
                        <a:pt x="13424" y="20516"/>
                      </a:cubicBezTo>
                      <a:cubicBezTo>
                        <a:pt x="15044" y="21116"/>
                        <a:pt x="15044" y="21116"/>
                        <a:pt x="15044" y="21116"/>
                      </a:cubicBezTo>
                      <a:cubicBezTo>
                        <a:pt x="15674" y="21373"/>
                        <a:pt x="16394" y="21030"/>
                        <a:pt x="16664" y="20430"/>
                      </a:cubicBezTo>
                      <a:cubicBezTo>
                        <a:pt x="16934" y="19830"/>
                        <a:pt x="16574" y="19144"/>
                        <a:pt x="15944" y="18887"/>
                      </a:cubicBezTo>
                      <a:cubicBezTo>
                        <a:pt x="15134" y="18544"/>
                        <a:pt x="15134" y="18544"/>
                        <a:pt x="15134" y="18544"/>
                      </a:cubicBezTo>
                      <a:cubicBezTo>
                        <a:pt x="14954" y="13487"/>
                        <a:pt x="14954" y="13487"/>
                        <a:pt x="14954" y="13487"/>
                      </a:cubicBezTo>
                      <a:cubicBezTo>
                        <a:pt x="14954" y="13487"/>
                        <a:pt x="14954" y="13402"/>
                        <a:pt x="14954" y="13402"/>
                      </a:cubicBezTo>
                      <a:cubicBezTo>
                        <a:pt x="14954" y="13402"/>
                        <a:pt x="14954" y="13402"/>
                        <a:pt x="14954" y="13402"/>
                      </a:cubicBezTo>
                      <a:cubicBezTo>
                        <a:pt x="14954" y="12973"/>
                        <a:pt x="14594" y="12544"/>
                        <a:pt x="14144" y="12373"/>
                      </a:cubicBezTo>
                      <a:cubicBezTo>
                        <a:pt x="11894" y="11002"/>
                        <a:pt x="11894" y="11002"/>
                        <a:pt x="11894" y="11002"/>
                      </a:cubicBezTo>
                      <a:cubicBezTo>
                        <a:pt x="13514" y="6973"/>
                        <a:pt x="13514" y="6973"/>
                        <a:pt x="13514" y="6973"/>
                      </a:cubicBezTo>
                      <a:cubicBezTo>
                        <a:pt x="16394" y="8687"/>
                        <a:pt x="16394" y="8687"/>
                        <a:pt x="16394" y="8687"/>
                      </a:cubicBezTo>
                      <a:cubicBezTo>
                        <a:pt x="16844" y="8944"/>
                        <a:pt x="17384" y="8944"/>
                        <a:pt x="17744" y="8602"/>
                      </a:cubicBezTo>
                      <a:cubicBezTo>
                        <a:pt x="20894" y="6116"/>
                        <a:pt x="20894" y="6116"/>
                        <a:pt x="20894" y="6116"/>
                      </a:cubicBezTo>
                      <a:cubicBezTo>
                        <a:pt x="21344" y="5687"/>
                        <a:pt x="21434" y="5087"/>
                        <a:pt x="21074" y="465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5" name="Group 16"/>
              <p:cNvGrpSpPr/>
              <p:nvPr/>
            </p:nvGrpSpPr>
            <p:grpSpPr>
              <a:xfrm>
                <a:off x="4733612" y="2666138"/>
                <a:ext cx="745294" cy="745294"/>
                <a:chOff x="0" y="0"/>
                <a:chExt cx="1490585" cy="1490586"/>
              </a:xfrm>
            </p:grpSpPr>
            <p:sp>
              <p:nvSpPr>
                <p:cNvPr id="50" name="Freeform: Shape 17"/>
                <p:cNvSpPr/>
                <p:nvPr/>
              </p:nvSpPr>
              <p:spPr>
                <a:xfrm>
                  <a:off x="0" y="0"/>
                  <a:ext cx="1490585" cy="14905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solidFill>
                    <a:srgbClr val="A6AAA9"/>
                  </a:solidFill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18"/>
                <p:cNvSpPr/>
                <p:nvPr/>
              </p:nvSpPr>
              <p:spPr>
                <a:xfrm>
                  <a:off x="401403" y="386011"/>
                  <a:ext cx="687777" cy="7185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96" h="21203" extrusionOk="0">
                      <a:moveTo>
                        <a:pt x="14324" y="3544"/>
                      </a:moveTo>
                      <a:cubicBezTo>
                        <a:pt x="15314" y="3202"/>
                        <a:pt x="15854" y="2173"/>
                        <a:pt x="15494" y="1230"/>
                      </a:cubicBezTo>
                      <a:cubicBezTo>
                        <a:pt x="15134" y="202"/>
                        <a:pt x="13964" y="-227"/>
                        <a:pt x="12974" y="116"/>
                      </a:cubicBezTo>
                      <a:cubicBezTo>
                        <a:pt x="11984" y="459"/>
                        <a:pt x="11534" y="1487"/>
                        <a:pt x="11894" y="2430"/>
                      </a:cubicBezTo>
                      <a:cubicBezTo>
                        <a:pt x="12254" y="3373"/>
                        <a:pt x="13334" y="3887"/>
                        <a:pt x="14324" y="3544"/>
                      </a:cubicBezTo>
                      <a:close/>
                      <a:moveTo>
                        <a:pt x="21074" y="4659"/>
                      </a:moveTo>
                      <a:cubicBezTo>
                        <a:pt x="20624" y="4230"/>
                        <a:pt x="19994" y="4144"/>
                        <a:pt x="19544" y="4487"/>
                      </a:cubicBezTo>
                      <a:cubicBezTo>
                        <a:pt x="16934" y="6544"/>
                        <a:pt x="16934" y="6544"/>
                        <a:pt x="16934" y="6544"/>
                      </a:cubicBezTo>
                      <a:cubicBezTo>
                        <a:pt x="13244" y="4402"/>
                        <a:pt x="13244" y="4402"/>
                        <a:pt x="13244" y="4402"/>
                      </a:cubicBezTo>
                      <a:cubicBezTo>
                        <a:pt x="13064" y="4230"/>
                        <a:pt x="12884" y="4144"/>
                        <a:pt x="12704" y="4059"/>
                      </a:cubicBezTo>
                      <a:cubicBezTo>
                        <a:pt x="12524" y="3973"/>
                        <a:pt x="12524" y="3973"/>
                        <a:pt x="12524" y="3973"/>
                      </a:cubicBezTo>
                      <a:cubicBezTo>
                        <a:pt x="12524" y="3973"/>
                        <a:pt x="12524" y="3973"/>
                        <a:pt x="12524" y="3973"/>
                      </a:cubicBezTo>
                      <a:cubicBezTo>
                        <a:pt x="12254" y="3887"/>
                        <a:pt x="11984" y="3887"/>
                        <a:pt x="11624" y="3973"/>
                      </a:cubicBezTo>
                      <a:cubicBezTo>
                        <a:pt x="11624" y="3887"/>
                        <a:pt x="11624" y="3887"/>
                        <a:pt x="11624" y="3887"/>
                      </a:cubicBezTo>
                      <a:cubicBezTo>
                        <a:pt x="6044" y="5687"/>
                        <a:pt x="6044" y="5687"/>
                        <a:pt x="6044" y="5687"/>
                      </a:cubicBezTo>
                      <a:cubicBezTo>
                        <a:pt x="5594" y="5773"/>
                        <a:pt x="5234" y="6202"/>
                        <a:pt x="5234" y="6716"/>
                      </a:cubicBezTo>
                      <a:cubicBezTo>
                        <a:pt x="5234" y="10659"/>
                        <a:pt x="5234" y="10659"/>
                        <a:pt x="5234" y="10659"/>
                      </a:cubicBezTo>
                      <a:cubicBezTo>
                        <a:pt x="5234" y="11173"/>
                        <a:pt x="5684" y="11687"/>
                        <a:pt x="6314" y="11687"/>
                      </a:cubicBezTo>
                      <a:cubicBezTo>
                        <a:pt x="6944" y="11687"/>
                        <a:pt x="7394" y="11173"/>
                        <a:pt x="7394" y="10659"/>
                      </a:cubicBezTo>
                      <a:cubicBezTo>
                        <a:pt x="7394" y="7487"/>
                        <a:pt x="7394" y="7487"/>
                        <a:pt x="7394" y="7487"/>
                      </a:cubicBezTo>
                      <a:cubicBezTo>
                        <a:pt x="9464" y="6802"/>
                        <a:pt x="9464" y="6802"/>
                        <a:pt x="9464" y="6802"/>
                      </a:cubicBezTo>
                      <a:cubicBezTo>
                        <a:pt x="7934" y="10573"/>
                        <a:pt x="7934" y="10573"/>
                        <a:pt x="7934" y="10573"/>
                      </a:cubicBezTo>
                      <a:cubicBezTo>
                        <a:pt x="7664" y="11087"/>
                        <a:pt x="7754" y="11602"/>
                        <a:pt x="8024" y="12116"/>
                      </a:cubicBezTo>
                      <a:cubicBezTo>
                        <a:pt x="7304" y="13659"/>
                        <a:pt x="7304" y="13659"/>
                        <a:pt x="7304" y="13659"/>
                      </a:cubicBezTo>
                      <a:cubicBezTo>
                        <a:pt x="1904" y="13573"/>
                        <a:pt x="1904" y="13573"/>
                        <a:pt x="1904" y="13573"/>
                      </a:cubicBezTo>
                      <a:cubicBezTo>
                        <a:pt x="1904" y="13573"/>
                        <a:pt x="1904" y="13573"/>
                        <a:pt x="1904" y="13573"/>
                      </a:cubicBezTo>
                      <a:cubicBezTo>
                        <a:pt x="1454" y="13573"/>
                        <a:pt x="1094" y="13830"/>
                        <a:pt x="914" y="14259"/>
                      </a:cubicBezTo>
                      <a:cubicBezTo>
                        <a:pt x="104" y="15887"/>
                        <a:pt x="104" y="15887"/>
                        <a:pt x="104" y="15887"/>
                      </a:cubicBezTo>
                      <a:cubicBezTo>
                        <a:pt x="-166" y="16487"/>
                        <a:pt x="104" y="17173"/>
                        <a:pt x="734" y="17430"/>
                      </a:cubicBezTo>
                      <a:cubicBezTo>
                        <a:pt x="1364" y="17687"/>
                        <a:pt x="2084" y="17430"/>
                        <a:pt x="2354" y="16830"/>
                      </a:cubicBezTo>
                      <a:cubicBezTo>
                        <a:pt x="2804" y="15887"/>
                        <a:pt x="2804" y="15887"/>
                        <a:pt x="2804" y="15887"/>
                      </a:cubicBezTo>
                      <a:cubicBezTo>
                        <a:pt x="7934" y="15973"/>
                        <a:pt x="7934" y="15973"/>
                        <a:pt x="7934" y="15973"/>
                      </a:cubicBezTo>
                      <a:cubicBezTo>
                        <a:pt x="8474" y="16059"/>
                        <a:pt x="8924" y="15802"/>
                        <a:pt x="9194" y="15287"/>
                      </a:cubicBezTo>
                      <a:cubicBezTo>
                        <a:pt x="10094" y="13402"/>
                        <a:pt x="10094" y="13402"/>
                        <a:pt x="10094" y="13402"/>
                      </a:cubicBezTo>
                      <a:cubicBezTo>
                        <a:pt x="12434" y="14344"/>
                        <a:pt x="12434" y="14344"/>
                        <a:pt x="12434" y="14344"/>
                      </a:cubicBezTo>
                      <a:cubicBezTo>
                        <a:pt x="12614" y="19573"/>
                        <a:pt x="12614" y="19573"/>
                        <a:pt x="12614" y="19573"/>
                      </a:cubicBezTo>
                      <a:cubicBezTo>
                        <a:pt x="12614" y="19573"/>
                        <a:pt x="12614" y="19573"/>
                        <a:pt x="12614" y="19573"/>
                      </a:cubicBezTo>
                      <a:cubicBezTo>
                        <a:pt x="12704" y="20002"/>
                        <a:pt x="12974" y="20344"/>
                        <a:pt x="13424" y="20516"/>
                      </a:cubicBezTo>
                      <a:cubicBezTo>
                        <a:pt x="15044" y="21116"/>
                        <a:pt x="15044" y="21116"/>
                        <a:pt x="15044" y="21116"/>
                      </a:cubicBezTo>
                      <a:cubicBezTo>
                        <a:pt x="15674" y="21373"/>
                        <a:pt x="16394" y="21030"/>
                        <a:pt x="16664" y="20430"/>
                      </a:cubicBezTo>
                      <a:cubicBezTo>
                        <a:pt x="16934" y="19830"/>
                        <a:pt x="16574" y="19144"/>
                        <a:pt x="15944" y="18887"/>
                      </a:cubicBezTo>
                      <a:cubicBezTo>
                        <a:pt x="15134" y="18544"/>
                        <a:pt x="15134" y="18544"/>
                        <a:pt x="15134" y="18544"/>
                      </a:cubicBezTo>
                      <a:cubicBezTo>
                        <a:pt x="14954" y="13487"/>
                        <a:pt x="14954" y="13487"/>
                        <a:pt x="14954" y="13487"/>
                      </a:cubicBezTo>
                      <a:cubicBezTo>
                        <a:pt x="14954" y="13487"/>
                        <a:pt x="14954" y="13402"/>
                        <a:pt x="14954" y="13402"/>
                      </a:cubicBezTo>
                      <a:cubicBezTo>
                        <a:pt x="14954" y="13402"/>
                        <a:pt x="14954" y="13402"/>
                        <a:pt x="14954" y="13402"/>
                      </a:cubicBezTo>
                      <a:cubicBezTo>
                        <a:pt x="14954" y="12973"/>
                        <a:pt x="14594" y="12544"/>
                        <a:pt x="14144" y="12373"/>
                      </a:cubicBezTo>
                      <a:cubicBezTo>
                        <a:pt x="11894" y="11002"/>
                        <a:pt x="11894" y="11002"/>
                        <a:pt x="11894" y="11002"/>
                      </a:cubicBezTo>
                      <a:cubicBezTo>
                        <a:pt x="13514" y="6973"/>
                        <a:pt x="13514" y="6973"/>
                        <a:pt x="13514" y="6973"/>
                      </a:cubicBezTo>
                      <a:cubicBezTo>
                        <a:pt x="16394" y="8687"/>
                        <a:pt x="16394" y="8687"/>
                        <a:pt x="16394" y="8687"/>
                      </a:cubicBezTo>
                      <a:cubicBezTo>
                        <a:pt x="16844" y="8944"/>
                        <a:pt x="17384" y="8944"/>
                        <a:pt x="17744" y="8602"/>
                      </a:cubicBezTo>
                      <a:cubicBezTo>
                        <a:pt x="20894" y="6116"/>
                        <a:pt x="20894" y="6116"/>
                        <a:pt x="20894" y="6116"/>
                      </a:cubicBezTo>
                      <a:cubicBezTo>
                        <a:pt x="21344" y="5687"/>
                        <a:pt x="21434" y="5087"/>
                        <a:pt x="21074" y="465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Group 19"/>
              <p:cNvGrpSpPr/>
              <p:nvPr/>
            </p:nvGrpSpPr>
            <p:grpSpPr>
              <a:xfrm>
                <a:off x="5480675" y="2252457"/>
                <a:ext cx="745294" cy="745295"/>
                <a:chOff x="0" y="0"/>
                <a:chExt cx="1490585" cy="1490586"/>
              </a:xfrm>
            </p:grpSpPr>
            <p:sp>
              <p:nvSpPr>
                <p:cNvPr id="48" name="Freeform: Shape 20"/>
                <p:cNvSpPr/>
                <p:nvPr/>
              </p:nvSpPr>
              <p:spPr>
                <a:xfrm>
                  <a:off x="0" y="0"/>
                  <a:ext cx="1490585" cy="14905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solidFill>
                    <a:srgbClr val="A6AAA9"/>
                  </a:solidFill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21"/>
                <p:cNvSpPr/>
                <p:nvPr/>
              </p:nvSpPr>
              <p:spPr>
                <a:xfrm>
                  <a:off x="402449" y="386011"/>
                  <a:ext cx="687777" cy="7185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96" h="21203" extrusionOk="0">
                      <a:moveTo>
                        <a:pt x="14324" y="3544"/>
                      </a:moveTo>
                      <a:cubicBezTo>
                        <a:pt x="15314" y="3202"/>
                        <a:pt x="15854" y="2173"/>
                        <a:pt x="15494" y="1230"/>
                      </a:cubicBezTo>
                      <a:cubicBezTo>
                        <a:pt x="15134" y="202"/>
                        <a:pt x="13964" y="-227"/>
                        <a:pt x="12974" y="116"/>
                      </a:cubicBezTo>
                      <a:cubicBezTo>
                        <a:pt x="11984" y="459"/>
                        <a:pt x="11534" y="1487"/>
                        <a:pt x="11894" y="2430"/>
                      </a:cubicBezTo>
                      <a:cubicBezTo>
                        <a:pt x="12254" y="3373"/>
                        <a:pt x="13334" y="3887"/>
                        <a:pt x="14324" y="3544"/>
                      </a:cubicBezTo>
                      <a:close/>
                      <a:moveTo>
                        <a:pt x="21074" y="4659"/>
                      </a:moveTo>
                      <a:cubicBezTo>
                        <a:pt x="20624" y="4230"/>
                        <a:pt x="19994" y="4144"/>
                        <a:pt x="19544" y="4487"/>
                      </a:cubicBezTo>
                      <a:cubicBezTo>
                        <a:pt x="16934" y="6544"/>
                        <a:pt x="16934" y="6544"/>
                        <a:pt x="16934" y="6544"/>
                      </a:cubicBezTo>
                      <a:cubicBezTo>
                        <a:pt x="13244" y="4402"/>
                        <a:pt x="13244" y="4402"/>
                        <a:pt x="13244" y="4402"/>
                      </a:cubicBezTo>
                      <a:cubicBezTo>
                        <a:pt x="13064" y="4230"/>
                        <a:pt x="12884" y="4144"/>
                        <a:pt x="12704" y="4059"/>
                      </a:cubicBezTo>
                      <a:cubicBezTo>
                        <a:pt x="12524" y="3973"/>
                        <a:pt x="12524" y="3973"/>
                        <a:pt x="12524" y="3973"/>
                      </a:cubicBezTo>
                      <a:cubicBezTo>
                        <a:pt x="12524" y="3973"/>
                        <a:pt x="12524" y="3973"/>
                        <a:pt x="12524" y="3973"/>
                      </a:cubicBezTo>
                      <a:cubicBezTo>
                        <a:pt x="12254" y="3887"/>
                        <a:pt x="11984" y="3887"/>
                        <a:pt x="11624" y="3973"/>
                      </a:cubicBezTo>
                      <a:cubicBezTo>
                        <a:pt x="11624" y="3887"/>
                        <a:pt x="11624" y="3887"/>
                        <a:pt x="11624" y="3887"/>
                      </a:cubicBezTo>
                      <a:cubicBezTo>
                        <a:pt x="6044" y="5687"/>
                        <a:pt x="6044" y="5687"/>
                        <a:pt x="6044" y="5687"/>
                      </a:cubicBezTo>
                      <a:cubicBezTo>
                        <a:pt x="5594" y="5773"/>
                        <a:pt x="5234" y="6202"/>
                        <a:pt x="5234" y="6716"/>
                      </a:cubicBezTo>
                      <a:cubicBezTo>
                        <a:pt x="5234" y="10659"/>
                        <a:pt x="5234" y="10659"/>
                        <a:pt x="5234" y="10659"/>
                      </a:cubicBezTo>
                      <a:cubicBezTo>
                        <a:pt x="5234" y="11173"/>
                        <a:pt x="5684" y="11687"/>
                        <a:pt x="6314" y="11687"/>
                      </a:cubicBezTo>
                      <a:cubicBezTo>
                        <a:pt x="6944" y="11687"/>
                        <a:pt x="7394" y="11173"/>
                        <a:pt x="7394" y="10659"/>
                      </a:cubicBezTo>
                      <a:cubicBezTo>
                        <a:pt x="7394" y="7487"/>
                        <a:pt x="7394" y="7487"/>
                        <a:pt x="7394" y="7487"/>
                      </a:cubicBezTo>
                      <a:cubicBezTo>
                        <a:pt x="9464" y="6802"/>
                        <a:pt x="9464" y="6802"/>
                        <a:pt x="9464" y="6802"/>
                      </a:cubicBezTo>
                      <a:cubicBezTo>
                        <a:pt x="7934" y="10573"/>
                        <a:pt x="7934" y="10573"/>
                        <a:pt x="7934" y="10573"/>
                      </a:cubicBezTo>
                      <a:cubicBezTo>
                        <a:pt x="7664" y="11087"/>
                        <a:pt x="7754" y="11602"/>
                        <a:pt x="8024" y="12116"/>
                      </a:cubicBezTo>
                      <a:cubicBezTo>
                        <a:pt x="7304" y="13659"/>
                        <a:pt x="7304" y="13659"/>
                        <a:pt x="7304" y="13659"/>
                      </a:cubicBezTo>
                      <a:cubicBezTo>
                        <a:pt x="1904" y="13573"/>
                        <a:pt x="1904" y="13573"/>
                        <a:pt x="1904" y="13573"/>
                      </a:cubicBezTo>
                      <a:cubicBezTo>
                        <a:pt x="1904" y="13573"/>
                        <a:pt x="1904" y="13573"/>
                        <a:pt x="1904" y="13573"/>
                      </a:cubicBezTo>
                      <a:cubicBezTo>
                        <a:pt x="1454" y="13573"/>
                        <a:pt x="1094" y="13830"/>
                        <a:pt x="914" y="14259"/>
                      </a:cubicBezTo>
                      <a:cubicBezTo>
                        <a:pt x="104" y="15887"/>
                        <a:pt x="104" y="15887"/>
                        <a:pt x="104" y="15887"/>
                      </a:cubicBezTo>
                      <a:cubicBezTo>
                        <a:pt x="-166" y="16487"/>
                        <a:pt x="104" y="17173"/>
                        <a:pt x="734" y="17430"/>
                      </a:cubicBezTo>
                      <a:cubicBezTo>
                        <a:pt x="1364" y="17687"/>
                        <a:pt x="2084" y="17430"/>
                        <a:pt x="2354" y="16830"/>
                      </a:cubicBezTo>
                      <a:cubicBezTo>
                        <a:pt x="2804" y="15887"/>
                        <a:pt x="2804" y="15887"/>
                        <a:pt x="2804" y="15887"/>
                      </a:cubicBezTo>
                      <a:cubicBezTo>
                        <a:pt x="7934" y="15973"/>
                        <a:pt x="7934" y="15973"/>
                        <a:pt x="7934" y="15973"/>
                      </a:cubicBezTo>
                      <a:cubicBezTo>
                        <a:pt x="8474" y="16059"/>
                        <a:pt x="8924" y="15802"/>
                        <a:pt x="9194" y="15287"/>
                      </a:cubicBezTo>
                      <a:cubicBezTo>
                        <a:pt x="10094" y="13402"/>
                        <a:pt x="10094" y="13402"/>
                        <a:pt x="10094" y="13402"/>
                      </a:cubicBezTo>
                      <a:cubicBezTo>
                        <a:pt x="12434" y="14344"/>
                        <a:pt x="12434" y="14344"/>
                        <a:pt x="12434" y="14344"/>
                      </a:cubicBezTo>
                      <a:cubicBezTo>
                        <a:pt x="12614" y="19573"/>
                        <a:pt x="12614" y="19573"/>
                        <a:pt x="12614" y="19573"/>
                      </a:cubicBezTo>
                      <a:cubicBezTo>
                        <a:pt x="12614" y="19573"/>
                        <a:pt x="12614" y="19573"/>
                        <a:pt x="12614" y="19573"/>
                      </a:cubicBezTo>
                      <a:cubicBezTo>
                        <a:pt x="12704" y="20002"/>
                        <a:pt x="12974" y="20344"/>
                        <a:pt x="13424" y="20516"/>
                      </a:cubicBezTo>
                      <a:cubicBezTo>
                        <a:pt x="15044" y="21116"/>
                        <a:pt x="15044" y="21116"/>
                        <a:pt x="15044" y="21116"/>
                      </a:cubicBezTo>
                      <a:cubicBezTo>
                        <a:pt x="15674" y="21373"/>
                        <a:pt x="16394" y="21030"/>
                        <a:pt x="16664" y="20430"/>
                      </a:cubicBezTo>
                      <a:cubicBezTo>
                        <a:pt x="16934" y="19830"/>
                        <a:pt x="16574" y="19144"/>
                        <a:pt x="15944" y="18887"/>
                      </a:cubicBezTo>
                      <a:cubicBezTo>
                        <a:pt x="15134" y="18544"/>
                        <a:pt x="15134" y="18544"/>
                        <a:pt x="15134" y="18544"/>
                      </a:cubicBezTo>
                      <a:cubicBezTo>
                        <a:pt x="14954" y="13487"/>
                        <a:pt x="14954" y="13487"/>
                        <a:pt x="14954" y="13487"/>
                      </a:cubicBezTo>
                      <a:cubicBezTo>
                        <a:pt x="14954" y="13487"/>
                        <a:pt x="14954" y="13402"/>
                        <a:pt x="14954" y="13402"/>
                      </a:cubicBezTo>
                      <a:cubicBezTo>
                        <a:pt x="14954" y="13402"/>
                        <a:pt x="14954" y="13402"/>
                        <a:pt x="14954" y="13402"/>
                      </a:cubicBezTo>
                      <a:cubicBezTo>
                        <a:pt x="14954" y="12973"/>
                        <a:pt x="14594" y="12544"/>
                        <a:pt x="14144" y="12373"/>
                      </a:cubicBezTo>
                      <a:cubicBezTo>
                        <a:pt x="11894" y="11002"/>
                        <a:pt x="11894" y="11002"/>
                        <a:pt x="11894" y="11002"/>
                      </a:cubicBezTo>
                      <a:cubicBezTo>
                        <a:pt x="13514" y="6973"/>
                        <a:pt x="13514" y="6973"/>
                        <a:pt x="13514" y="6973"/>
                      </a:cubicBezTo>
                      <a:cubicBezTo>
                        <a:pt x="16394" y="8687"/>
                        <a:pt x="16394" y="8687"/>
                        <a:pt x="16394" y="8687"/>
                      </a:cubicBezTo>
                      <a:cubicBezTo>
                        <a:pt x="16844" y="8944"/>
                        <a:pt x="17384" y="8944"/>
                        <a:pt x="17744" y="8602"/>
                      </a:cubicBezTo>
                      <a:cubicBezTo>
                        <a:pt x="20894" y="6116"/>
                        <a:pt x="20894" y="6116"/>
                        <a:pt x="20894" y="6116"/>
                      </a:cubicBezTo>
                      <a:cubicBezTo>
                        <a:pt x="21344" y="5687"/>
                        <a:pt x="21434" y="5087"/>
                        <a:pt x="21074" y="465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7" name="Freeform: Shape 22"/>
              <p:cNvSpPr/>
              <p:nvPr/>
            </p:nvSpPr>
            <p:spPr>
              <a:xfrm>
                <a:off x="1312631" y="3342014"/>
                <a:ext cx="4979275" cy="2067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3" extrusionOk="0">
                    <a:moveTo>
                      <a:pt x="4591" y="8864"/>
                    </a:moveTo>
                    <a:cubicBezTo>
                      <a:pt x="4563" y="8865"/>
                      <a:pt x="4538" y="8893"/>
                      <a:pt x="4520" y="8938"/>
                    </a:cubicBezTo>
                    <a:cubicBezTo>
                      <a:pt x="4502" y="8982"/>
                      <a:pt x="4490" y="9043"/>
                      <a:pt x="4490" y="9109"/>
                    </a:cubicBezTo>
                    <a:lnTo>
                      <a:pt x="4490" y="12435"/>
                    </a:lnTo>
                    <a:cubicBezTo>
                      <a:pt x="4490" y="12501"/>
                      <a:pt x="4501" y="12563"/>
                      <a:pt x="4519" y="12606"/>
                    </a:cubicBezTo>
                    <a:cubicBezTo>
                      <a:pt x="4537" y="12650"/>
                      <a:pt x="4561" y="12679"/>
                      <a:pt x="4586" y="12680"/>
                    </a:cubicBezTo>
                    <a:lnTo>
                      <a:pt x="4903" y="12668"/>
                    </a:lnTo>
                    <a:lnTo>
                      <a:pt x="4903" y="14452"/>
                    </a:lnTo>
                    <a:cubicBezTo>
                      <a:pt x="4903" y="17035"/>
                      <a:pt x="4028" y="19136"/>
                      <a:pt x="2953" y="19136"/>
                    </a:cubicBezTo>
                    <a:cubicBezTo>
                      <a:pt x="1877" y="19136"/>
                      <a:pt x="1003" y="17035"/>
                      <a:pt x="1003" y="14452"/>
                    </a:cubicBezTo>
                    <a:lnTo>
                      <a:pt x="1003" y="7092"/>
                    </a:lnTo>
                    <a:cubicBezTo>
                      <a:pt x="1003" y="4509"/>
                      <a:pt x="1877" y="2408"/>
                      <a:pt x="2953" y="2408"/>
                    </a:cubicBezTo>
                    <a:cubicBezTo>
                      <a:pt x="4028" y="2408"/>
                      <a:pt x="4903" y="4509"/>
                      <a:pt x="4903" y="7092"/>
                    </a:cubicBezTo>
                    <a:lnTo>
                      <a:pt x="4903" y="8875"/>
                    </a:lnTo>
                    <a:cubicBezTo>
                      <a:pt x="4903" y="8875"/>
                      <a:pt x="4830" y="8872"/>
                      <a:pt x="4754" y="8870"/>
                    </a:cubicBezTo>
                    <a:cubicBezTo>
                      <a:pt x="4678" y="8867"/>
                      <a:pt x="4599" y="8865"/>
                      <a:pt x="4586" y="8864"/>
                    </a:cubicBezTo>
                    <a:lnTo>
                      <a:pt x="4591" y="8864"/>
                    </a:lnTo>
                    <a:close/>
                    <a:moveTo>
                      <a:pt x="21504" y="9879"/>
                    </a:moveTo>
                    <a:lnTo>
                      <a:pt x="21500" y="9859"/>
                    </a:lnTo>
                    <a:cubicBezTo>
                      <a:pt x="21479" y="9769"/>
                      <a:pt x="21449" y="9697"/>
                      <a:pt x="21414" y="9646"/>
                    </a:cubicBezTo>
                    <a:cubicBezTo>
                      <a:pt x="21378" y="9596"/>
                      <a:pt x="21337" y="9568"/>
                      <a:pt x="21294" y="9568"/>
                    </a:cubicBezTo>
                    <a:lnTo>
                      <a:pt x="7459" y="9568"/>
                    </a:lnTo>
                    <a:lnTo>
                      <a:pt x="7459" y="8579"/>
                    </a:lnTo>
                    <a:cubicBezTo>
                      <a:pt x="7459" y="8258"/>
                      <a:pt x="7302" y="7998"/>
                      <a:pt x="7110" y="7998"/>
                    </a:cubicBezTo>
                    <a:cubicBezTo>
                      <a:pt x="6917" y="7998"/>
                      <a:pt x="6760" y="8258"/>
                      <a:pt x="6760" y="8579"/>
                    </a:cubicBezTo>
                    <a:lnTo>
                      <a:pt x="6760" y="9538"/>
                    </a:lnTo>
                    <a:lnTo>
                      <a:pt x="5905" y="9538"/>
                    </a:lnTo>
                    <a:lnTo>
                      <a:pt x="5905" y="7211"/>
                    </a:lnTo>
                    <a:cubicBezTo>
                      <a:pt x="5905" y="3294"/>
                      <a:pt x="4601" y="60"/>
                      <a:pt x="2999" y="1"/>
                    </a:cubicBezTo>
                    <a:cubicBezTo>
                      <a:pt x="2202" y="-28"/>
                      <a:pt x="1451" y="697"/>
                      <a:pt x="882" y="2041"/>
                    </a:cubicBezTo>
                    <a:cubicBezTo>
                      <a:pt x="313" y="3387"/>
                      <a:pt x="0" y="5181"/>
                      <a:pt x="0" y="7092"/>
                    </a:cubicBezTo>
                    <a:lnTo>
                      <a:pt x="0" y="14333"/>
                    </a:lnTo>
                    <a:cubicBezTo>
                      <a:pt x="0" y="18250"/>
                      <a:pt x="1304" y="21484"/>
                      <a:pt x="2907" y="21543"/>
                    </a:cubicBezTo>
                    <a:cubicBezTo>
                      <a:pt x="3703" y="21572"/>
                      <a:pt x="4455" y="20847"/>
                      <a:pt x="5023" y="19502"/>
                    </a:cubicBezTo>
                    <a:cubicBezTo>
                      <a:pt x="5592" y="18157"/>
                      <a:pt x="5905" y="16363"/>
                      <a:pt x="5905" y="14452"/>
                    </a:cubicBezTo>
                    <a:lnTo>
                      <a:pt x="5905" y="11976"/>
                    </a:lnTo>
                    <a:lnTo>
                      <a:pt x="6760" y="11976"/>
                    </a:lnTo>
                    <a:lnTo>
                      <a:pt x="6760" y="12965"/>
                    </a:lnTo>
                    <a:cubicBezTo>
                      <a:pt x="6760" y="13286"/>
                      <a:pt x="6917" y="13546"/>
                      <a:pt x="7110" y="13546"/>
                    </a:cubicBezTo>
                    <a:cubicBezTo>
                      <a:pt x="7302" y="13546"/>
                      <a:pt x="7459" y="13286"/>
                      <a:pt x="7459" y="12965"/>
                    </a:cubicBezTo>
                    <a:lnTo>
                      <a:pt x="7459" y="11976"/>
                    </a:lnTo>
                    <a:lnTo>
                      <a:pt x="21294" y="11976"/>
                    </a:lnTo>
                    <a:cubicBezTo>
                      <a:pt x="21337" y="11976"/>
                      <a:pt x="21378" y="11948"/>
                      <a:pt x="21413" y="11897"/>
                    </a:cubicBezTo>
                    <a:cubicBezTo>
                      <a:pt x="21448" y="11847"/>
                      <a:pt x="21478" y="11774"/>
                      <a:pt x="21499" y="11683"/>
                    </a:cubicBezTo>
                    <a:lnTo>
                      <a:pt x="21504" y="11665"/>
                    </a:lnTo>
                    <a:cubicBezTo>
                      <a:pt x="21567" y="11393"/>
                      <a:pt x="21600" y="11084"/>
                      <a:pt x="21600" y="10772"/>
                    </a:cubicBezTo>
                    <a:cubicBezTo>
                      <a:pt x="21600" y="10460"/>
                      <a:pt x="21567" y="10151"/>
                      <a:pt x="21504" y="9879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23"/>
            <p:cNvGrpSpPr/>
            <p:nvPr/>
          </p:nvGrpSpPr>
          <p:grpSpPr>
            <a:xfrm>
              <a:off x="6592544" y="1999800"/>
              <a:ext cx="5155259" cy="3365468"/>
              <a:chOff x="6023992" y="1726102"/>
              <a:chExt cx="5155259" cy="3365468"/>
            </a:xfrm>
          </p:grpSpPr>
          <p:grpSp>
            <p:nvGrpSpPr>
              <p:cNvPr id="6" name="Group 24"/>
              <p:cNvGrpSpPr/>
              <p:nvPr/>
            </p:nvGrpSpPr>
            <p:grpSpPr>
              <a:xfrm>
                <a:off x="6023992" y="1726102"/>
                <a:ext cx="5144231" cy="700515"/>
                <a:chOff x="5403632" y="1998273"/>
                <a:chExt cx="5144231" cy="700515"/>
              </a:xfrm>
            </p:grpSpPr>
            <p:grpSp>
              <p:nvGrpSpPr>
                <p:cNvPr id="28" name="Group 46"/>
                <p:cNvGrpSpPr/>
                <p:nvPr/>
              </p:nvGrpSpPr>
              <p:grpSpPr>
                <a:xfrm>
                  <a:off x="5403632" y="2028913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32" name="Freeform: Shape 50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Freeform: Shape 51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Group 47"/>
                <p:cNvGrpSpPr/>
                <p:nvPr/>
              </p:nvGrpSpPr>
              <p:grpSpPr>
                <a:xfrm>
                  <a:off x="5802845" y="1998273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30" name="Rectangle 48"/>
                  <p:cNvSpPr/>
                  <p:nvPr/>
                </p:nvSpPr>
                <p:spPr>
                  <a:xfrm>
                    <a:off x="6729846" y="3935367"/>
                    <a:ext cx="1368030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/>
                  </a:bodyPr>
                  <a:lstStyle/>
                  <a:p>
                    <a:r>
                      <a:rPr lang="zh-CN" altLang="en-US" sz="14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31" name="Rectangle 49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7" name="Group 25"/>
              <p:cNvGrpSpPr/>
              <p:nvPr/>
            </p:nvGrpSpPr>
            <p:grpSpPr>
              <a:xfrm>
                <a:off x="6023992" y="2614420"/>
                <a:ext cx="5155259" cy="700515"/>
                <a:chOff x="5403632" y="2988092"/>
                <a:chExt cx="5155259" cy="700515"/>
              </a:xfrm>
            </p:grpSpPr>
            <p:grpSp>
              <p:nvGrpSpPr>
                <p:cNvPr id="22" name="Group 40"/>
                <p:cNvGrpSpPr/>
                <p:nvPr/>
              </p:nvGrpSpPr>
              <p:grpSpPr>
                <a:xfrm>
                  <a:off x="5403632" y="3066578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6" name="Freeform: Shape 44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Freeform: Shape 45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3" name="Group 41"/>
                <p:cNvGrpSpPr/>
                <p:nvPr/>
              </p:nvGrpSpPr>
              <p:grpSpPr>
                <a:xfrm>
                  <a:off x="5813873" y="2988092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24" name="Rectangle 42"/>
                  <p:cNvSpPr/>
                  <p:nvPr/>
                </p:nvSpPr>
                <p:spPr>
                  <a:xfrm>
                    <a:off x="6729846" y="3935367"/>
                    <a:ext cx="1368030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/>
                  </a:bodyPr>
                  <a:lstStyle/>
                  <a:p>
                    <a:r>
                      <a:rPr lang="zh-CN" altLang="en-US" sz="14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25" name="Rectangle 43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8" name="Group 26"/>
              <p:cNvGrpSpPr/>
              <p:nvPr/>
            </p:nvGrpSpPr>
            <p:grpSpPr>
              <a:xfrm>
                <a:off x="6023992" y="3502738"/>
                <a:ext cx="5144231" cy="700515"/>
                <a:chOff x="5403632" y="4279235"/>
                <a:chExt cx="5144231" cy="700515"/>
              </a:xfrm>
            </p:grpSpPr>
            <p:grpSp>
              <p:nvGrpSpPr>
                <p:cNvPr id="16" name="Group 34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0" name="Freeform: Shape 38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" name="Freeform: Shape 39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7" name="Group 35"/>
                <p:cNvGrpSpPr/>
                <p:nvPr/>
              </p:nvGrpSpPr>
              <p:grpSpPr>
                <a:xfrm>
                  <a:off x="5802845" y="4279235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18" name="Rectangle 36"/>
                  <p:cNvSpPr/>
                  <p:nvPr/>
                </p:nvSpPr>
                <p:spPr>
                  <a:xfrm>
                    <a:off x="6729846" y="3935367"/>
                    <a:ext cx="1368030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/>
                  </a:bodyPr>
                  <a:lstStyle/>
                  <a:p>
                    <a:r>
                      <a:rPr lang="zh-CN" altLang="en-US" sz="1400" b="1">
                        <a:solidFill>
                          <a:schemeClr val="accent3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19" name="Rectangle 37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9" name="Group 27"/>
              <p:cNvGrpSpPr/>
              <p:nvPr/>
            </p:nvGrpSpPr>
            <p:grpSpPr>
              <a:xfrm>
                <a:off x="6023992" y="4391055"/>
                <a:ext cx="5144231" cy="700515"/>
                <a:chOff x="5403632" y="4279235"/>
                <a:chExt cx="5144231" cy="700515"/>
              </a:xfrm>
            </p:grpSpPr>
            <p:grpSp>
              <p:nvGrpSpPr>
                <p:cNvPr id="10" name="Group 28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14" name="Freeform: Shape 32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" name="Freeform: Shape 33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1" name="Group 29"/>
                <p:cNvGrpSpPr/>
                <p:nvPr/>
              </p:nvGrpSpPr>
              <p:grpSpPr>
                <a:xfrm>
                  <a:off x="5802845" y="4279235"/>
                  <a:ext cx="4745018" cy="700515"/>
                  <a:chOff x="6729846" y="3935367"/>
                  <a:chExt cx="4745018" cy="700515"/>
                </a:xfrm>
              </p:grpSpPr>
              <p:sp>
                <p:nvSpPr>
                  <p:cNvPr id="12" name="Rectangle 30"/>
                  <p:cNvSpPr/>
                  <p:nvPr/>
                </p:nvSpPr>
                <p:spPr>
                  <a:xfrm>
                    <a:off x="6729846" y="3935367"/>
                    <a:ext cx="1368030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/>
                  </a:bodyPr>
                  <a:lstStyle/>
                  <a:p>
                    <a:r>
                      <a:rPr lang="zh-CN" altLang="en-US" sz="1400" b="1">
                        <a:solidFill>
                          <a:schemeClr val="accent4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13" name="Rectangle 31"/>
                  <p:cNvSpPr/>
                  <p:nvPr/>
                </p:nvSpPr>
                <p:spPr>
                  <a:xfrm>
                    <a:off x="6729846" y="4150812"/>
                    <a:ext cx="4745018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90900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a2c66a9-836d-4638-9a38-9840df54304c"/>
          <p:cNvGrpSpPr>
            <a:grpSpLocks noChangeAspect="1"/>
          </p:cNvGrpSpPr>
          <p:nvPr/>
        </p:nvGrpSpPr>
        <p:grpSpPr>
          <a:xfrm>
            <a:off x="804501" y="1345592"/>
            <a:ext cx="10330043" cy="4828828"/>
            <a:chOff x="804501" y="1345592"/>
            <a:chExt cx="10330043" cy="4828828"/>
          </a:xfrm>
        </p:grpSpPr>
        <p:grpSp>
          <p:nvGrpSpPr>
            <p:cNvPr id="4" name="Group 1"/>
            <p:cNvGrpSpPr/>
            <p:nvPr/>
          </p:nvGrpSpPr>
          <p:grpSpPr>
            <a:xfrm>
              <a:off x="804501" y="1345592"/>
              <a:ext cx="4179380" cy="4828828"/>
              <a:chOff x="143708" y="0"/>
              <a:chExt cx="8358757" cy="9657652"/>
            </a:xfrm>
          </p:grpSpPr>
          <p:grpSp>
            <p:nvGrpSpPr>
              <p:cNvPr id="28" name="Group 3"/>
              <p:cNvGrpSpPr/>
              <p:nvPr/>
            </p:nvGrpSpPr>
            <p:grpSpPr>
              <a:xfrm>
                <a:off x="4073502" y="4279108"/>
                <a:ext cx="4292502" cy="4903140"/>
                <a:chOff x="0" y="0"/>
                <a:chExt cx="4292500" cy="4903138"/>
              </a:xfrm>
            </p:grpSpPr>
            <p:sp>
              <p:nvSpPr>
                <p:cNvPr id="59" name="Freeform: Shape 34"/>
                <p:cNvSpPr/>
                <p:nvPr/>
              </p:nvSpPr>
              <p:spPr>
                <a:xfrm>
                  <a:off x="0" y="0"/>
                  <a:ext cx="4292500" cy="49031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9" h="21600" extrusionOk="0">
                      <a:moveTo>
                        <a:pt x="15794" y="2987"/>
                      </a:moveTo>
                      <a:cubicBezTo>
                        <a:pt x="15794" y="2986"/>
                        <a:pt x="15794" y="2985"/>
                        <a:pt x="15794" y="2984"/>
                      </a:cubicBezTo>
                      <a:cubicBezTo>
                        <a:pt x="15794" y="2985"/>
                        <a:pt x="15794" y="2986"/>
                        <a:pt x="15794" y="2987"/>
                      </a:cubicBezTo>
                      <a:close/>
                      <a:moveTo>
                        <a:pt x="15791" y="3052"/>
                      </a:moveTo>
                      <a:cubicBezTo>
                        <a:pt x="15791" y="3053"/>
                        <a:pt x="15791" y="3055"/>
                        <a:pt x="15791" y="3056"/>
                      </a:cubicBezTo>
                      <a:cubicBezTo>
                        <a:pt x="15791" y="3050"/>
                        <a:pt x="15791" y="3045"/>
                        <a:pt x="15792" y="3039"/>
                      </a:cubicBezTo>
                      <a:cubicBezTo>
                        <a:pt x="15791" y="3043"/>
                        <a:pt x="15791" y="3047"/>
                        <a:pt x="15791" y="3052"/>
                      </a:cubicBezTo>
                      <a:close/>
                      <a:moveTo>
                        <a:pt x="15787" y="3104"/>
                      </a:moveTo>
                      <a:cubicBezTo>
                        <a:pt x="15787" y="3103"/>
                        <a:pt x="15787" y="3103"/>
                        <a:pt x="15787" y="3102"/>
                      </a:cubicBezTo>
                      <a:cubicBezTo>
                        <a:pt x="15787" y="3103"/>
                        <a:pt x="15787" y="3104"/>
                        <a:pt x="15787" y="3104"/>
                      </a:cubicBezTo>
                      <a:cubicBezTo>
                        <a:pt x="15787" y="3104"/>
                        <a:pt x="15787" y="3104"/>
                        <a:pt x="15787" y="3104"/>
                      </a:cubicBezTo>
                      <a:close/>
                      <a:moveTo>
                        <a:pt x="15782" y="3155"/>
                      </a:moveTo>
                      <a:lnTo>
                        <a:pt x="15782" y="3156"/>
                      </a:lnTo>
                      <a:cubicBezTo>
                        <a:pt x="15782" y="3154"/>
                        <a:pt x="15782" y="3152"/>
                        <a:pt x="15782" y="3150"/>
                      </a:cubicBezTo>
                      <a:cubicBezTo>
                        <a:pt x="15782" y="3152"/>
                        <a:pt x="15782" y="3154"/>
                        <a:pt x="15782" y="3155"/>
                      </a:cubicBezTo>
                      <a:close/>
                      <a:moveTo>
                        <a:pt x="15778" y="3184"/>
                      </a:moveTo>
                      <a:cubicBezTo>
                        <a:pt x="15777" y="3191"/>
                        <a:pt x="15776" y="3198"/>
                        <a:pt x="15775" y="3205"/>
                      </a:cubicBezTo>
                      <a:cubicBezTo>
                        <a:pt x="15776" y="3198"/>
                        <a:pt x="15777" y="3191"/>
                        <a:pt x="15778" y="3184"/>
                      </a:cubicBezTo>
                      <a:cubicBezTo>
                        <a:pt x="15778" y="3184"/>
                        <a:pt x="15778" y="3184"/>
                        <a:pt x="15778" y="3184"/>
                      </a:cubicBezTo>
                      <a:close/>
                      <a:moveTo>
                        <a:pt x="15767" y="3257"/>
                      </a:moveTo>
                      <a:cubicBezTo>
                        <a:pt x="15767" y="3257"/>
                        <a:pt x="15767" y="3258"/>
                        <a:pt x="15767" y="3258"/>
                      </a:cubicBezTo>
                      <a:cubicBezTo>
                        <a:pt x="15768" y="3254"/>
                        <a:pt x="15769" y="3249"/>
                        <a:pt x="15769" y="3245"/>
                      </a:cubicBezTo>
                      <a:cubicBezTo>
                        <a:pt x="15769" y="3249"/>
                        <a:pt x="15768" y="3253"/>
                        <a:pt x="15767" y="3257"/>
                      </a:cubicBezTo>
                      <a:close/>
                      <a:moveTo>
                        <a:pt x="15763" y="3285"/>
                      </a:moveTo>
                      <a:cubicBezTo>
                        <a:pt x="15762" y="3285"/>
                        <a:pt x="15762" y="3286"/>
                        <a:pt x="15762" y="3288"/>
                      </a:cubicBezTo>
                      <a:cubicBezTo>
                        <a:pt x="15762" y="3286"/>
                        <a:pt x="15762" y="3285"/>
                        <a:pt x="15763" y="3285"/>
                      </a:cubicBezTo>
                      <a:cubicBezTo>
                        <a:pt x="15763" y="3285"/>
                        <a:pt x="15763" y="3285"/>
                        <a:pt x="15763" y="3285"/>
                      </a:cubicBezTo>
                      <a:close/>
                      <a:moveTo>
                        <a:pt x="15753" y="3334"/>
                      </a:moveTo>
                      <a:cubicBezTo>
                        <a:pt x="15751" y="3342"/>
                        <a:pt x="15750" y="3349"/>
                        <a:pt x="15748" y="3357"/>
                      </a:cubicBezTo>
                      <a:cubicBezTo>
                        <a:pt x="15748" y="3357"/>
                        <a:pt x="15748" y="3358"/>
                        <a:pt x="15748" y="3358"/>
                      </a:cubicBezTo>
                      <a:cubicBezTo>
                        <a:pt x="15750" y="3350"/>
                        <a:pt x="15751" y="3342"/>
                        <a:pt x="15753" y="3334"/>
                      </a:cubicBezTo>
                      <a:cubicBezTo>
                        <a:pt x="15753" y="3334"/>
                        <a:pt x="15753" y="3334"/>
                        <a:pt x="15753" y="3334"/>
                      </a:cubicBezTo>
                      <a:close/>
                      <a:moveTo>
                        <a:pt x="15742" y="3384"/>
                      </a:moveTo>
                      <a:cubicBezTo>
                        <a:pt x="15742" y="3385"/>
                        <a:pt x="15741" y="3387"/>
                        <a:pt x="15741" y="3388"/>
                      </a:cubicBezTo>
                      <a:cubicBezTo>
                        <a:pt x="15741" y="3387"/>
                        <a:pt x="15742" y="3385"/>
                        <a:pt x="15742" y="3384"/>
                      </a:cubicBezTo>
                      <a:cubicBezTo>
                        <a:pt x="15742" y="3384"/>
                        <a:pt x="15742" y="3384"/>
                        <a:pt x="15742" y="3384"/>
                      </a:cubicBezTo>
                      <a:close/>
                      <a:moveTo>
                        <a:pt x="15728" y="3441"/>
                      </a:moveTo>
                      <a:cubicBezTo>
                        <a:pt x="15728" y="3441"/>
                        <a:pt x="15728" y="3440"/>
                        <a:pt x="15728" y="3439"/>
                      </a:cubicBezTo>
                      <a:cubicBezTo>
                        <a:pt x="15728" y="3440"/>
                        <a:pt x="15728" y="3441"/>
                        <a:pt x="15728" y="3441"/>
                      </a:cubicBezTo>
                      <a:close/>
                      <a:moveTo>
                        <a:pt x="15710" y="3504"/>
                      </a:moveTo>
                      <a:lnTo>
                        <a:pt x="15710" y="3505"/>
                      </a:lnTo>
                      <a:cubicBezTo>
                        <a:pt x="15711" y="3500"/>
                        <a:pt x="15713" y="3496"/>
                        <a:pt x="15714" y="3491"/>
                      </a:cubicBezTo>
                      <a:cubicBezTo>
                        <a:pt x="15713" y="3496"/>
                        <a:pt x="15711" y="3500"/>
                        <a:pt x="15710" y="3504"/>
                      </a:cubicBezTo>
                      <a:close/>
                      <a:moveTo>
                        <a:pt x="15702" y="3530"/>
                      </a:moveTo>
                      <a:cubicBezTo>
                        <a:pt x="15702" y="3532"/>
                        <a:pt x="15702" y="3533"/>
                        <a:pt x="15701" y="3534"/>
                      </a:cubicBezTo>
                      <a:cubicBezTo>
                        <a:pt x="15702" y="3533"/>
                        <a:pt x="15702" y="3532"/>
                        <a:pt x="15703" y="3530"/>
                      </a:cubicBezTo>
                      <a:cubicBezTo>
                        <a:pt x="15703" y="3530"/>
                        <a:pt x="15703" y="3530"/>
                        <a:pt x="15702" y="3530"/>
                      </a:cubicBezTo>
                      <a:close/>
                      <a:moveTo>
                        <a:pt x="15684" y="3586"/>
                      </a:moveTo>
                      <a:cubicBezTo>
                        <a:pt x="15684" y="3586"/>
                        <a:pt x="15685" y="3585"/>
                        <a:pt x="15685" y="3585"/>
                      </a:cubicBezTo>
                      <a:cubicBezTo>
                        <a:pt x="15685" y="3585"/>
                        <a:pt x="15684" y="3586"/>
                        <a:pt x="15684" y="3586"/>
                      </a:cubicBezTo>
                      <a:close/>
                      <a:moveTo>
                        <a:pt x="15662" y="3649"/>
                      </a:moveTo>
                      <a:cubicBezTo>
                        <a:pt x="15662" y="3649"/>
                        <a:pt x="15662" y="3649"/>
                        <a:pt x="15662" y="3649"/>
                      </a:cubicBezTo>
                      <a:cubicBezTo>
                        <a:pt x="15664" y="3645"/>
                        <a:pt x="15665" y="3641"/>
                        <a:pt x="15666" y="3637"/>
                      </a:cubicBezTo>
                      <a:cubicBezTo>
                        <a:pt x="15665" y="3641"/>
                        <a:pt x="15664" y="3645"/>
                        <a:pt x="15662" y="3649"/>
                      </a:cubicBezTo>
                      <a:close/>
                      <a:moveTo>
                        <a:pt x="15653" y="3674"/>
                      </a:moveTo>
                      <a:cubicBezTo>
                        <a:pt x="15652" y="3675"/>
                        <a:pt x="15652" y="3676"/>
                        <a:pt x="15651" y="3677"/>
                      </a:cubicBezTo>
                      <a:cubicBezTo>
                        <a:pt x="15652" y="3676"/>
                        <a:pt x="15652" y="3675"/>
                        <a:pt x="15653" y="3674"/>
                      </a:cubicBezTo>
                      <a:cubicBezTo>
                        <a:pt x="15653" y="3674"/>
                        <a:pt x="15653" y="3674"/>
                        <a:pt x="15653" y="3674"/>
                      </a:cubicBezTo>
                      <a:close/>
                      <a:moveTo>
                        <a:pt x="15629" y="3733"/>
                      </a:moveTo>
                      <a:cubicBezTo>
                        <a:pt x="15628" y="3735"/>
                        <a:pt x="15627" y="3737"/>
                        <a:pt x="15626" y="3739"/>
                      </a:cubicBezTo>
                      <a:cubicBezTo>
                        <a:pt x="15629" y="3733"/>
                        <a:pt x="15631" y="3727"/>
                        <a:pt x="15634" y="3722"/>
                      </a:cubicBezTo>
                      <a:lnTo>
                        <a:pt x="15634" y="3721"/>
                      </a:lnTo>
                      <a:lnTo>
                        <a:pt x="15634" y="3721"/>
                      </a:lnTo>
                      <a:lnTo>
                        <a:pt x="15634" y="3722"/>
                      </a:lnTo>
                      <a:cubicBezTo>
                        <a:pt x="15632" y="3725"/>
                        <a:pt x="15631" y="3729"/>
                        <a:pt x="15629" y="3733"/>
                      </a:cubicBezTo>
                      <a:close/>
                      <a:moveTo>
                        <a:pt x="15590" y="3820"/>
                      </a:moveTo>
                      <a:cubicBezTo>
                        <a:pt x="15591" y="3818"/>
                        <a:pt x="15592" y="3817"/>
                        <a:pt x="15592" y="3815"/>
                      </a:cubicBezTo>
                      <a:cubicBezTo>
                        <a:pt x="15592" y="3817"/>
                        <a:pt x="15591" y="3818"/>
                        <a:pt x="15590" y="3820"/>
                      </a:cubicBezTo>
                      <a:close/>
                      <a:moveTo>
                        <a:pt x="15552" y="3897"/>
                      </a:moveTo>
                      <a:cubicBezTo>
                        <a:pt x="15552" y="3897"/>
                        <a:pt x="15552" y="3897"/>
                        <a:pt x="15552" y="3897"/>
                      </a:cubicBezTo>
                      <a:cubicBezTo>
                        <a:pt x="15553" y="3896"/>
                        <a:pt x="15553" y="3895"/>
                        <a:pt x="15554" y="3893"/>
                      </a:cubicBezTo>
                      <a:cubicBezTo>
                        <a:pt x="15553" y="3895"/>
                        <a:pt x="15553" y="3896"/>
                        <a:pt x="15552" y="3897"/>
                      </a:cubicBezTo>
                      <a:close/>
                      <a:moveTo>
                        <a:pt x="15514" y="3969"/>
                      </a:moveTo>
                      <a:cubicBezTo>
                        <a:pt x="15512" y="3971"/>
                        <a:pt x="15511" y="3973"/>
                        <a:pt x="15510" y="3975"/>
                      </a:cubicBezTo>
                      <a:lnTo>
                        <a:pt x="15510" y="3975"/>
                      </a:lnTo>
                      <a:cubicBezTo>
                        <a:pt x="15511" y="3973"/>
                        <a:pt x="15512" y="3971"/>
                        <a:pt x="15514" y="3968"/>
                      </a:cubicBezTo>
                      <a:cubicBezTo>
                        <a:pt x="15514" y="3968"/>
                        <a:pt x="15514" y="3969"/>
                        <a:pt x="15514" y="3969"/>
                      </a:cubicBezTo>
                      <a:close/>
                      <a:moveTo>
                        <a:pt x="15469" y="4044"/>
                      </a:moveTo>
                      <a:cubicBezTo>
                        <a:pt x="15468" y="4046"/>
                        <a:pt x="15467" y="4048"/>
                        <a:pt x="15466" y="4050"/>
                      </a:cubicBezTo>
                      <a:cubicBezTo>
                        <a:pt x="15465" y="4052"/>
                        <a:pt x="15463" y="4054"/>
                        <a:pt x="15462" y="4056"/>
                      </a:cubicBezTo>
                      <a:cubicBezTo>
                        <a:pt x="15450" y="4075"/>
                        <a:pt x="15438" y="4094"/>
                        <a:pt x="15426" y="4113"/>
                      </a:cubicBezTo>
                      <a:cubicBezTo>
                        <a:pt x="15438" y="4094"/>
                        <a:pt x="15450" y="4075"/>
                        <a:pt x="15462" y="4056"/>
                      </a:cubicBezTo>
                      <a:lnTo>
                        <a:pt x="15462" y="4056"/>
                      </a:lnTo>
                      <a:cubicBezTo>
                        <a:pt x="15465" y="4052"/>
                        <a:pt x="15467" y="4048"/>
                        <a:pt x="15470" y="4044"/>
                      </a:cubicBezTo>
                      <a:cubicBezTo>
                        <a:pt x="15470" y="4044"/>
                        <a:pt x="15469" y="4044"/>
                        <a:pt x="15469" y="4044"/>
                      </a:cubicBezTo>
                      <a:close/>
                      <a:moveTo>
                        <a:pt x="15421" y="4121"/>
                      </a:moveTo>
                      <a:cubicBezTo>
                        <a:pt x="15422" y="4119"/>
                        <a:pt x="15423" y="4117"/>
                        <a:pt x="15424" y="4115"/>
                      </a:cubicBezTo>
                      <a:cubicBezTo>
                        <a:pt x="15423" y="4117"/>
                        <a:pt x="15422" y="4119"/>
                        <a:pt x="15421" y="4121"/>
                      </a:cubicBezTo>
                      <a:cubicBezTo>
                        <a:pt x="15421" y="4121"/>
                        <a:pt x="15421" y="4121"/>
                        <a:pt x="15421" y="4121"/>
                      </a:cubicBezTo>
                      <a:close/>
                      <a:moveTo>
                        <a:pt x="15378" y="4183"/>
                      </a:moveTo>
                      <a:cubicBezTo>
                        <a:pt x="15378" y="4183"/>
                        <a:pt x="15378" y="4183"/>
                        <a:pt x="15378" y="4183"/>
                      </a:cubicBezTo>
                      <a:cubicBezTo>
                        <a:pt x="15379" y="4182"/>
                        <a:pt x="15379" y="4181"/>
                        <a:pt x="15380" y="4180"/>
                      </a:cubicBezTo>
                      <a:cubicBezTo>
                        <a:pt x="15379" y="4181"/>
                        <a:pt x="15379" y="4182"/>
                        <a:pt x="15378" y="4183"/>
                      </a:cubicBezTo>
                      <a:close/>
                      <a:moveTo>
                        <a:pt x="15331" y="4247"/>
                      </a:moveTo>
                      <a:cubicBezTo>
                        <a:pt x="15331" y="4247"/>
                        <a:pt x="15331" y="4247"/>
                        <a:pt x="15331" y="4247"/>
                      </a:cubicBezTo>
                      <a:cubicBezTo>
                        <a:pt x="15332" y="4246"/>
                        <a:pt x="15332" y="4245"/>
                        <a:pt x="15333" y="4245"/>
                      </a:cubicBezTo>
                      <a:cubicBezTo>
                        <a:pt x="15332" y="4245"/>
                        <a:pt x="15332" y="4246"/>
                        <a:pt x="15331" y="4247"/>
                      </a:cubicBezTo>
                      <a:close/>
                      <a:moveTo>
                        <a:pt x="15289" y="4301"/>
                      </a:moveTo>
                      <a:cubicBezTo>
                        <a:pt x="15288" y="4303"/>
                        <a:pt x="15287" y="4304"/>
                        <a:pt x="15286" y="4306"/>
                      </a:cubicBezTo>
                      <a:cubicBezTo>
                        <a:pt x="15283" y="4308"/>
                        <a:pt x="15281" y="4311"/>
                        <a:pt x="15279" y="4314"/>
                      </a:cubicBezTo>
                      <a:cubicBezTo>
                        <a:pt x="15281" y="4311"/>
                        <a:pt x="15283" y="4308"/>
                        <a:pt x="15286" y="4306"/>
                      </a:cubicBezTo>
                      <a:lnTo>
                        <a:pt x="15286" y="4306"/>
                      </a:lnTo>
                      <a:cubicBezTo>
                        <a:pt x="15289" y="4302"/>
                        <a:pt x="15292" y="4298"/>
                        <a:pt x="15295" y="4294"/>
                      </a:cubicBezTo>
                      <a:cubicBezTo>
                        <a:pt x="15293" y="4296"/>
                        <a:pt x="15291" y="4299"/>
                        <a:pt x="15289" y="4301"/>
                      </a:cubicBezTo>
                      <a:close/>
                      <a:moveTo>
                        <a:pt x="15238" y="4363"/>
                      </a:moveTo>
                      <a:cubicBezTo>
                        <a:pt x="15238" y="4363"/>
                        <a:pt x="15238" y="4363"/>
                        <a:pt x="15238" y="4363"/>
                      </a:cubicBezTo>
                      <a:cubicBezTo>
                        <a:pt x="15240" y="4361"/>
                        <a:pt x="15241" y="4359"/>
                        <a:pt x="15243" y="4357"/>
                      </a:cubicBezTo>
                      <a:cubicBezTo>
                        <a:pt x="15241" y="4359"/>
                        <a:pt x="15240" y="4361"/>
                        <a:pt x="15238" y="4363"/>
                      </a:cubicBezTo>
                      <a:close/>
                      <a:moveTo>
                        <a:pt x="15191" y="4416"/>
                      </a:moveTo>
                      <a:cubicBezTo>
                        <a:pt x="15193" y="4414"/>
                        <a:pt x="15195" y="4412"/>
                        <a:pt x="15197" y="4410"/>
                      </a:cubicBezTo>
                      <a:cubicBezTo>
                        <a:pt x="15195" y="4412"/>
                        <a:pt x="15193" y="4414"/>
                        <a:pt x="15191" y="4416"/>
                      </a:cubicBezTo>
                      <a:close/>
                      <a:moveTo>
                        <a:pt x="15095" y="4517"/>
                      </a:moveTo>
                      <a:cubicBezTo>
                        <a:pt x="15093" y="4520"/>
                        <a:pt x="15090" y="4522"/>
                        <a:pt x="15088" y="4524"/>
                      </a:cubicBezTo>
                      <a:lnTo>
                        <a:pt x="15088" y="4524"/>
                      </a:lnTo>
                      <a:cubicBezTo>
                        <a:pt x="15091" y="4520"/>
                        <a:pt x="15096" y="4516"/>
                        <a:pt x="15100" y="4512"/>
                      </a:cubicBezTo>
                      <a:cubicBezTo>
                        <a:pt x="15100" y="4512"/>
                        <a:pt x="15100" y="4512"/>
                        <a:pt x="15100" y="4512"/>
                      </a:cubicBezTo>
                      <a:cubicBezTo>
                        <a:pt x="15101" y="4511"/>
                        <a:pt x="15102" y="4510"/>
                        <a:pt x="15103" y="4509"/>
                      </a:cubicBezTo>
                      <a:cubicBezTo>
                        <a:pt x="15102" y="4510"/>
                        <a:pt x="15101" y="4511"/>
                        <a:pt x="15100" y="4512"/>
                      </a:cubicBezTo>
                      <a:cubicBezTo>
                        <a:pt x="15098" y="4514"/>
                        <a:pt x="15097" y="4515"/>
                        <a:pt x="15095" y="4517"/>
                      </a:cubicBezTo>
                      <a:close/>
                      <a:moveTo>
                        <a:pt x="14940" y="4659"/>
                      </a:moveTo>
                      <a:cubicBezTo>
                        <a:pt x="14937" y="4661"/>
                        <a:pt x="14934" y="4663"/>
                        <a:pt x="14931" y="4666"/>
                      </a:cubicBezTo>
                      <a:cubicBezTo>
                        <a:pt x="14935" y="4663"/>
                        <a:pt x="14937" y="4661"/>
                        <a:pt x="14941" y="4658"/>
                      </a:cubicBezTo>
                      <a:cubicBezTo>
                        <a:pt x="14940" y="4658"/>
                        <a:pt x="14940" y="4658"/>
                        <a:pt x="14940" y="4659"/>
                      </a:cubicBezTo>
                      <a:close/>
                      <a:moveTo>
                        <a:pt x="14875" y="4712"/>
                      </a:moveTo>
                      <a:cubicBezTo>
                        <a:pt x="14874" y="4713"/>
                        <a:pt x="14872" y="4714"/>
                        <a:pt x="14871" y="4715"/>
                      </a:cubicBezTo>
                      <a:cubicBezTo>
                        <a:pt x="14863" y="4721"/>
                        <a:pt x="14854" y="4727"/>
                        <a:pt x="14846" y="4734"/>
                      </a:cubicBezTo>
                      <a:cubicBezTo>
                        <a:pt x="14854" y="4727"/>
                        <a:pt x="14863" y="4721"/>
                        <a:pt x="14871" y="4715"/>
                      </a:cubicBezTo>
                      <a:cubicBezTo>
                        <a:pt x="14871" y="4715"/>
                        <a:pt x="14871" y="4715"/>
                        <a:pt x="14871" y="4715"/>
                      </a:cubicBezTo>
                      <a:cubicBezTo>
                        <a:pt x="14873" y="4713"/>
                        <a:pt x="14874" y="4712"/>
                        <a:pt x="14876" y="4711"/>
                      </a:cubicBezTo>
                      <a:lnTo>
                        <a:pt x="14876" y="4711"/>
                      </a:lnTo>
                      <a:cubicBezTo>
                        <a:pt x="14877" y="4710"/>
                        <a:pt x="14879" y="4708"/>
                        <a:pt x="14880" y="4707"/>
                      </a:cubicBezTo>
                      <a:cubicBezTo>
                        <a:pt x="14879" y="4709"/>
                        <a:pt x="14877" y="4710"/>
                        <a:pt x="14876" y="4711"/>
                      </a:cubicBezTo>
                      <a:cubicBezTo>
                        <a:pt x="14876" y="4711"/>
                        <a:pt x="14875" y="4712"/>
                        <a:pt x="14875" y="4712"/>
                      </a:cubicBezTo>
                      <a:close/>
                      <a:moveTo>
                        <a:pt x="14807" y="4764"/>
                      </a:moveTo>
                      <a:cubicBezTo>
                        <a:pt x="14806" y="4764"/>
                        <a:pt x="14806" y="4764"/>
                        <a:pt x="14806" y="4764"/>
                      </a:cubicBezTo>
                      <a:cubicBezTo>
                        <a:pt x="14810" y="4761"/>
                        <a:pt x="14814" y="4758"/>
                        <a:pt x="14818" y="4755"/>
                      </a:cubicBezTo>
                      <a:cubicBezTo>
                        <a:pt x="14814" y="4758"/>
                        <a:pt x="14810" y="4761"/>
                        <a:pt x="14807" y="4764"/>
                      </a:cubicBezTo>
                      <a:close/>
                      <a:moveTo>
                        <a:pt x="14689" y="4845"/>
                      </a:moveTo>
                      <a:cubicBezTo>
                        <a:pt x="14684" y="4848"/>
                        <a:pt x="14680" y="4851"/>
                        <a:pt x="14676" y="4854"/>
                      </a:cubicBezTo>
                      <a:lnTo>
                        <a:pt x="14676" y="4854"/>
                      </a:lnTo>
                      <a:cubicBezTo>
                        <a:pt x="14657" y="4866"/>
                        <a:pt x="14637" y="4879"/>
                        <a:pt x="14617" y="4891"/>
                      </a:cubicBezTo>
                      <a:cubicBezTo>
                        <a:pt x="14616" y="4891"/>
                        <a:pt x="14614" y="4892"/>
                        <a:pt x="14613" y="4893"/>
                      </a:cubicBezTo>
                      <a:cubicBezTo>
                        <a:pt x="14606" y="4897"/>
                        <a:pt x="14600" y="4901"/>
                        <a:pt x="14594" y="4905"/>
                      </a:cubicBezTo>
                      <a:cubicBezTo>
                        <a:pt x="14601" y="4900"/>
                        <a:pt x="14609" y="4895"/>
                        <a:pt x="14617" y="4891"/>
                      </a:cubicBezTo>
                      <a:lnTo>
                        <a:pt x="14617" y="4891"/>
                      </a:lnTo>
                      <a:cubicBezTo>
                        <a:pt x="14637" y="4878"/>
                        <a:pt x="14657" y="4866"/>
                        <a:pt x="14676" y="4854"/>
                      </a:cubicBezTo>
                      <a:cubicBezTo>
                        <a:pt x="14680" y="4851"/>
                        <a:pt x="14685" y="4848"/>
                        <a:pt x="14689" y="4845"/>
                      </a:cubicBezTo>
                      <a:cubicBezTo>
                        <a:pt x="14689" y="4845"/>
                        <a:pt x="14689" y="4845"/>
                        <a:pt x="14689" y="4845"/>
                      </a:cubicBezTo>
                      <a:close/>
                      <a:moveTo>
                        <a:pt x="14532" y="4940"/>
                      </a:moveTo>
                      <a:cubicBezTo>
                        <a:pt x="14522" y="4946"/>
                        <a:pt x="14513" y="4951"/>
                        <a:pt x="14503" y="4956"/>
                      </a:cubicBezTo>
                      <a:cubicBezTo>
                        <a:pt x="14502" y="4956"/>
                        <a:pt x="14502" y="4957"/>
                        <a:pt x="14501" y="4957"/>
                      </a:cubicBezTo>
                      <a:cubicBezTo>
                        <a:pt x="14511" y="4951"/>
                        <a:pt x="14522" y="4946"/>
                        <a:pt x="14532" y="4940"/>
                      </a:cubicBezTo>
                      <a:cubicBezTo>
                        <a:pt x="14532" y="4940"/>
                        <a:pt x="14532" y="4940"/>
                        <a:pt x="14532" y="4940"/>
                      </a:cubicBezTo>
                      <a:close/>
                      <a:moveTo>
                        <a:pt x="14487" y="4964"/>
                      </a:moveTo>
                      <a:cubicBezTo>
                        <a:pt x="14477" y="4970"/>
                        <a:pt x="14466" y="4975"/>
                        <a:pt x="14456" y="4981"/>
                      </a:cubicBezTo>
                      <a:cubicBezTo>
                        <a:pt x="14466" y="4975"/>
                        <a:pt x="14477" y="4970"/>
                        <a:pt x="14488" y="4964"/>
                      </a:cubicBezTo>
                      <a:cubicBezTo>
                        <a:pt x="14488" y="4964"/>
                        <a:pt x="14487" y="4964"/>
                        <a:pt x="14487" y="4964"/>
                      </a:cubicBezTo>
                      <a:close/>
                      <a:moveTo>
                        <a:pt x="14381" y="5018"/>
                      </a:moveTo>
                      <a:cubicBezTo>
                        <a:pt x="14371" y="5022"/>
                        <a:pt x="14361" y="5027"/>
                        <a:pt x="14351" y="5031"/>
                      </a:cubicBezTo>
                      <a:lnTo>
                        <a:pt x="14351" y="5032"/>
                      </a:lnTo>
                      <a:cubicBezTo>
                        <a:pt x="14362" y="5027"/>
                        <a:pt x="14372" y="5022"/>
                        <a:pt x="14382" y="5017"/>
                      </a:cubicBezTo>
                      <a:cubicBezTo>
                        <a:pt x="14382" y="5017"/>
                        <a:pt x="14381" y="5017"/>
                        <a:pt x="14381" y="5018"/>
                      </a:cubicBezTo>
                      <a:close/>
                      <a:moveTo>
                        <a:pt x="14333" y="5040"/>
                      </a:moveTo>
                      <a:cubicBezTo>
                        <a:pt x="14330" y="5041"/>
                        <a:pt x="14327" y="5042"/>
                        <a:pt x="14324" y="5044"/>
                      </a:cubicBezTo>
                      <a:cubicBezTo>
                        <a:pt x="14327" y="5042"/>
                        <a:pt x="14330" y="5041"/>
                        <a:pt x="14333" y="5040"/>
                      </a:cubicBezTo>
                      <a:cubicBezTo>
                        <a:pt x="14333" y="5040"/>
                        <a:pt x="14333" y="5040"/>
                        <a:pt x="14333" y="5040"/>
                      </a:cubicBezTo>
                      <a:close/>
                      <a:moveTo>
                        <a:pt x="14259" y="5071"/>
                      </a:moveTo>
                      <a:cubicBezTo>
                        <a:pt x="14268" y="5068"/>
                        <a:pt x="14276" y="5064"/>
                        <a:pt x="14285" y="5061"/>
                      </a:cubicBezTo>
                      <a:cubicBezTo>
                        <a:pt x="14278" y="5064"/>
                        <a:pt x="14271" y="5066"/>
                        <a:pt x="14265" y="5069"/>
                      </a:cubicBezTo>
                      <a:cubicBezTo>
                        <a:pt x="14263" y="5070"/>
                        <a:pt x="14261" y="5070"/>
                        <a:pt x="14259" y="5071"/>
                      </a:cubicBezTo>
                      <a:close/>
                      <a:moveTo>
                        <a:pt x="14206" y="5092"/>
                      </a:moveTo>
                      <a:cubicBezTo>
                        <a:pt x="14206" y="5092"/>
                        <a:pt x="14206" y="5092"/>
                        <a:pt x="14206" y="5092"/>
                      </a:cubicBezTo>
                      <a:cubicBezTo>
                        <a:pt x="14210" y="5091"/>
                        <a:pt x="14214" y="5089"/>
                        <a:pt x="14218" y="5088"/>
                      </a:cubicBezTo>
                      <a:cubicBezTo>
                        <a:pt x="14214" y="5089"/>
                        <a:pt x="14210" y="5091"/>
                        <a:pt x="14206" y="5092"/>
                      </a:cubicBezTo>
                      <a:close/>
                      <a:moveTo>
                        <a:pt x="14143" y="5116"/>
                      </a:moveTo>
                      <a:cubicBezTo>
                        <a:pt x="14143" y="5116"/>
                        <a:pt x="14142" y="5116"/>
                        <a:pt x="14142" y="5116"/>
                      </a:cubicBezTo>
                      <a:cubicBezTo>
                        <a:pt x="14143" y="5115"/>
                        <a:pt x="14144" y="5115"/>
                        <a:pt x="14145" y="5115"/>
                      </a:cubicBezTo>
                      <a:cubicBezTo>
                        <a:pt x="14144" y="5115"/>
                        <a:pt x="14143" y="5115"/>
                        <a:pt x="14143" y="5116"/>
                      </a:cubicBezTo>
                      <a:close/>
                      <a:moveTo>
                        <a:pt x="14039" y="5150"/>
                      </a:moveTo>
                      <a:cubicBezTo>
                        <a:pt x="14040" y="5149"/>
                        <a:pt x="14040" y="5149"/>
                        <a:pt x="14041" y="5149"/>
                      </a:cubicBezTo>
                      <a:cubicBezTo>
                        <a:pt x="14040" y="5149"/>
                        <a:pt x="14040" y="5149"/>
                        <a:pt x="14039" y="5150"/>
                      </a:cubicBezTo>
                      <a:close/>
                      <a:moveTo>
                        <a:pt x="13967" y="5170"/>
                      </a:moveTo>
                      <a:cubicBezTo>
                        <a:pt x="13970" y="5169"/>
                        <a:pt x="13973" y="5169"/>
                        <a:pt x="13977" y="5167"/>
                      </a:cubicBezTo>
                      <a:cubicBezTo>
                        <a:pt x="13973" y="5169"/>
                        <a:pt x="13970" y="5169"/>
                        <a:pt x="13967" y="5170"/>
                      </a:cubicBezTo>
                      <a:cubicBezTo>
                        <a:pt x="13967" y="5170"/>
                        <a:pt x="13967" y="5170"/>
                        <a:pt x="13967" y="5170"/>
                      </a:cubicBezTo>
                      <a:close/>
                      <a:moveTo>
                        <a:pt x="13910" y="5185"/>
                      </a:moveTo>
                      <a:cubicBezTo>
                        <a:pt x="13910" y="5185"/>
                        <a:pt x="13910" y="5185"/>
                        <a:pt x="13910" y="5185"/>
                      </a:cubicBezTo>
                      <a:cubicBezTo>
                        <a:pt x="13915" y="5184"/>
                        <a:pt x="13921" y="5182"/>
                        <a:pt x="13926" y="5181"/>
                      </a:cubicBezTo>
                      <a:cubicBezTo>
                        <a:pt x="13921" y="5182"/>
                        <a:pt x="13916" y="5184"/>
                        <a:pt x="13910" y="5185"/>
                      </a:cubicBezTo>
                      <a:close/>
                      <a:moveTo>
                        <a:pt x="13560" y="5244"/>
                      </a:moveTo>
                      <a:cubicBezTo>
                        <a:pt x="13556" y="5244"/>
                        <a:pt x="13551" y="5245"/>
                        <a:pt x="13546" y="5245"/>
                      </a:cubicBezTo>
                      <a:cubicBezTo>
                        <a:pt x="13545" y="5245"/>
                        <a:pt x="13543" y="5245"/>
                        <a:pt x="13542" y="5245"/>
                      </a:cubicBezTo>
                      <a:cubicBezTo>
                        <a:pt x="13548" y="5245"/>
                        <a:pt x="13554" y="5244"/>
                        <a:pt x="13561" y="5244"/>
                      </a:cubicBezTo>
                      <a:cubicBezTo>
                        <a:pt x="13561" y="5244"/>
                        <a:pt x="13561" y="5244"/>
                        <a:pt x="13560" y="5244"/>
                      </a:cubicBezTo>
                      <a:close/>
                      <a:moveTo>
                        <a:pt x="13478" y="5250"/>
                      </a:moveTo>
                      <a:cubicBezTo>
                        <a:pt x="13477" y="5250"/>
                        <a:pt x="13476" y="5250"/>
                        <a:pt x="13474" y="5250"/>
                      </a:cubicBezTo>
                      <a:cubicBezTo>
                        <a:pt x="13477" y="5250"/>
                        <a:pt x="13480" y="5250"/>
                        <a:pt x="13484" y="5250"/>
                      </a:cubicBezTo>
                      <a:cubicBezTo>
                        <a:pt x="13482" y="5250"/>
                        <a:pt x="13480" y="5250"/>
                        <a:pt x="13478" y="5250"/>
                      </a:cubicBezTo>
                      <a:close/>
                      <a:moveTo>
                        <a:pt x="13393" y="5253"/>
                      </a:moveTo>
                      <a:cubicBezTo>
                        <a:pt x="13390" y="5253"/>
                        <a:pt x="13388" y="5253"/>
                        <a:pt x="13385" y="5253"/>
                      </a:cubicBezTo>
                      <a:cubicBezTo>
                        <a:pt x="13390" y="5253"/>
                        <a:pt x="13395" y="5253"/>
                        <a:pt x="13401" y="5253"/>
                      </a:cubicBezTo>
                      <a:cubicBezTo>
                        <a:pt x="13398" y="5253"/>
                        <a:pt x="13396" y="5253"/>
                        <a:pt x="13393" y="5253"/>
                      </a:cubicBezTo>
                      <a:close/>
                      <a:moveTo>
                        <a:pt x="13326" y="5253"/>
                      </a:moveTo>
                      <a:cubicBezTo>
                        <a:pt x="13323" y="5253"/>
                        <a:pt x="13320" y="5253"/>
                        <a:pt x="13317" y="5253"/>
                      </a:cubicBezTo>
                      <a:cubicBezTo>
                        <a:pt x="13322" y="5253"/>
                        <a:pt x="13326" y="5253"/>
                        <a:pt x="13330" y="5253"/>
                      </a:cubicBezTo>
                      <a:cubicBezTo>
                        <a:pt x="13329" y="5253"/>
                        <a:pt x="13327" y="5253"/>
                        <a:pt x="13326" y="5253"/>
                      </a:cubicBezTo>
                      <a:close/>
                      <a:moveTo>
                        <a:pt x="13245" y="5251"/>
                      </a:moveTo>
                      <a:cubicBezTo>
                        <a:pt x="13242" y="5251"/>
                        <a:pt x="13240" y="5251"/>
                        <a:pt x="13238" y="5251"/>
                      </a:cubicBezTo>
                      <a:cubicBezTo>
                        <a:pt x="13237" y="5251"/>
                        <a:pt x="13236" y="5251"/>
                        <a:pt x="13234" y="5250"/>
                      </a:cubicBezTo>
                      <a:cubicBezTo>
                        <a:pt x="13238" y="5251"/>
                        <a:pt x="13242" y="5251"/>
                        <a:pt x="13246" y="5251"/>
                      </a:cubicBezTo>
                      <a:cubicBezTo>
                        <a:pt x="13245" y="5251"/>
                        <a:pt x="13245" y="5251"/>
                        <a:pt x="13245" y="5251"/>
                      </a:cubicBezTo>
                      <a:close/>
                      <a:moveTo>
                        <a:pt x="13176" y="5247"/>
                      </a:moveTo>
                      <a:cubicBezTo>
                        <a:pt x="13172" y="5246"/>
                        <a:pt x="13167" y="5246"/>
                        <a:pt x="13163" y="5246"/>
                      </a:cubicBezTo>
                      <a:cubicBezTo>
                        <a:pt x="13162" y="5245"/>
                        <a:pt x="13160" y="5245"/>
                        <a:pt x="13159" y="5245"/>
                      </a:cubicBezTo>
                      <a:cubicBezTo>
                        <a:pt x="13165" y="5246"/>
                        <a:pt x="13172" y="5246"/>
                        <a:pt x="13178" y="5247"/>
                      </a:cubicBezTo>
                      <a:cubicBezTo>
                        <a:pt x="13177" y="5247"/>
                        <a:pt x="13176" y="5247"/>
                        <a:pt x="13176" y="5247"/>
                      </a:cubicBezTo>
                      <a:close/>
                      <a:moveTo>
                        <a:pt x="13024" y="5229"/>
                      </a:moveTo>
                      <a:cubicBezTo>
                        <a:pt x="13022" y="5229"/>
                        <a:pt x="13021" y="5229"/>
                        <a:pt x="13020" y="5228"/>
                      </a:cubicBezTo>
                      <a:cubicBezTo>
                        <a:pt x="13017" y="5228"/>
                        <a:pt x="13014" y="5227"/>
                        <a:pt x="13010" y="5227"/>
                      </a:cubicBezTo>
                      <a:cubicBezTo>
                        <a:pt x="13016" y="5228"/>
                        <a:pt x="13022" y="5229"/>
                        <a:pt x="13028" y="5230"/>
                      </a:cubicBezTo>
                      <a:cubicBezTo>
                        <a:pt x="13026" y="5229"/>
                        <a:pt x="13025" y="5229"/>
                        <a:pt x="13024" y="5229"/>
                      </a:cubicBezTo>
                      <a:close/>
                      <a:moveTo>
                        <a:pt x="12956" y="5217"/>
                      </a:moveTo>
                      <a:cubicBezTo>
                        <a:pt x="12954" y="5217"/>
                        <a:pt x="12953" y="5217"/>
                        <a:pt x="12952" y="5217"/>
                      </a:cubicBezTo>
                      <a:cubicBezTo>
                        <a:pt x="12954" y="5217"/>
                        <a:pt x="12956" y="5217"/>
                        <a:pt x="12958" y="5218"/>
                      </a:cubicBezTo>
                      <a:cubicBezTo>
                        <a:pt x="12957" y="5217"/>
                        <a:pt x="12957" y="5217"/>
                        <a:pt x="12956" y="5217"/>
                      </a:cubicBezTo>
                      <a:close/>
                      <a:moveTo>
                        <a:pt x="12885" y="5203"/>
                      </a:moveTo>
                      <a:cubicBezTo>
                        <a:pt x="12883" y="5202"/>
                        <a:pt x="12882" y="5202"/>
                        <a:pt x="12880" y="5202"/>
                      </a:cubicBezTo>
                      <a:cubicBezTo>
                        <a:pt x="12877" y="5201"/>
                        <a:pt x="12874" y="5200"/>
                        <a:pt x="12871" y="5200"/>
                      </a:cubicBezTo>
                      <a:cubicBezTo>
                        <a:pt x="12870" y="5199"/>
                        <a:pt x="12869" y="5199"/>
                        <a:pt x="12867" y="5199"/>
                      </a:cubicBezTo>
                      <a:cubicBezTo>
                        <a:pt x="12874" y="5200"/>
                        <a:pt x="12880" y="5202"/>
                        <a:pt x="12887" y="5203"/>
                      </a:cubicBezTo>
                      <a:cubicBezTo>
                        <a:pt x="12886" y="5203"/>
                        <a:pt x="12886" y="5203"/>
                        <a:pt x="12885" y="5203"/>
                      </a:cubicBezTo>
                      <a:close/>
                      <a:moveTo>
                        <a:pt x="12815" y="5186"/>
                      </a:moveTo>
                      <a:cubicBezTo>
                        <a:pt x="12811" y="5185"/>
                        <a:pt x="12808" y="5184"/>
                        <a:pt x="12804" y="5183"/>
                      </a:cubicBezTo>
                      <a:cubicBezTo>
                        <a:pt x="12803" y="5183"/>
                        <a:pt x="12802" y="5182"/>
                        <a:pt x="12801" y="5182"/>
                      </a:cubicBezTo>
                      <a:cubicBezTo>
                        <a:pt x="12807" y="5183"/>
                        <a:pt x="12812" y="5185"/>
                        <a:pt x="12818" y="5186"/>
                      </a:cubicBezTo>
                      <a:cubicBezTo>
                        <a:pt x="12817" y="5186"/>
                        <a:pt x="12816" y="5186"/>
                        <a:pt x="12815" y="5186"/>
                      </a:cubicBezTo>
                      <a:close/>
                      <a:moveTo>
                        <a:pt x="12676" y="5143"/>
                      </a:moveTo>
                      <a:cubicBezTo>
                        <a:pt x="12674" y="5143"/>
                        <a:pt x="12672" y="5142"/>
                        <a:pt x="12671" y="5142"/>
                      </a:cubicBezTo>
                      <a:cubicBezTo>
                        <a:pt x="12668" y="5141"/>
                        <a:pt x="12666" y="5140"/>
                        <a:pt x="12664" y="5139"/>
                      </a:cubicBezTo>
                      <a:cubicBezTo>
                        <a:pt x="12669" y="5141"/>
                        <a:pt x="12675" y="5143"/>
                        <a:pt x="12680" y="5145"/>
                      </a:cubicBezTo>
                      <a:cubicBezTo>
                        <a:pt x="12679" y="5144"/>
                        <a:pt x="12677" y="5144"/>
                        <a:pt x="12676" y="5143"/>
                      </a:cubicBezTo>
                      <a:close/>
                      <a:moveTo>
                        <a:pt x="12605" y="5117"/>
                      </a:moveTo>
                      <a:cubicBezTo>
                        <a:pt x="12606" y="5118"/>
                        <a:pt x="12606" y="5118"/>
                        <a:pt x="12607" y="5118"/>
                      </a:cubicBezTo>
                      <a:cubicBezTo>
                        <a:pt x="12606" y="5118"/>
                        <a:pt x="12606" y="5118"/>
                        <a:pt x="12605" y="5117"/>
                      </a:cubicBezTo>
                      <a:close/>
                      <a:moveTo>
                        <a:pt x="12544" y="5092"/>
                      </a:moveTo>
                      <a:cubicBezTo>
                        <a:pt x="12543" y="5092"/>
                        <a:pt x="12543" y="5092"/>
                        <a:pt x="12542" y="5092"/>
                      </a:cubicBezTo>
                      <a:cubicBezTo>
                        <a:pt x="12540" y="5091"/>
                        <a:pt x="12537" y="5090"/>
                        <a:pt x="12535" y="5088"/>
                      </a:cubicBezTo>
                      <a:cubicBezTo>
                        <a:pt x="12540" y="5090"/>
                        <a:pt x="12544" y="5093"/>
                        <a:pt x="12549" y="5095"/>
                      </a:cubicBezTo>
                      <a:cubicBezTo>
                        <a:pt x="12547" y="5094"/>
                        <a:pt x="12546" y="5093"/>
                        <a:pt x="12544" y="5092"/>
                      </a:cubicBezTo>
                      <a:close/>
                      <a:moveTo>
                        <a:pt x="12381" y="5012"/>
                      </a:moveTo>
                      <a:cubicBezTo>
                        <a:pt x="12395" y="5020"/>
                        <a:pt x="12409" y="5027"/>
                        <a:pt x="12423" y="5035"/>
                      </a:cubicBezTo>
                      <a:cubicBezTo>
                        <a:pt x="12409" y="5027"/>
                        <a:pt x="12395" y="5020"/>
                        <a:pt x="12381" y="5012"/>
                      </a:cubicBezTo>
                      <a:close/>
                      <a:moveTo>
                        <a:pt x="12326" y="4981"/>
                      </a:moveTo>
                      <a:cubicBezTo>
                        <a:pt x="12341" y="4990"/>
                        <a:pt x="12357" y="4999"/>
                        <a:pt x="12373" y="5008"/>
                      </a:cubicBezTo>
                      <a:cubicBezTo>
                        <a:pt x="12357" y="4999"/>
                        <a:pt x="12341" y="4990"/>
                        <a:pt x="12326" y="4981"/>
                      </a:cubicBezTo>
                      <a:close/>
                      <a:moveTo>
                        <a:pt x="12277" y="4951"/>
                      </a:moveTo>
                      <a:cubicBezTo>
                        <a:pt x="12289" y="4958"/>
                        <a:pt x="12301" y="4966"/>
                        <a:pt x="12313" y="4973"/>
                      </a:cubicBezTo>
                      <a:cubicBezTo>
                        <a:pt x="12301" y="4966"/>
                        <a:pt x="12289" y="4958"/>
                        <a:pt x="12277" y="4951"/>
                      </a:cubicBezTo>
                      <a:close/>
                      <a:moveTo>
                        <a:pt x="12221" y="4913"/>
                      </a:moveTo>
                      <a:cubicBezTo>
                        <a:pt x="12235" y="4923"/>
                        <a:pt x="12250" y="4933"/>
                        <a:pt x="12264" y="4942"/>
                      </a:cubicBezTo>
                      <a:cubicBezTo>
                        <a:pt x="12250" y="4933"/>
                        <a:pt x="12235" y="4923"/>
                        <a:pt x="12221" y="4913"/>
                      </a:cubicBezTo>
                      <a:close/>
                      <a:moveTo>
                        <a:pt x="12176" y="4881"/>
                      </a:moveTo>
                      <a:cubicBezTo>
                        <a:pt x="12187" y="4889"/>
                        <a:pt x="12197" y="4896"/>
                        <a:pt x="12207" y="4904"/>
                      </a:cubicBezTo>
                      <a:cubicBezTo>
                        <a:pt x="12197" y="4896"/>
                        <a:pt x="12187" y="4889"/>
                        <a:pt x="12176" y="4881"/>
                      </a:cubicBezTo>
                      <a:close/>
                      <a:moveTo>
                        <a:pt x="12122" y="4839"/>
                      </a:moveTo>
                      <a:cubicBezTo>
                        <a:pt x="12135" y="4850"/>
                        <a:pt x="12148" y="4860"/>
                        <a:pt x="12161" y="4870"/>
                      </a:cubicBezTo>
                      <a:cubicBezTo>
                        <a:pt x="12148" y="4860"/>
                        <a:pt x="12135" y="4850"/>
                        <a:pt x="12122" y="4839"/>
                      </a:cubicBezTo>
                      <a:close/>
                      <a:moveTo>
                        <a:pt x="12081" y="4805"/>
                      </a:moveTo>
                      <a:cubicBezTo>
                        <a:pt x="12090" y="4813"/>
                        <a:pt x="12099" y="4820"/>
                        <a:pt x="12108" y="4828"/>
                      </a:cubicBezTo>
                      <a:cubicBezTo>
                        <a:pt x="12099" y="4820"/>
                        <a:pt x="12090" y="4813"/>
                        <a:pt x="12081" y="4805"/>
                      </a:cubicBezTo>
                      <a:close/>
                      <a:moveTo>
                        <a:pt x="12436" y="5042"/>
                      </a:moveTo>
                      <a:cubicBezTo>
                        <a:pt x="12453" y="5050"/>
                        <a:pt x="12469" y="5058"/>
                        <a:pt x="12486" y="5066"/>
                      </a:cubicBezTo>
                      <a:cubicBezTo>
                        <a:pt x="12469" y="5058"/>
                        <a:pt x="12453" y="5050"/>
                        <a:pt x="12436" y="5042"/>
                      </a:cubicBezTo>
                      <a:close/>
                      <a:moveTo>
                        <a:pt x="11990" y="4722"/>
                      </a:moveTo>
                      <a:cubicBezTo>
                        <a:pt x="11999" y="4730"/>
                        <a:pt x="12007" y="4738"/>
                        <a:pt x="12016" y="4746"/>
                      </a:cubicBezTo>
                      <a:cubicBezTo>
                        <a:pt x="12007" y="4738"/>
                        <a:pt x="11999" y="4730"/>
                        <a:pt x="11990" y="4722"/>
                      </a:cubicBezTo>
                      <a:close/>
                      <a:moveTo>
                        <a:pt x="11952" y="4683"/>
                      </a:moveTo>
                      <a:cubicBezTo>
                        <a:pt x="11959" y="4690"/>
                        <a:pt x="11966" y="4697"/>
                        <a:pt x="11973" y="4704"/>
                      </a:cubicBezTo>
                      <a:cubicBezTo>
                        <a:pt x="11966" y="4697"/>
                        <a:pt x="11959" y="4690"/>
                        <a:pt x="11952" y="4683"/>
                      </a:cubicBezTo>
                      <a:close/>
                      <a:moveTo>
                        <a:pt x="12038" y="4767"/>
                      </a:moveTo>
                      <a:cubicBezTo>
                        <a:pt x="12046" y="4775"/>
                        <a:pt x="12055" y="4783"/>
                        <a:pt x="12064" y="4790"/>
                      </a:cubicBezTo>
                      <a:cubicBezTo>
                        <a:pt x="12055" y="4783"/>
                        <a:pt x="12046" y="4775"/>
                        <a:pt x="12038" y="4767"/>
                      </a:cubicBezTo>
                      <a:close/>
                      <a:moveTo>
                        <a:pt x="11477" y="3522"/>
                      </a:moveTo>
                      <a:cubicBezTo>
                        <a:pt x="11477" y="3502"/>
                        <a:pt x="11476" y="3482"/>
                        <a:pt x="11476" y="3462"/>
                      </a:cubicBezTo>
                      <a:cubicBezTo>
                        <a:pt x="11476" y="3482"/>
                        <a:pt x="11477" y="3502"/>
                        <a:pt x="11477" y="3522"/>
                      </a:cubicBezTo>
                      <a:close/>
                      <a:moveTo>
                        <a:pt x="12115" y="847"/>
                      </a:moveTo>
                      <a:cubicBezTo>
                        <a:pt x="12115" y="848"/>
                        <a:pt x="12116" y="848"/>
                        <a:pt x="12116" y="848"/>
                      </a:cubicBezTo>
                      <a:cubicBezTo>
                        <a:pt x="12114" y="847"/>
                        <a:pt x="12111" y="847"/>
                        <a:pt x="12109" y="846"/>
                      </a:cubicBezTo>
                      <a:cubicBezTo>
                        <a:pt x="12108" y="846"/>
                        <a:pt x="12107" y="846"/>
                        <a:pt x="12106" y="846"/>
                      </a:cubicBezTo>
                      <a:cubicBezTo>
                        <a:pt x="12109" y="846"/>
                        <a:pt x="12112" y="847"/>
                        <a:pt x="12115" y="847"/>
                      </a:cubicBezTo>
                      <a:close/>
                      <a:moveTo>
                        <a:pt x="12143" y="853"/>
                      </a:moveTo>
                      <a:cubicBezTo>
                        <a:pt x="12146" y="854"/>
                        <a:pt x="12150" y="855"/>
                        <a:pt x="12153" y="856"/>
                      </a:cubicBezTo>
                      <a:cubicBezTo>
                        <a:pt x="12151" y="855"/>
                        <a:pt x="12148" y="854"/>
                        <a:pt x="12145" y="854"/>
                      </a:cubicBezTo>
                      <a:cubicBezTo>
                        <a:pt x="12142" y="853"/>
                        <a:pt x="12139" y="852"/>
                        <a:pt x="12136" y="852"/>
                      </a:cubicBezTo>
                      <a:cubicBezTo>
                        <a:pt x="12135" y="852"/>
                        <a:pt x="12134" y="851"/>
                        <a:pt x="12133" y="851"/>
                      </a:cubicBezTo>
                      <a:cubicBezTo>
                        <a:pt x="12135" y="852"/>
                        <a:pt x="12137" y="852"/>
                        <a:pt x="12139" y="852"/>
                      </a:cubicBezTo>
                      <a:cubicBezTo>
                        <a:pt x="12140" y="853"/>
                        <a:pt x="12142" y="853"/>
                        <a:pt x="12143" y="853"/>
                      </a:cubicBezTo>
                      <a:close/>
                      <a:moveTo>
                        <a:pt x="12212" y="873"/>
                      </a:moveTo>
                      <a:cubicBezTo>
                        <a:pt x="12209" y="871"/>
                        <a:pt x="12206" y="870"/>
                        <a:pt x="12203" y="869"/>
                      </a:cubicBezTo>
                      <a:cubicBezTo>
                        <a:pt x="12202" y="869"/>
                        <a:pt x="12201" y="869"/>
                        <a:pt x="12201" y="869"/>
                      </a:cubicBezTo>
                      <a:lnTo>
                        <a:pt x="12201" y="869"/>
                      </a:lnTo>
                      <a:cubicBezTo>
                        <a:pt x="12205" y="870"/>
                        <a:pt x="12208" y="871"/>
                        <a:pt x="12212" y="873"/>
                      </a:cubicBezTo>
                      <a:close/>
                      <a:moveTo>
                        <a:pt x="11486" y="3655"/>
                      </a:moveTo>
                      <a:cubicBezTo>
                        <a:pt x="11484" y="3637"/>
                        <a:pt x="11482" y="3619"/>
                        <a:pt x="11481" y="3600"/>
                      </a:cubicBezTo>
                      <a:cubicBezTo>
                        <a:pt x="11482" y="3619"/>
                        <a:pt x="11484" y="3637"/>
                        <a:pt x="11486" y="3655"/>
                      </a:cubicBezTo>
                      <a:close/>
                      <a:moveTo>
                        <a:pt x="11494" y="3726"/>
                      </a:moveTo>
                      <a:cubicBezTo>
                        <a:pt x="11491" y="3707"/>
                        <a:pt x="11489" y="3688"/>
                        <a:pt x="11487" y="3669"/>
                      </a:cubicBezTo>
                      <a:cubicBezTo>
                        <a:pt x="11489" y="3688"/>
                        <a:pt x="11491" y="3707"/>
                        <a:pt x="11494" y="3726"/>
                      </a:cubicBezTo>
                      <a:close/>
                      <a:moveTo>
                        <a:pt x="11503" y="3784"/>
                      </a:moveTo>
                      <a:cubicBezTo>
                        <a:pt x="11501" y="3768"/>
                        <a:pt x="11498" y="3751"/>
                        <a:pt x="11495" y="3735"/>
                      </a:cubicBezTo>
                      <a:cubicBezTo>
                        <a:pt x="11498" y="3751"/>
                        <a:pt x="11501" y="3768"/>
                        <a:pt x="11503" y="3784"/>
                      </a:cubicBezTo>
                      <a:close/>
                      <a:moveTo>
                        <a:pt x="11516" y="3852"/>
                      </a:moveTo>
                      <a:cubicBezTo>
                        <a:pt x="11513" y="3835"/>
                        <a:pt x="11509" y="3816"/>
                        <a:pt x="11506" y="3798"/>
                      </a:cubicBezTo>
                      <a:cubicBezTo>
                        <a:pt x="11509" y="3816"/>
                        <a:pt x="11513" y="3835"/>
                        <a:pt x="11516" y="3852"/>
                      </a:cubicBezTo>
                      <a:close/>
                      <a:moveTo>
                        <a:pt x="11529" y="3909"/>
                      </a:moveTo>
                      <a:cubicBezTo>
                        <a:pt x="11526" y="3894"/>
                        <a:pt x="11522" y="3879"/>
                        <a:pt x="11519" y="3864"/>
                      </a:cubicBezTo>
                      <a:cubicBezTo>
                        <a:pt x="11522" y="3879"/>
                        <a:pt x="11526" y="3894"/>
                        <a:pt x="11529" y="3909"/>
                      </a:cubicBezTo>
                      <a:close/>
                      <a:moveTo>
                        <a:pt x="11547" y="3975"/>
                      </a:moveTo>
                      <a:cubicBezTo>
                        <a:pt x="11542" y="3958"/>
                        <a:pt x="11537" y="3941"/>
                        <a:pt x="11533" y="3923"/>
                      </a:cubicBezTo>
                      <a:cubicBezTo>
                        <a:pt x="11537" y="3941"/>
                        <a:pt x="11542" y="3958"/>
                        <a:pt x="11547" y="3975"/>
                      </a:cubicBezTo>
                      <a:close/>
                      <a:moveTo>
                        <a:pt x="11564" y="4031"/>
                      </a:moveTo>
                      <a:cubicBezTo>
                        <a:pt x="11559" y="4017"/>
                        <a:pt x="11555" y="4003"/>
                        <a:pt x="11551" y="3989"/>
                      </a:cubicBezTo>
                      <a:cubicBezTo>
                        <a:pt x="11555" y="4003"/>
                        <a:pt x="11559" y="4017"/>
                        <a:pt x="11564" y="4031"/>
                      </a:cubicBezTo>
                      <a:close/>
                      <a:moveTo>
                        <a:pt x="11586" y="4093"/>
                      </a:moveTo>
                      <a:cubicBezTo>
                        <a:pt x="11580" y="4077"/>
                        <a:pt x="11574" y="4061"/>
                        <a:pt x="11568" y="4044"/>
                      </a:cubicBezTo>
                      <a:cubicBezTo>
                        <a:pt x="11574" y="4061"/>
                        <a:pt x="11580" y="4077"/>
                        <a:pt x="11586" y="4093"/>
                      </a:cubicBezTo>
                      <a:close/>
                      <a:moveTo>
                        <a:pt x="11606" y="4147"/>
                      </a:moveTo>
                      <a:cubicBezTo>
                        <a:pt x="11601" y="4135"/>
                        <a:pt x="11596" y="4122"/>
                        <a:pt x="11591" y="4109"/>
                      </a:cubicBezTo>
                      <a:cubicBezTo>
                        <a:pt x="11596" y="4122"/>
                        <a:pt x="11601" y="4135"/>
                        <a:pt x="11606" y="4147"/>
                      </a:cubicBezTo>
                      <a:close/>
                      <a:moveTo>
                        <a:pt x="11632" y="4207"/>
                      </a:moveTo>
                      <a:cubicBezTo>
                        <a:pt x="11625" y="4192"/>
                        <a:pt x="11618" y="4177"/>
                        <a:pt x="11612" y="4161"/>
                      </a:cubicBezTo>
                      <a:cubicBezTo>
                        <a:pt x="11618" y="4177"/>
                        <a:pt x="11625" y="4192"/>
                        <a:pt x="11632" y="4207"/>
                      </a:cubicBezTo>
                      <a:close/>
                      <a:moveTo>
                        <a:pt x="11657" y="4260"/>
                      </a:moveTo>
                      <a:cubicBezTo>
                        <a:pt x="11651" y="4248"/>
                        <a:pt x="11645" y="4236"/>
                        <a:pt x="11640" y="4224"/>
                      </a:cubicBezTo>
                      <a:cubicBezTo>
                        <a:pt x="11645" y="4236"/>
                        <a:pt x="11651" y="4248"/>
                        <a:pt x="11657" y="4260"/>
                      </a:cubicBezTo>
                      <a:close/>
                      <a:moveTo>
                        <a:pt x="11686" y="4317"/>
                      </a:moveTo>
                      <a:cubicBezTo>
                        <a:pt x="11678" y="4302"/>
                        <a:pt x="11671" y="4288"/>
                        <a:pt x="11663" y="4274"/>
                      </a:cubicBezTo>
                      <a:cubicBezTo>
                        <a:pt x="11671" y="4288"/>
                        <a:pt x="11678" y="4302"/>
                        <a:pt x="11686" y="4317"/>
                      </a:cubicBezTo>
                      <a:close/>
                      <a:moveTo>
                        <a:pt x="11714" y="4367"/>
                      </a:moveTo>
                      <a:cubicBezTo>
                        <a:pt x="11708" y="4356"/>
                        <a:pt x="11702" y="4345"/>
                        <a:pt x="11696" y="4334"/>
                      </a:cubicBezTo>
                      <a:cubicBezTo>
                        <a:pt x="11702" y="4345"/>
                        <a:pt x="11708" y="4356"/>
                        <a:pt x="11714" y="4367"/>
                      </a:cubicBezTo>
                      <a:close/>
                      <a:moveTo>
                        <a:pt x="11747" y="4421"/>
                      </a:moveTo>
                      <a:cubicBezTo>
                        <a:pt x="11740" y="4410"/>
                        <a:pt x="11733" y="4398"/>
                        <a:pt x="11726" y="4386"/>
                      </a:cubicBezTo>
                      <a:cubicBezTo>
                        <a:pt x="11733" y="4398"/>
                        <a:pt x="11740" y="4410"/>
                        <a:pt x="11747" y="4421"/>
                      </a:cubicBezTo>
                      <a:close/>
                      <a:moveTo>
                        <a:pt x="11780" y="4471"/>
                      </a:moveTo>
                      <a:cubicBezTo>
                        <a:pt x="11773" y="4460"/>
                        <a:pt x="11766" y="4450"/>
                        <a:pt x="11759" y="4439"/>
                      </a:cubicBezTo>
                      <a:cubicBezTo>
                        <a:pt x="11766" y="4450"/>
                        <a:pt x="11773" y="4460"/>
                        <a:pt x="11780" y="4471"/>
                      </a:cubicBezTo>
                      <a:close/>
                      <a:moveTo>
                        <a:pt x="11816" y="4521"/>
                      </a:moveTo>
                      <a:cubicBezTo>
                        <a:pt x="11809" y="4511"/>
                        <a:pt x="11802" y="4502"/>
                        <a:pt x="11795" y="4492"/>
                      </a:cubicBezTo>
                      <a:cubicBezTo>
                        <a:pt x="11802" y="4502"/>
                        <a:pt x="11809" y="4511"/>
                        <a:pt x="11816" y="4521"/>
                      </a:cubicBezTo>
                      <a:close/>
                      <a:moveTo>
                        <a:pt x="11853" y="4570"/>
                      </a:moveTo>
                      <a:cubicBezTo>
                        <a:pt x="11845" y="4559"/>
                        <a:pt x="11837" y="4549"/>
                        <a:pt x="11829" y="4539"/>
                      </a:cubicBezTo>
                      <a:cubicBezTo>
                        <a:pt x="11837" y="4549"/>
                        <a:pt x="11845" y="4559"/>
                        <a:pt x="11853" y="4570"/>
                      </a:cubicBezTo>
                      <a:close/>
                      <a:moveTo>
                        <a:pt x="11891" y="4615"/>
                      </a:moveTo>
                      <a:cubicBezTo>
                        <a:pt x="11884" y="4607"/>
                        <a:pt x="11877" y="4599"/>
                        <a:pt x="11870" y="4590"/>
                      </a:cubicBezTo>
                      <a:cubicBezTo>
                        <a:pt x="11877" y="4599"/>
                        <a:pt x="11884" y="4607"/>
                        <a:pt x="11891" y="4615"/>
                      </a:cubicBezTo>
                      <a:close/>
                      <a:moveTo>
                        <a:pt x="11936" y="4666"/>
                      </a:moveTo>
                      <a:cubicBezTo>
                        <a:pt x="11926" y="4655"/>
                        <a:pt x="11916" y="4644"/>
                        <a:pt x="11906" y="4633"/>
                      </a:cubicBezTo>
                      <a:cubicBezTo>
                        <a:pt x="11916" y="4644"/>
                        <a:pt x="11926" y="4655"/>
                        <a:pt x="11936" y="4666"/>
                      </a:cubicBezTo>
                      <a:close/>
                      <a:moveTo>
                        <a:pt x="11481" y="3596"/>
                      </a:moveTo>
                      <a:cubicBezTo>
                        <a:pt x="11479" y="3576"/>
                        <a:pt x="11479" y="3556"/>
                        <a:pt x="11478" y="3536"/>
                      </a:cubicBezTo>
                      <a:cubicBezTo>
                        <a:pt x="11479" y="3556"/>
                        <a:pt x="11479" y="3576"/>
                        <a:pt x="11481" y="3596"/>
                      </a:cubicBezTo>
                      <a:close/>
                      <a:moveTo>
                        <a:pt x="15214" y="454"/>
                      </a:moveTo>
                      <a:lnTo>
                        <a:pt x="15214" y="454"/>
                      </a:lnTo>
                      <a:cubicBezTo>
                        <a:pt x="15223" y="450"/>
                        <a:pt x="15232" y="447"/>
                        <a:pt x="15242" y="444"/>
                      </a:cubicBezTo>
                      <a:cubicBezTo>
                        <a:pt x="15232" y="447"/>
                        <a:pt x="15223" y="450"/>
                        <a:pt x="15214" y="454"/>
                      </a:cubicBezTo>
                      <a:close/>
                      <a:moveTo>
                        <a:pt x="14940" y="622"/>
                      </a:moveTo>
                      <a:cubicBezTo>
                        <a:pt x="14940" y="622"/>
                        <a:pt x="14940" y="622"/>
                        <a:pt x="14940" y="622"/>
                      </a:cubicBezTo>
                      <a:cubicBezTo>
                        <a:pt x="14941" y="622"/>
                        <a:pt x="14941" y="621"/>
                        <a:pt x="14942" y="621"/>
                      </a:cubicBezTo>
                      <a:lnTo>
                        <a:pt x="14942" y="621"/>
                      </a:lnTo>
                      <a:cubicBezTo>
                        <a:pt x="14941" y="621"/>
                        <a:pt x="14941" y="622"/>
                        <a:pt x="14940" y="622"/>
                      </a:cubicBezTo>
                      <a:close/>
                      <a:moveTo>
                        <a:pt x="14807" y="870"/>
                      </a:moveTo>
                      <a:cubicBezTo>
                        <a:pt x="14807" y="870"/>
                        <a:pt x="14807" y="869"/>
                        <a:pt x="14807" y="869"/>
                      </a:cubicBezTo>
                      <a:lnTo>
                        <a:pt x="14807" y="869"/>
                      </a:lnTo>
                      <a:cubicBezTo>
                        <a:pt x="14807" y="869"/>
                        <a:pt x="14807" y="870"/>
                        <a:pt x="14807" y="871"/>
                      </a:cubicBezTo>
                      <a:cubicBezTo>
                        <a:pt x="14807" y="870"/>
                        <a:pt x="14807" y="870"/>
                        <a:pt x="14807" y="870"/>
                      </a:cubicBezTo>
                      <a:close/>
                      <a:moveTo>
                        <a:pt x="14814" y="838"/>
                      </a:moveTo>
                      <a:cubicBezTo>
                        <a:pt x="14814" y="839"/>
                        <a:pt x="14814" y="839"/>
                        <a:pt x="14813" y="840"/>
                      </a:cubicBezTo>
                      <a:lnTo>
                        <a:pt x="14813" y="840"/>
                      </a:lnTo>
                      <a:cubicBezTo>
                        <a:pt x="14814" y="839"/>
                        <a:pt x="14814" y="838"/>
                        <a:pt x="14814" y="838"/>
                      </a:cubicBezTo>
                      <a:close/>
                      <a:moveTo>
                        <a:pt x="14835" y="776"/>
                      </a:moveTo>
                      <a:cubicBezTo>
                        <a:pt x="14835" y="777"/>
                        <a:pt x="14834" y="778"/>
                        <a:pt x="14834" y="779"/>
                      </a:cubicBezTo>
                      <a:lnTo>
                        <a:pt x="14834" y="779"/>
                      </a:lnTo>
                      <a:cubicBezTo>
                        <a:pt x="14834" y="778"/>
                        <a:pt x="14835" y="777"/>
                        <a:pt x="14835" y="776"/>
                      </a:cubicBezTo>
                      <a:close/>
                      <a:moveTo>
                        <a:pt x="14867" y="714"/>
                      </a:moveTo>
                      <a:cubicBezTo>
                        <a:pt x="14866" y="715"/>
                        <a:pt x="14866" y="716"/>
                        <a:pt x="14865" y="717"/>
                      </a:cubicBezTo>
                      <a:lnTo>
                        <a:pt x="14865" y="717"/>
                      </a:lnTo>
                      <a:cubicBezTo>
                        <a:pt x="14866" y="716"/>
                        <a:pt x="14866" y="715"/>
                        <a:pt x="14867" y="714"/>
                      </a:cubicBezTo>
                      <a:close/>
                      <a:moveTo>
                        <a:pt x="14883" y="690"/>
                      </a:moveTo>
                      <a:cubicBezTo>
                        <a:pt x="14883" y="690"/>
                        <a:pt x="14882" y="691"/>
                        <a:pt x="14882" y="692"/>
                      </a:cubicBezTo>
                      <a:lnTo>
                        <a:pt x="14882" y="691"/>
                      </a:lnTo>
                      <a:cubicBezTo>
                        <a:pt x="14882" y="691"/>
                        <a:pt x="14883" y="690"/>
                        <a:pt x="14883" y="690"/>
                      </a:cubicBezTo>
                      <a:close/>
                      <a:moveTo>
                        <a:pt x="14902" y="665"/>
                      </a:moveTo>
                      <a:cubicBezTo>
                        <a:pt x="14902" y="665"/>
                        <a:pt x="14901" y="666"/>
                        <a:pt x="14901" y="666"/>
                      </a:cubicBezTo>
                      <a:cubicBezTo>
                        <a:pt x="14901" y="666"/>
                        <a:pt x="14901" y="666"/>
                        <a:pt x="14902" y="665"/>
                      </a:cubicBezTo>
                      <a:cubicBezTo>
                        <a:pt x="14902" y="665"/>
                        <a:pt x="14902" y="665"/>
                        <a:pt x="14902" y="665"/>
                      </a:cubicBezTo>
                      <a:close/>
                      <a:moveTo>
                        <a:pt x="14923" y="641"/>
                      </a:moveTo>
                      <a:lnTo>
                        <a:pt x="14923" y="640"/>
                      </a:lnTo>
                      <a:cubicBezTo>
                        <a:pt x="14921" y="642"/>
                        <a:pt x="14920" y="644"/>
                        <a:pt x="14918" y="645"/>
                      </a:cubicBezTo>
                      <a:cubicBezTo>
                        <a:pt x="14918" y="645"/>
                        <a:pt x="14918" y="645"/>
                        <a:pt x="14919" y="645"/>
                      </a:cubicBezTo>
                      <a:cubicBezTo>
                        <a:pt x="14920" y="644"/>
                        <a:pt x="14921" y="642"/>
                        <a:pt x="14923" y="641"/>
                      </a:cubicBezTo>
                      <a:close/>
                      <a:moveTo>
                        <a:pt x="14968" y="596"/>
                      </a:moveTo>
                      <a:cubicBezTo>
                        <a:pt x="14968" y="596"/>
                        <a:pt x="14968" y="596"/>
                        <a:pt x="14968" y="596"/>
                      </a:cubicBezTo>
                      <a:cubicBezTo>
                        <a:pt x="14967" y="597"/>
                        <a:pt x="14967" y="598"/>
                        <a:pt x="14966" y="598"/>
                      </a:cubicBezTo>
                      <a:cubicBezTo>
                        <a:pt x="14967" y="598"/>
                        <a:pt x="14967" y="597"/>
                        <a:pt x="14968" y="596"/>
                      </a:cubicBezTo>
                      <a:close/>
                      <a:moveTo>
                        <a:pt x="14992" y="577"/>
                      </a:moveTo>
                      <a:cubicBezTo>
                        <a:pt x="14992" y="577"/>
                        <a:pt x="14992" y="577"/>
                        <a:pt x="14991" y="577"/>
                      </a:cubicBezTo>
                      <a:lnTo>
                        <a:pt x="14991" y="577"/>
                      </a:lnTo>
                      <a:cubicBezTo>
                        <a:pt x="14992" y="577"/>
                        <a:pt x="14992" y="577"/>
                        <a:pt x="14992" y="577"/>
                      </a:cubicBezTo>
                      <a:close/>
                      <a:moveTo>
                        <a:pt x="15064" y="527"/>
                      </a:moveTo>
                      <a:cubicBezTo>
                        <a:pt x="15063" y="527"/>
                        <a:pt x="15062" y="528"/>
                        <a:pt x="15062" y="528"/>
                      </a:cubicBezTo>
                      <a:cubicBezTo>
                        <a:pt x="15062" y="528"/>
                        <a:pt x="15062" y="528"/>
                        <a:pt x="15062" y="528"/>
                      </a:cubicBezTo>
                      <a:cubicBezTo>
                        <a:pt x="15063" y="528"/>
                        <a:pt x="15063" y="527"/>
                        <a:pt x="15064" y="527"/>
                      </a:cubicBezTo>
                      <a:close/>
                      <a:moveTo>
                        <a:pt x="15156" y="479"/>
                      </a:moveTo>
                      <a:cubicBezTo>
                        <a:pt x="15154" y="479"/>
                        <a:pt x="15152" y="480"/>
                        <a:pt x="15151" y="481"/>
                      </a:cubicBezTo>
                      <a:cubicBezTo>
                        <a:pt x="15151" y="481"/>
                        <a:pt x="15151" y="481"/>
                        <a:pt x="15152" y="480"/>
                      </a:cubicBezTo>
                      <a:cubicBezTo>
                        <a:pt x="15153" y="480"/>
                        <a:pt x="15155" y="479"/>
                        <a:pt x="15156" y="479"/>
                      </a:cubicBezTo>
                      <a:close/>
                      <a:moveTo>
                        <a:pt x="15189" y="464"/>
                      </a:moveTo>
                      <a:cubicBezTo>
                        <a:pt x="15193" y="463"/>
                        <a:pt x="15196" y="461"/>
                        <a:pt x="15200" y="460"/>
                      </a:cubicBezTo>
                      <a:cubicBezTo>
                        <a:pt x="15196" y="461"/>
                        <a:pt x="15193" y="463"/>
                        <a:pt x="15189" y="464"/>
                      </a:cubicBezTo>
                      <a:cubicBezTo>
                        <a:pt x="15189" y="464"/>
                        <a:pt x="15189" y="464"/>
                        <a:pt x="15189" y="464"/>
                      </a:cubicBezTo>
                      <a:close/>
                      <a:moveTo>
                        <a:pt x="623" y="9105"/>
                      </a:moveTo>
                      <a:cubicBezTo>
                        <a:pt x="633" y="9091"/>
                        <a:pt x="644" y="9078"/>
                        <a:pt x="654" y="9065"/>
                      </a:cubicBezTo>
                      <a:cubicBezTo>
                        <a:pt x="659" y="9058"/>
                        <a:pt x="665" y="9052"/>
                        <a:pt x="670" y="9045"/>
                      </a:cubicBezTo>
                      <a:cubicBezTo>
                        <a:pt x="676" y="9039"/>
                        <a:pt x="682" y="9032"/>
                        <a:pt x="687" y="9025"/>
                      </a:cubicBezTo>
                      <a:cubicBezTo>
                        <a:pt x="676" y="9039"/>
                        <a:pt x="664" y="9053"/>
                        <a:pt x="653" y="9068"/>
                      </a:cubicBezTo>
                      <a:cubicBezTo>
                        <a:pt x="636" y="9089"/>
                        <a:pt x="619" y="9110"/>
                        <a:pt x="603" y="9131"/>
                      </a:cubicBezTo>
                      <a:cubicBezTo>
                        <a:pt x="604" y="9130"/>
                        <a:pt x="605" y="9128"/>
                        <a:pt x="606" y="9127"/>
                      </a:cubicBezTo>
                      <a:cubicBezTo>
                        <a:pt x="612" y="9119"/>
                        <a:pt x="617" y="9112"/>
                        <a:pt x="623" y="9105"/>
                      </a:cubicBezTo>
                      <a:close/>
                      <a:moveTo>
                        <a:pt x="723" y="8984"/>
                      </a:moveTo>
                      <a:cubicBezTo>
                        <a:pt x="723" y="8983"/>
                        <a:pt x="724" y="8982"/>
                        <a:pt x="725" y="8981"/>
                      </a:cubicBezTo>
                      <a:cubicBezTo>
                        <a:pt x="713" y="8995"/>
                        <a:pt x="701" y="9008"/>
                        <a:pt x="690" y="9022"/>
                      </a:cubicBezTo>
                      <a:cubicBezTo>
                        <a:pt x="694" y="9017"/>
                        <a:pt x="698" y="9011"/>
                        <a:pt x="703" y="9006"/>
                      </a:cubicBezTo>
                      <a:cubicBezTo>
                        <a:pt x="709" y="8999"/>
                        <a:pt x="716" y="8991"/>
                        <a:pt x="723" y="8984"/>
                      </a:cubicBezTo>
                      <a:close/>
                      <a:moveTo>
                        <a:pt x="775" y="8926"/>
                      </a:moveTo>
                      <a:cubicBezTo>
                        <a:pt x="785" y="8915"/>
                        <a:pt x="796" y="8903"/>
                        <a:pt x="806" y="8893"/>
                      </a:cubicBezTo>
                      <a:cubicBezTo>
                        <a:pt x="814" y="8885"/>
                        <a:pt x="821" y="8877"/>
                        <a:pt x="829" y="8870"/>
                      </a:cubicBezTo>
                      <a:cubicBezTo>
                        <a:pt x="833" y="8865"/>
                        <a:pt x="837" y="8861"/>
                        <a:pt x="841" y="8857"/>
                      </a:cubicBezTo>
                      <a:cubicBezTo>
                        <a:pt x="803" y="8896"/>
                        <a:pt x="765" y="8936"/>
                        <a:pt x="729" y="8976"/>
                      </a:cubicBezTo>
                      <a:cubicBezTo>
                        <a:pt x="737" y="8967"/>
                        <a:pt x="745" y="8958"/>
                        <a:pt x="754" y="8949"/>
                      </a:cubicBezTo>
                      <a:cubicBezTo>
                        <a:pt x="761" y="8941"/>
                        <a:pt x="768" y="8933"/>
                        <a:pt x="775" y="8926"/>
                      </a:cubicBezTo>
                      <a:close/>
                      <a:moveTo>
                        <a:pt x="884" y="8815"/>
                      </a:moveTo>
                      <a:cubicBezTo>
                        <a:pt x="895" y="8805"/>
                        <a:pt x="906" y="8795"/>
                        <a:pt x="917" y="8785"/>
                      </a:cubicBezTo>
                      <a:cubicBezTo>
                        <a:pt x="920" y="8782"/>
                        <a:pt x="924" y="8778"/>
                        <a:pt x="927" y="8775"/>
                      </a:cubicBezTo>
                      <a:cubicBezTo>
                        <a:pt x="901" y="8799"/>
                        <a:pt x="875" y="8824"/>
                        <a:pt x="849" y="8850"/>
                      </a:cubicBezTo>
                      <a:cubicBezTo>
                        <a:pt x="853" y="8846"/>
                        <a:pt x="857" y="8842"/>
                        <a:pt x="861" y="8838"/>
                      </a:cubicBezTo>
                      <a:cubicBezTo>
                        <a:pt x="868" y="8830"/>
                        <a:pt x="876" y="8823"/>
                        <a:pt x="884" y="8815"/>
                      </a:cubicBezTo>
                      <a:close/>
                      <a:moveTo>
                        <a:pt x="965" y="8741"/>
                      </a:moveTo>
                      <a:cubicBezTo>
                        <a:pt x="954" y="8752"/>
                        <a:pt x="942" y="8762"/>
                        <a:pt x="931" y="8772"/>
                      </a:cubicBezTo>
                      <a:cubicBezTo>
                        <a:pt x="934" y="8769"/>
                        <a:pt x="938" y="8766"/>
                        <a:pt x="941" y="8763"/>
                      </a:cubicBezTo>
                      <a:cubicBezTo>
                        <a:pt x="949" y="8755"/>
                        <a:pt x="957" y="8748"/>
                        <a:pt x="965" y="8741"/>
                      </a:cubicBezTo>
                      <a:close/>
                      <a:moveTo>
                        <a:pt x="1012" y="8702"/>
                      </a:moveTo>
                      <a:cubicBezTo>
                        <a:pt x="999" y="8712"/>
                        <a:pt x="987" y="8722"/>
                        <a:pt x="975" y="8733"/>
                      </a:cubicBezTo>
                      <a:cubicBezTo>
                        <a:pt x="983" y="8726"/>
                        <a:pt x="991" y="8719"/>
                        <a:pt x="1000" y="8712"/>
                      </a:cubicBezTo>
                      <a:cubicBezTo>
                        <a:pt x="1004" y="8709"/>
                        <a:pt x="1008" y="8705"/>
                        <a:pt x="1012" y="8702"/>
                      </a:cubicBezTo>
                      <a:close/>
                      <a:moveTo>
                        <a:pt x="1060" y="8663"/>
                      </a:moveTo>
                      <a:cubicBezTo>
                        <a:pt x="1071" y="8654"/>
                        <a:pt x="1082" y="8645"/>
                        <a:pt x="1093" y="8637"/>
                      </a:cubicBezTo>
                      <a:cubicBezTo>
                        <a:pt x="1095" y="8635"/>
                        <a:pt x="1096" y="8634"/>
                        <a:pt x="1098" y="8633"/>
                      </a:cubicBezTo>
                      <a:cubicBezTo>
                        <a:pt x="1074" y="8652"/>
                        <a:pt x="1050" y="8671"/>
                        <a:pt x="1026" y="8690"/>
                      </a:cubicBezTo>
                      <a:cubicBezTo>
                        <a:pt x="1029" y="8687"/>
                        <a:pt x="1032" y="8685"/>
                        <a:pt x="1036" y="8682"/>
                      </a:cubicBezTo>
                      <a:cubicBezTo>
                        <a:pt x="1044" y="8676"/>
                        <a:pt x="1052" y="8669"/>
                        <a:pt x="1060" y="8663"/>
                      </a:cubicBezTo>
                      <a:close/>
                      <a:moveTo>
                        <a:pt x="1142" y="8600"/>
                      </a:moveTo>
                      <a:cubicBezTo>
                        <a:pt x="1132" y="8607"/>
                        <a:pt x="1123" y="8614"/>
                        <a:pt x="1112" y="8622"/>
                      </a:cubicBezTo>
                      <a:cubicBezTo>
                        <a:pt x="1116" y="8619"/>
                        <a:pt x="1120" y="8616"/>
                        <a:pt x="1124" y="8614"/>
                      </a:cubicBezTo>
                      <a:cubicBezTo>
                        <a:pt x="1130" y="8609"/>
                        <a:pt x="1136" y="8604"/>
                        <a:pt x="1142" y="8600"/>
                      </a:cubicBezTo>
                      <a:close/>
                      <a:moveTo>
                        <a:pt x="1198" y="8560"/>
                      </a:moveTo>
                      <a:cubicBezTo>
                        <a:pt x="1188" y="8567"/>
                        <a:pt x="1178" y="8574"/>
                        <a:pt x="1168" y="8581"/>
                      </a:cubicBezTo>
                      <a:cubicBezTo>
                        <a:pt x="1175" y="8576"/>
                        <a:pt x="1182" y="8571"/>
                        <a:pt x="1189" y="8567"/>
                      </a:cubicBezTo>
                      <a:cubicBezTo>
                        <a:pt x="1192" y="8564"/>
                        <a:pt x="1195" y="8562"/>
                        <a:pt x="1198" y="8560"/>
                      </a:cubicBezTo>
                      <a:close/>
                      <a:moveTo>
                        <a:pt x="1255" y="8522"/>
                      </a:moveTo>
                      <a:cubicBezTo>
                        <a:pt x="1262" y="8517"/>
                        <a:pt x="1269" y="8513"/>
                        <a:pt x="1276" y="8508"/>
                      </a:cubicBezTo>
                      <a:cubicBezTo>
                        <a:pt x="1259" y="8520"/>
                        <a:pt x="1241" y="8531"/>
                        <a:pt x="1224" y="8543"/>
                      </a:cubicBezTo>
                      <a:cubicBezTo>
                        <a:pt x="1224" y="8543"/>
                        <a:pt x="1224" y="8542"/>
                        <a:pt x="1225" y="8542"/>
                      </a:cubicBezTo>
                      <a:cubicBezTo>
                        <a:pt x="1235" y="8536"/>
                        <a:pt x="1245" y="8528"/>
                        <a:pt x="1255" y="8522"/>
                      </a:cubicBezTo>
                      <a:close/>
                      <a:moveTo>
                        <a:pt x="1338" y="8470"/>
                      </a:moveTo>
                      <a:cubicBezTo>
                        <a:pt x="1329" y="8476"/>
                        <a:pt x="1320" y="8481"/>
                        <a:pt x="1310" y="8487"/>
                      </a:cubicBezTo>
                      <a:cubicBezTo>
                        <a:pt x="1315" y="8484"/>
                        <a:pt x="1319" y="8482"/>
                        <a:pt x="1323" y="8479"/>
                      </a:cubicBezTo>
                      <a:cubicBezTo>
                        <a:pt x="1328" y="8476"/>
                        <a:pt x="1333" y="8473"/>
                        <a:pt x="1338" y="8470"/>
                      </a:cubicBezTo>
                      <a:close/>
                      <a:moveTo>
                        <a:pt x="1396" y="8437"/>
                      </a:moveTo>
                      <a:cubicBezTo>
                        <a:pt x="1397" y="8436"/>
                        <a:pt x="1398" y="8435"/>
                        <a:pt x="1399" y="8435"/>
                      </a:cubicBezTo>
                      <a:cubicBezTo>
                        <a:pt x="1389" y="8440"/>
                        <a:pt x="1379" y="8446"/>
                        <a:pt x="1369" y="8452"/>
                      </a:cubicBezTo>
                      <a:cubicBezTo>
                        <a:pt x="1374" y="8449"/>
                        <a:pt x="1379" y="8446"/>
                        <a:pt x="1384" y="8443"/>
                      </a:cubicBezTo>
                      <a:cubicBezTo>
                        <a:pt x="1388" y="8441"/>
                        <a:pt x="1391" y="8439"/>
                        <a:pt x="1396" y="8437"/>
                      </a:cubicBezTo>
                      <a:close/>
                      <a:moveTo>
                        <a:pt x="1465" y="8399"/>
                      </a:moveTo>
                      <a:cubicBezTo>
                        <a:pt x="1470" y="8396"/>
                        <a:pt x="1475" y="8394"/>
                        <a:pt x="1480" y="8391"/>
                      </a:cubicBezTo>
                      <a:cubicBezTo>
                        <a:pt x="1471" y="8396"/>
                        <a:pt x="1463" y="8400"/>
                        <a:pt x="1454" y="8404"/>
                      </a:cubicBezTo>
                      <a:cubicBezTo>
                        <a:pt x="1456" y="8403"/>
                        <a:pt x="1457" y="8403"/>
                        <a:pt x="1459" y="8402"/>
                      </a:cubicBezTo>
                      <a:cubicBezTo>
                        <a:pt x="1461" y="8401"/>
                        <a:pt x="1463" y="8400"/>
                        <a:pt x="1465" y="8399"/>
                      </a:cubicBezTo>
                      <a:close/>
                      <a:moveTo>
                        <a:pt x="1537" y="8363"/>
                      </a:moveTo>
                      <a:cubicBezTo>
                        <a:pt x="1540" y="8361"/>
                        <a:pt x="1543" y="8360"/>
                        <a:pt x="1547" y="8358"/>
                      </a:cubicBezTo>
                      <a:cubicBezTo>
                        <a:pt x="1538" y="8362"/>
                        <a:pt x="1528" y="8367"/>
                        <a:pt x="1520" y="8371"/>
                      </a:cubicBezTo>
                      <a:cubicBezTo>
                        <a:pt x="1522" y="8370"/>
                        <a:pt x="1525" y="8368"/>
                        <a:pt x="1527" y="8367"/>
                      </a:cubicBezTo>
                      <a:cubicBezTo>
                        <a:pt x="1530" y="8366"/>
                        <a:pt x="1534" y="8364"/>
                        <a:pt x="1537" y="8363"/>
                      </a:cubicBezTo>
                      <a:close/>
                      <a:moveTo>
                        <a:pt x="1607" y="8330"/>
                      </a:moveTo>
                      <a:cubicBezTo>
                        <a:pt x="1602" y="8332"/>
                        <a:pt x="1598" y="8334"/>
                        <a:pt x="1593" y="8336"/>
                      </a:cubicBezTo>
                      <a:cubicBezTo>
                        <a:pt x="1596" y="8335"/>
                        <a:pt x="1599" y="8334"/>
                        <a:pt x="1601" y="8332"/>
                      </a:cubicBezTo>
                      <a:cubicBezTo>
                        <a:pt x="1603" y="8331"/>
                        <a:pt x="1605" y="8331"/>
                        <a:pt x="1607" y="8330"/>
                      </a:cubicBezTo>
                      <a:close/>
                      <a:moveTo>
                        <a:pt x="1696" y="8292"/>
                      </a:moveTo>
                      <a:cubicBezTo>
                        <a:pt x="1689" y="8295"/>
                        <a:pt x="1682" y="8298"/>
                        <a:pt x="1675" y="8301"/>
                      </a:cubicBezTo>
                      <a:cubicBezTo>
                        <a:pt x="1677" y="8300"/>
                        <a:pt x="1678" y="8299"/>
                        <a:pt x="1680" y="8298"/>
                      </a:cubicBezTo>
                      <a:cubicBezTo>
                        <a:pt x="1685" y="8296"/>
                        <a:pt x="1690" y="8294"/>
                        <a:pt x="1696" y="8292"/>
                      </a:cubicBezTo>
                      <a:close/>
                      <a:moveTo>
                        <a:pt x="1759" y="8268"/>
                      </a:moveTo>
                      <a:cubicBezTo>
                        <a:pt x="1755" y="8269"/>
                        <a:pt x="1750" y="8271"/>
                        <a:pt x="1746" y="8273"/>
                      </a:cubicBezTo>
                      <a:cubicBezTo>
                        <a:pt x="1748" y="8272"/>
                        <a:pt x="1750" y="8271"/>
                        <a:pt x="1753" y="8270"/>
                      </a:cubicBezTo>
                      <a:cubicBezTo>
                        <a:pt x="1755" y="8269"/>
                        <a:pt x="1757" y="8269"/>
                        <a:pt x="1759" y="8268"/>
                      </a:cubicBezTo>
                      <a:close/>
                      <a:moveTo>
                        <a:pt x="2088" y="8171"/>
                      </a:moveTo>
                      <a:cubicBezTo>
                        <a:pt x="2086" y="8171"/>
                        <a:pt x="2084" y="8172"/>
                        <a:pt x="2083" y="8172"/>
                      </a:cubicBezTo>
                      <a:cubicBezTo>
                        <a:pt x="2083" y="8172"/>
                        <a:pt x="2084" y="8172"/>
                        <a:pt x="2085" y="8172"/>
                      </a:cubicBezTo>
                      <a:cubicBezTo>
                        <a:pt x="2086" y="8171"/>
                        <a:pt x="2087" y="8171"/>
                        <a:pt x="2088" y="8171"/>
                      </a:cubicBezTo>
                      <a:close/>
                      <a:moveTo>
                        <a:pt x="2167" y="8155"/>
                      </a:moveTo>
                      <a:cubicBezTo>
                        <a:pt x="2162" y="8156"/>
                        <a:pt x="2157" y="8157"/>
                        <a:pt x="2152" y="8158"/>
                      </a:cubicBezTo>
                      <a:cubicBezTo>
                        <a:pt x="2155" y="8157"/>
                        <a:pt x="2159" y="8156"/>
                        <a:pt x="2162" y="8156"/>
                      </a:cubicBezTo>
                      <a:cubicBezTo>
                        <a:pt x="2164" y="8156"/>
                        <a:pt x="2165" y="8155"/>
                        <a:pt x="2167" y="8155"/>
                      </a:cubicBezTo>
                      <a:close/>
                      <a:moveTo>
                        <a:pt x="20205" y="17094"/>
                      </a:moveTo>
                      <a:lnTo>
                        <a:pt x="20207" y="16108"/>
                      </a:lnTo>
                      <a:lnTo>
                        <a:pt x="19035" y="15550"/>
                      </a:lnTo>
                      <a:lnTo>
                        <a:pt x="19037" y="14460"/>
                      </a:lnTo>
                      <a:lnTo>
                        <a:pt x="17926" y="13931"/>
                      </a:lnTo>
                      <a:lnTo>
                        <a:pt x="17955" y="110"/>
                      </a:lnTo>
                      <a:lnTo>
                        <a:pt x="17725" y="0"/>
                      </a:lnTo>
                      <a:lnTo>
                        <a:pt x="15245" y="305"/>
                      </a:lnTo>
                      <a:cubicBezTo>
                        <a:pt x="15188" y="325"/>
                        <a:pt x="15138" y="348"/>
                        <a:pt x="15093" y="373"/>
                      </a:cubicBezTo>
                      <a:cubicBezTo>
                        <a:pt x="14831" y="517"/>
                        <a:pt x="14781" y="722"/>
                        <a:pt x="14802" y="900"/>
                      </a:cubicBezTo>
                      <a:cubicBezTo>
                        <a:pt x="14769" y="1159"/>
                        <a:pt x="14941" y="1408"/>
                        <a:pt x="14942" y="1408"/>
                      </a:cubicBezTo>
                      <a:cubicBezTo>
                        <a:pt x="15442" y="1705"/>
                        <a:pt x="15772" y="2226"/>
                        <a:pt x="15794" y="2858"/>
                      </a:cubicBezTo>
                      <a:cubicBezTo>
                        <a:pt x="15757" y="3906"/>
                        <a:pt x="14890" y="4859"/>
                        <a:pt x="13798" y="5072"/>
                      </a:cubicBezTo>
                      <a:cubicBezTo>
                        <a:pt x="13743" y="5083"/>
                        <a:pt x="13688" y="5091"/>
                        <a:pt x="13632" y="5098"/>
                      </a:cubicBezTo>
                      <a:cubicBezTo>
                        <a:pt x="12462" y="5242"/>
                        <a:pt x="11512" y="4481"/>
                        <a:pt x="11478" y="3389"/>
                      </a:cubicBezTo>
                      <a:cubicBezTo>
                        <a:pt x="11480" y="3329"/>
                        <a:pt x="11485" y="3270"/>
                        <a:pt x="11493" y="3211"/>
                      </a:cubicBezTo>
                      <a:cubicBezTo>
                        <a:pt x="11496" y="3187"/>
                        <a:pt x="11500" y="3164"/>
                        <a:pt x="11503" y="3141"/>
                      </a:cubicBezTo>
                      <a:cubicBezTo>
                        <a:pt x="11554" y="2832"/>
                        <a:pt x="11675" y="2536"/>
                        <a:pt x="11851" y="2271"/>
                      </a:cubicBezTo>
                      <a:cubicBezTo>
                        <a:pt x="11984" y="2070"/>
                        <a:pt x="12148" y="1886"/>
                        <a:pt x="12337" y="1728"/>
                      </a:cubicBezTo>
                      <a:cubicBezTo>
                        <a:pt x="12341" y="1721"/>
                        <a:pt x="12514" y="1430"/>
                        <a:pt x="12482" y="1181"/>
                      </a:cubicBezTo>
                      <a:cubicBezTo>
                        <a:pt x="12467" y="1066"/>
                        <a:pt x="12408" y="960"/>
                        <a:pt x="12268" y="895"/>
                      </a:cubicBezTo>
                      <a:cubicBezTo>
                        <a:pt x="12263" y="892"/>
                        <a:pt x="12258" y="890"/>
                        <a:pt x="12253" y="888"/>
                      </a:cubicBezTo>
                      <a:cubicBezTo>
                        <a:pt x="12252" y="888"/>
                        <a:pt x="12251" y="887"/>
                        <a:pt x="12250" y="887"/>
                      </a:cubicBezTo>
                      <a:cubicBezTo>
                        <a:pt x="12247" y="885"/>
                        <a:pt x="12243" y="884"/>
                        <a:pt x="12239" y="882"/>
                      </a:cubicBezTo>
                      <a:cubicBezTo>
                        <a:pt x="12236" y="881"/>
                        <a:pt x="12233" y="880"/>
                        <a:pt x="12230" y="879"/>
                      </a:cubicBezTo>
                      <a:cubicBezTo>
                        <a:pt x="12229" y="878"/>
                        <a:pt x="12227" y="878"/>
                        <a:pt x="12225" y="877"/>
                      </a:cubicBezTo>
                      <a:cubicBezTo>
                        <a:pt x="12226" y="877"/>
                        <a:pt x="12226" y="878"/>
                        <a:pt x="12227" y="878"/>
                      </a:cubicBezTo>
                      <a:cubicBezTo>
                        <a:pt x="12231" y="879"/>
                        <a:pt x="12235" y="881"/>
                        <a:pt x="12239" y="882"/>
                      </a:cubicBezTo>
                      <a:cubicBezTo>
                        <a:pt x="12243" y="884"/>
                        <a:pt x="12248" y="886"/>
                        <a:pt x="12252" y="888"/>
                      </a:cubicBezTo>
                      <a:cubicBezTo>
                        <a:pt x="12259" y="891"/>
                        <a:pt x="12266" y="894"/>
                        <a:pt x="12273" y="897"/>
                      </a:cubicBezTo>
                      <a:cubicBezTo>
                        <a:pt x="12148" y="837"/>
                        <a:pt x="12023" y="778"/>
                        <a:pt x="11898" y="718"/>
                      </a:cubicBezTo>
                      <a:lnTo>
                        <a:pt x="11737" y="737"/>
                      </a:lnTo>
                      <a:lnTo>
                        <a:pt x="11731" y="738"/>
                      </a:lnTo>
                      <a:lnTo>
                        <a:pt x="7192" y="1296"/>
                      </a:lnTo>
                      <a:lnTo>
                        <a:pt x="5116" y="1551"/>
                      </a:lnTo>
                      <a:lnTo>
                        <a:pt x="5027" y="1562"/>
                      </a:lnTo>
                      <a:lnTo>
                        <a:pt x="4881" y="1493"/>
                      </a:lnTo>
                      <a:lnTo>
                        <a:pt x="4881" y="1580"/>
                      </a:lnTo>
                      <a:lnTo>
                        <a:pt x="4795" y="1590"/>
                      </a:lnTo>
                      <a:lnTo>
                        <a:pt x="5027" y="1700"/>
                      </a:lnTo>
                      <a:lnTo>
                        <a:pt x="5013" y="8334"/>
                      </a:lnTo>
                      <a:cubicBezTo>
                        <a:pt x="4997" y="8393"/>
                        <a:pt x="4978" y="8445"/>
                        <a:pt x="4956" y="8491"/>
                      </a:cubicBezTo>
                      <a:cubicBezTo>
                        <a:pt x="4854" y="8708"/>
                        <a:pt x="4686" y="8790"/>
                        <a:pt x="4521" y="8810"/>
                      </a:cubicBezTo>
                      <a:cubicBezTo>
                        <a:pt x="4495" y="8813"/>
                        <a:pt x="4470" y="8815"/>
                        <a:pt x="4445" y="8816"/>
                      </a:cubicBezTo>
                      <a:cubicBezTo>
                        <a:pt x="4225" y="8819"/>
                        <a:pt x="4030" y="8731"/>
                        <a:pt x="4030" y="8731"/>
                      </a:cubicBezTo>
                      <a:cubicBezTo>
                        <a:pt x="3637" y="8287"/>
                        <a:pt x="3013" y="8046"/>
                        <a:pt x="2309" y="8133"/>
                      </a:cubicBezTo>
                      <a:cubicBezTo>
                        <a:pt x="2286" y="8136"/>
                        <a:pt x="2263" y="8139"/>
                        <a:pt x="2240" y="8142"/>
                      </a:cubicBezTo>
                      <a:cubicBezTo>
                        <a:pt x="2215" y="8145"/>
                        <a:pt x="2189" y="8148"/>
                        <a:pt x="2164" y="8151"/>
                      </a:cubicBezTo>
                      <a:cubicBezTo>
                        <a:pt x="1499" y="8233"/>
                        <a:pt x="903" y="8590"/>
                        <a:pt x="506" y="9086"/>
                      </a:cubicBezTo>
                      <a:lnTo>
                        <a:pt x="506" y="9086"/>
                      </a:lnTo>
                      <a:lnTo>
                        <a:pt x="506" y="9086"/>
                      </a:lnTo>
                      <a:cubicBezTo>
                        <a:pt x="488" y="9108"/>
                        <a:pt x="471" y="9131"/>
                        <a:pt x="454" y="9154"/>
                      </a:cubicBezTo>
                      <a:cubicBezTo>
                        <a:pt x="452" y="9155"/>
                        <a:pt x="451" y="9157"/>
                        <a:pt x="450" y="9158"/>
                      </a:cubicBezTo>
                      <a:cubicBezTo>
                        <a:pt x="434" y="9180"/>
                        <a:pt x="419" y="9202"/>
                        <a:pt x="403" y="9224"/>
                      </a:cubicBezTo>
                      <a:cubicBezTo>
                        <a:pt x="402" y="9226"/>
                        <a:pt x="399" y="9229"/>
                        <a:pt x="398" y="9232"/>
                      </a:cubicBezTo>
                      <a:cubicBezTo>
                        <a:pt x="383" y="9253"/>
                        <a:pt x="370" y="9273"/>
                        <a:pt x="356" y="9294"/>
                      </a:cubicBezTo>
                      <a:cubicBezTo>
                        <a:pt x="354" y="9298"/>
                        <a:pt x="351" y="9303"/>
                        <a:pt x="348" y="9307"/>
                      </a:cubicBezTo>
                      <a:cubicBezTo>
                        <a:pt x="336" y="9326"/>
                        <a:pt x="324" y="9346"/>
                        <a:pt x="312" y="9366"/>
                      </a:cubicBezTo>
                      <a:cubicBezTo>
                        <a:pt x="309" y="9371"/>
                        <a:pt x="305" y="9377"/>
                        <a:pt x="302" y="9382"/>
                      </a:cubicBezTo>
                      <a:cubicBezTo>
                        <a:pt x="291" y="9401"/>
                        <a:pt x="281" y="9420"/>
                        <a:pt x="270" y="9439"/>
                      </a:cubicBezTo>
                      <a:cubicBezTo>
                        <a:pt x="267" y="9445"/>
                        <a:pt x="263" y="9452"/>
                        <a:pt x="260" y="9458"/>
                      </a:cubicBezTo>
                      <a:cubicBezTo>
                        <a:pt x="250" y="9477"/>
                        <a:pt x="240" y="9495"/>
                        <a:pt x="231" y="9514"/>
                      </a:cubicBezTo>
                      <a:cubicBezTo>
                        <a:pt x="228" y="9521"/>
                        <a:pt x="224" y="9528"/>
                        <a:pt x="220" y="9535"/>
                      </a:cubicBezTo>
                      <a:cubicBezTo>
                        <a:pt x="211" y="9554"/>
                        <a:pt x="202" y="9573"/>
                        <a:pt x="194" y="9592"/>
                      </a:cubicBezTo>
                      <a:cubicBezTo>
                        <a:pt x="191" y="9599"/>
                        <a:pt x="187" y="9606"/>
                        <a:pt x="184" y="9612"/>
                      </a:cubicBezTo>
                      <a:cubicBezTo>
                        <a:pt x="173" y="9638"/>
                        <a:pt x="162" y="9664"/>
                        <a:pt x="151" y="9690"/>
                      </a:cubicBezTo>
                      <a:cubicBezTo>
                        <a:pt x="54" y="9934"/>
                        <a:pt x="1" y="10193"/>
                        <a:pt x="0" y="10457"/>
                      </a:cubicBezTo>
                      <a:cubicBezTo>
                        <a:pt x="-1" y="10984"/>
                        <a:pt x="210" y="11439"/>
                        <a:pt x="556" y="11758"/>
                      </a:cubicBezTo>
                      <a:cubicBezTo>
                        <a:pt x="689" y="11880"/>
                        <a:pt x="842" y="11983"/>
                        <a:pt x="1010" y="12062"/>
                      </a:cubicBezTo>
                      <a:cubicBezTo>
                        <a:pt x="1027" y="12070"/>
                        <a:pt x="1044" y="12077"/>
                        <a:pt x="1061" y="12085"/>
                      </a:cubicBezTo>
                      <a:cubicBezTo>
                        <a:pt x="1062" y="12085"/>
                        <a:pt x="1063" y="12086"/>
                        <a:pt x="1064" y="12086"/>
                      </a:cubicBezTo>
                      <a:cubicBezTo>
                        <a:pt x="1080" y="12093"/>
                        <a:pt x="1097" y="12100"/>
                        <a:pt x="1114" y="12107"/>
                      </a:cubicBezTo>
                      <a:cubicBezTo>
                        <a:pt x="1117" y="12108"/>
                        <a:pt x="1121" y="12110"/>
                        <a:pt x="1125" y="12111"/>
                      </a:cubicBezTo>
                      <a:cubicBezTo>
                        <a:pt x="1137" y="12116"/>
                        <a:pt x="1148" y="12120"/>
                        <a:pt x="1159" y="12124"/>
                      </a:cubicBezTo>
                      <a:cubicBezTo>
                        <a:pt x="1164" y="12126"/>
                        <a:pt x="1169" y="12128"/>
                        <a:pt x="1174" y="12130"/>
                      </a:cubicBezTo>
                      <a:cubicBezTo>
                        <a:pt x="1185" y="12134"/>
                        <a:pt x="1196" y="12137"/>
                        <a:pt x="1206" y="12141"/>
                      </a:cubicBezTo>
                      <a:cubicBezTo>
                        <a:pt x="1210" y="12142"/>
                        <a:pt x="1214" y="12144"/>
                        <a:pt x="1217" y="12145"/>
                      </a:cubicBezTo>
                      <a:cubicBezTo>
                        <a:pt x="1220" y="12145"/>
                        <a:pt x="1222" y="12146"/>
                        <a:pt x="1224" y="12147"/>
                      </a:cubicBezTo>
                      <a:cubicBezTo>
                        <a:pt x="1234" y="12150"/>
                        <a:pt x="1245" y="12154"/>
                        <a:pt x="1255" y="12157"/>
                      </a:cubicBezTo>
                      <a:cubicBezTo>
                        <a:pt x="1257" y="12157"/>
                        <a:pt x="1259" y="12158"/>
                        <a:pt x="1260" y="12158"/>
                      </a:cubicBezTo>
                      <a:cubicBezTo>
                        <a:pt x="1264" y="12160"/>
                        <a:pt x="1268" y="12161"/>
                        <a:pt x="1272" y="12162"/>
                      </a:cubicBezTo>
                      <a:cubicBezTo>
                        <a:pt x="1284" y="12166"/>
                        <a:pt x="1296" y="12169"/>
                        <a:pt x="1308" y="12173"/>
                      </a:cubicBezTo>
                      <a:cubicBezTo>
                        <a:pt x="1312" y="12174"/>
                        <a:pt x="1316" y="12175"/>
                        <a:pt x="1319" y="12176"/>
                      </a:cubicBezTo>
                      <a:cubicBezTo>
                        <a:pt x="1335" y="12180"/>
                        <a:pt x="1351" y="12184"/>
                        <a:pt x="1367" y="12188"/>
                      </a:cubicBezTo>
                      <a:cubicBezTo>
                        <a:pt x="1370" y="12189"/>
                        <a:pt x="1374" y="12190"/>
                        <a:pt x="1378" y="12191"/>
                      </a:cubicBezTo>
                      <a:cubicBezTo>
                        <a:pt x="1390" y="12194"/>
                        <a:pt x="1403" y="12197"/>
                        <a:pt x="1416" y="12200"/>
                      </a:cubicBezTo>
                      <a:cubicBezTo>
                        <a:pt x="1418" y="12200"/>
                        <a:pt x="1420" y="12200"/>
                        <a:pt x="1421" y="12201"/>
                      </a:cubicBezTo>
                      <a:cubicBezTo>
                        <a:pt x="1425" y="12202"/>
                        <a:pt x="1429" y="12202"/>
                        <a:pt x="1432" y="12203"/>
                      </a:cubicBezTo>
                      <a:cubicBezTo>
                        <a:pt x="1443" y="12205"/>
                        <a:pt x="1454" y="12208"/>
                        <a:pt x="1465" y="12210"/>
                      </a:cubicBezTo>
                      <a:cubicBezTo>
                        <a:pt x="1467" y="12210"/>
                        <a:pt x="1469" y="12211"/>
                        <a:pt x="1471" y="12211"/>
                      </a:cubicBezTo>
                      <a:cubicBezTo>
                        <a:pt x="1475" y="12212"/>
                        <a:pt x="1479" y="12212"/>
                        <a:pt x="1483" y="12213"/>
                      </a:cubicBezTo>
                      <a:cubicBezTo>
                        <a:pt x="1494" y="12215"/>
                        <a:pt x="1506" y="12217"/>
                        <a:pt x="1517" y="12219"/>
                      </a:cubicBezTo>
                      <a:cubicBezTo>
                        <a:pt x="1522" y="12220"/>
                        <a:pt x="1528" y="12221"/>
                        <a:pt x="1534" y="12222"/>
                      </a:cubicBezTo>
                      <a:cubicBezTo>
                        <a:pt x="1547" y="12224"/>
                        <a:pt x="1560" y="12226"/>
                        <a:pt x="1573" y="12228"/>
                      </a:cubicBezTo>
                      <a:cubicBezTo>
                        <a:pt x="1577" y="12228"/>
                        <a:pt x="1581" y="12229"/>
                        <a:pt x="1584" y="12230"/>
                      </a:cubicBezTo>
                      <a:cubicBezTo>
                        <a:pt x="1601" y="12232"/>
                        <a:pt x="1617" y="12234"/>
                        <a:pt x="1634" y="12236"/>
                      </a:cubicBezTo>
                      <a:cubicBezTo>
                        <a:pt x="1639" y="12236"/>
                        <a:pt x="1644" y="12237"/>
                        <a:pt x="1649" y="12237"/>
                      </a:cubicBezTo>
                      <a:cubicBezTo>
                        <a:pt x="1660" y="12238"/>
                        <a:pt x="1672" y="12240"/>
                        <a:pt x="1683" y="12241"/>
                      </a:cubicBezTo>
                      <a:cubicBezTo>
                        <a:pt x="1694" y="12241"/>
                        <a:pt x="1704" y="12242"/>
                        <a:pt x="1714" y="12243"/>
                      </a:cubicBezTo>
                      <a:cubicBezTo>
                        <a:pt x="1723" y="12244"/>
                        <a:pt x="1731" y="12244"/>
                        <a:pt x="1739" y="12245"/>
                      </a:cubicBezTo>
                      <a:cubicBezTo>
                        <a:pt x="1740" y="12245"/>
                        <a:pt x="1742" y="12245"/>
                        <a:pt x="1743" y="12245"/>
                      </a:cubicBezTo>
                      <a:cubicBezTo>
                        <a:pt x="1752" y="12245"/>
                        <a:pt x="1762" y="12246"/>
                        <a:pt x="1772" y="12246"/>
                      </a:cubicBezTo>
                      <a:cubicBezTo>
                        <a:pt x="1779" y="12247"/>
                        <a:pt x="1786" y="12247"/>
                        <a:pt x="1793" y="12247"/>
                      </a:cubicBezTo>
                      <a:cubicBezTo>
                        <a:pt x="1796" y="12247"/>
                        <a:pt x="1798" y="12247"/>
                        <a:pt x="1801" y="12248"/>
                      </a:cubicBezTo>
                      <a:cubicBezTo>
                        <a:pt x="1811" y="12248"/>
                        <a:pt x="1821" y="12248"/>
                        <a:pt x="1831" y="12248"/>
                      </a:cubicBezTo>
                      <a:cubicBezTo>
                        <a:pt x="1839" y="12248"/>
                        <a:pt x="1848" y="12249"/>
                        <a:pt x="1856" y="12249"/>
                      </a:cubicBezTo>
                      <a:cubicBezTo>
                        <a:pt x="1867" y="12249"/>
                        <a:pt x="1879" y="12249"/>
                        <a:pt x="1890" y="12249"/>
                      </a:cubicBezTo>
                      <a:cubicBezTo>
                        <a:pt x="1898" y="12249"/>
                        <a:pt x="1907" y="12249"/>
                        <a:pt x="1915" y="12248"/>
                      </a:cubicBezTo>
                      <a:cubicBezTo>
                        <a:pt x="1927" y="12248"/>
                        <a:pt x="1938" y="12248"/>
                        <a:pt x="1950" y="12247"/>
                      </a:cubicBezTo>
                      <a:cubicBezTo>
                        <a:pt x="1957" y="12247"/>
                        <a:pt x="1964" y="12247"/>
                        <a:pt x="1971" y="12247"/>
                      </a:cubicBezTo>
                      <a:cubicBezTo>
                        <a:pt x="1974" y="12246"/>
                        <a:pt x="1979" y="12246"/>
                        <a:pt x="1982" y="12246"/>
                      </a:cubicBezTo>
                      <a:cubicBezTo>
                        <a:pt x="1991" y="12246"/>
                        <a:pt x="2001" y="12245"/>
                        <a:pt x="2010" y="12245"/>
                      </a:cubicBezTo>
                      <a:cubicBezTo>
                        <a:pt x="2015" y="12244"/>
                        <a:pt x="2020" y="12244"/>
                        <a:pt x="2026" y="12244"/>
                      </a:cubicBezTo>
                      <a:cubicBezTo>
                        <a:pt x="2031" y="12243"/>
                        <a:pt x="2036" y="12243"/>
                        <a:pt x="2041" y="12243"/>
                      </a:cubicBezTo>
                      <a:cubicBezTo>
                        <a:pt x="2053" y="12242"/>
                        <a:pt x="2064" y="12241"/>
                        <a:pt x="2075" y="12240"/>
                      </a:cubicBezTo>
                      <a:cubicBezTo>
                        <a:pt x="2078" y="12240"/>
                        <a:pt x="2080" y="12239"/>
                        <a:pt x="2083" y="12239"/>
                      </a:cubicBezTo>
                      <a:cubicBezTo>
                        <a:pt x="2088" y="12239"/>
                        <a:pt x="2093" y="12238"/>
                        <a:pt x="2098" y="12238"/>
                      </a:cubicBezTo>
                      <a:cubicBezTo>
                        <a:pt x="2117" y="12236"/>
                        <a:pt x="2136" y="12234"/>
                        <a:pt x="2155" y="12231"/>
                      </a:cubicBezTo>
                      <a:cubicBezTo>
                        <a:pt x="2181" y="12228"/>
                        <a:pt x="2206" y="12225"/>
                        <a:pt x="2232" y="12221"/>
                      </a:cubicBezTo>
                      <a:cubicBezTo>
                        <a:pt x="2255" y="12219"/>
                        <a:pt x="2278" y="12216"/>
                        <a:pt x="2301" y="12213"/>
                      </a:cubicBezTo>
                      <a:cubicBezTo>
                        <a:pt x="2326" y="12210"/>
                        <a:pt x="2351" y="12206"/>
                        <a:pt x="2376" y="12203"/>
                      </a:cubicBezTo>
                      <a:cubicBezTo>
                        <a:pt x="2384" y="12201"/>
                        <a:pt x="2392" y="12200"/>
                        <a:pt x="2399" y="12199"/>
                      </a:cubicBezTo>
                      <a:cubicBezTo>
                        <a:pt x="2417" y="12196"/>
                        <a:pt x="2434" y="12193"/>
                        <a:pt x="2452" y="12190"/>
                      </a:cubicBezTo>
                      <a:cubicBezTo>
                        <a:pt x="2456" y="12189"/>
                        <a:pt x="2460" y="12188"/>
                        <a:pt x="2464" y="12187"/>
                      </a:cubicBezTo>
                      <a:cubicBezTo>
                        <a:pt x="2468" y="12186"/>
                        <a:pt x="2473" y="12186"/>
                        <a:pt x="2477" y="12185"/>
                      </a:cubicBezTo>
                      <a:cubicBezTo>
                        <a:pt x="2495" y="12181"/>
                        <a:pt x="2512" y="12177"/>
                        <a:pt x="2530" y="12173"/>
                      </a:cubicBezTo>
                      <a:cubicBezTo>
                        <a:pt x="2534" y="12173"/>
                        <a:pt x="2538" y="12172"/>
                        <a:pt x="2543" y="12171"/>
                      </a:cubicBezTo>
                      <a:cubicBezTo>
                        <a:pt x="2549" y="12169"/>
                        <a:pt x="2555" y="12168"/>
                        <a:pt x="2560" y="12167"/>
                      </a:cubicBezTo>
                      <a:cubicBezTo>
                        <a:pt x="2582" y="12162"/>
                        <a:pt x="2603" y="12156"/>
                        <a:pt x="2624" y="12151"/>
                      </a:cubicBezTo>
                      <a:cubicBezTo>
                        <a:pt x="2627" y="12150"/>
                        <a:pt x="2629" y="12150"/>
                        <a:pt x="2631" y="12149"/>
                      </a:cubicBezTo>
                      <a:cubicBezTo>
                        <a:pt x="2653" y="12143"/>
                        <a:pt x="2675" y="12137"/>
                        <a:pt x="2697" y="12130"/>
                      </a:cubicBezTo>
                      <a:cubicBezTo>
                        <a:pt x="2701" y="12129"/>
                        <a:pt x="2704" y="12128"/>
                        <a:pt x="2708" y="12127"/>
                      </a:cubicBezTo>
                      <a:cubicBezTo>
                        <a:pt x="2712" y="12126"/>
                        <a:pt x="2716" y="12124"/>
                        <a:pt x="2720" y="12123"/>
                      </a:cubicBezTo>
                      <a:cubicBezTo>
                        <a:pt x="2736" y="12118"/>
                        <a:pt x="2753" y="12113"/>
                        <a:pt x="2769" y="12107"/>
                      </a:cubicBezTo>
                      <a:cubicBezTo>
                        <a:pt x="2772" y="12106"/>
                        <a:pt x="2775" y="12105"/>
                        <a:pt x="2778" y="12104"/>
                      </a:cubicBezTo>
                      <a:cubicBezTo>
                        <a:pt x="2789" y="12101"/>
                        <a:pt x="2800" y="12097"/>
                        <a:pt x="2811" y="12093"/>
                      </a:cubicBezTo>
                      <a:lnTo>
                        <a:pt x="2811" y="12093"/>
                      </a:lnTo>
                      <a:cubicBezTo>
                        <a:pt x="2852" y="12078"/>
                        <a:pt x="2893" y="12063"/>
                        <a:pt x="2933" y="12047"/>
                      </a:cubicBezTo>
                      <a:cubicBezTo>
                        <a:pt x="2942" y="12043"/>
                        <a:pt x="2951" y="12039"/>
                        <a:pt x="2960" y="12035"/>
                      </a:cubicBezTo>
                      <a:cubicBezTo>
                        <a:pt x="2991" y="12022"/>
                        <a:pt x="3021" y="12008"/>
                        <a:pt x="3051" y="11994"/>
                      </a:cubicBezTo>
                      <a:cubicBezTo>
                        <a:pt x="3051" y="11994"/>
                        <a:pt x="3051" y="11994"/>
                        <a:pt x="3052" y="11994"/>
                      </a:cubicBezTo>
                      <a:cubicBezTo>
                        <a:pt x="3071" y="11985"/>
                        <a:pt x="3090" y="11976"/>
                        <a:pt x="3109" y="11966"/>
                      </a:cubicBezTo>
                      <a:cubicBezTo>
                        <a:pt x="3109" y="11966"/>
                        <a:pt x="3109" y="11966"/>
                        <a:pt x="3109" y="11966"/>
                      </a:cubicBezTo>
                      <a:cubicBezTo>
                        <a:pt x="3128" y="11957"/>
                        <a:pt x="3146" y="11947"/>
                        <a:pt x="3164" y="11937"/>
                      </a:cubicBezTo>
                      <a:cubicBezTo>
                        <a:pt x="3167" y="11936"/>
                        <a:pt x="3169" y="11935"/>
                        <a:pt x="3172" y="11933"/>
                      </a:cubicBezTo>
                      <a:cubicBezTo>
                        <a:pt x="3187" y="11925"/>
                        <a:pt x="3203" y="11916"/>
                        <a:pt x="3218" y="11908"/>
                      </a:cubicBezTo>
                      <a:cubicBezTo>
                        <a:pt x="3221" y="11906"/>
                        <a:pt x="3224" y="11904"/>
                        <a:pt x="3227" y="11903"/>
                      </a:cubicBezTo>
                      <a:cubicBezTo>
                        <a:pt x="3252" y="11888"/>
                        <a:pt x="3278" y="11873"/>
                        <a:pt x="3302" y="11858"/>
                      </a:cubicBezTo>
                      <a:cubicBezTo>
                        <a:pt x="3315" y="11850"/>
                        <a:pt x="3328" y="11842"/>
                        <a:pt x="3340" y="11834"/>
                      </a:cubicBezTo>
                      <a:cubicBezTo>
                        <a:pt x="3350" y="11828"/>
                        <a:pt x="3360" y="11821"/>
                        <a:pt x="3369" y="11815"/>
                      </a:cubicBezTo>
                      <a:cubicBezTo>
                        <a:pt x="3380" y="11808"/>
                        <a:pt x="3390" y="11801"/>
                        <a:pt x="3400" y="11794"/>
                      </a:cubicBezTo>
                      <a:cubicBezTo>
                        <a:pt x="3410" y="11787"/>
                        <a:pt x="3420" y="11780"/>
                        <a:pt x="3430" y="11773"/>
                      </a:cubicBezTo>
                      <a:cubicBezTo>
                        <a:pt x="3440" y="11767"/>
                        <a:pt x="3449" y="11760"/>
                        <a:pt x="3459" y="11753"/>
                      </a:cubicBezTo>
                      <a:cubicBezTo>
                        <a:pt x="3502" y="11722"/>
                        <a:pt x="3544" y="11690"/>
                        <a:pt x="3584" y="11656"/>
                      </a:cubicBezTo>
                      <a:cubicBezTo>
                        <a:pt x="3587" y="11654"/>
                        <a:pt x="3590" y="11652"/>
                        <a:pt x="3592" y="11650"/>
                      </a:cubicBezTo>
                      <a:cubicBezTo>
                        <a:pt x="3606" y="11639"/>
                        <a:pt x="3619" y="11628"/>
                        <a:pt x="3631" y="11617"/>
                      </a:cubicBezTo>
                      <a:cubicBezTo>
                        <a:pt x="3635" y="11613"/>
                        <a:pt x="3639" y="11610"/>
                        <a:pt x="3643" y="11606"/>
                      </a:cubicBezTo>
                      <a:cubicBezTo>
                        <a:pt x="3673" y="11581"/>
                        <a:pt x="3702" y="11554"/>
                        <a:pt x="3730" y="11528"/>
                      </a:cubicBezTo>
                      <a:cubicBezTo>
                        <a:pt x="3733" y="11524"/>
                        <a:pt x="3736" y="11521"/>
                        <a:pt x="3740" y="11518"/>
                      </a:cubicBezTo>
                      <a:cubicBezTo>
                        <a:pt x="3753" y="11505"/>
                        <a:pt x="3766" y="11493"/>
                        <a:pt x="3778" y="11480"/>
                      </a:cubicBezTo>
                      <a:cubicBezTo>
                        <a:pt x="3780" y="11479"/>
                        <a:pt x="3781" y="11478"/>
                        <a:pt x="3782" y="11476"/>
                      </a:cubicBezTo>
                      <a:cubicBezTo>
                        <a:pt x="3870" y="11387"/>
                        <a:pt x="3952" y="11292"/>
                        <a:pt x="4025" y="11191"/>
                      </a:cubicBezTo>
                      <a:cubicBezTo>
                        <a:pt x="4035" y="11184"/>
                        <a:pt x="4217" y="11058"/>
                        <a:pt x="4435" y="11008"/>
                      </a:cubicBezTo>
                      <a:cubicBezTo>
                        <a:pt x="4613" y="11007"/>
                        <a:pt x="4783" y="11090"/>
                        <a:pt x="4860" y="11371"/>
                      </a:cubicBezTo>
                      <a:lnTo>
                        <a:pt x="4839" y="21530"/>
                      </a:lnTo>
                      <a:lnTo>
                        <a:pt x="4985" y="21600"/>
                      </a:lnTo>
                      <a:lnTo>
                        <a:pt x="21595" y="19556"/>
                      </a:lnTo>
                      <a:lnTo>
                        <a:pt x="21599" y="17758"/>
                      </a:lnTo>
                      <a:cubicBezTo>
                        <a:pt x="21599" y="17758"/>
                        <a:pt x="20205" y="17094"/>
                        <a:pt x="20205" y="1709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35"/>
                <p:cNvSpPr/>
                <p:nvPr/>
              </p:nvSpPr>
              <p:spPr>
                <a:xfrm>
                  <a:off x="3562230" y="3165667"/>
                  <a:ext cx="730270" cy="9077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" y="0"/>
                      </a:moveTo>
                      <a:lnTo>
                        <a:pt x="0" y="3598"/>
                      </a:lnTo>
                      <a:lnTo>
                        <a:pt x="6540" y="2858"/>
                      </a:lnTo>
                      <a:cubicBezTo>
                        <a:pt x="6540" y="2858"/>
                        <a:pt x="8" y="0"/>
                        <a:pt x="8" y="0"/>
                      </a:cubicBezTo>
                      <a:close/>
                      <a:moveTo>
                        <a:pt x="6526" y="8747"/>
                      </a:moveTo>
                      <a:lnTo>
                        <a:pt x="6517" y="12542"/>
                      </a:lnTo>
                      <a:lnTo>
                        <a:pt x="13416" y="11762"/>
                      </a:lnTo>
                      <a:cubicBezTo>
                        <a:pt x="13416" y="11762"/>
                        <a:pt x="6526" y="8747"/>
                        <a:pt x="6526" y="8747"/>
                      </a:cubicBezTo>
                      <a:close/>
                      <a:moveTo>
                        <a:pt x="13403" y="17084"/>
                      </a:moveTo>
                      <a:lnTo>
                        <a:pt x="13392" y="21600"/>
                      </a:lnTo>
                      <a:lnTo>
                        <a:pt x="21600" y="20672"/>
                      </a:lnTo>
                      <a:cubicBezTo>
                        <a:pt x="21600" y="20672"/>
                        <a:pt x="13403" y="17084"/>
                        <a:pt x="13403" y="17084"/>
                      </a:cubicBezTo>
                      <a:close/>
                    </a:path>
                  </a:pathLst>
                </a:custGeom>
                <a:solidFill>
                  <a:srgbClr val="4D4D4D">
                    <a:alpha val="3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Group 4"/>
              <p:cNvGrpSpPr/>
              <p:nvPr/>
            </p:nvGrpSpPr>
            <p:grpSpPr>
              <a:xfrm>
                <a:off x="143708" y="144691"/>
                <a:ext cx="5897467" cy="4882671"/>
                <a:chOff x="0" y="0"/>
                <a:chExt cx="5897465" cy="4882670"/>
              </a:xfrm>
            </p:grpSpPr>
            <p:sp>
              <p:nvSpPr>
                <p:cNvPr id="53" name="Freeform: Shape 28"/>
                <p:cNvSpPr/>
                <p:nvPr/>
              </p:nvSpPr>
              <p:spPr>
                <a:xfrm>
                  <a:off x="0" y="0"/>
                  <a:ext cx="5879384" cy="48645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9" h="21600" extrusionOk="0">
                      <a:moveTo>
                        <a:pt x="21462" y="10368"/>
                      </a:moveTo>
                      <a:cubicBezTo>
                        <a:pt x="21222" y="9714"/>
                        <a:pt x="20695" y="9315"/>
                        <a:pt x="20077" y="9394"/>
                      </a:cubicBezTo>
                      <a:cubicBezTo>
                        <a:pt x="20060" y="9397"/>
                        <a:pt x="20043" y="9399"/>
                        <a:pt x="20026" y="9402"/>
                      </a:cubicBezTo>
                      <a:cubicBezTo>
                        <a:pt x="19513" y="9489"/>
                        <a:pt x="19056" y="9887"/>
                        <a:pt x="18768" y="10432"/>
                      </a:cubicBezTo>
                      <a:cubicBezTo>
                        <a:pt x="18761" y="10439"/>
                        <a:pt x="18627" y="10567"/>
                        <a:pt x="18468" y="10616"/>
                      </a:cubicBezTo>
                      <a:cubicBezTo>
                        <a:pt x="18450" y="10622"/>
                        <a:pt x="18431" y="10627"/>
                        <a:pt x="18412" y="10630"/>
                      </a:cubicBezTo>
                      <a:cubicBezTo>
                        <a:pt x="18293" y="10650"/>
                        <a:pt x="18171" y="10611"/>
                        <a:pt x="18096" y="10424"/>
                      </a:cubicBezTo>
                      <a:cubicBezTo>
                        <a:pt x="18094" y="10421"/>
                        <a:pt x="18093" y="10417"/>
                        <a:pt x="18092" y="10414"/>
                      </a:cubicBezTo>
                      <a:cubicBezTo>
                        <a:pt x="18076" y="10373"/>
                        <a:pt x="18062" y="10325"/>
                        <a:pt x="18051" y="10266"/>
                      </a:cubicBezTo>
                      <a:lnTo>
                        <a:pt x="18054" y="7638"/>
                      </a:lnTo>
                      <a:lnTo>
                        <a:pt x="18058" y="3590"/>
                      </a:lnTo>
                      <a:lnTo>
                        <a:pt x="12708" y="72"/>
                      </a:lnTo>
                      <a:lnTo>
                        <a:pt x="12598" y="0"/>
                      </a:lnTo>
                      <a:lnTo>
                        <a:pt x="0" y="16988"/>
                      </a:lnTo>
                      <a:lnTo>
                        <a:pt x="5460" y="20577"/>
                      </a:lnTo>
                      <a:lnTo>
                        <a:pt x="6725" y="20362"/>
                      </a:lnTo>
                      <a:lnTo>
                        <a:pt x="8607" y="21600"/>
                      </a:lnTo>
                      <a:lnTo>
                        <a:pt x="10408" y="21294"/>
                      </a:lnTo>
                      <a:lnTo>
                        <a:pt x="10578" y="21265"/>
                      </a:lnTo>
                      <a:cubicBezTo>
                        <a:pt x="10802" y="21153"/>
                        <a:pt x="10883" y="20977"/>
                        <a:pt x="10899" y="20806"/>
                      </a:cubicBezTo>
                      <a:cubicBezTo>
                        <a:pt x="10882" y="20601"/>
                        <a:pt x="10798" y="20432"/>
                        <a:pt x="10797" y="20432"/>
                      </a:cubicBezTo>
                      <a:cubicBezTo>
                        <a:pt x="10797" y="20432"/>
                        <a:pt x="10797" y="20431"/>
                        <a:pt x="10796" y="20431"/>
                      </a:cubicBezTo>
                      <a:lnTo>
                        <a:pt x="10796" y="20431"/>
                      </a:lnTo>
                      <a:cubicBezTo>
                        <a:pt x="10453" y="20149"/>
                        <a:pt x="10220" y="19669"/>
                        <a:pt x="10180" y="19083"/>
                      </a:cubicBezTo>
                      <a:cubicBezTo>
                        <a:pt x="10176" y="19022"/>
                        <a:pt x="10174" y="18960"/>
                        <a:pt x="10174" y="18897"/>
                      </a:cubicBezTo>
                      <a:cubicBezTo>
                        <a:pt x="10174" y="18875"/>
                        <a:pt x="10174" y="18852"/>
                        <a:pt x="10175" y="18830"/>
                      </a:cubicBezTo>
                      <a:cubicBezTo>
                        <a:pt x="10174" y="18806"/>
                        <a:pt x="10174" y="18782"/>
                        <a:pt x="10174" y="18759"/>
                      </a:cubicBezTo>
                      <a:cubicBezTo>
                        <a:pt x="10176" y="17962"/>
                        <a:pt x="10524" y="17212"/>
                        <a:pt x="11032" y="16784"/>
                      </a:cubicBezTo>
                      <a:lnTo>
                        <a:pt x="11128" y="16848"/>
                      </a:lnTo>
                      <a:cubicBezTo>
                        <a:pt x="11203" y="16793"/>
                        <a:pt x="11280" y="16745"/>
                        <a:pt x="11359" y="16705"/>
                      </a:cubicBezTo>
                      <a:cubicBezTo>
                        <a:pt x="11486" y="16641"/>
                        <a:pt x="11618" y="16596"/>
                        <a:pt x="11754" y="16573"/>
                      </a:cubicBezTo>
                      <a:cubicBezTo>
                        <a:pt x="12606" y="16428"/>
                        <a:pt x="13300" y="17194"/>
                        <a:pt x="13326" y="18293"/>
                      </a:cubicBezTo>
                      <a:cubicBezTo>
                        <a:pt x="13327" y="18316"/>
                        <a:pt x="13327" y="18339"/>
                        <a:pt x="13327" y="18362"/>
                      </a:cubicBezTo>
                      <a:cubicBezTo>
                        <a:pt x="13327" y="18383"/>
                        <a:pt x="13326" y="18404"/>
                        <a:pt x="13326" y="18425"/>
                      </a:cubicBezTo>
                      <a:cubicBezTo>
                        <a:pt x="13326" y="18447"/>
                        <a:pt x="13325" y="18469"/>
                        <a:pt x="13324" y="18492"/>
                      </a:cubicBezTo>
                      <a:cubicBezTo>
                        <a:pt x="13322" y="18530"/>
                        <a:pt x="13319" y="18568"/>
                        <a:pt x="13316" y="18605"/>
                      </a:cubicBezTo>
                      <a:cubicBezTo>
                        <a:pt x="13315" y="18610"/>
                        <a:pt x="13315" y="18615"/>
                        <a:pt x="13314" y="18620"/>
                      </a:cubicBezTo>
                      <a:cubicBezTo>
                        <a:pt x="13291" y="18864"/>
                        <a:pt x="13236" y="19101"/>
                        <a:pt x="13155" y="19322"/>
                      </a:cubicBezTo>
                      <a:cubicBezTo>
                        <a:pt x="13046" y="19619"/>
                        <a:pt x="12889" y="19889"/>
                        <a:pt x="12699" y="20109"/>
                      </a:cubicBezTo>
                      <a:cubicBezTo>
                        <a:pt x="12698" y="20110"/>
                        <a:pt x="12698" y="20111"/>
                        <a:pt x="12697" y="20113"/>
                      </a:cubicBezTo>
                      <a:cubicBezTo>
                        <a:pt x="12685" y="20141"/>
                        <a:pt x="12610" y="20326"/>
                        <a:pt x="12593" y="20522"/>
                      </a:cubicBezTo>
                      <a:cubicBezTo>
                        <a:pt x="12609" y="20687"/>
                        <a:pt x="12689" y="20833"/>
                        <a:pt x="12912" y="20869"/>
                      </a:cubicBezTo>
                      <a:lnTo>
                        <a:pt x="17868" y="20027"/>
                      </a:lnTo>
                      <a:lnTo>
                        <a:pt x="18036" y="19998"/>
                      </a:lnTo>
                      <a:lnTo>
                        <a:pt x="18036" y="19910"/>
                      </a:lnTo>
                      <a:lnTo>
                        <a:pt x="18046" y="13312"/>
                      </a:lnTo>
                      <a:cubicBezTo>
                        <a:pt x="18110" y="12973"/>
                        <a:pt x="18260" y="12857"/>
                        <a:pt x="18405" y="12832"/>
                      </a:cubicBezTo>
                      <a:cubicBezTo>
                        <a:pt x="18424" y="12829"/>
                        <a:pt x="18443" y="12827"/>
                        <a:pt x="18461" y="12827"/>
                      </a:cubicBezTo>
                      <a:cubicBezTo>
                        <a:pt x="18622" y="12823"/>
                        <a:pt x="18764" y="12912"/>
                        <a:pt x="18764" y="12912"/>
                      </a:cubicBezTo>
                      <a:cubicBezTo>
                        <a:pt x="19051" y="13359"/>
                        <a:pt x="19507" y="13602"/>
                        <a:pt x="20020" y="13515"/>
                      </a:cubicBezTo>
                      <a:cubicBezTo>
                        <a:pt x="20037" y="13512"/>
                        <a:pt x="20055" y="13509"/>
                        <a:pt x="20072" y="13505"/>
                      </a:cubicBezTo>
                      <a:cubicBezTo>
                        <a:pt x="20919" y="13325"/>
                        <a:pt x="21598" y="12304"/>
                        <a:pt x="21599" y="11190"/>
                      </a:cubicBezTo>
                      <a:cubicBezTo>
                        <a:pt x="21600" y="10889"/>
                        <a:pt x="21551" y="10611"/>
                        <a:pt x="21462" y="10368"/>
                      </a:cubicBezTo>
                      <a:close/>
                    </a:path>
                  </a:pathLst>
                </a:custGeom>
                <a:solidFill>
                  <a:srgbClr val="55667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29"/>
                <p:cNvSpPr/>
                <p:nvPr/>
              </p:nvSpPr>
              <p:spPr>
                <a:xfrm>
                  <a:off x="1833903" y="4519262"/>
                  <a:ext cx="512995" cy="3507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4439"/>
                      </a:moveTo>
                      <a:lnTo>
                        <a:pt x="21572" y="21600"/>
                      </a:lnTo>
                      <a:lnTo>
                        <a:pt x="21600" y="0"/>
                      </a:lnTo>
                      <a:cubicBezTo>
                        <a:pt x="21600" y="0"/>
                        <a:pt x="0" y="4439"/>
                        <a:pt x="0" y="4439"/>
                      </a:cubicBezTo>
                      <a:close/>
                    </a:path>
                  </a:pathLst>
                </a:custGeom>
                <a:solidFill>
                  <a:srgbClr val="000000">
                    <a:alpha val="3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30"/>
                <p:cNvSpPr/>
                <p:nvPr/>
              </p:nvSpPr>
              <p:spPr>
                <a:xfrm>
                  <a:off x="0" y="0"/>
                  <a:ext cx="4915356" cy="46342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201" y="76"/>
                      </a:moveTo>
                      <a:lnTo>
                        <a:pt x="15069" y="0"/>
                      </a:lnTo>
                      <a:lnTo>
                        <a:pt x="0" y="17832"/>
                      </a:lnTo>
                      <a:lnTo>
                        <a:pt x="6531" y="21600"/>
                      </a:lnTo>
                      <a:lnTo>
                        <a:pt x="17540" y="8573"/>
                      </a:lnTo>
                      <a:lnTo>
                        <a:pt x="19080" y="6750"/>
                      </a:lnTo>
                      <a:lnTo>
                        <a:pt x="19080" y="6750"/>
                      </a:lnTo>
                      <a:lnTo>
                        <a:pt x="19163" y="6651"/>
                      </a:lnTo>
                      <a:lnTo>
                        <a:pt x="21600" y="3768"/>
                      </a:lnTo>
                      <a:cubicBezTo>
                        <a:pt x="21600" y="3768"/>
                        <a:pt x="15201" y="76"/>
                        <a:pt x="15201" y="76"/>
                      </a:cubicBezTo>
                      <a:close/>
                    </a:path>
                  </a:pathLst>
                </a:custGeom>
                <a:solidFill>
                  <a:srgbClr val="4D4D4D">
                    <a:alpha val="3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31"/>
                <p:cNvSpPr/>
                <p:nvPr/>
              </p:nvSpPr>
              <p:spPr>
                <a:xfrm>
                  <a:off x="4890410" y="4483732"/>
                  <a:ext cx="46202" cy="470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994" y="0"/>
                      </a:moveTo>
                      <a:lnTo>
                        <a:pt x="7994" y="9102"/>
                      </a:lnTo>
                      <a:lnTo>
                        <a:pt x="0" y="10100"/>
                      </a:lnTo>
                      <a:lnTo>
                        <a:pt x="21560" y="21600"/>
                      </a:lnTo>
                      <a:lnTo>
                        <a:pt x="21600" y="7223"/>
                      </a:lnTo>
                      <a:cubicBezTo>
                        <a:pt x="21600" y="7223"/>
                        <a:pt x="7994" y="0"/>
                        <a:pt x="7994" y="0"/>
                      </a:cubicBezTo>
                      <a:close/>
                    </a:path>
                  </a:pathLst>
                </a:custGeom>
                <a:solidFill>
                  <a:srgbClr val="4D4D4D">
                    <a:alpha val="3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32"/>
                <p:cNvSpPr/>
                <p:nvPr/>
              </p:nvSpPr>
              <p:spPr>
                <a:xfrm>
                  <a:off x="1790239" y="3684075"/>
                  <a:ext cx="3121494" cy="11985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83" extrusionOk="0">
                      <a:moveTo>
                        <a:pt x="3843" y="20958"/>
                      </a:moveTo>
                      <a:lnTo>
                        <a:pt x="297" y="15962"/>
                      </a:lnTo>
                      <a:lnTo>
                        <a:pt x="0" y="16071"/>
                      </a:lnTo>
                      <a:lnTo>
                        <a:pt x="3840" y="21483"/>
                      </a:lnTo>
                      <a:lnTo>
                        <a:pt x="7549" y="20134"/>
                      </a:lnTo>
                      <a:lnTo>
                        <a:pt x="7251" y="19715"/>
                      </a:lnTo>
                      <a:cubicBezTo>
                        <a:pt x="7251" y="19715"/>
                        <a:pt x="3843" y="20958"/>
                        <a:pt x="3843" y="20958"/>
                      </a:cubicBezTo>
                      <a:close/>
                      <a:moveTo>
                        <a:pt x="11220" y="1169"/>
                      </a:moveTo>
                      <a:cubicBezTo>
                        <a:pt x="11229" y="1179"/>
                        <a:pt x="11238" y="1187"/>
                        <a:pt x="11247" y="1198"/>
                      </a:cubicBezTo>
                      <a:cubicBezTo>
                        <a:pt x="11248" y="1199"/>
                        <a:pt x="11248" y="1200"/>
                        <a:pt x="11249" y="1201"/>
                      </a:cubicBezTo>
                      <a:cubicBezTo>
                        <a:pt x="11312" y="1279"/>
                        <a:pt x="11374" y="1365"/>
                        <a:pt x="11434" y="1458"/>
                      </a:cubicBezTo>
                      <a:cubicBezTo>
                        <a:pt x="11434" y="1459"/>
                        <a:pt x="11435" y="1459"/>
                        <a:pt x="11435" y="1460"/>
                      </a:cubicBezTo>
                      <a:cubicBezTo>
                        <a:pt x="11525" y="1599"/>
                        <a:pt x="11612" y="1753"/>
                        <a:pt x="11695" y="1921"/>
                      </a:cubicBezTo>
                      <a:cubicBezTo>
                        <a:pt x="11696" y="1923"/>
                        <a:pt x="11697" y="1926"/>
                        <a:pt x="11698" y="1929"/>
                      </a:cubicBezTo>
                      <a:cubicBezTo>
                        <a:pt x="11752" y="2038"/>
                        <a:pt x="11804" y="2153"/>
                        <a:pt x="11854" y="2275"/>
                      </a:cubicBezTo>
                      <a:cubicBezTo>
                        <a:pt x="11856" y="2279"/>
                        <a:pt x="11858" y="2284"/>
                        <a:pt x="11860" y="2289"/>
                      </a:cubicBezTo>
                      <a:cubicBezTo>
                        <a:pt x="11910" y="2409"/>
                        <a:pt x="11958" y="2535"/>
                        <a:pt x="12004" y="2666"/>
                      </a:cubicBezTo>
                      <a:cubicBezTo>
                        <a:pt x="12006" y="2671"/>
                        <a:pt x="12008" y="2676"/>
                        <a:pt x="12009" y="2682"/>
                      </a:cubicBezTo>
                      <a:cubicBezTo>
                        <a:pt x="12032" y="2747"/>
                        <a:pt x="12054" y="2813"/>
                        <a:pt x="12076" y="2882"/>
                      </a:cubicBezTo>
                      <a:cubicBezTo>
                        <a:pt x="12078" y="2885"/>
                        <a:pt x="12079" y="2889"/>
                        <a:pt x="12080" y="2893"/>
                      </a:cubicBezTo>
                      <a:cubicBezTo>
                        <a:pt x="12102" y="2960"/>
                        <a:pt x="12123" y="3028"/>
                        <a:pt x="12143" y="3098"/>
                      </a:cubicBezTo>
                      <a:cubicBezTo>
                        <a:pt x="12144" y="3101"/>
                        <a:pt x="12145" y="3103"/>
                        <a:pt x="12146" y="3106"/>
                      </a:cubicBezTo>
                      <a:cubicBezTo>
                        <a:pt x="12166" y="3176"/>
                        <a:pt x="12186" y="3247"/>
                        <a:pt x="12206" y="3319"/>
                      </a:cubicBezTo>
                      <a:cubicBezTo>
                        <a:pt x="12208" y="3328"/>
                        <a:pt x="12211" y="3337"/>
                        <a:pt x="12213" y="3345"/>
                      </a:cubicBezTo>
                      <a:cubicBezTo>
                        <a:pt x="12252" y="3489"/>
                        <a:pt x="12288" y="3637"/>
                        <a:pt x="12323" y="3789"/>
                      </a:cubicBezTo>
                      <a:cubicBezTo>
                        <a:pt x="12326" y="3801"/>
                        <a:pt x="12328" y="3812"/>
                        <a:pt x="12331" y="3824"/>
                      </a:cubicBezTo>
                      <a:cubicBezTo>
                        <a:pt x="12348" y="3900"/>
                        <a:pt x="12365" y="3976"/>
                        <a:pt x="12381" y="4055"/>
                      </a:cubicBezTo>
                      <a:cubicBezTo>
                        <a:pt x="12381" y="4058"/>
                        <a:pt x="12382" y="4061"/>
                        <a:pt x="12383" y="4064"/>
                      </a:cubicBezTo>
                      <a:cubicBezTo>
                        <a:pt x="12398" y="4139"/>
                        <a:pt x="12413" y="4215"/>
                        <a:pt x="12428" y="4293"/>
                      </a:cubicBezTo>
                      <a:cubicBezTo>
                        <a:pt x="12430" y="4304"/>
                        <a:pt x="12432" y="4316"/>
                        <a:pt x="12434" y="4328"/>
                      </a:cubicBezTo>
                      <a:cubicBezTo>
                        <a:pt x="12449" y="4407"/>
                        <a:pt x="12463" y="4486"/>
                        <a:pt x="12476" y="4566"/>
                      </a:cubicBezTo>
                      <a:cubicBezTo>
                        <a:pt x="12478" y="4578"/>
                        <a:pt x="12480" y="4590"/>
                        <a:pt x="12482" y="4602"/>
                      </a:cubicBezTo>
                      <a:cubicBezTo>
                        <a:pt x="12495" y="4677"/>
                        <a:pt x="12507" y="4753"/>
                        <a:pt x="12519" y="4830"/>
                      </a:cubicBezTo>
                      <a:cubicBezTo>
                        <a:pt x="12520" y="4839"/>
                        <a:pt x="12521" y="4849"/>
                        <a:pt x="12523" y="4858"/>
                      </a:cubicBezTo>
                      <a:cubicBezTo>
                        <a:pt x="12535" y="4940"/>
                        <a:pt x="12547" y="5023"/>
                        <a:pt x="12558" y="5107"/>
                      </a:cubicBezTo>
                      <a:cubicBezTo>
                        <a:pt x="12560" y="5123"/>
                        <a:pt x="12562" y="5140"/>
                        <a:pt x="12565" y="5156"/>
                      </a:cubicBezTo>
                      <a:cubicBezTo>
                        <a:pt x="12587" y="5326"/>
                        <a:pt x="12607" y="5499"/>
                        <a:pt x="12625" y="5675"/>
                      </a:cubicBezTo>
                      <a:cubicBezTo>
                        <a:pt x="12627" y="5693"/>
                        <a:pt x="12629" y="5712"/>
                        <a:pt x="12630" y="5730"/>
                      </a:cubicBezTo>
                      <a:cubicBezTo>
                        <a:pt x="12639" y="5817"/>
                        <a:pt x="12647" y="5905"/>
                        <a:pt x="12655" y="5993"/>
                      </a:cubicBezTo>
                      <a:cubicBezTo>
                        <a:pt x="12656" y="6004"/>
                        <a:pt x="12657" y="6014"/>
                        <a:pt x="12657" y="6025"/>
                      </a:cubicBezTo>
                      <a:cubicBezTo>
                        <a:pt x="12664" y="6106"/>
                        <a:pt x="12670" y="6189"/>
                        <a:pt x="12676" y="6271"/>
                      </a:cubicBezTo>
                      <a:cubicBezTo>
                        <a:pt x="12678" y="6289"/>
                        <a:pt x="12679" y="6307"/>
                        <a:pt x="12680" y="6324"/>
                      </a:cubicBezTo>
                      <a:cubicBezTo>
                        <a:pt x="12686" y="6414"/>
                        <a:pt x="12692" y="6504"/>
                        <a:pt x="12697" y="6594"/>
                      </a:cubicBezTo>
                      <a:cubicBezTo>
                        <a:pt x="12698" y="6612"/>
                        <a:pt x="12699" y="6630"/>
                        <a:pt x="12700" y="6648"/>
                      </a:cubicBezTo>
                      <a:cubicBezTo>
                        <a:pt x="12704" y="6731"/>
                        <a:pt x="12708" y="6814"/>
                        <a:pt x="12712" y="6899"/>
                      </a:cubicBezTo>
                      <a:cubicBezTo>
                        <a:pt x="12712" y="6913"/>
                        <a:pt x="12713" y="6925"/>
                        <a:pt x="12713" y="6939"/>
                      </a:cubicBezTo>
                      <a:cubicBezTo>
                        <a:pt x="12717" y="7032"/>
                        <a:pt x="12720" y="7124"/>
                        <a:pt x="12722" y="7219"/>
                      </a:cubicBezTo>
                      <a:cubicBezTo>
                        <a:pt x="12723" y="7240"/>
                        <a:pt x="12723" y="7261"/>
                        <a:pt x="12724" y="7282"/>
                      </a:cubicBezTo>
                      <a:cubicBezTo>
                        <a:pt x="12726" y="7378"/>
                        <a:pt x="12728" y="7475"/>
                        <a:pt x="12729" y="7572"/>
                      </a:cubicBezTo>
                      <a:cubicBezTo>
                        <a:pt x="12730" y="7479"/>
                        <a:pt x="12731" y="7385"/>
                        <a:pt x="12731" y="7291"/>
                      </a:cubicBezTo>
                      <a:cubicBezTo>
                        <a:pt x="12731" y="7208"/>
                        <a:pt x="12731" y="7124"/>
                        <a:pt x="12730" y="7042"/>
                      </a:cubicBezTo>
                      <a:cubicBezTo>
                        <a:pt x="12730" y="7028"/>
                        <a:pt x="12730" y="7014"/>
                        <a:pt x="12729" y="6999"/>
                      </a:cubicBezTo>
                      <a:cubicBezTo>
                        <a:pt x="12729" y="6988"/>
                        <a:pt x="12729" y="6977"/>
                        <a:pt x="12729" y="6965"/>
                      </a:cubicBezTo>
                      <a:cubicBezTo>
                        <a:pt x="12728" y="6907"/>
                        <a:pt x="12727" y="6848"/>
                        <a:pt x="12726" y="6790"/>
                      </a:cubicBezTo>
                      <a:cubicBezTo>
                        <a:pt x="12725" y="6763"/>
                        <a:pt x="12725" y="6736"/>
                        <a:pt x="12724" y="6709"/>
                      </a:cubicBezTo>
                      <a:cubicBezTo>
                        <a:pt x="12723" y="6646"/>
                        <a:pt x="12721" y="6583"/>
                        <a:pt x="12719" y="6520"/>
                      </a:cubicBezTo>
                      <a:cubicBezTo>
                        <a:pt x="12718" y="6513"/>
                        <a:pt x="12718" y="6506"/>
                        <a:pt x="12718" y="6498"/>
                      </a:cubicBezTo>
                      <a:cubicBezTo>
                        <a:pt x="12718" y="6491"/>
                        <a:pt x="12718" y="6483"/>
                        <a:pt x="12717" y="6476"/>
                      </a:cubicBezTo>
                      <a:cubicBezTo>
                        <a:pt x="12717" y="6476"/>
                        <a:pt x="12717" y="6468"/>
                        <a:pt x="12717" y="6464"/>
                      </a:cubicBezTo>
                      <a:cubicBezTo>
                        <a:pt x="12714" y="6392"/>
                        <a:pt x="12711" y="6319"/>
                        <a:pt x="12708" y="6248"/>
                      </a:cubicBezTo>
                      <a:cubicBezTo>
                        <a:pt x="12708" y="6241"/>
                        <a:pt x="12707" y="6233"/>
                        <a:pt x="12707" y="6225"/>
                      </a:cubicBezTo>
                      <a:cubicBezTo>
                        <a:pt x="12707" y="6225"/>
                        <a:pt x="12707" y="6225"/>
                        <a:pt x="12707" y="6224"/>
                      </a:cubicBezTo>
                      <a:cubicBezTo>
                        <a:pt x="12707" y="6220"/>
                        <a:pt x="12707" y="6216"/>
                        <a:pt x="12707" y="6212"/>
                      </a:cubicBezTo>
                      <a:cubicBezTo>
                        <a:pt x="12706" y="6197"/>
                        <a:pt x="12705" y="6182"/>
                        <a:pt x="12704" y="6167"/>
                      </a:cubicBezTo>
                      <a:cubicBezTo>
                        <a:pt x="12702" y="6119"/>
                        <a:pt x="12699" y="6071"/>
                        <a:pt x="12696" y="6023"/>
                      </a:cubicBezTo>
                      <a:cubicBezTo>
                        <a:pt x="12696" y="6011"/>
                        <a:pt x="12695" y="5999"/>
                        <a:pt x="12695" y="5986"/>
                      </a:cubicBezTo>
                      <a:lnTo>
                        <a:pt x="12695" y="5986"/>
                      </a:lnTo>
                      <a:cubicBezTo>
                        <a:pt x="12694" y="5974"/>
                        <a:pt x="12693" y="5963"/>
                        <a:pt x="12693" y="5951"/>
                      </a:cubicBezTo>
                      <a:cubicBezTo>
                        <a:pt x="12692" y="5937"/>
                        <a:pt x="12691" y="5922"/>
                        <a:pt x="12690" y="5908"/>
                      </a:cubicBezTo>
                      <a:cubicBezTo>
                        <a:pt x="12687" y="5856"/>
                        <a:pt x="12683" y="5804"/>
                        <a:pt x="12680" y="5752"/>
                      </a:cubicBezTo>
                      <a:cubicBezTo>
                        <a:pt x="12679" y="5749"/>
                        <a:pt x="12679" y="5745"/>
                        <a:pt x="12679" y="5742"/>
                      </a:cubicBezTo>
                      <a:lnTo>
                        <a:pt x="12679" y="5741"/>
                      </a:lnTo>
                      <a:cubicBezTo>
                        <a:pt x="12678" y="5725"/>
                        <a:pt x="12677" y="5710"/>
                        <a:pt x="12676" y="5694"/>
                      </a:cubicBezTo>
                      <a:cubicBezTo>
                        <a:pt x="12675" y="5686"/>
                        <a:pt x="12675" y="5679"/>
                        <a:pt x="12674" y="5672"/>
                      </a:cubicBezTo>
                      <a:cubicBezTo>
                        <a:pt x="12670" y="5619"/>
                        <a:pt x="12666" y="5566"/>
                        <a:pt x="12662" y="5514"/>
                      </a:cubicBezTo>
                      <a:cubicBezTo>
                        <a:pt x="12660" y="5490"/>
                        <a:pt x="12658" y="5466"/>
                        <a:pt x="12656" y="5442"/>
                      </a:cubicBezTo>
                      <a:lnTo>
                        <a:pt x="12656" y="5442"/>
                      </a:lnTo>
                      <a:lnTo>
                        <a:pt x="12656" y="5441"/>
                      </a:lnTo>
                      <a:cubicBezTo>
                        <a:pt x="12656" y="5438"/>
                        <a:pt x="12655" y="5435"/>
                        <a:pt x="12655" y="5431"/>
                      </a:cubicBezTo>
                      <a:cubicBezTo>
                        <a:pt x="12650" y="5370"/>
                        <a:pt x="12644" y="5309"/>
                        <a:pt x="12639" y="5249"/>
                      </a:cubicBezTo>
                      <a:cubicBezTo>
                        <a:pt x="12638" y="5238"/>
                        <a:pt x="12637" y="5227"/>
                        <a:pt x="12636" y="5217"/>
                      </a:cubicBezTo>
                      <a:lnTo>
                        <a:pt x="12636" y="5216"/>
                      </a:lnTo>
                      <a:cubicBezTo>
                        <a:pt x="12635" y="5208"/>
                        <a:pt x="12634" y="5200"/>
                        <a:pt x="12633" y="5192"/>
                      </a:cubicBezTo>
                      <a:cubicBezTo>
                        <a:pt x="12632" y="5177"/>
                        <a:pt x="12630" y="5162"/>
                        <a:pt x="12629" y="5147"/>
                      </a:cubicBezTo>
                      <a:cubicBezTo>
                        <a:pt x="12623" y="5094"/>
                        <a:pt x="12618" y="5041"/>
                        <a:pt x="12612" y="4989"/>
                      </a:cubicBezTo>
                      <a:cubicBezTo>
                        <a:pt x="12612" y="4986"/>
                        <a:pt x="12612" y="4983"/>
                        <a:pt x="12611" y="4979"/>
                      </a:cubicBezTo>
                      <a:cubicBezTo>
                        <a:pt x="12610" y="4969"/>
                        <a:pt x="12609" y="4958"/>
                        <a:pt x="12608" y="4948"/>
                      </a:cubicBezTo>
                      <a:cubicBezTo>
                        <a:pt x="12607" y="4938"/>
                        <a:pt x="12605" y="4928"/>
                        <a:pt x="12604" y="4917"/>
                      </a:cubicBezTo>
                      <a:cubicBezTo>
                        <a:pt x="12598" y="4860"/>
                        <a:pt x="12591" y="4802"/>
                        <a:pt x="12584" y="4745"/>
                      </a:cubicBezTo>
                      <a:cubicBezTo>
                        <a:pt x="12582" y="4730"/>
                        <a:pt x="12580" y="4714"/>
                        <a:pt x="12578" y="4699"/>
                      </a:cubicBezTo>
                      <a:cubicBezTo>
                        <a:pt x="12569" y="4627"/>
                        <a:pt x="12560" y="4556"/>
                        <a:pt x="12550" y="4485"/>
                      </a:cubicBezTo>
                      <a:cubicBezTo>
                        <a:pt x="12548" y="4467"/>
                        <a:pt x="12545" y="4450"/>
                        <a:pt x="12543" y="4432"/>
                      </a:cubicBezTo>
                      <a:cubicBezTo>
                        <a:pt x="12535" y="4379"/>
                        <a:pt x="12528" y="4326"/>
                        <a:pt x="12520" y="4274"/>
                      </a:cubicBezTo>
                      <a:cubicBezTo>
                        <a:pt x="12519" y="4265"/>
                        <a:pt x="12517" y="4256"/>
                        <a:pt x="12516" y="4248"/>
                      </a:cubicBezTo>
                      <a:cubicBezTo>
                        <a:pt x="12516" y="4246"/>
                        <a:pt x="12515" y="4244"/>
                        <a:pt x="12515" y="4241"/>
                      </a:cubicBezTo>
                      <a:cubicBezTo>
                        <a:pt x="12513" y="4229"/>
                        <a:pt x="12511" y="4217"/>
                        <a:pt x="12509" y="4205"/>
                      </a:cubicBezTo>
                      <a:cubicBezTo>
                        <a:pt x="12501" y="4155"/>
                        <a:pt x="12494" y="4106"/>
                        <a:pt x="12485" y="4056"/>
                      </a:cubicBezTo>
                      <a:cubicBezTo>
                        <a:pt x="12482" y="4037"/>
                        <a:pt x="12479" y="4017"/>
                        <a:pt x="12475" y="3996"/>
                      </a:cubicBezTo>
                      <a:cubicBezTo>
                        <a:pt x="12464" y="3929"/>
                        <a:pt x="12452" y="3862"/>
                        <a:pt x="12440" y="3796"/>
                      </a:cubicBezTo>
                      <a:cubicBezTo>
                        <a:pt x="12439" y="3790"/>
                        <a:pt x="12438" y="3784"/>
                        <a:pt x="12437" y="3778"/>
                      </a:cubicBezTo>
                      <a:cubicBezTo>
                        <a:pt x="12426" y="3718"/>
                        <a:pt x="12415" y="3659"/>
                        <a:pt x="12403" y="3599"/>
                      </a:cubicBezTo>
                      <a:cubicBezTo>
                        <a:pt x="12399" y="3579"/>
                        <a:pt x="12394" y="3559"/>
                        <a:pt x="12390" y="3538"/>
                      </a:cubicBezTo>
                      <a:cubicBezTo>
                        <a:pt x="12381" y="3493"/>
                        <a:pt x="12372" y="3447"/>
                        <a:pt x="12362" y="3402"/>
                      </a:cubicBezTo>
                      <a:cubicBezTo>
                        <a:pt x="12358" y="3382"/>
                        <a:pt x="12353" y="3361"/>
                        <a:pt x="12349" y="3341"/>
                      </a:cubicBezTo>
                      <a:cubicBezTo>
                        <a:pt x="12338" y="3290"/>
                        <a:pt x="12326" y="3240"/>
                        <a:pt x="12315" y="3191"/>
                      </a:cubicBezTo>
                      <a:cubicBezTo>
                        <a:pt x="12312" y="3178"/>
                        <a:pt x="12309" y="3165"/>
                        <a:pt x="12306" y="3153"/>
                      </a:cubicBezTo>
                      <a:cubicBezTo>
                        <a:pt x="12292" y="3092"/>
                        <a:pt x="12277" y="3031"/>
                        <a:pt x="12262" y="2971"/>
                      </a:cubicBezTo>
                      <a:lnTo>
                        <a:pt x="12250" y="2924"/>
                      </a:lnTo>
                      <a:cubicBezTo>
                        <a:pt x="12239" y="2880"/>
                        <a:pt x="12227" y="2835"/>
                        <a:pt x="12216" y="2792"/>
                      </a:cubicBezTo>
                      <a:cubicBezTo>
                        <a:pt x="12210" y="2773"/>
                        <a:pt x="12205" y="2753"/>
                        <a:pt x="12200" y="2734"/>
                      </a:cubicBezTo>
                      <a:cubicBezTo>
                        <a:pt x="12188" y="2692"/>
                        <a:pt x="12177" y="2651"/>
                        <a:pt x="12165" y="2609"/>
                      </a:cubicBezTo>
                      <a:cubicBezTo>
                        <a:pt x="12160" y="2593"/>
                        <a:pt x="12155" y="2576"/>
                        <a:pt x="12151" y="2560"/>
                      </a:cubicBezTo>
                      <a:cubicBezTo>
                        <a:pt x="12134" y="2503"/>
                        <a:pt x="12117" y="2448"/>
                        <a:pt x="12100" y="2393"/>
                      </a:cubicBezTo>
                      <a:cubicBezTo>
                        <a:pt x="12098" y="2387"/>
                        <a:pt x="12096" y="2380"/>
                        <a:pt x="12094" y="2374"/>
                      </a:cubicBezTo>
                      <a:cubicBezTo>
                        <a:pt x="12079" y="2326"/>
                        <a:pt x="12063" y="2278"/>
                        <a:pt x="12048" y="2231"/>
                      </a:cubicBezTo>
                      <a:cubicBezTo>
                        <a:pt x="12047" y="2228"/>
                        <a:pt x="12045" y="2224"/>
                        <a:pt x="12044" y="2220"/>
                      </a:cubicBezTo>
                      <a:cubicBezTo>
                        <a:pt x="12043" y="2217"/>
                        <a:pt x="12042" y="2215"/>
                        <a:pt x="12042" y="2212"/>
                      </a:cubicBezTo>
                      <a:cubicBezTo>
                        <a:pt x="12038" y="2202"/>
                        <a:pt x="12034" y="2191"/>
                        <a:pt x="12031" y="2181"/>
                      </a:cubicBezTo>
                      <a:cubicBezTo>
                        <a:pt x="12018" y="2143"/>
                        <a:pt x="12005" y="2107"/>
                        <a:pt x="11992" y="2071"/>
                      </a:cubicBezTo>
                      <a:cubicBezTo>
                        <a:pt x="11991" y="2066"/>
                        <a:pt x="11989" y="2062"/>
                        <a:pt x="11988" y="2058"/>
                      </a:cubicBezTo>
                      <a:cubicBezTo>
                        <a:pt x="11986" y="2052"/>
                        <a:pt x="11984" y="2046"/>
                        <a:pt x="11982" y="2040"/>
                      </a:cubicBezTo>
                      <a:cubicBezTo>
                        <a:pt x="11979" y="2033"/>
                        <a:pt x="11977" y="2027"/>
                        <a:pt x="11974" y="2020"/>
                      </a:cubicBezTo>
                      <a:cubicBezTo>
                        <a:pt x="11959" y="1978"/>
                        <a:pt x="11944" y="1937"/>
                        <a:pt x="11928" y="1897"/>
                      </a:cubicBezTo>
                      <a:lnTo>
                        <a:pt x="11925" y="1890"/>
                      </a:lnTo>
                      <a:cubicBezTo>
                        <a:pt x="11923" y="1884"/>
                        <a:pt x="11922" y="1879"/>
                        <a:pt x="11920" y="1874"/>
                      </a:cubicBezTo>
                      <a:cubicBezTo>
                        <a:pt x="11919" y="1872"/>
                        <a:pt x="11918" y="1870"/>
                        <a:pt x="11918" y="1869"/>
                      </a:cubicBezTo>
                      <a:cubicBezTo>
                        <a:pt x="11899" y="1820"/>
                        <a:pt x="11879" y="1772"/>
                        <a:pt x="11860" y="1724"/>
                      </a:cubicBezTo>
                      <a:cubicBezTo>
                        <a:pt x="11858" y="1721"/>
                        <a:pt x="11857" y="1717"/>
                        <a:pt x="11856" y="1713"/>
                      </a:cubicBezTo>
                      <a:cubicBezTo>
                        <a:pt x="11852" y="1704"/>
                        <a:pt x="11847" y="1695"/>
                        <a:pt x="11844" y="1686"/>
                      </a:cubicBezTo>
                      <a:cubicBezTo>
                        <a:pt x="11829" y="1652"/>
                        <a:pt x="11814" y="1617"/>
                        <a:pt x="11799" y="1583"/>
                      </a:cubicBezTo>
                      <a:cubicBezTo>
                        <a:pt x="11798" y="1581"/>
                        <a:pt x="11798" y="1579"/>
                        <a:pt x="11797" y="1577"/>
                      </a:cubicBezTo>
                      <a:cubicBezTo>
                        <a:pt x="11794" y="1572"/>
                        <a:pt x="11792" y="1566"/>
                        <a:pt x="11789" y="1560"/>
                      </a:cubicBezTo>
                      <a:cubicBezTo>
                        <a:pt x="11786" y="1553"/>
                        <a:pt x="11782" y="1545"/>
                        <a:pt x="11779" y="1538"/>
                      </a:cubicBezTo>
                      <a:cubicBezTo>
                        <a:pt x="11764" y="1504"/>
                        <a:pt x="11749" y="1472"/>
                        <a:pt x="11734" y="1440"/>
                      </a:cubicBezTo>
                      <a:cubicBezTo>
                        <a:pt x="11733" y="1438"/>
                        <a:pt x="11732" y="1437"/>
                        <a:pt x="11732" y="1435"/>
                      </a:cubicBezTo>
                      <a:cubicBezTo>
                        <a:pt x="11728" y="1428"/>
                        <a:pt x="11725" y="1420"/>
                        <a:pt x="11721" y="1413"/>
                      </a:cubicBezTo>
                      <a:cubicBezTo>
                        <a:pt x="11720" y="1410"/>
                        <a:pt x="11718" y="1406"/>
                        <a:pt x="11716" y="1403"/>
                      </a:cubicBezTo>
                      <a:cubicBezTo>
                        <a:pt x="11700" y="1369"/>
                        <a:pt x="11684" y="1336"/>
                        <a:pt x="11667" y="1304"/>
                      </a:cubicBezTo>
                      <a:cubicBezTo>
                        <a:pt x="11665" y="1299"/>
                        <a:pt x="11663" y="1295"/>
                        <a:pt x="11660" y="1290"/>
                      </a:cubicBezTo>
                      <a:cubicBezTo>
                        <a:pt x="11658" y="1285"/>
                        <a:pt x="11656" y="1280"/>
                        <a:pt x="11653" y="1275"/>
                      </a:cubicBezTo>
                      <a:cubicBezTo>
                        <a:pt x="11653" y="1274"/>
                        <a:pt x="11652" y="1274"/>
                        <a:pt x="11652" y="1272"/>
                      </a:cubicBezTo>
                      <a:cubicBezTo>
                        <a:pt x="11649" y="1267"/>
                        <a:pt x="11646" y="1262"/>
                        <a:pt x="11644" y="1257"/>
                      </a:cubicBezTo>
                      <a:cubicBezTo>
                        <a:pt x="11628" y="1228"/>
                        <a:pt x="11613" y="1200"/>
                        <a:pt x="11598" y="1171"/>
                      </a:cubicBezTo>
                      <a:cubicBezTo>
                        <a:pt x="11594" y="1166"/>
                        <a:pt x="11591" y="1159"/>
                        <a:pt x="11588" y="1154"/>
                      </a:cubicBezTo>
                      <a:cubicBezTo>
                        <a:pt x="11588" y="1154"/>
                        <a:pt x="11588" y="1154"/>
                        <a:pt x="11588" y="1153"/>
                      </a:cubicBezTo>
                      <a:cubicBezTo>
                        <a:pt x="11585" y="1148"/>
                        <a:pt x="11583" y="1143"/>
                        <a:pt x="11580" y="1138"/>
                      </a:cubicBezTo>
                      <a:lnTo>
                        <a:pt x="11567" y="1116"/>
                      </a:lnTo>
                      <a:cubicBezTo>
                        <a:pt x="11554" y="1094"/>
                        <a:pt x="11542" y="1072"/>
                        <a:pt x="11529" y="1051"/>
                      </a:cubicBezTo>
                      <a:cubicBezTo>
                        <a:pt x="11529" y="1051"/>
                        <a:pt x="11529" y="1051"/>
                        <a:pt x="11529" y="1051"/>
                      </a:cubicBezTo>
                      <a:cubicBezTo>
                        <a:pt x="11526" y="1045"/>
                        <a:pt x="11523" y="1039"/>
                        <a:pt x="11520" y="1034"/>
                      </a:cubicBezTo>
                      <a:cubicBezTo>
                        <a:pt x="11515" y="1027"/>
                        <a:pt x="11511" y="1018"/>
                        <a:pt x="11506" y="1011"/>
                      </a:cubicBezTo>
                      <a:cubicBezTo>
                        <a:pt x="11503" y="1006"/>
                        <a:pt x="11501" y="1002"/>
                        <a:pt x="11498" y="997"/>
                      </a:cubicBezTo>
                      <a:cubicBezTo>
                        <a:pt x="11479" y="967"/>
                        <a:pt x="11460" y="936"/>
                        <a:pt x="11440" y="906"/>
                      </a:cubicBezTo>
                      <a:cubicBezTo>
                        <a:pt x="11437" y="901"/>
                        <a:pt x="11434" y="896"/>
                        <a:pt x="11431" y="891"/>
                      </a:cubicBezTo>
                      <a:cubicBezTo>
                        <a:pt x="11430" y="890"/>
                        <a:pt x="11430" y="889"/>
                        <a:pt x="11429" y="888"/>
                      </a:cubicBezTo>
                      <a:cubicBezTo>
                        <a:pt x="11410" y="858"/>
                        <a:pt x="11390" y="829"/>
                        <a:pt x="11370" y="800"/>
                      </a:cubicBezTo>
                      <a:cubicBezTo>
                        <a:pt x="11366" y="796"/>
                        <a:pt x="11363" y="791"/>
                        <a:pt x="11360" y="786"/>
                      </a:cubicBezTo>
                      <a:cubicBezTo>
                        <a:pt x="11359" y="786"/>
                        <a:pt x="11359" y="785"/>
                        <a:pt x="11359" y="785"/>
                      </a:cubicBezTo>
                      <a:cubicBezTo>
                        <a:pt x="11331" y="746"/>
                        <a:pt x="11304" y="709"/>
                        <a:pt x="11276" y="673"/>
                      </a:cubicBezTo>
                      <a:cubicBezTo>
                        <a:pt x="11261" y="654"/>
                        <a:pt x="11246" y="636"/>
                        <a:pt x="11232" y="618"/>
                      </a:cubicBezTo>
                      <a:cubicBezTo>
                        <a:pt x="11219" y="603"/>
                        <a:pt x="11207" y="587"/>
                        <a:pt x="11195" y="572"/>
                      </a:cubicBezTo>
                      <a:lnTo>
                        <a:pt x="11194" y="573"/>
                      </a:lnTo>
                      <a:cubicBezTo>
                        <a:pt x="10771" y="77"/>
                        <a:pt x="10285" y="-117"/>
                        <a:pt x="9768" y="71"/>
                      </a:cubicBezTo>
                      <a:cubicBezTo>
                        <a:pt x="9512" y="165"/>
                        <a:pt x="9263" y="346"/>
                        <a:pt x="9025" y="602"/>
                      </a:cubicBezTo>
                      <a:cubicBezTo>
                        <a:pt x="8809" y="837"/>
                        <a:pt x="8603" y="1134"/>
                        <a:pt x="8408" y="1485"/>
                      </a:cubicBezTo>
                      <a:lnTo>
                        <a:pt x="8422" y="1503"/>
                      </a:lnTo>
                      <a:cubicBezTo>
                        <a:pt x="8420" y="1507"/>
                        <a:pt x="8418" y="1510"/>
                        <a:pt x="8416" y="1514"/>
                      </a:cubicBezTo>
                      <a:cubicBezTo>
                        <a:pt x="7458" y="3240"/>
                        <a:pt x="6802" y="6267"/>
                        <a:pt x="6800" y="9482"/>
                      </a:cubicBezTo>
                      <a:cubicBezTo>
                        <a:pt x="6800" y="9578"/>
                        <a:pt x="6800" y="9675"/>
                        <a:pt x="6801" y="9769"/>
                      </a:cubicBezTo>
                      <a:cubicBezTo>
                        <a:pt x="6802" y="9707"/>
                        <a:pt x="6803" y="9646"/>
                        <a:pt x="6804" y="9584"/>
                      </a:cubicBezTo>
                      <a:cubicBezTo>
                        <a:pt x="6805" y="9564"/>
                        <a:pt x="6805" y="9544"/>
                        <a:pt x="6806" y="9524"/>
                      </a:cubicBezTo>
                      <a:cubicBezTo>
                        <a:pt x="6807" y="9482"/>
                        <a:pt x="6808" y="9441"/>
                        <a:pt x="6809" y="9399"/>
                      </a:cubicBezTo>
                      <a:cubicBezTo>
                        <a:pt x="6810" y="9376"/>
                        <a:pt x="6810" y="9351"/>
                        <a:pt x="6811" y="9328"/>
                      </a:cubicBezTo>
                      <a:cubicBezTo>
                        <a:pt x="6812" y="9290"/>
                        <a:pt x="6813" y="9252"/>
                        <a:pt x="6815" y="9215"/>
                      </a:cubicBezTo>
                      <a:cubicBezTo>
                        <a:pt x="6816" y="9190"/>
                        <a:pt x="6817" y="9165"/>
                        <a:pt x="6818" y="9139"/>
                      </a:cubicBezTo>
                      <a:cubicBezTo>
                        <a:pt x="6819" y="9103"/>
                        <a:pt x="6820" y="9067"/>
                        <a:pt x="6822" y="9031"/>
                      </a:cubicBezTo>
                      <a:cubicBezTo>
                        <a:pt x="6823" y="9005"/>
                        <a:pt x="6824" y="8979"/>
                        <a:pt x="6826" y="8954"/>
                      </a:cubicBezTo>
                      <a:cubicBezTo>
                        <a:pt x="6827" y="8919"/>
                        <a:pt x="6829" y="8883"/>
                        <a:pt x="6831" y="8848"/>
                      </a:cubicBezTo>
                      <a:cubicBezTo>
                        <a:pt x="6832" y="8822"/>
                        <a:pt x="6834" y="8796"/>
                        <a:pt x="6835" y="8770"/>
                      </a:cubicBezTo>
                      <a:cubicBezTo>
                        <a:pt x="6837" y="8734"/>
                        <a:pt x="6839" y="8700"/>
                        <a:pt x="6841" y="8665"/>
                      </a:cubicBezTo>
                      <a:cubicBezTo>
                        <a:pt x="6842" y="8639"/>
                        <a:pt x="6844" y="8613"/>
                        <a:pt x="6845" y="8587"/>
                      </a:cubicBezTo>
                      <a:cubicBezTo>
                        <a:pt x="6848" y="8552"/>
                        <a:pt x="6850" y="8517"/>
                        <a:pt x="6852" y="8482"/>
                      </a:cubicBezTo>
                      <a:cubicBezTo>
                        <a:pt x="6854" y="8457"/>
                        <a:pt x="6856" y="8431"/>
                        <a:pt x="6857" y="8405"/>
                      </a:cubicBezTo>
                      <a:cubicBezTo>
                        <a:pt x="6860" y="8370"/>
                        <a:pt x="6862" y="8335"/>
                        <a:pt x="6865" y="8299"/>
                      </a:cubicBezTo>
                      <a:cubicBezTo>
                        <a:pt x="6867" y="8275"/>
                        <a:pt x="6869" y="8249"/>
                        <a:pt x="6870" y="8225"/>
                      </a:cubicBezTo>
                      <a:cubicBezTo>
                        <a:pt x="6873" y="8187"/>
                        <a:pt x="6877" y="8150"/>
                        <a:pt x="6880" y="8113"/>
                      </a:cubicBezTo>
                      <a:cubicBezTo>
                        <a:pt x="6881" y="8090"/>
                        <a:pt x="6883" y="8068"/>
                        <a:pt x="6885" y="8046"/>
                      </a:cubicBezTo>
                      <a:cubicBezTo>
                        <a:pt x="6889" y="8001"/>
                        <a:pt x="6893" y="7955"/>
                        <a:pt x="6897" y="7910"/>
                      </a:cubicBezTo>
                      <a:cubicBezTo>
                        <a:pt x="6898" y="7896"/>
                        <a:pt x="6899" y="7882"/>
                        <a:pt x="6901" y="7868"/>
                      </a:cubicBezTo>
                      <a:cubicBezTo>
                        <a:pt x="6906" y="7809"/>
                        <a:pt x="6912" y="7750"/>
                        <a:pt x="6918" y="7692"/>
                      </a:cubicBezTo>
                      <a:cubicBezTo>
                        <a:pt x="6920" y="7674"/>
                        <a:pt x="6922" y="7655"/>
                        <a:pt x="6923" y="7637"/>
                      </a:cubicBezTo>
                      <a:cubicBezTo>
                        <a:pt x="6928" y="7597"/>
                        <a:pt x="6932" y="7556"/>
                        <a:pt x="6936" y="7516"/>
                      </a:cubicBezTo>
                      <a:cubicBezTo>
                        <a:pt x="6939" y="7492"/>
                        <a:pt x="6941" y="7469"/>
                        <a:pt x="6944" y="7445"/>
                      </a:cubicBezTo>
                      <a:cubicBezTo>
                        <a:pt x="6948" y="7411"/>
                        <a:pt x="6952" y="7376"/>
                        <a:pt x="6956" y="7341"/>
                      </a:cubicBezTo>
                      <a:cubicBezTo>
                        <a:pt x="6959" y="7316"/>
                        <a:pt x="6962" y="7291"/>
                        <a:pt x="6965" y="7266"/>
                      </a:cubicBezTo>
                      <a:cubicBezTo>
                        <a:pt x="6969" y="7233"/>
                        <a:pt x="6972" y="7200"/>
                        <a:pt x="6976" y="7167"/>
                      </a:cubicBezTo>
                      <a:cubicBezTo>
                        <a:pt x="6980" y="7141"/>
                        <a:pt x="6983" y="7115"/>
                        <a:pt x="6986" y="7090"/>
                      </a:cubicBezTo>
                      <a:cubicBezTo>
                        <a:pt x="6990" y="7058"/>
                        <a:pt x="6994" y="7026"/>
                        <a:pt x="6999" y="6994"/>
                      </a:cubicBezTo>
                      <a:cubicBezTo>
                        <a:pt x="7002" y="6968"/>
                        <a:pt x="7006" y="6942"/>
                        <a:pt x="7009" y="6917"/>
                      </a:cubicBezTo>
                      <a:cubicBezTo>
                        <a:pt x="7013" y="6885"/>
                        <a:pt x="7018" y="6854"/>
                        <a:pt x="7022" y="6823"/>
                      </a:cubicBezTo>
                      <a:cubicBezTo>
                        <a:pt x="7025" y="6802"/>
                        <a:pt x="7028" y="6781"/>
                        <a:pt x="7031" y="6761"/>
                      </a:cubicBezTo>
                      <a:cubicBezTo>
                        <a:pt x="7045" y="6663"/>
                        <a:pt x="7059" y="6566"/>
                        <a:pt x="7074" y="6469"/>
                      </a:cubicBezTo>
                      <a:cubicBezTo>
                        <a:pt x="7076" y="6457"/>
                        <a:pt x="7078" y="6443"/>
                        <a:pt x="7080" y="6430"/>
                      </a:cubicBezTo>
                      <a:cubicBezTo>
                        <a:pt x="7096" y="6333"/>
                        <a:pt x="7112" y="6237"/>
                        <a:pt x="7128" y="6140"/>
                      </a:cubicBezTo>
                      <a:cubicBezTo>
                        <a:pt x="7130" y="6129"/>
                        <a:pt x="7132" y="6117"/>
                        <a:pt x="7135" y="6105"/>
                      </a:cubicBezTo>
                      <a:cubicBezTo>
                        <a:pt x="7151" y="6008"/>
                        <a:pt x="7169" y="5912"/>
                        <a:pt x="7187" y="5815"/>
                      </a:cubicBezTo>
                      <a:cubicBezTo>
                        <a:pt x="7189" y="5805"/>
                        <a:pt x="7191" y="5796"/>
                        <a:pt x="7193" y="5787"/>
                      </a:cubicBezTo>
                      <a:cubicBezTo>
                        <a:pt x="7211" y="5689"/>
                        <a:pt x="7231" y="5592"/>
                        <a:pt x="7251" y="5495"/>
                      </a:cubicBezTo>
                      <a:cubicBezTo>
                        <a:pt x="7252" y="5488"/>
                        <a:pt x="7254" y="5481"/>
                        <a:pt x="7255" y="5473"/>
                      </a:cubicBezTo>
                      <a:cubicBezTo>
                        <a:pt x="7271" y="5395"/>
                        <a:pt x="7288" y="5318"/>
                        <a:pt x="7305" y="5241"/>
                      </a:cubicBezTo>
                      <a:cubicBezTo>
                        <a:pt x="7308" y="5228"/>
                        <a:pt x="7311" y="5215"/>
                        <a:pt x="7314" y="5202"/>
                      </a:cubicBezTo>
                      <a:cubicBezTo>
                        <a:pt x="7331" y="5127"/>
                        <a:pt x="7348" y="5051"/>
                        <a:pt x="7366" y="4977"/>
                      </a:cubicBezTo>
                      <a:cubicBezTo>
                        <a:pt x="7368" y="4965"/>
                        <a:pt x="7371" y="4954"/>
                        <a:pt x="7374" y="4942"/>
                      </a:cubicBezTo>
                      <a:cubicBezTo>
                        <a:pt x="7392" y="4865"/>
                        <a:pt x="7411" y="4790"/>
                        <a:pt x="7430" y="4714"/>
                      </a:cubicBezTo>
                      <a:cubicBezTo>
                        <a:pt x="7431" y="4710"/>
                        <a:pt x="7432" y="4707"/>
                        <a:pt x="7433" y="4703"/>
                      </a:cubicBezTo>
                      <a:cubicBezTo>
                        <a:pt x="7452" y="4630"/>
                        <a:pt x="7471" y="4557"/>
                        <a:pt x="7490" y="4485"/>
                      </a:cubicBezTo>
                      <a:cubicBezTo>
                        <a:pt x="7493" y="4475"/>
                        <a:pt x="7495" y="4465"/>
                        <a:pt x="7498" y="4455"/>
                      </a:cubicBezTo>
                      <a:cubicBezTo>
                        <a:pt x="7516" y="4389"/>
                        <a:pt x="7535" y="4323"/>
                        <a:pt x="7553" y="4257"/>
                      </a:cubicBezTo>
                      <a:cubicBezTo>
                        <a:pt x="7557" y="4244"/>
                        <a:pt x="7561" y="4230"/>
                        <a:pt x="7565" y="4216"/>
                      </a:cubicBezTo>
                      <a:cubicBezTo>
                        <a:pt x="7584" y="4150"/>
                        <a:pt x="7603" y="4085"/>
                        <a:pt x="7623" y="4020"/>
                      </a:cubicBezTo>
                      <a:cubicBezTo>
                        <a:pt x="7625" y="4014"/>
                        <a:pt x="7627" y="4008"/>
                        <a:pt x="7629" y="4002"/>
                      </a:cubicBezTo>
                      <a:cubicBezTo>
                        <a:pt x="7648" y="3940"/>
                        <a:pt x="7666" y="3880"/>
                        <a:pt x="7686" y="3820"/>
                      </a:cubicBezTo>
                      <a:cubicBezTo>
                        <a:pt x="7689" y="3809"/>
                        <a:pt x="7693" y="3798"/>
                        <a:pt x="7696" y="3786"/>
                      </a:cubicBezTo>
                      <a:cubicBezTo>
                        <a:pt x="7716" y="3725"/>
                        <a:pt x="7736" y="3664"/>
                        <a:pt x="7757" y="3604"/>
                      </a:cubicBezTo>
                      <a:cubicBezTo>
                        <a:pt x="7761" y="3590"/>
                        <a:pt x="7766" y="3577"/>
                        <a:pt x="7770" y="3565"/>
                      </a:cubicBezTo>
                      <a:cubicBezTo>
                        <a:pt x="7791" y="3503"/>
                        <a:pt x="7813" y="3441"/>
                        <a:pt x="7835" y="3381"/>
                      </a:cubicBezTo>
                      <a:cubicBezTo>
                        <a:pt x="7836" y="3379"/>
                        <a:pt x="7837" y="3376"/>
                        <a:pt x="7838" y="3373"/>
                      </a:cubicBezTo>
                      <a:cubicBezTo>
                        <a:pt x="7859" y="3314"/>
                        <a:pt x="7881" y="3255"/>
                        <a:pt x="7903" y="3197"/>
                      </a:cubicBezTo>
                      <a:cubicBezTo>
                        <a:pt x="7907" y="3187"/>
                        <a:pt x="7911" y="3177"/>
                        <a:pt x="7914" y="3167"/>
                      </a:cubicBezTo>
                      <a:cubicBezTo>
                        <a:pt x="7936" y="3109"/>
                        <a:pt x="7959" y="3052"/>
                        <a:pt x="7981" y="2996"/>
                      </a:cubicBezTo>
                      <a:cubicBezTo>
                        <a:pt x="7986" y="2986"/>
                        <a:pt x="7990" y="2975"/>
                        <a:pt x="7994" y="2965"/>
                      </a:cubicBezTo>
                      <a:cubicBezTo>
                        <a:pt x="8018" y="2907"/>
                        <a:pt x="8041" y="2850"/>
                        <a:pt x="8065" y="2795"/>
                      </a:cubicBezTo>
                      <a:lnTo>
                        <a:pt x="8066" y="2792"/>
                      </a:lnTo>
                      <a:cubicBezTo>
                        <a:pt x="8092" y="2731"/>
                        <a:pt x="8119" y="2672"/>
                        <a:pt x="8146" y="2613"/>
                      </a:cubicBezTo>
                      <a:cubicBezTo>
                        <a:pt x="8149" y="2605"/>
                        <a:pt x="8152" y="2598"/>
                        <a:pt x="8156" y="2591"/>
                      </a:cubicBezTo>
                      <a:cubicBezTo>
                        <a:pt x="8182" y="2535"/>
                        <a:pt x="8208" y="2480"/>
                        <a:pt x="8234" y="2425"/>
                      </a:cubicBezTo>
                      <a:cubicBezTo>
                        <a:pt x="8239" y="2416"/>
                        <a:pt x="8243" y="2406"/>
                        <a:pt x="8248" y="2397"/>
                      </a:cubicBezTo>
                      <a:cubicBezTo>
                        <a:pt x="8274" y="2344"/>
                        <a:pt x="8300" y="2291"/>
                        <a:pt x="8327" y="2240"/>
                      </a:cubicBezTo>
                      <a:cubicBezTo>
                        <a:pt x="8331" y="2231"/>
                        <a:pt x="8336" y="2223"/>
                        <a:pt x="8340" y="2214"/>
                      </a:cubicBezTo>
                      <a:cubicBezTo>
                        <a:pt x="8368" y="2162"/>
                        <a:pt x="8395" y="2111"/>
                        <a:pt x="8423" y="2061"/>
                      </a:cubicBezTo>
                      <a:cubicBezTo>
                        <a:pt x="8430" y="2049"/>
                        <a:pt x="8437" y="2037"/>
                        <a:pt x="8444" y="2024"/>
                      </a:cubicBezTo>
                      <a:cubicBezTo>
                        <a:pt x="8455" y="2005"/>
                        <a:pt x="8466" y="1985"/>
                        <a:pt x="8478" y="1965"/>
                      </a:cubicBezTo>
                      <a:lnTo>
                        <a:pt x="8501" y="1925"/>
                      </a:lnTo>
                      <a:cubicBezTo>
                        <a:pt x="8512" y="1907"/>
                        <a:pt x="8523" y="1889"/>
                        <a:pt x="8534" y="1870"/>
                      </a:cubicBezTo>
                      <a:cubicBezTo>
                        <a:pt x="8542" y="1857"/>
                        <a:pt x="8550" y="1844"/>
                        <a:pt x="8558" y="1831"/>
                      </a:cubicBezTo>
                      <a:cubicBezTo>
                        <a:pt x="8569" y="1813"/>
                        <a:pt x="8580" y="1796"/>
                        <a:pt x="8591" y="1779"/>
                      </a:cubicBezTo>
                      <a:cubicBezTo>
                        <a:pt x="8599" y="1766"/>
                        <a:pt x="8607" y="1752"/>
                        <a:pt x="8616" y="1740"/>
                      </a:cubicBezTo>
                      <a:cubicBezTo>
                        <a:pt x="8626" y="1723"/>
                        <a:pt x="8637" y="1706"/>
                        <a:pt x="8648" y="1690"/>
                      </a:cubicBezTo>
                      <a:cubicBezTo>
                        <a:pt x="8657" y="1677"/>
                        <a:pt x="8665" y="1664"/>
                        <a:pt x="8674" y="1652"/>
                      </a:cubicBezTo>
                      <a:cubicBezTo>
                        <a:pt x="8685" y="1636"/>
                        <a:pt x="8695" y="1620"/>
                        <a:pt x="8706" y="1604"/>
                      </a:cubicBezTo>
                      <a:cubicBezTo>
                        <a:pt x="8715" y="1592"/>
                        <a:pt x="8724" y="1580"/>
                        <a:pt x="8732" y="1567"/>
                      </a:cubicBezTo>
                      <a:cubicBezTo>
                        <a:pt x="8743" y="1552"/>
                        <a:pt x="8754" y="1536"/>
                        <a:pt x="8765" y="1521"/>
                      </a:cubicBezTo>
                      <a:cubicBezTo>
                        <a:pt x="8774" y="1509"/>
                        <a:pt x="8783" y="1497"/>
                        <a:pt x="8791" y="1486"/>
                      </a:cubicBezTo>
                      <a:cubicBezTo>
                        <a:pt x="8802" y="1471"/>
                        <a:pt x="8814" y="1456"/>
                        <a:pt x="8825" y="1441"/>
                      </a:cubicBezTo>
                      <a:cubicBezTo>
                        <a:pt x="8834" y="1430"/>
                        <a:pt x="8842" y="1419"/>
                        <a:pt x="8850" y="1408"/>
                      </a:cubicBezTo>
                      <a:cubicBezTo>
                        <a:pt x="8862" y="1393"/>
                        <a:pt x="8874" y="1378"/>
                        <a:pt x="8886" y="1364"/>
                      </a:cubicBezTo>
                      <a:cubicBezTo>
                        <a:pt x="8894" y="1353"/>
                        <a:pt x="8902" y="1343"/>
                        <a:pt x="8911" y="1334"/>
                      </a:cubicBezTo>
                      <a:cubicBezTo>
                        <a:pt x="8924" y="1317"/>
                        <a:pt x="8937" y="1302"/>
                        <a:pt x="8951" y="1286"/>
                      </a:cubicBezTo>
                      <a:cubicBezTo>
                        <a:pt x="8957" y="1278"/>
                        <a:pt x="8964" y="1270"/>
                        <a:pt x="8971" y="1261"/>
                      </a:cubicBezTo>
                      <a:cubicBezTo>
                        <a:pt x="8992" y="1238"/>
                        <a:pt x="9012" y="1215"/>
                        <a:pt x="9032" y="1193"/>
                      </a:cubicBezTo>
                      <a:cubicBezTo>
                        <a:pt x="9270" y="937"/>
                        <a:pt x="9519" y="755"/>
                        <a:pt x="9775" y="661"/>
                      </a:cubicBezTo>
                      <a:cubicBezTo>
                        <a:pt x="9807" y="650"/>
                        <a:pt x="9840" y="640"/>
                        <a:pt x="9872" y="631"/>
                      </a:cubicBezTo>
                      <a:cubicBezTo>
                        <a:pt x="9879" y="629"/>
                        <a:pt x="9886" y="628"/>
                        <a:pt x="9892" y="626"/>
                      </a:cubicBezTo>
                      <a:cubicBezTo>
                        <a:pt x="9924" y="618"/>
                        <a:pt x="9955" y="611"/>
                        <a:pt x="9986" y="606"/>
                      </a:cubicBezTo>
                      <a:cubicBezTo>
                        <a:pt x="9992" y="605"/>
                        <a:pt x="9997" y="604"/>
                        <a:pt x="10003" y="603"/>
                      </a:cubicBezTo>
                      <a:cubicBezTo>
                        <a:pt x="10032" y="599"/>
                        <a:pt x="10061" y="596"/>
                        <a:pt x="10090" y="594"/>
                      </a:cubicBezTo>
                      <a:cubicBezTo>
                        <a:pt x="10094" y="593"/>
                        <a:pt x="10098" y="593"/>
                        <a:pt x="10102" y="593"/>
                      </a:cubicBezTo>
                      <a:cubicBezTo>
                        <a:pt x="10133" y="591"/>
                        <a:pt x="10164" y="591"/>
                        <a:pt x="10195" y="592"/>
                      </a:cubicBezTo>
                      <a:cubicBezTo>
                        <a:pt x="10201" y="592"/>
                        <a:pt x="10208" y="592"/>
                        <a:pt x="10215" y="593"/>
                      </a:cubicBezTo>
                      <a:cubicBezTo>
                        <a:pt x="10245" y="594"/>
                        <a:pt x="10276" y="597"/>
                        <a:pt x="10307" y="601"/>
                      </a:cubicBezTo>
                      <a:cubicBezTo>
                        <a:pt x="10310" y="601"/>
                        <a:pt x="10312" y="602"/>
                        <a:pt x="10315" y="602"/>
                      </a:cubicBezTo>
                      <a:cubicBezTo>
                        <a:pt x="10344" y="607"/>
                        <a:pt x="10373" y="613"/>
                        <a:pt x="10401" y="620"/>
                      </a:cubicBezTo>
                      <a:cubicBezTo>
                        <a:pt x="10407" y="621"/>
                        <a:pt x="10413" y="622"/>
                        <a:pt x="10419" y="623"/>
                      </a:cubicBezTo>
                      <a:cubicBezTo>
                        <a:pt x="10448" y="631"/>
                        <a:pt x="10478" y="640"/>
                        <a:pt x="10507" y="650"/>
                      </a:cubicBezTo>
                      <a:cubicBezTo>
                        <a:pt x="10513" y="652"/>
                        <a:pt x="10519" y="655"/>
                        <a:pt x="10525" y="657"/>
                      </a:cubicBezTo>
                      <a:cubicBezTo>
                        <a:pt x="10553" y="667"/>
                        <a:pt x="10582" y="678"/>
                        <a:pt x="10610" y="691"/>
                      </a:cubicBezTo>
                      <a:cubicBezTo>
                        <a:pt x="10612" y="692"/>
                        <a:pt x="10614" y="693"/>
                        <a:pt x="10616" y="694"/>
                      </a:cubicBezTo>
                      <a:cubicBezTo>
                        <a:pt x="10646" y="708"/>
                        <a:pt x="10675" y="722"/>
                        <a:pt x="10704" y="739"/>
                      </a:cubicBezTo>
                      <a:cubicBezTo>
                        <a:pt x="10710" y="742"/>
                        <a:pt x="10716" y="746"/>
                        <a:pt x="10723" y="749"/>
                      </a:cubicBezTo>
                      <a:cubicBezTo>
                        <a:pt x="10751" y="766"/>
                        <a:pt x="10779" y="783"/>
                        <a:pt x="10808" y="802"/>
                      </a:cubicBezTo>
                      <a:cubicBezTo>
                        <a:pt x="10812" y="805"/>
                        <a:pt x="10816" y="809"/>
                        <a:pt x="10821" y="811"/>
                      </a:cubicBezTo>
                      <a:cubicBezTo>
                        <a:pt x="10846" y="829"/>
                        <a:pt x="10872" y="848"/>
                        <a:pt x="10897" y="868"/>
                      </a:cubicBezTo>
                      <a:cubicBezTo>
                        <a:pt x="10902" y="872"/>
                        <a:pt x="10907" y="876"/>
                        <a:pt x="10913" y="880"/>
                      </a:cubicBezTo>
                      <a:cubicBezTo>
                        <a:pt x="10940" y="902"/>
                        <a:pt x="10968" y="925"/>
                        <a:pt x="10995" y="950"/>
                      </a:cubicBezTo>
                      <a:cubicBezTo>
                        <a:pt x="11001" y="955"/>
                        <a:pt x="11006" y="960"/>
                        <a:pt x="11012" y="965"/>
                      </a:cubicBezTo>
                      <a:cubicBezTo>
                        <a:pt x="11037" y="989"/>
                        <a:pt x="11063" y="1013"/>
                        <a:pt x="11088" y="1038"/>
                      </a:cubicBezTo>
                      <a:cubicBezTo>
                        <a:pt x="11090" y="1041"/>
                        <a:pt x="11093" y="1044"/>
                        <a:pt x="11096" y="1047"/>
                      </a:cubicBezTo>
                      <a:cubicBezTo>
                        <a:pt x="11123" y="1074"/>
                        <a:pt x="11150" y="1104"/>
                        <a:pt x="11176" y="1134"/>
                      </a:cubicBezTo>
                      <a:cubicBezTo>
                        <a:pt x="11182" y="1140"/>
                        <a:pt x="11188" y="1148"/>
                        <a:pt x="11194" y="1155"/>
                      </a:cubicBezTo>
                      <a:cubicBezTo>
                        <a:pt x="11220" y="1185"/>
                        <a:pt x="11247" y="1216"/>
                        <a:pt x="11272" y="1249"/>
                      </a:cubicBezTo>
                      <a:cubicBezTo>
                        <a:pt x="11302" y="1287"/>
                        <a:pt x="11332" y="1327"/>
                        <a:pt x="11361" y="1368"/>
                      </a:cubicBezTo>
                      <a:cubicBezTo>
                        <a:pt x="11361" y="1368"/>
                        <a:pt x="11220" y="1169"/>
                        <a:pt x="11220" y="1169"/>
                      </a:cubicBezTo>
                      <a:close/>
                      <a:moveTo>
                        <a:pt x="21283" y="14572"/>
                      </a:moveTo>
                      <a:lnTo>
                        <a:pt x="11950" y="17970"/>
                      </a:lnTo>
                      <a:cubicBezTo>
                        <a:pt x="11529" y="17828"/>
                        <a:pt x="11378" y="17237"/>
                        <a:pt x="11349" y="16572"/>
                      </a:cubicBezTo>
                      <a:cubicBezTo>
                        <a:pt x="11331" y="17006"/>
                        <a:pt x="11348" y="17452"/>
                        <a:pt x="11435" y="17812"/>
                      </a:cubicBezTo>
                      <a:cubicBezTo>
                        <a:pt x="11435" y="17812"/>
                        <a:pt x="11545" y="18402"/>
                        <a:pt x="11946" y="18531"/>
                      </a:cubicBezTo>
                      <a:lnTo>
                        <a:pt x="21600" y="15018"/>
                      </a:lnTo>
                      <a:cubicBezTo>
                        <a:pt x="21600" y="15018"/>
                        <a:pt x="21283" y="14572"/>
                        <a:pt x="21283" y="14572"/>
                      </a:cubicBezTo>
                      <a:close/>
                      <a:moveTo>
                        <a:pt x="8161" y="17830"/>
                      </a:moveTo>
                      <a:cubicBezTo>
                        <a:pt x="8160" y="17792"/>
                        <a:pt x="8159" y="17754"/>
                        <a:pt x="8158" y="17716"/>
                      </a:cubicBezTo>
                      <a:cubicBezTo>
                        <a:pt x="8128" y="18409"/>
                        <a:pt x="7975" y="19119"/>
                        <a:pt x="7553" y="19570"/>
                      </a:cubicBezTo>
                      <a:lnTo>
                        <a:pt x="7232" y="19686"/>
                      </a:lnTo>
                      <a:lnTo>
                        <a:pt x="7549" y="20133"/>
                      </a:lnTo>
                      <a:cubicBezTo>
                        <a:pt x="7564" y="20118"/>
                        <a:pt x="7579" y="20100"/>
                        <a:pt x="7593" y="20083"/>
                      </a:cubicBezTo>
                      <a:cubicBezTo>
                        <a:pt x="7597" y="20079"/>
                        <a:pt x="7601" y="20075"/>
                        <a:pt x="7605" y="20070"/>
                      </a:cubicBezTo>
                      <a:cubicBezTo>
                        <a:pt x="7610" y="20065"/>
                        <a:pt x="7615" y="20059"/>
                        <a:pt x="7620" y="20053"/>
                      </a:cubicBezTo>
                      <a:cubicBezTo>
                        <a:pt x="7624" y="20048"/>
                        <a:pt x="7628" y="20042"/>
                        <a:pt x="7632" y="20037"/>
                      </a:cubicBezTo>
                      <a:cubicBezTo>
                        <a:pt x="7641" y="20027"/>
                        <a:pt x="7649" y="20016"/>
                        <a:pt x="7657" y="20005"/>
                      </a:cubicBezTo>
                      <a:cubicBezTo>
                        <a:pt x="7664" y="19995"/>
                        <a:pt x="7671" y="19986"/>
                        <a:pt x="7679" y="19976"/>
                      </a:cubicBezTo>
                      <a:cubicBezTo>
                        <a:pt x="7686" y="19965"/>
                        <a:pt x="7694" y="19954"/>
                        <a:pt x="7702" y="19943"/>
                      </a:cubicBezTo>
                      <a:cubicBezTo>
                        <a:pt x="7709" y="19933"/>
                        <a:pt x="7715" y="19923"/>
                        <a:pt x="7722" y="19913"/>
                      </a:cubicBezTo>
                      <a:cubicBezTo>
                        <a:pt x="7730" y="19902"/>
                        <a:pt x="7737" y="19890"/>
                        <a:pt x="7745" y="19879"/>
                      </a:cubicBezTo>
                      <a:cubicBezTo>
                        <a:pt x="7751" y="19868"/>
                        <a:pt x="7757" y="19858"/>
                        <a:pt x="7764" y="19848"/>
                      </a:cubicBezTo>
                      <a:cubicBezTo>
                        <a:pt x="7771" y="19836"/>
                        <a:pt x="7778" y="19824"/>
                        <a:pt x="7785" y="19812"/>
                      </a:cubicBezTo>
                      <a:cubicBezTo>
                        <a:pt x="7788" y="19805"/>
                        <a:pt x="7792" y="19799"/>
                        <a:pt x="7796" y="19792"/>
                      </a:cubicBezTo>
                      <a:cubicBezTo>
                        <a:pt x="7798" y="19789"/>
                        <a:pt x="7799" y="19786"/>
                        <a:pt x="7801" y="19783"/>
                      </a:cubicBezTo>
                      <a:cubicBezTo>
                        <a:pt x="7817" y="19754"/>
                        <a:pt x="7832" y="19725"/>
                        <a:pt x="7847" y="19695"/>
                      </a:cubicBezTo>
                      <a:cubicBezTo>
                        <a:pt x="7849" y="19691"/>
                        <a:pt x="7851" y="19686"/>
                        <a:pt x="7853" y="19682"/>
                      </a:cubicBezTo>
                      <a:cubicBezTo>
                        <a:pt x="7866" y="19655"/>
                        <a:pt x="7878" y="19628"/>
                        <a:pt x="7890" y="19601"/>
                      </a:cubicBezTo>
                      <a:cubicBezTo>
                        <a:pt x="7892" y="19598"/>
                        <a:pt x="7894" y="19593"/>
                        <a:pt x="7896" y="19589"/>
                      </a:cubicBezTo>
                      <a:cubicBezTo>
                        <a:pt x="7898" y="19585"/>
                        <a:pt x="7899" y="19581"/>
                        <a:pt x="7901" y="19577"/>
                      </a:cubicBezTo>
                      <a:cubicBezTo>
                        <a:pt x="7910" y="19556"/>
                        <a:pt x="7918" y="19536"/>
                        <a:pt x="7926" y="19514"/>
                      </a:cubicBezTo>
                      <a:cubicBezTo>
                        <a:pt x="7929" y="19507"/>
                        <a:pt x="7932" y="19501"/>
                        <a:pt x="7935" y="19494"/>
                      </a:cubicBezTo>
                      <a:cubicBezTo>
                        <a:pt x="7945" y="19465"/>
                        <a:pt x="7955" y="19437"/>
                        <a:pt x="7965" y="19408"/>
                      </a:cubicBezTo>
                      <a:cubicBezTo>
                        <a:pt x="7965" y="19407"/>
                        <a:pt x="7966" y="19406"/>
                        <a:pt x="7966" y="19406"/>
                      </a:cubicBezTo>
                      <a:cubicBezTo>
                        <a:pt x="7968" y="19401"/>
                        <a:pt x="7970" y="19395"/>
                        <a:pt x="7971" y="19390"/>
                      </a:cubicBezTo>
                      <a:cubicBezTo>
                        <a:pt x="7979" y="19368"/>
                        <a:pt x="7986" y="19347"/>
                        <a:pt x="7992" y="19325"/>
                      </a:cubicBezTo>
                      <a:cubicBezTo>
                        <a:pt x="7995" y="19315"/>
                        <a:pt x="7998" y="19305"/>
                        <a:pt x="8001" y="19295"/>
                      </a:cubicBezTo>
                      <a:cubicBezTo>
                        <a:pt x="8007" y="19277"/>
                        <a:pt x="8012" y="19258"/>
                        <a:pt x="8017" y="19240"/>
                      </a:cubicBezTo>
                      <a:cubicBezTo>
                        <a:pt x="8019" y="19234"/>
                        <a:pt x="8020" y="19228"/>
                        <a:pt x="8022" y="19224"/>
                      </a:cubicBezTo>
                      <a:cubicBezTo>
                        <a:pt x="8023" y="19218"/>
                        <a:pt x="8024" y="19213"/>
                        <a:pt x="8026" y="19207"/>
                      </a:cubicBezTo>
                      <a:cubicBezTo>
                        <a:pt x="8031" y="19186"/>
                        <a:pt x="8037" y="19165"/>
                        <a:pt x="8042" y="19144"/>
                      </a:cubicBezTo>
                      <a:cubicBezTo>
                        <a:pt x="8044" y="19135"/>
                        <a:pt x="8046" y="19126"/>
                        <a:pt x="8049" y="19116"/>
                      </a:cubicBezTo>
                      <a:cubicBezTo>
                        <a:pt x="8055" y="19087"/>
                        <a:pt x="8062" y="19058"/>
                        <a:pt x="8068" y="19029"/>
                      </a:cubicBezTo>
                      <a:lnTo>
                        <a:pt x="8069" y="19025"/>
                      </a:lnTo>
                      <a:lnTo>
                        <a:pt x="8069" y="19025"/>
                      </a:lnTo>
                      <a:cubicBezTo>
                        <a:pt x="8077" y="18988"/>
                        <a:pt x="8084" y="18951"/>
                        <a:pt x="8090" y="18913"/>
                      </a:cubicBezTo>
                      <a:cubicBezTo>
                        <a:pt x="8092" y="18905"/>
                        <a:pt x="8093" y="18896"/>
                        <a:pt x="8095" y="18887"/>
                      </a:cubicBezTo>
                      <a:cubicBezTo>
                        <a:pt x="8101" y="18850"/>
                        <a:pt x="8107" y="18812"/>
                        <a:pt x="8112" y="18775"/>
                      </a:cubicBezTo>
                      <a:cubicBezTo>
                        <a:pt x="8113" y="18774"/>
                        <a:pt x="8113" y="18773"/>
                        <a:pt x="8113" y="18771"/>
                      </a:cubicBezTo>
                      <a:cubicBezTo>
                        <a:pt x="8113" y="18769"/>
                        <a:pt x="8114" y="18765"/>
                        <a:pt x="8114" y="18762"/>
                      </a:cubicBezTo>
                      <a:cubicBezTo>
                        <a:pt x="8119" y="18725"/>
                        <a:pt x="8124" y="18689"/>
                        <a:pt x="8128" y="18653"/>
                      </a:cubicBezTo>
                      <a:cubicBezTo>
                        <a:pt x="8129" y="18646"/>
                        <a:pt x="8130" y="18639"/>
                        <a:pt x="8130" y="18632"/>
                      </a:cubicBezTo>
                      <a:cubicBezTo>
                        <a:pt x="8135" y="18593"/>
                        <a:pt x="8139" y="18554"/>
                        <a:pt x="8142" y="18516"/>
                      </a:cubicBezTo>
                      <a:cubicBezTo>
                        <a:pt x="8143" y="18507"/>
                        <a:pt x="8143" y="18500"/>
                        <a:pt x="8144" y="18492"/>
                      </a:cubicBezTo>
                      <a:cubicBezTo>
                        <a:pt x="8147" y="18453"/>
                        <a:pt x="8150" y="18415"/>
                        <a:pt x="8152" y="18377"/>
                      </a:cubicBezTo>
                      <a:cubicBezTo>
                        <a:pt x="8152" y="18377"/>
                        <a:pt x="8153" y="18374"/>
                        <a:pt x="8153" y="18372"/>
                      </a:cubicBezTo>
                      <a:cubicBezTo>
                        <a:pt x="8155" y="18332"/>
                        <a:pt x="8157" y="18293"/>
                        <a:pt x="8158" y="18253"/>
                      </a:cubicBezTo>
                      <a:cubicBezTo>
                        <a:pt x="8159" y="18244"/>
                        <a:pt x="8159" y="18236"/>
                        <a:pt x="8160" y="18227"/>
                      </a:cubicBezTo>
                      <a:cubicBezTo>
                        <a:pt x="8161" y="18189"/>
                        <a:pt x="8162" y="18150"/>
                        <a:pt x="8162" y="18112"/>
                      </a:cubicBezTo>
                      <a:cubicBezTo>
                        <a:pt x="8163" y="18106"/>
                        <a:pt x="8163" y="18100"/>
                        <a:pt x="8163" y="18093"/>
                      </a:cubicBezTo>
                      <a:cubicBezTo>
                        <a:pt x="8163" y="18058"/>
                        <a:pt x="8163" y="18023"/>
                        <a:pt x="8163" y="17988"/>
                      </a:cubicBezTo>
                      <a:lnTo>
                        <a:pt x="8163" y="17968"/>
                      </a:lnTo>
                      <a:cubicBezTo>
                        <a:pt x="8163" y="17930"/>
                        <a:pt x="8163" y="17893"/>
                        <a:pt x="8162" y="17855"/>
                      </a:cubicBezTo>
                      <a:cubicBezTo>
                        <a:pt x="8162" y="17847"/>
                        <a:pt x="8162" y="17839"/>
                        <a:pt x="8161" y="17830"/>
                      </a:cubicBezTo>
                      <a:close/>
                    </a:path>
                  </a:pathLst>
                </a:custGeom>
                <a:solidFill>
                  <a:srgbClr val="4D4D4D">
                    <a:alpha val="3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33"/>
                <p:cNvSpPr/>
                <p:nvPr/>
              </p:nvSpPr>
              <p:spPr>
                <a:xfrm>
                  <a:off x="4519262" y="575770"/>
                  <a:ext cx="1378203" cy="39212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8" h="21600" extrusionOk="0">
                      <a:moveTo>
                        <a:pt x="21010" y="9653"/>
                      </a:moveTo>
                      <a:cubicBezTo>
                        <a:pt x="20978" y="9628"/>
                        <a:pt x="20946" y="9604"/>
                        <a:pt x="20912" y="9580"/>
                      </a:cubicBezTo>
                      <a:cubicBezTo>
                        <a:pt x="20812" y="9508"/>
                        <a:pt x="20704" y="9439"/>
                        <a:pt x="20585" y="9373"/>
                      </a:cubicBezTo>
                      <a:cubicBezTo>
                        <a:pt x="20573" y="9366"/>
                        <a:pt x="20560" y="9359"/>
                        <a:pt x="20549" y="9352"/>
                      </a:cubicBezTo>
                      <a:cubicBezTo>
                        <a:pt x="20529" y="9342"/>
                        <a:pt x="20510" y="9332"/>
                        <a:pt x="20490" y="9322"/>
                      </a:cubicBezTo>
                      <a:cubicBezTo>
                        <a:pt x="20488" y="9321"/>
                        <a:pt x="20485" y="9319"/>
                        <a:pt x="20482" y="9317"/>
                      </a:cubicBezTo>
                      <a:cubicBezTo>
                        <a:pt x="20460" y="9306"/>
                        <a:pt x="20437" y="9294"/>
                        <a:pt x="20415" y="9283"/>
                      </a:cubicBezTo>
                      <a:cubicBezTo>
                        <a:pt x="20394" y="9272"/>
                        <a:pt x="20373" y="9262"/>
                        <a:pt x="20352" y="9252"/>
                      </a:cubicBezTo>
                      <a:cubicBezTo>
                        <a:pt x="20326" y="9240"/>
                        <a:pt x="20301" y="9228"/>
                        <a:pt x="20275" y="9215"/>
                      </a:cubicBezTo>
                      <a:cubicBezTo>
                        <a:pt x="20252" y="9205"/>
                        <a:pt x="20230" y="9195"/>
                        <a:pt x="20207" y="9185"/>
                      </a:cubicBezTo>
                      <a:cubicBezTo>
                        <a:pt x="20181" y="9173"/>
                        <a:pt x="20154" y="9162"/>
                        <a:pt x="20128" y="9150"/>
                      </a:cubicBezTo>
                      <a:cubicBezTo>
                        <a:pt x="20104" y="9141"/>
                        <a:pt x="20080" y="9131"/>
                        <a:pt x="20057" y="9122"/>
                      </a:cubicBezTo>
                      <a:cubicBezTo>
                        <a:pt x="20029" y="9110"/>
                        <a:pt x="20002" y="9099"/>
                        <a:pt x="19973" y="9088"/>
                      </a:cubicBezTo>
                      <a:cubicBezTo>
                        <a:pt x="19949" y="9078"/>
                        <a:pt x="19923" y="9069"/>
                        <a:pt x="19899" y="9059"/>
                      </a:cubicBezTo>
                      <a:cubicBezTo>
                        <a:pt x="19870" y="9049"/>
                        <a:pt x="19842" y="9038"/>
                        <a:pt x="19813" y="9028"/>
                      </a:cubicBezTo>
                      <a:cubicBezTo>
                        <a:pt x="19787" y="9018"/>
                        <a:pt x="19761" y="9009"/>
                        <a:pt x="19735" y="9000"/>
                      </a:cubicBezTo>
                      <a:cubicBezTo>
                        <a:pt x="19706" y="8990"/>
                        <a:pt x="19677" y="8980"/>
                        <a:pt x="19647" y="8970"/>
                      </a:cubicBezTo>
                      <a:cubicBezTo>
                        <a:pt x="19620" y="8961"/>
                        <a:pt x="19593" y="8953"/>
                        <a:pt x="19566" y="8944"/>
                      </a:cubicBezTo>
                      <a:cubicBezTo>
                        <a:pt x="19535" y="8934"/>
                        <a:pt x="19506" y="8925"/>
                        <a:pt x="19474" y="8915"/>
                      </a:cubicBezTo>
                      <a:cubicBezTo>
                        <a:pt x="19447" y="8907"/>
                        <a:pt x="19418" y="8898"/>
                        <a:pt x="19391" y="8890"/>
                      </a:cubicBezTo>
                      <a:cubicBezTo>
                        <a:pt x="19359" y="8881"/>
                        <a:pt x="19327" y="8872"/>
                        <a:pt x="19296" y="8863"/>
                      </a:cubicBezTo>
                      <a:cubicBezTo>
                        <a:pt x="19267" y="8855"/>
                        <a:pt x="19237" y="8847"/>
                        <a:pt x="19209" y="8839"/>
                      </a:cubicBezTo>
                      <a:cubicBezTo>
                        <a:pt x="19177" y="8830"/>
                        <a:pt x="19145" y="8822"/>
                        <a:pt x="19112" y="8813"/>
                      </a:cubicBezTo>
                      <a:cubicBezTo>
                        <a:pt x="19074" y="8803"/>
                        <a:pt x="19036" y="8794"/>
                        <a:pt x="18998" y="8785"/>
                      </a:cubicBezTo>
                      <a:cubicBezTo>
                        <a:pt x="18982" y="8781"/>
                        <a:pt x="18966" y="8777"/>
                        <a:pt x="18950" y="8773"/>
                      </a:cubicBezTo>
                      <a:cubicBezTo>
                        <a:pt x="18894" y="8759"/>
                        <a:pt x="18836" y="8746"/>
                        <a:pt x="18777" y="8733"/>
                      </a:cubicBezTo>
                      <a:cubicBezTo>
                        <a:pt x="18769" y="8731"/>
                        <a:pt x="18760" y="8729"/>
                        <a:pt x="18751" y="8727"/>
                      </a:cubicBezTo>
                      <a:cubicBezTo>
                        <a:pt x="18700" y="8716"/>
                        <a:pt x="18651" y="8706"/>
                        <a:pt x="18599" y="8695"/>
                      </a:cubicBezTo>
                      <a:cubicBezTo>
                        <a:pt x="18580" y="8691"/>
                        <a:pt x="18561" y="8688"/>
                        <a:pt x="18542" y="8684"/>
                      </a:cubicBezTo>
                      <a:cubicBezTo>
                        <a:pt x="17491" y="8477"/>
                        <a:pt x="16236" y="8388"/>
                        <a:pt x="14887" y="8454"/>
                      </a:cubicBezTo>
                      <a:cubicBezTo>
                        <a:pt x="14806" y="8458"/>
                        <a:pt x="14727" y="8463"/>
                        <a:pt x="14648" y="8468"/>
                      </a:cubicBezTo>
                      <a:cubicBezTo>
                        <a:pt x="17283" y="8369"/>
                        <a:pt x="19532" y="8865"/>
                        <a:pt x="20555" y="9675"/>
                      </a:cubicBezTo>
                      <a:cubicBezTo>
                        <a:pt x="20935" y="9977"/>
                        <a:pt x="21146" y="10322"/>
                        <a:pt x="21143" y="10696"/>
                      </a:cubicBezTo>
                      <a:cubicBezTo>
                        <a:pt x="21136" y="12077"/>
                        <a:pt x="18239" y="13344"/>
                        <a:pt x="14628" y="13567"/>
                      </a:cubicBezTo>
                      <a:cubicBezTo>
                        <a:pt x="14705" y="13564"/>
                        <a:pt x="14782" y="13561"/>
                        <a:pt x="14860" y="13557"/>
                      </a:cubicBezTo>
                      <a:cubicBezTo>
                        <a:pt x="14936" y="13553"/>
                        <a:pt x="15012" y="13549"/>
                        <a:pt x="15087" y="13544"/>
                      </a:cubicBezTo>
                      <a:cubicBezTo>
                        <a:pt x="15107" y="13543"/>
                        <a:pt x="15126" y="13542"/>
                        <a:pt x="15146" y="13540"/>
                      </a:cubicBezTo>
                      <a:cubicBezTo>
                        <a:pt x="15215" y="13536"/>
                        <a:pt x="15284" y="13531"/>
                        <a:pt x="15353" y="13526"/>
                      </a:cubicBezTo>
                      <a:cubicBezTo>
                        <a:pt x="15359" y="13525"/>
                        <a:pt x="15365" y="13525"/>
                        <a:pt x="15372" y="13524"/>
                      </a:cubicBezTo>
                      <a:lnTo>
                        <a:pt x="15373" y="13524"/>
                      </a:lnTo>
                      <a:cubicBezTo>
                        <a:pt x="15446" y="13519"/>
                        <a:pt x="15520" y="13512"/>
                        <a:pt x="15593" y="13506"/>
                      </a:cubicBezTo>
                      <a:cubicBezTo>
                        <a:pt x="15612" y="13504"/>
                        <a:pt x="15631" y="13502"/>
                        <a:pt x="15651" y="13500"/>
                      </a:cubicBezTo>
                      <a:cubicBezTo>
                        <a:pt x="15715" y="13494"/>
                        <a:pt x="15779" y="13488"/>
                        <a:pt x="15842" y="13481"/>
                      </a:cubicBezTo>
                      <a:cubicBezTo>
                        <a:pt x="15848" y="13481"/>
                        <a:pt x="15854" y="13480"/>
                        <a:pt x="15860" y="13479"/>
                      </a:cubicBezTo>
                      <a:cubicBezTo>
                        <a:pt x="15864" y="13479"/>
                        <a:pt x="15869" y="13479"/>
                        <a:pt x="15873" y="13478"/>
                      </a:cubicBezTo>
                      <a:cubicBezTo>
                        <a:pt x="15946" y="13471"/>
                        <a:pt x="16017" y="13462"/>
                        <a:pt x="16089" y="13454"/>
                      </a:cubicBezTo>
                      <a:cubicBezTo>
                        <a:pt x="16099" y="13452"/>
                        <a:pt x="16110" y="13451"/>
                        <a:pt x="16120" y="13450"/>
                      </a:cubicBezTo>
                      <a:cubicBezTo>
                        <a:pt x="16127" y="13449"/>
                        <a:pt x="16135" y="13448"/>
                        <a:pt x="16143" y="13447"/>
                      </a:cubicBezTo>
                      <a:cubicBezTo>
                        <a:pt x="16204" y="13439"/>
                        <a:pt x="16264" y="13432"/>
                        <a:pt x="16325" y="13424"/>
                      </a:cubicBezTo>
                      <a:cubicBezTo>
                        <a:pt x="16329" y="13423"/>
                        <a:pt x="16334" y="13423"/>
                        <a:pt x="16339" y="13422"/>
                      </a:cubicBezTo>
                      <a:cubicBezTo>
                        <a:pt x="16347" y="13421"/>
                        <a:pt x="16355" y="13420"/>
                        <a:pt x="16363" y="13419"/>
                      </a:cubicBezTo>
                      <a:cubicBezTo>
                        <a:pt x="16433" y="13409"/>
                        <a:pt x="16503" y="13399"/>
                        <a:pt x="16572" y="13389"/>
                      </a:cubicBezTo>
                      <a:cubicBezTo>
                        <a:pt x="16590" y="13386"/>
                        <a:pt x="16606" y="13384"/>
                        <a:pt x="16623" y="13381"/>
                      </a:cubicBezTo>
                      <a:cubicBezTo>
                        <a:pt x="16681" y="13372"/>
                        <a:pt x="16739" y="13363"/>
                        <a:pt x="16796" y="13354"/>
                      </a:cubicBezTo>
                      <a:cubicBezTo>
                        <a:pt x="16796" y="13354"/>
                        <a:pt x="16796" y="13354"/>
                        <a:pt x="16797" y="13354"/>
                      </a:cubicBezTo>
                      <a:cubicBezTo>
                        <a:pt x="16813" y="13351"/>
                        <a:pt x="16828" y="13349"/>
                        <a:pt x="16845" y="13346"/>
                      </a:cubicBezTo>
                      <a:cubicBezTo>
                        <a:pt x="16864" y="13343"/>
                        <a:pt x="16884" y="13339"/>
                        <a:pt x="16903" y="13336"/>
                      </a:cubicBezTo>
                      <a:cubicBezTo>
                        <a:pt x="16921" y="13333"/>
                        <a:pt x="16938" y="13330"/>
                        <a:pt x="16957" y="13327"/>
                      </a:cubicBezTo>
                      <a:lnTo>
                        <a:pt x="16995" y="13320"/>
                      </a:lnTo>
                      <a:cubicBezTo>
                        <a:pt x="17016" y="13317"/>
                        <a:pt x="17036" y="13313"/>
                        <a:pt x="17057" y="13309"/>
                      </a:cubicBezTo>
                      <a:cubicBezTo>
                        <a:pt x="17086" y="13304"/>
                        <a:pt x="17114" y="13299"/>
                        <a:pt x="17144" y="13293"/>
                      </a:cubicBezTo>
                      <a:cubicBezTo>
                        <a:pt x="17165" y="13289"/>
                        <a:pt x="17186" y="13286"/>
                        <a:pt x="17206" y="13282"/>
                      </a:cubicBezTo>
                      <a:cubicBezTo>
                        <a:pt x="17228" y="13277"/>
                        <a:pt x="17249" y="13273"/>
                        <a:pt x="17270" y="13269"/>
                      </a:cubicBezTo>
                      <a:cubicBezTo>
                        <a:pt x="17277" y="13268"/>
                        <a:pt x="17284" y="13266"/>
                        <a:pt x="17292" y="13265"/>
                      </a:cubicBezTo>
                      <a:cubicBezTo>
                        <a:pt x="17312" y="13261"/>
                        <a:pt x="17333" y="13257"/>
                        <a:pt x="17354" y="13253"/>
                      </a:cubicBezTo>
                      <a:cubicBezTo>
                        <a:pt x="17365" y="13250"/>
                        <a:pt x="17378" y="13248"/>
                        <a:pt x="17389" y="13245"/>
                      </a:cubicBezTo>
                      <a:cubicBezTo>
                        <a:pt x="17406" y="13242"/>
                        <a:pt x="17423" y="13239"/>
                        <a:pt x="17439" y="13235"/>
                      </a:cubicBezTo>
                      <a:cubicBezTo>
                        <a:pt x="17459" y="13231"/>
                        <a:pt x="17478" y="13227"/>
                        <a:pt x="17498" y="13223"/>
                      </a:cubicBezTo>
                      <a:cubicBezTo>
                        <a:pt x="17524" y="13218"/>
                        <a:pt x="17550" y="13212"/>
                        <a:pt x="17577" y="13206"/>
                      </a:cubicBezTo>
                      <a:cubicBezTo>
                        <a:pt x="17580" y="13205"/>
                        <a:pt x="17584" y="13205"/>
                        <a:pt x="17586" y="13204"/>
                      </a:cubicBezTo>
                      <a:cubicBezTo>
                        <a:pt x="17605" y="13200"/>
                        <a:pt x="17623" y="13196"/>
                        <a:pt x="17641" y="13192"/>
                      </a:cubicBezTo>
                      <a:cubicBezTo>
                        <a:pt x="17669" y="13186"/>
                        <a:pt x="17697" y="13179"/>
                        <a:pt x="17726" y="13173"/>
                      </a:cubicBezTo>
                      <a:cubicBezTo>
                        <a:pt x="17731" y="13172"/>
                        <a:pt x="17735" y="13171"/>
                        <a:pt x="17740" y="13170"/>
                      </a:cubicBezTo>
                      <a:cubicBezTo>
                        <a:pt x="17754" y="13167"/>
                        <a:pt x="17768" y="13163"/>
                        <a:pt x="17782" y="13160"/>
                      </a:cubicBezTo>
                      <a:lnTo>
                        <a:pt x="17782" y="13160"/>
                      </a:lnTo>
                      <a:cubicBezTo>
                        <a:pt x="17829" y="13149"/>
                        <a:pt x="17875" y="13138"/>
                        <a:pt x="17920" y="13127"/>
                      </a:cubicBezTo>
                      <a:cubicBezTo>
                        <a:pt x="17920" y="13127"/>
                        <a:pt x="17920" y="13127"/>
                        <a:pt x="17921" y="13127"/>
                      </a:cubicBezTo>
                      <a:cubicBezTo>
                        <a:pt x="17983" y="13112"/>
                        <a:pt x="18046" y="13096"/>
                        <a:pt x="18107" y="13080"/>
                      </a:cubicBezTo>
                      <a:cubicBezTo>
                        <a:pt x="18109" y="13080"/>
                        <a:pt x="18113" y="13079"/>
                        <a:pt x="18116" y="13078"/>
                      </a:cubicBezTo>
                      <a:cubicBezTo>
                        <a:pt x="18129" y="13075"/>
                        <a:pt x="18142" y="13071"/>
                        <a:pt x="18155" y="13068"/>
                      </a:cubicBezTo>
                      <a:cubicBezTo>
                        <a:pt x="18209" y="13054"/>
                        <a:pt x="18262" y="13039"/>
                        <a:pt x="18315" y="13025"/>
                      </a:cubicBezTo>
                      <a:cubicBezTo>
                        <a:pt x="18322" y="13023"/>
                        <a:pt x="18329" y="13021"/>
                        <a:pt x="18337" y="13019"/>
                      </a:cubicBezTo>
                      <a:cubicBezTo>
                        <a:pt x="18338" y="13018"/>
                        <a:pt x="18339" y="13018"/>
                        <a:pt x="18340" y="13018"/>
                      </a:cubicBezTo>
                      <a:cubicBezTo>
                        <a:pt x="18400" y="13001"/>
                        <a:pt x="18459" y="12984"/>
                        <a:pt x="18517" y="12967"/>
                      </a:cubicBezTo>
                      <a:cubicBezTo>
                        <a:pt x="18525" y="12965"/>
                        <a:pt x="18532" y="12963"/>
                        <a:pt x="18539" y="12960"/>
                      </a:cubicBezTo>
                      <a:cubicBezTo>
                        <a:pt x="18546" y="12958"/>
                        <a:pt x="18555" y="12956"/>
                        <a:pt x="18563" y="12953"/>
                      </a:cubicBezTo>
                      <a:cubicBezTo>
                        <a:pt x="18611" y="12939"/>
                        <a:pt x="18658" y="12924"/>
                        <a:pt x="18706" y="12910"/>
                      </a:cubicBezTo>
                      <a:cubicBezTo>
                        <a:pt x="18717" y="12906"/>
                        <a:pt x="18730" y="12902"/>
                        <a:pt x="18742" y="12898"/>
                      </a:cubicBezTo>
                      <a:cubicBezTo>
                        <a:pt x="18795" y="12881"/>
                        <a:pt x="18848" y="12864"/>
                        <a:pt x="18900" y="12847"/>
                      </a:cubicBezTo>
                      <a:cubicBezTo>
                        <a:pt x="18912" y="12843"/>
                        <a:pt x="18925" y="12838"/>
                        <a:pt x="18938" y="12834"/>
                      </a:cubicBezTo>
                      <a:cubicBezTo>
                        <a:pt x="18978" y="12820"/>
                        <a:pt x="19019" y="12806"/>
                        <a:pt x="19059" y="12792"/>
                      </a:cubicBezTo>
                      <a:cubicBezTo>
                        <a:pt x="19074" y="12787"/>
                        <a:pt x="19090" y="12781"/>
                        <a:pt x="19106" y="12776"/>
                      </a:cubicBezTo>
                      <a:cubicBezTo>
                        <a:pt x="19149" y="12760"/>
                        <a:pt x="19190" y="12745"/>
                        <a:pt x="19232" y="12730"/>
                      </a:cubicBezTo>
                      <a:cubicBezTo>
                        <a:pt x="19241" y="12726"/>
                        <a:pt x="19249" y="12723"/>
                        <a:pt x="19258" y="12720"/>
                      </a:cubicBezTo>
                      <a:cubicBezTo>
                        <a:pt x="19308" y="12701"/>
                        <a:pt x="19357" y="12682"/>
                        <a:pt x="19405" y="12663"/>
                      </a:cubicBezTo>
                      <a:lnTo>
                        <a:pt x="19405" y="12663"/>
                      </a:lnTo>
                      <a:cubicBezTo>
                        <a:pt x="19418" y="12658"/>
                        <a:pt x="19431" y="12653"/>
                        <a:pt x="19443" y="12648"/>
                      </a:cubicBezTo>
                      <a:cubicBezTo>
                        <a:pt x="19480" y="12633"/>
                        <a:pt x="19515" y="12618"/>
                        <a:pt x="19551" y="12604"/>
                      </a:cubicBezTo>
                      <a:cubicBezTo>
                        <a:pt x="19561" y="12600"/>
                        <a:pt x="19570" y="12596"/>
                        <a:pt x="19579" y="12592"/>
                      </a:cubicBezTo>
                      <a:cubicBezTo>
                        <a:pt x="19584" y="12590"/>
                        <a:pt x="19589" y="12588"/>
                        <a:pt x="19593" y="12586"/>
                      </a:cubicBezTo>
                      <a:cubicBezTo>
                        <a:pt x="19638" y="12567"/>
                        <a:pt x="19682" y="12548"/>
                        <a:pt x="19725" y="12528"/>
                      </a:cubicBezTo>
                      <a:cubicBezTo>
                        <a:pt x="19728" y="12527"/>
                        <a:pt x="19730" y="12527"/>
                        <a:pt x="19732" y="12526"/>
                      </a:cubicBezTo>
                      <a:cubicBezTo>
                        <a:pt x="19777" y="12506"/>
                        <a:pt x="19821" y="12485"/>
                        <a:pt x="19864" y="12465"/>
                      </a:cubicBezTo>
                      <a:cubicBezTo>
                        <a:pt x="19877" y="12459"/>
                        <a:pt x="19889" y="12453"/>
                        <a:pt x="19901" y="12447"/>
                      </a:cubicBezTo>
                      <a:lnTo>
                        <a:pt x="19902" y="12447"/>
                      </a:lnTo>
                      <a:cubicBezTo>
                        <a:pt x="19935" y="12431"/>
                        <a:pt x="19968" y="12415"/>
                        <a:pt x="20001" y="12399"/>
                      </a:cubicBezTo>
                      <a:cubicBezTo>
                        <a:pt x="20002" y="12398"/>
                        <a:pt x="20002" y="12398"/>
                        <a:pt x="20003" y="12398"/>
                      </a:cubicBezTo>
                      <a:cubicBezTo>
                        <a:pt x="20013" y="12393"/>
                        <a:pt x="20023" y="12388"/>
                        <a:pt x="20033" y="12383"/>
                      </a:cubicBezTo>
                      <a:cubicBezTo>
                        <a:pt x="20034" y="12382"/>
                        <a:pt x="20034" y="12382"/>
                        <a:pt x="20034" y="12382"/>
                      </a:cubicBezTo>
                      <a:cubicBezTo>
                        <a:pt x="20078" y="12360"/>
                        <a:pt x="20122" y="12338"/>
                        <a:pt x="20164" y="12315"/>
                      </a:cubicBezTo>
                      <a:cubicBezTo>
                        <a:pt x="20165" y="12314"/>
                        <a:pt x="20167" y="12314"/>
                        <a:pt x="20167" y="12313"/>
                      </a:cubicBezTo>
                      <a:cubicBezTo>
                        <a:pt x="20173" y="12310"/>
                        <a:pt x="20179" y="12307"/>
                        <a:pt x="20185" y="12304"/>
                      </a:cubicBezTo>
                      <a:cubicBezTo>
                        <a:pt x="20221" y="12284"/>
                        <a:pt x="20256" y="12265"/>
                        <a:pt x="20291" y="12245"/>
                      </a:cubicBezTo>
                      <a:cubicBezTo>
                        <a:pt x="20302" y="12239"/>
                        <a:pt x="20313" y="12233"/>
                        <a:pt x="20324" y="12226"/>
                      </a:cubicBezTo>
                      <a:cubicBezTo>
                        <a:pt x="20364" y="12203"/>
                        <a:pt x="20404" y="12180"/>
                        <a:pt x="20443" y="12156"/>
                      </a:cubicBezTo>
                      <a:cubicBezTo>
                        <a:pt x="20445" y="12156"/>
                        <a:pt x="20445" y="12155"/>
                        <a:pt x="20447" y="12154"/>
                      </a:cubicBezTo>
                      <a:cubicBezTo>
                        <a:pt x="20484" y="12131"/>
                        <a:pt x="20520" y="12108"/>
                        <a:pt x="20555" y="12085"/>
                      </a:cubicBezTo>
                      <a:cubicBezTo>
                        <a:pt x="20565" y="12079"/>
                        <a:pt x="20575" y="12073"/>
                        <a:pt x="20585" y="12066"/>
                      </a:cubicBezTo>
                      <a:cubicBezTo>
                        <a:pt x="20627" y="12039"/>
                        <a:pt x="20668" y="12010"/>
                        <a:pt x="20708" y="11982"/>
                      </a:cubicBezTo>
                      <a:cubicBezTo>
                        <a:pt x="20714" y="11979"/>
                        <a:pt x="20718" y="11975"/>
                        <a:pt x="20723" y="11972"/>
                      </a:cubicBezTo>
                      <a:cubicBezTo>
                        <a:pt x="20761" y="11944"/>
                        <a:pt x="20798" y="11916"/>
                        <a:pt x="20835" y="11888"/>
                      </a:cubicBezTo>
                      <a:cubicBezTo>
                        <a:pt x="20840" y="11884"/>
                        <a:pt x="20844" y="11881"/>
                        <a:pt x="20849" y="11877"/>
                      </a:cubicBezTo>
                      <a:cubicBezTo>
                        <a:pt x="20887" y="11848"/>
                        <a:pt x="20922" y="11819"/>
                        <a:pt x="20956" y="11789"/>
                      </a:cubicBezTo>
                      <a:cubicBezTo>
                        <a:pt x="20960" y="11786"/>
                        <a:pt x="20963" y="11784"/>
                        <a:pt x="20966" y="11781"/>
                      </a:cubicBezTo>
                      <a:cubicBezTo>
                        <a:pt x="20970" y="11778"/>
                        <a:pt x="20973" y="11775"/>
                        <a:pt x="20978" y="11772"/>
                      </a:cubicBezTo>
                      <a:cubicBezTo>
                        <a:pt x="21011" y="11742"/>
                        <a:pt x="21043" y="11713"/>
                        <a:pt x="21074" y="11683"/>
                      </a:cubicBezTo>
                      <a:cubicBezTo>
                        <a:pt x="21084" y="11674"/>
                        <a:pt x="21093" y="11665"/>
                        <a:pt x="21102" y="11656"/>
                      </a:cubicBezTo>
                      <a:cubicBezTo>
                        <a:pt x="21103" y="11656"/>
                        <a:pt x="21103" y="11655"/>
                        <a:pt x="21104" y="11655"/>
                      </a:cubicBezTo>
                      <a:cubicBezTo>
                        <a:pt x="21114" y="11645"/>
                        <a:pt x="21124" y="11635"/>
                        <a:pt x="21133" y="11625"/>
                      </a:cubicBezTo>
                      <a:cubicBezTo>
                        <a:pt x="21140" y="11619"/>
                        <a:pt x="21146" y="11612"/>
                        <a:pt x="21153" y="11605"/>
                      </a:cubicBezTo>
                      <a:cubicBezTo>
                        <a:pt x="21156" y="11602"/>
                        <a:pt x="21160" y="11598"/>
                        <a:pt x="21163" y="11595"/>
                      </a:cubicBezTo>
                      <a:cubicBezTo>
                        <a:pt x="21172" y="11584"/>
                        <a:pt x="21182" y="11575"/>
                        <a:pt x="21191" y="11564"/>
                      </a:cubicBezTo>
                      <a:cubicBezTo>
                        <a:pt x="21201" y="11554"/>
                        <a:pt x="21210" y="11544"/>
                        <a:pt x="21219" y="11534"/>
                      </a:cubicBezTo>
                      <a:cubicBezTo>
                        <a:pt x="21228" y="11523"/>
                        <a:pt x="21237" y="11513"/>
                        <a:pt x="21246" y="11503"/>
                      </a:cubicBezTo>
                      <a:cubicBezTo>
                        <a:pt x="21255" y="11493"/>
                        <a:pt x="21263" y="11483"/>
                        <a:pt x="21271" y="11472"/>
                      </a:cubicBezTo>
                      <a:cubicBezTo>
                        <a:pt x="21280" y="11462"/>
                        <a:pt x="21288" y="11452"/>
                        <a:pt x="21296" y="11441"/>
                      </a:cubicBezTo>
                      <a:cubicBezTo>
                        <a:pt x="21296" y="11441"/>
                        <a:pt x="21296" y="11441"/>
                        <a:pt x="21297" y="11441"/>
                      </a:cubicBezTo>
                      <a:cubicBezTo>
                        <a:pt x="21305" y="11431"/>
                        <a:pt x="21312" y="11421"/>
                        <a:pt x="21320" y="11410"/>
                      </a:cubicBezTo>
                      <a:cubicBezTo>
                        <a:pt x="21328" y="11400"/>
                        <a:pt x="21336" y="11390"/>
                        <a:pt x="21344" y="11379"/>
                      </a:cubicBezTo>
                      <a:cubicBezTo>
                        <a:pt x="21344" y="11379"/>
                        <a:pt x="21344" y="11378"/>
                        <a:pt x="21344" y="11377"/>
                      </a:cubicBezTo>
                      <a:cubicBezTo>
                        <a:pt x="21353" y="11366"/>
                        <a:pt x="21360" y="11355"/>
                        <a:pt x="21367" y="11345"/>
                      </a:cubicBezTo>
                      <a:cubicBezTo>
                        <a:pt x="21373" y="11336"/>
                        <a:pt x="21380" y="11326"/>
                        <a:pt x="21386" y="11317"/>
                      </a:cubicBezTo>
                      <a:cubicBezTo>
                        <a:pt x="21391" y="11309"/>
                        <a:pt x="21396" y="11301"/>
                        <a:pt x="21401" y="11293"/>
                      </a:cubicBezTo>
                      <a:cubicBezTo>
                        <a:pt x="21403" y="11290"/>
                        <a:pt x="21405" y="11288"/>
                        <a:pt x="21406" y="11285"/>
                      </a:cubicBezTo>
                      <a:cubicBezTo>
                        <a:pt x="21412" y="11275"/>
                        <a:pt x="21419" y="11264"/>
                        <a:pt x="21425" y="11254"/>
                      </a:cubicBezTo>
                      <a:cubicBezTo>
                        <a:pt x="21431" y="11244"/>
                        <a:pt x="21437" y="11234"/>
                        <a:pt x="21442" y="11225"/>
                      </a:cubicBezTo>
                      <a:cubicBezTo>
                        <a:pt x="21443" y="11224"/>
                        <a:pt x="21444" y="11223"/>
                        <a:pt x="21444" y="11222"/>
                      </a:cubicBezTo>
                      <a:cubicBezTo>
                        <a:pt x="21449" y="11211"/>
                        <a:pt x="21455" y="11201"/>
                        <a:pt x="21461" y="11191"/>
                      </a:cubicBezTo>
                      <a:cubicBezTo>
                        <a:pt x="21467" y="11179"/>
                        <a:pt x="21472" y="11168"/>
                        <a:pt x="21478" y="11157"/>
                      </a:cubicBezTo>
                      <a:cubicBezTo>
                        <a:pt x="21483" y="11147"/>
                        <a:pt x="21488" y="11137"/>
                        <a:pt x="21492" y="11127"/>
                      </a:cubicBezTo>
                      <a:cubicBezTo>
                        <a:pt x="21498" y="11116"/>
                        <a:pt x="21502" y="11104"/>
                        <a:pt x="21508" y="11093"/>
                      </a:cubicBezTo>
                      <a:cubicBezTo>
                        <a:pt x="21512" y="11083"/>
                        <a:pt x="21516" y="11073"/>
                        <a:pt x="21520" y="11063"/>
                      </a:cubicBezTo>
                      <a:cubicBezTo>
                        <a:pt x="21521" y="11060"/>
                        <a:pt x="21522" y="11058"/>
                        <a:pt x="21522" y="11055"/>
                      </a:cubicBezTo>
                      <a:cubicBezTo>
                        <a:pt x="21527" y="11045"/>
                        <a:pt x="21530" y="11036"/>
                        <a:pt x="21534" y="11026"/>
                      </a:cubicBezTo>
                      <a:cubicBezTo>
                        <a:pt x="21537" y="11017"/>
                        <a:pt x="21540" y="11008"/>
                        <a:pt x="21544" y="10999"/>
                      </a:cubicBezTo>
                      <a:cubicBezTo>
                        <a:pt x="21546" y="10990"/>
                        <a:pt x="21549" y="10981"/>
                        <a:pt x="21551" y="10972"/>
                      </a:cubicBezTo>
                      <a:cubicBezTo>
                        <a:pt x="21552" y="10970"/>
                        <a:pt x="21553" y="10968"/>
                        <a:pt x="21554" y="10965"/>
                      </a:cubicBezTo>
                      <a:cubicBezTo>
                        <a:pt x="21557" y="10955"/>
                        <a:pt x="21560" y="10944"/>
                        <a:pt x="21563" y="10934"/>
                      </a:cubicBezTo>
                      <a:cubicBezTo>
                        <a:pt x="21566" y="10921"/>
                        <a:pt x="21569" y="10907"/>
                        <a:pt x="21572" y="10894"/>
                      </a:cubicBezTo>
                      <a:cubicBezTo>
                        <a:pt x="21574" y="10886"/>
                        <a:pt x="21576" y="10878"/>
                        <a:pt x="21578" y="10870"/>
                      </a:cubicBezTo>
                      <a:cubicBezTo>
                        <a:pt x="21580" y="10859"/>
                        <a:pt x="21581" y="10849"/>
                        <a:pt x="21583" y="10839"/>
                      </a:cubicBezTo>
                      <a:cubicBezTo>
                        <a:pt x="21583" y="10837"/>
                        <a:pt x="21584" y="10835"/>
                        <a:pt x="21584" y="10833"/>
                      </a:cubicBezTo>
                      <a:cubicBezTo>
                        <a:pt x="21586" y="10824"/>
                        <a:pt x="21588" y="10814"/>
                        <a:pt x="21589" y="10804"/>
                      </a:cubicBezTo>
                      <a:cubicBezTo>
                        <a:pt x="21591" y="10791"/>
                        <a:pt x="21592" y="10777"/>
                        <a:pt x="21593" y="10764"/>
                      </a:cubicBezTo>
                      <a:cubicBezTo>
                        <a:pt x="21594" y="10755"/>
                        <a:pt x="21595" y="10747"/>
                        <a:pt x="21596" y="10739"/>
                      </a:cubicBezTo>
                      <a:cubicBezTo>
                        <a:pt x="21598" y="10717"/>
                        <a:pt x="21598" y="10696"/>
                        <a:pt x="21598" y="10674"/>
                      </a:cubicBezTo>
                      <a:cubicBezTo>
                        <a:pt x="21600" y="10299"/>
                        <a:pt x="21390" y="9954"/>
                        <a:pt x="21010" y="9653"/>
                      </a:cubicBezTo>
                      <a:close/>
                      <a:moveTo>
                        <a:pt x="5987" y="13328"/>
                      </a:moveTo>
                      <a:lnTo>
                        <a:pt x="5943" y="21513"/>
                      </a:lnTo>
                      <a:lnTo>
                        <a:pt x="6397" y="21600"/>
                      </a:lnTo>
                      <a:lnTo>
                        <a:pt x="6441" y="13308"/>
                      </a:lnTo>
                      <a:cubicBezTo>
                        <a:pt x="6450" y="13295"/>
                        <a:pt x="6459" y="13282"/>
                        <a:pt x="6468" y="13269"/>
                      </a:cubicBezTo>
                      <a:cubicBezTo>
                        <a:pt x="6471" y="13265"/>
                        <a:pt x="6474" y="13262"/>
                        <a:pt x="6476" y="13258"/>
                      </a:cubicBezTo>
                      <a:cubicBezTo>
                        <a:pt x="6483" y="13249"/>
                        <a:pt x="6490" y="13240"/>
                        <a:pt x="6497" y="13231"/>
                      </a:cubicBezTo>
                      <a:cubicBezTo>
                        <a:pt x="6501" y="13227"/>
                        <a:pt x="6504" y="13223"/>
                        <a:pt x="6507" y="13219"/>
                      </a:cubicBezTo>
                      <a:cubicBezTo>
                        <a:pt x="6515" y="13210"/>
                        <a:pt x="6522" y="13202"/>
                        <a:pt x="6530" y="13193"/>
                      </a:cubicBezTo>
                      <a:cubicBezTo>
                        <a:pt x="6533" y="13190"/>
                        <a:pt x="6536" y="13186"/>
                        <a:pt x="6540" y="13183"/>
                      </a:cubicBezTo>
                      <a:cubicBezTo>
                        <a:pt x="6550" y="13172"/>
                        <a:pt x="6560" y="13161"/>
                        <a:pt x="6572" y="13150"/>
                      </a:cubicBezTo>
                      <a:cubicBezTo>
                        <a:pt x="6572" y="13150"/>
                        <a:pt x="6572" y="13150"/>
                        <a:pt x="6573" y="13149"/>
                      </a:cubicBezTo>
                      <a:cubicBezTo>
                        <a:pt x="6584" y="13139"/>
                        <a:pt x="6596" y="13128"/>
                        <a:pt x="6607" y="13118"/>
                      </a:cubicBezTo>
                      <a:cubicBezTo>
                        <a:pt x="6611" y="13115"/>
                        <a:pt x="6614" y="13113"/>
                        <a:pt x="6617" y="13110"/>
                      </a:cubicBezTo>
                      <a:cubicBezTo>
                        <a:pt x="6626" y="13103"/>
                        <a:pt x="6634" y="13096"/>
                        <a:pt x="6643" y="13089"/>
                      </a:cubicBezTo>
                      <a:lnTo>
                        <a:pt x="6656" y="13078"/>
                      </a:lnTo>
                      <a:cubicBezTo>
                        <a:pt x="6664" y="13072"/>
                        <a:pt x="6672" y="13066"/>
                        <a:pt x="6679" y="13061"/>
                      </a:cubicBezTo>
                      <a:cubicBezTo>
                        <a:pt x="6685" y="13057"/>
                        <a:pt x="6690" y="13053"/>
                        <a:pt x="6695" y="13049"/>
                      </a:cubicBezTo>
                      <a:cubicBezTo>
                        <a:pt x="6703" y="13044"/>
                        <a:pt x="6711" y="13039"/>
                        <a:pt x="6718" y="13034"/>
                      </a:cubicBezTo>
                      <a:cubicBezTo>
                        <a:pt x="6723" y="13031"/>
                        <a:pt x="6728" y="13027"/>
                        <a:pt x="6733" y="13024"/>
                      </a:cubicBezTo>
                      <a:cubicBezTo>
                        <a:pt x="6751" y="13013"/>
                        <a:pt x="6769" y="13001"/>
                        <a:pt x="6788" y="12990"/>
                      </a:cubicBezTo>
                      <a:cubicBezTo>
                        <a:pt x="6792" y="12988"/>
                        <a:pt x="6795" y="12986"/>
                        <a:pt x="6799" y="12984"/>
                      </a:cubicBezTo>
                      <a:cubicBezTo>
                        <a:pt x="6819" y="12973"/>
                        <a:pt x="6839" y="12962"/>
                        <a:pt x="6860" y="12952"/>
                      </a:cubicBezTo>
                      <a:cubicBezTo>
                        <a:pt x="6861" y="12951"/>
                        <a:pt x="6862" y="12951"/>
                        <a:pt x="6863" y="12950"/>
                      </a:cubicBezTo>
                      <a:cubicBezTo>
                        <a:pt x="6880" y="12942"/>
                        <a:pt x="6898" y="12933"/>
                        <a:pt x="6915" y="12925"/>
                      </a:cubicBezTo>
                      <a:cubicBezTo>
                        <a:pt x="6920" y="12923"/>
                        <a:pt x="6924" y="12921"/>
                        <a:pt x="6929" y="12919"/>
                      </a:cubicBezTo>
                      <a:cubicBezTo>
                        <a:pt x="6948" y="12911"/>
                        <a:pt x="6967" y="12903"/>
                        <a:pt x="6986" y="12895"/>
                      </a:cubicBezTo>
                      <a:cubicBezTo>
                        <a:pt x="6989" y="12894"/>
                        <a:pt x="6992" y="12893"/>
                        <a:pt x="6995" y="12892"/>
                      </a:cubicBezTo>
                      <a:cubicBezTo>
                        <a:pt x="7012" y="12885"/>
                        <a:pt x="7029" y="12879"/>
                        <a:pt x="7046" y="12873"/>
                      </a:cubicBezTo>
                      <a:cubicBezTo>
                        <a:pt x="7051" y="12871"/>
                        <a:pt x="7056" y="12869"/>
                        <a:pt x="7061" y="12867"/>
                      </a:cubicBezTo>
                      <a:cubicBezTo>
                        <a:pt x="7080" y="12860"/>
                        <a:pt x="7100" y="12854"/>
                        <a:pt x="7119" y="12848"/>
                      </a:cubicBezTo>
                      <a:cubicBezTo>
                        <a:pt x="7122" y="12847"/>
                        <a:pt x="7126" y="12846"/>
                        <a:pt x="7129" y="12845"/>
                      </a:cubicBezTo>
                      <a:cubicBezTo>
                        <a:pt x="7150" y="12838"/>
                        <a:pt x="7171" y="12832"/>
                        <a:pt x="7192" y="12826"/>
                      </a:cubicBezTo>
                      <a:cubicBezTo>
                        <a:pt x="7196" y="12825"/>
                        <a:pt x="7200" y="12824"/>
                        <a:pt x="7203" y="12823"/>
                      </a:cubicBezTo>
                      <a:cubicBezTo>
                        <a:pt x="7225" y="12817"/>
                        <a:pt x="7248" y="12811"/>
                        <a:pt x="7271" y="12805"/>
                      </a:cubicBezTo>
                      <a:cubicBezTo>
                        <a:pt x="7276" y="12804"/>
                        <a:pt x="7280" y="12803"/>
                        <a:pt x="7285" y="12802"/>
                      </a:cubicBezTo>
                      <a:cubicBezTo>
                        <a:pt x="7316" y="12794"/>
                        <a:pt x="7348" y="12787"/>
                        <a:pt x="7380" y="12781"/>
                      </a:cubicBezTo>
                      <a:lnTo>
                        <a:pt x="7390" y="12779"/>
                      </a:lnTo>
                      <a:cubicBezTo>
                        <a:pt x="7424" y="12772"/>
                        <a:pt x="7458" y="12765"/>
                        <a:pt x="7493" y="12760"/>
                      </a:cubicBezTo>
                      <a:cubicBezTo>
                        <a:pt x="7495" y="12760"/>
                        <a:pt x="7497" y="12759"/>
                        <a:pt x="7498" y="12759"/>
                      </a:cubicBezTo>
                      <a:cubicBezTo>
                        <a:pt x="7517" y="12756"/>
                        <a:pt x="7537" y="12753"/>
                        <a:pt x="7556" y="12750"/>
                      </a:cubicBezTo>
                      <a:cubicBezTo>
                        <a:pt x="7562" y="12749"/>
                        <a:pt x="7567" y="12748"/>
                        <a:pt x="7573" y="12748"/>
                      </a:cubicBezTo>
                      <a:cubicBezTo>
                        <a:pt x="7587" y="12745"/>
                        <a:pt x="7601" y="12744"/>
                        <a:pt x="7616" y="12742"/>
                      </a:cubicBezTo>
                      <a:cubicBezTo>
                        <a:pt x="7622" y="12741"/>
                        <a:pt x="7629" y="12740"/>
                        <a:pt x="7636" y="12739"/>
                      </a:cubicBezTo>
                      <a:cubicBezTo>
                        <a:pt x="7650" y="12737"/>
                        <a:pt x="7664" y="12736"/>
                        <a:pt x="7678" y="12734"/>
                      </a:cubicBezTo>
                      <a:cubicBezTo>
                        <a:pt x="7683" y="12733"/>
                        <a:pt x="7690" y="12733"/>
                        <a:pt x="7696" y="12732"/>
                      </a:cubicBezTo>
                      <a:cubicBezTo>
                        <a:pt x="7716" y="12730"/>
                        <a:pt x="7736" y="12728"/>
                        <a:pt x="7756" y="12726"/>
                      </a:cubicBezTo>
                      <a:cubicBezTo>
                        <a:pt x="7677" y="12726"/>
                        <a:pt x="7597" y="12728"/>
                        <a:pt x="7517" y="12732"/>
                      </a:cubicBezTo>
                      <a:cubicBezTo>
                        <a:pt x="6895" y="12763"/>
                        <a:pt x="6259" y="12907"/>
                        <a:pt x="5987" y="13328"/>
                      </a:cubicBezTo>
                      <a:close/>
                      <a:moveTo>
                        <a:pt x="7136" y="9923"/>
                      </a:moveTo>
                      <a:cubicBezTo>
                        <a:pt x="7094" y="9914"/>
                        <a:pt x="7052" y="9903"/>
                        <a:pt x="7011" y="9891"/>
                      </a:cubicBezTo>
                      <a:cubicBezTo>
                        <a:pt x="7006" y="9889"/>
                        <a:pt x="6999" y="9887"/>
                        <a:pt x="6993" y="9886"/>
                      </a:cubicBezTo>
                      <a:cubicBezTo>
                        <a:pt x="6952" y="9873"/>
                        <a:pt x="6912" y="9859"/>
                        <a:pt x="6874" y="9843"/>
                      </a:cubicBezTo>
                      <a:cubicBezTo>
                        <a:pt x="6869" y="9841"/>
                        <a:pt x="6864" y="9839"/>
                        <a:pt x="6858" y="9836"/>
                      </a:cubicBezTo>
                      <a:cubicBezTo>
                        <a:pt x="6820" y="9820"/>
                        <a:pt x="6783" y="9803"/>
                        <a:pt x="6748" y="9784"/>
                      </a:cubicBezTo>
                      <a:cubicBezTo>
                        <a:pt x="6745" y="9782"/>
                        <a:pt x="6742" y="9780"/>
                        <a:pt x="6738" y="9778"/>
                      </a:cubicBezTo>
                      <a:cubicBezTo>
                        <a:pt x="6702" y="9757"/>
                        <a:pt x="6667" y="9735"/>
                        <a:pt x="6634" y="9710"/>
                      </a:cubicBezTo>
                      <a:cubicBezTo>
                        <a:pt x="6567" y="9659"/>
                        <a:pt x="6509" y="9600"/>
                        <a:pt x="6462" y="9531"/>
                      </a:cubicBezTo>
                      <a:lnTo>
                        <a:pt x="6496" y="2972"/>
                      </a:lnTo>
                      <a:lnTo>
                        <a:pt x="6504" y="1244"/>
                      </a:lnTo>
                      <a:lnTo>
                        <a:pt x="1" y="0"/>
                      </a:lnTo>
                      <a:lnTo>
                        <a:pt x="0" y="113"/>
                      </a:lnTo>
                      <a:lnTo>
                        <a:pt x="6035" y="1267"/>
                      </a:lnTo>
                      <a:lnTo>
                        <a:pt x="6017" y="6289"/>
                      </a:lnTo>
                      <a:lnTo>
                        <a:pt x="6006" y="9549"/>
                      </a:lnTo>
                      <a:cubicBezTo>
                        <a:pt x="6054" y="9622"/>
                        <a:pt x="6112" y="9682"/>
                        <a:pt x="6179" y="9733"/>
                      </a:cubicBezTo>
                      <a:cubicBezTo>
                        <a:pt x="6185" y="9737"/>
                        <a:pt x="6190" y="9741"/>
                        <a:pt x="6196" y="9745"/>
                      </a:cubicBezTo>
                      <a:lnTo>
                        <a:pt x="6199" y="9745"/>
                      </a:lnTo>
                      <a:cubicBezTo>
                        <a:pt x="6521" y="9976"/>
                        <a:pt x="7039" y="10026"/>
                        <a:pt x="7547" y="10000"/>
                      </a:cubicBezTo>
                      <a:cubicBezTo>
                        <a:pt x="7627" y="9996"/>
                        <a:pt x="7706" y="9991"/>
                        <a:pt x="7784" y="9984"/>
                      </a:cubicBezTo>
                      <a:cubicBezTo>
                        <a:pt x="7566" y="9985"/>
                        <a:pt x="7352" y="9969"/>
                        <a:pt x="7157" y="9928"/>
                      </a:cubicBezTo>
                      <a:cubicBezTo>
                        <a:pt x="7150" y="9926"/>
                        <a:pt x="7143" y="9925"/>
                        <a:pt x="7136" y="9923"/>
                      </a:cubicBezTo>
                      <a:close/>
                    </a:path>
                  </a:pathLst>
                </a:custGeom>
                <a:solidFill>
                  <a:srgbClr val="000000">
                    <a:alpha val="3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Group 5"/>
              <p:cNvGrpSpPr/>
              <p:nvPr/>
            </p:nvGrpSpPr>
            <p:grpSpPr>
              <a:xfrm>
                <a:off x="4452783" y="0"/>
                <a:ext cx="4049682" cy="5471643"/>
                <a:chOff x="0" y="0"/>
                <a:chExt cx="4049680" cy="5471642"/>
              </a:xfrm>
            </p:grpSpPr>
            <p:sp>
              <p:nvSpPr>
                <p:cNvPr id="49" name="Freeform: Shape 24"/>
                <p:cNvSpPr/>
                <p:nvPr/>
              </p:nvSpPr>
              <p:spPr>
                <a:xfrm>
                  <a:off x="0" y="0"/>
                  <a:ext cx="4049680" cy="54485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68" extrusionOk="0">
                      <a:moveTo>
                        <a:pt x="11175" y="21373"/>
                      </a:moveTo>
                      <a:cubicBezTo>
                        <a:pt x="11172" y="21371"/>
                        <a:pt x="11169" y="21370"/>
                        <a:pt x="11167" y="21369"/>
                      </a:cubicBezTo>
                      <a:cubicBezTo>
                        <a:pt x="11173" y="21371"/>
                        <a:pt x="11178" y="21374"/>
                        <a:pt x="11184" y="21376"/>
                      </a:cubicBezTo>
                      <a:cubicBezTo>
                        <a:pt x="11181" y="21375"/>
                        <a:pt x="11178" y="21374"/>
                        <a:pt x="11175" y="21373"/>
                      </a:cubicBezTo>
                      <a:close/>
                      <a:moveTo>
                        <a:pt x="11119" y="21347"/>
                      </a:moveTo>
                      <a:cubicBezTo>
                        <a:pt x="11118" y="21346"/>
                        <a:pt x="11116" y="21345"/>
                        <a:pt x="11115" y="21345"/>
                      </a:cubicBezTo>
                      <a:cubicBezTo>
                        <a:pt x="11120" y="21347"/>
                        <a:pt x="11124" y="21349"/>
                        <a:pt x="11129" y="21352"/>
                      </a:cubicBezTo>
                      <a:cubicBezTo>
                        <a:pt x="11126" y="21350"/>
                        <a:pt x="11122" y="21348"/>
                        <a:pt x="11119" y="21347"/>
                      </a:cubicBezTo>
                      <a:close/>
                      <a:moveTo>
                        <a:pt x="11064" y="21320"/>
                      </a:moveTo>
                      <a:cubicBezTo>
                        <a:pt x="11062" y="21319"/>
                        <a:pt x="11059" y="21317"/>
                        <a:pt x="11058" y="21316"/>
                      </a:cubicBezTo>
                      <a:cubicBezTo>
                        <a:pt x="11060" y="21318"/>
                        <a:pt x="11062" y="21319"/>
                        <a:pt x="11065" y="21320"/>
                      </a:cubicBezTo>
                      <a:cubicBezTo>
                        <a:pt x="11065" y="21320"/>
                        <a:pt x="11064" y="21320"/>
                        <a:pt x="11064" y="21320"/>
                      </a:cubicBezTo>
                      <a:close/>
                      <a:moveTo>
                        <a:pt x="11010" y="21291"/>
                      </a:moveTo>
                      <a:cubicBezTo>
                        <a:pt x="11007" y="21289"/>
                        <a:pt x="11004" y="21287"/>
                        <a:pt x="11001" y="21286"/>
                      </a:cubicBezTo>
                      <a:cubicBezTo>
                        <a:pt x="11005" y="21288"/>
                        <a:pt x="11010" y="21291"/>
                        <a:pt x="11015" y="21294"/>
                      </a:cubicBezTo>
                      <a:cubicBezTo>
                        <a:pt x="11013" y="21293"/>
                        <a:pt x="11012" y="21292"/>
                        <a:pt x="11010" y="21291"/>
                      </a:cubicBezTo>
                      <a:close/>
                      <a:moveTo>
                        <a:pt x="10958" y="21261"/>
                      </a:moveTo>
                      <a:cubicBezTo>
                        <a:pt x="10956" y="21260"/>
                        <a:pt x="10954" y="21259"/>
                        <a:pt x="10951" y="21257"/>
                      </a:cubicBezTo>
                      <a:cubicBezTo>
                        <a:pt x="10956" y="21260"/>
                        <a:pt x="10961" y="21263"/>
                        <a:pt x="10966" y="21266"/>
                      </a:cubicBezTo>
                      <a:cubicBezTo>
                        <a:pt x="10963" y="21265"/>
                        <a:pt x="10960" y="21263"/>
                        <a:pt x="10958" y="21261"/>
                      </a:cubicBezTo>
                      <a:close/>
                      <a:moveTo>
                        <a:pt x="10906" y="21230"/>
                      </a:moveTo>
                      <a:cubicBezTo>
                        <a:pt x="10906" y="21229"/>
                        <a:pt x="10905" y="21229"/>
                        <a:pt x="10904" y="21228"/>
                      </a:cubicBezTo>
                      <a:cubicBezTo>
                        <a:pt x="10908" y="21231"/>
                        <a:pt x="10912" y="21233"/>
                        <a:pt x="10915" y="21235"/>
                      </a:cubicBezTo>
                      <a:cubicBezTo>
                        <a:pt x="10912" y="21233"/>
                        <a:pt x="10909" y="21232"/>
                        <a:pt x="10906" y="21230"/>
                      </a:cubicBezTo>
                      <a:close/>
                      <a:moveTo>
                        <a:pt x="10857" y="21197"/>
                      </a:moveTo>
                      <a:cubicBezTo>
                        <a:pt x="10854" y="21196"/>
                        <a:pt x="10852" y="21194"/>
                        <a:pt x="10849" y="21192"/>
                      </a:cubicBezTo>
                      <a:cubicBezTo>
                        <a:pt x="10853" y="21194"/>
                        <a:pt x="10856" y="21197"/>
                        <a:pt x="10859" y="21199"/>
                      </a:cubicBezTo>
                      <a:cubicBezTo>
                        <a:pt x="10858" y="21198"/>
                        <a:pt x="10857" y="21198"/>
                        <a:pt x="10857" y="21197"/>
                      </a:cubicBezTo>
                      <a:close/>
                      <a:moveTo>
                        <a:pt x="10808" y="21163"/>
                      </a:moveTo>
                      <a:cubicBezTo>
                        <a:pt x="10806" y="21161"/>
                        <a:pt x="10803" y="21159"/>
                        <a:pt x="10800" y="21157"/>
                      </a:cubicBezTo>
                      <a:cubicBezTo>
                        <a:pt x="10805" y="21161"/>
                        <a:pt x="10810" y="21164"/>
                        <a:pt x="10815" y="21168"/>
                      </a:cubicBezTo>
                      <a:cubicBezTo>
                        <a:pt x="10813" y="21166"/>
                        <a:pt x="10811" y="21165"/>
                        <a:pt x="10808" y="21163"/>
                      </a:cubicBezTo>
                      <a:close/>
                      <a:moveTo>
                        <a:pt x="10762" y="21128"/>
                      </a:moveTo>
                      <a:cubicBezTo>
                        <a:pt x="10760" y="21127"/>
                        <a:pt x="10759" y="21126"/>
                        <a:pt x="10758" y="21125"/>
                      </a:cubicBezTo>
                      <a:cubicBezTo>
                        <a:pt x="10762" y="21128"/>
                        <a:pt x="10766" y="21131"/>
                        <a:pt x="10770" y="21134"/>
                      </a:cubicBezTo>
                      <a:cubicBezTo>
                        <a:pt x="10767" y="21132"/>
                        <a:pt x="10765" y="21130"/>
                        <a:pt x="10762" y="21128"/>
                      </a:cubicBezTo>
                      <a:close/>
                      <a:moveTo>
                        <a:pt x="10716" y="21092"/>
                      </a:moveTo>
                      <a:cubicBezTo>
                        <a:pt x="10716" y="21092"/>
                        <a:pt x="10716" y="21091"/>
                        <a:pt x="10716" y="21091"/>
                      </a:cubicBezTo>
                      <a:cubicBezTo>
                        <a:pt x="10717" y="21092"/>
                        <a:pt x="10717" y="21093"/>
                        <a:pt x="10718" y="21093"/>
                      </a:cubicBezTo>
                      <a:cubicBezTo>
                        <a:pt x="10718" y="21093"/>
                        <a:pt x="10717" y="21092"/>
                        <a:pt x="10716" y="21092"/>
                      </a:cubicBezTo>
                      <a:close/>
                      <a:moveTo>
                        <a:pt x="10673" y="21054"/>
                      </a:moveTo>
                      <a:cubicBezTo>
                        <a:pt x="10670" y="21051"/>
                        <a:pt x="10667" y="21049"/>
                        <a:pt x="10665" y="21047"/>
                      </a:cubicBezTo>
                      <a:cubicBezTo>
                        <a:pt x="10669" y="21050"/>
                        <a:pt x="10672" y="21053"/>
                        <a:pt x="10676" y="21057"/>
                      </a:cubicBezTo>
                      <a:cubicBezTo>
                        <a:pt x="10675" y="21056"/>
                        <a:pt x="10674" y="21055"/>
                        <a:pt x="10673" y="21054"/>
                      </a:cubicBezTo>
                      <a:close/>
                      <a:moveTo>
                        <a:pt x="10631" y="21015"/>
                      </a:moveTo>
                      <a:cubicBezTo>
                        <a:pt x="10629" y="21013"/>
                        <a:pt x="10627" y="21011"/>
                        <a:pt x="10625" y="21009"/>
                      </a:cubicBezTo>
                      <a:cubicBezTo>
                        <a:pt x="10629" y="21013"/>
                        <a:pt x="10633" y="21017"/>
                        <a:pt x="10637" y="21021"/>
                      </a:cubicBezTo>
                      <a:cubicBezTo>
                        <a:pt x="10635" y="21019"/>
                        <a:pt x="10633" y="21017"/>
                        <a:pt x="10631" y="21015"/>
                      </a:cubicBezTo>
                      <a:close/>
                      <a:moveTo>
                        <a:pt x="10590" y="20975"/>
                      </a:moveTo>
                      <a:cubicBezTo>
                        <a:pt x="10589" y="20974"/>
                        <a:pt x="10588" y="20973"/>
                        <a:pt x="10588" y="20972"/>
                      </a:cubicBezTo>
                      <a:cubicBezTo>
                        <a:pt x="10591" y="20975"/>
                        <a:pt x="10594" y="20978"/>
                        <a:pt x="10597" y="20982"/>
                      </a:cubicBezTo>
                      <a:cubicBezTo>
                        <a:pt x="10595" y="20979"/>
                        <a:pt x="10592" y="20977"/>
                        <a:pt x="10590" y="20975"/>
                      </a:cubicBezTo>
                      <a:close/>
                      <a:moveTo>
                        <a:pt x="10551" y="20933"/>
                      </a:moveTo>
                      <a:cubicBezTo>
                        <a:pt x="10550" y="20932"/>
                        <a:pt x="10548" y="20930"/>
                        <a:pt x="10547" y="20928"/>
                      </a:cubicBezTo>
                      <a:cubicBezTo>
                        <a:pt x="10548" y="20930"/>
                        <a:pt x="10550" y="20932"/>
                        <a:pt x="10552" y="20934"/>
                      </a:cubicBezTo>
                      <a:cubicBezTo>
                        <a:pt x="10552" y="20934"/>
                        <a:pt x="10551" y="20934"/>
                        <a:pt x="10551" y="20933"/>
                      </a:cubicBezTo>
                      <a:close/>
                      <a:moveTo>
                        <a:pt x="10514" y="20891"/>
                      </a:moveTo>
                      <a:cubicBezTo>
                        <a:pt x="10512" y="20888"/>
                        <a:pt x="10510" y="20885"/>
                        <a:pt x="10507" y="20883"/>
                      </a:cubicBezTo>
                      <a:cubicBezTo>
                        <a:pt x="10511" y="20887"/>
                        <a:pt x="10514" y="20891"/>
                        <a:pt x="10518" y="20895"/>
                      </a:cubicBezTo>
                      <a:cubicBezTo>
                        <a:pt x="10517" y="20894"/>
                        <a:pt x="10515" y="20892"/>
                        <a:pt x="10514" y="20891"/>
                      </a:cubicBezTo>
                      <a:close/>
                      <a:moveTo>
                        <a:pt x="10478" y="20847"/>
                      </a:moveTo>
                      <a:cubicBezTo>
                        <a:pt x="10477" y="20845"/>
                        <a:pt x="10476" y="20844"/>
                        <a:pt x="10474" y="20842"/>
                      </a:cubicBezTo>
                      <a:cubicBezTo>
                        <a:pt x="10478" y="20846"/>
                        <a:pt x="10481" y="20850"/>
                        <a:pt x="10484" y="20855"/>
                      </a:cubicBezTo>
                      <a:cubicBezTo>
                        <a:pt x="10482" y="20852"/>
                        <a:pt x="10480" y="20850"/>
                        <a:pt x="10478" y="20847"/>
                      </a:cubicBezTo>
                      <a:close/>
                      <a:moveTo>
                        <a:pt x="10445" y="20803"/>
                      </a:moveTo>
                      <a:cubicBezTo>
                        <a:pt x="10444" y="20802"/>
                        <a:pt x="10444" y="20802"/>
                        <a:pt x="10444" y="20801"/>
                      </a:cubicBezTo>
                      <a:cubicBezTo>
                        <a:pt x="10446" y="20804"/>
                        <a:pt x="10448" y="20806"/>
                        <a:pt x="10449" y="20809"/>
                      </a:cubicBezTo>
                      <a:cubicBezTo>
                        <a:pt x="10448" y="20807"/>
                        <a:pt x="10446" y="20805"/>
                        <a:pt x="10445" y="20803"/>
                      </a:cubicBezTo>
                      <a:close/>
                      <a:moveTo>
                        <a:pt x="10413" y="20757"/>
                      </a:moveTo>
                      <a:cubicBezTo>
                        <a:pt x="10411" y="20754"/>
                        <a:pt x="10410" y="20752"/>
                        <a:pt x="10408" y="20750"/>
                      </a:cubicBezTo>
                      <a:cubicBezTo>
                        <a:pt x="10410" y="20753"/>
                        <a:pt x="10412" y="20756"/>
                        <a:pt x="10414" y="20759"/>
                      </a:cubicBezTo>
                      <a:cubicBezTo>
                        <a:pt x="10414" y="20758"/>
                        <a:pt x="10413" y="20758"/>
                        <a:pt x="10413" y="20757"/>
                      </a:cubicBezTo>
                      <a:close/>
                      <a:moveTo>
                        <a:pt x="10382" y="20710"/>
                      </a:moveTo>
                      <a:cubicBezTo>
                        <a:pt x="10381" y="20707"/>
                        <a:pt x="10380" y="20705"/>
                        <a:pt x="10378" y="20702"/>
                      </a:cubicBezTo>
                      <a:cubicBezTo>
                        <a:pt x="10381" y="20707"/>
                        <a:pt x="10384" y="20711"/>
                        <a:pt x="10386" y="20716"/>
                      </a:cubicBezTo>
                      <a:cubicBezTo>
                        <a:pt x="10385" y="20714"/>
                        <a:pt x="10384" y="20712"/>
                        <a:pt x="10382" y="20710"/>
                      </a:cubicBezTo>
                      <a:close/>
                      <a:moveTo>
                        <a:pt x="10354" y="20662"/>
                      </a:moveTo>
                      <a:cubicBezTo>
                        <a:pt x="10353" y="20661"/>
                        <a:pt x="10353" y="20659"/>
                        <a:pt x="10352" y="20658"/>
                      </a:cubicBezTo>
                      <a:cubicBezTo>
                        <a:pt x="10354" y="20662"/>
                        <a:pt x="10357" y="20667"/>
                        <a:pt x="10359" y="20671"/>
                      </a:cubicBezTo>
                      <a:cubicBezTo>
                        <a:pt x="10358" y="20668"/>
                        <a:pt x="10356" y="20665"/>
                        <a:pt x="10354" y="20662"/>
                      </a:cubicBezTo>
                      <a:close/>
                      <a:moveTo>
                        <a:pt x="10303" y="20563"/>
                      </a:moveTo>
                      <a:cubicBezTo>
                        <a:pt x="10302" y="20560"/>
                        <a:pt x="10300" y="20557"/>
                        <a:pt x="10299" y="20554"/>
                      </a:cubicBezTo>
                      <a:cubicBezTo>
                        <a:pt x="10301" y="20558"/>
                        <a:pt x="10303" y="20563"/>
                        <a:pt x="10305" y="20568"/>
                      </a:cubicBezTo>
                      <a:cubicBezTo>
                        <a:pt x="10305" y="20566"/>
                        <a:pt x="10304" y="20565"/>
                        <a:pt x="10303" y="20563"/>
                      </a:cubicBezTo>
                      <a:close/>
                      <a:moveTo>
                        <a:pt x="10281" y="20513"/>
                      </a:moveTo>
                      <a:cubicBezTo>
                        <a:pt x="10280" y="20510"/>
                        <a:pt x="10279" y="20508"/>
                        <a:pt x="10278" y="20505"/>
                      </a:cubicBezTo>
                      <a:cubicBezTo>
                        <a:pt x="10280" y="20510"/>
                        <a:pt x="10282" y="20516"/>
                        <a:pt x="10285" y="20521"/>
                      </a:cubicBezTo>
                      <a:cubicBezTo>
                        <a:pt x="10283" y="20518"/>
                        <a:pt x="10282" y="20515"/>
                        <a:pt x="10281" y="20513"/>
                      </a:cubicBezTo>
                      <a:close/>
                      <a:moveTo>
                        <a:pt x="10260" y="20461"/>
                      </a:moveTo>
                      <a:cubicBezTo>
                        <a:pt x="10260" y="20460"/>
                        <a:pt x="10259" y="20459"/>
                        <a:pt x="10259" y="20458"/>
                      </a:cubicBezTo>
                      <a:cubicBezTo>
                        <a:pt x="10261" y="20462"/>
                        <a:pt x="10262" y="20466"/>
                        <a:pt x="10264" y="20470"/>
                      </a:cubicBezTo>
                      <a:cubicBezTo>
                        <a:pt x="10263" y="20467"/>
                        <a:pt x="10261" y="20464"/>
                        <a:pt x="10260" y="20461"/>
                      </a:cubicBezTo>
                      <a:close/>
                      <a:moveTo>
                        <a:pt x="10242" y="20408"/>
                      </a:moveTo>
                      <a:cubicBezTo>
                        <a:pt x="10241" y="20406"/>
                        <a:pt x="10240" y="20404"/>
                        <a:pt x="10240" y="20401"/>
                      </a:cubicBezTo>
                      <a:cubicBezTo>
                        <a:pt x="10241" y="20404"/>
                        <a:pt x="10241" y="20407"/>
                        <a:pt x="10242" y="20410"/>
                      </a:cubicBezTo>
                      <a:cubicBezTo>
                        <a:pt x="10242" y="20409"/>
                        <a:pt x="10242" y="20409"/>
                        <a:pt x="10242" y="20408"/>
                      </a:cubicBezTo>
                      <a:close/>
                      <a:moveTo>
                        <a:pt x="10225" y="20355"/>
                      </a:moveTo>
                      <a:cubicBezTo>
                        <a:pt x="10224" y="20352"/>
                        <a:pt x="10223" y="20348"/>
                        <a:pt x="10223" y="20345"/>
                      </a:cubicBezTo>
                      <a:cubicBezTo>
                        <a:pt x="10224" y="20350"/>
                        <a:pt x="10226" y="20355"/>
                        <a:pt x="10227" y="20361"/>
                      </a:cubicBezTo>
                      <a:cubicBezTo>
                        <a:pt x="10227" y="20359"/>
                        <a:pt x="10226" y="20357"/>
                        <a:pt x="10225" y="20355"/>
                      </a:cubicBezTo>
                      <a:close/>
                      <a:moveTo>
                        <a:pt x="10211" y="20301"/>
                      </a:moveTo>
                      <a:cubicBezTo>
                        <a:pt x="10210" y="20298"/>
                        <a:pt x="10210" y="20296"/>
                        <a:pt x="10210" y="20294"/>
                      </a:cubicBezTo>
                      <a:cubicBezTo>
                        <a:pt x="10211" y="20299"/>
                        <a:pt x="10212" y="20305"/>
                        <a:pt x="10213" y="20310"/>
                      </a:cubicBezTo>
                      <a:cubicBezTo>
                        <a:pt x="10213" y="20307"/>
                        <a:pt x="10212" y="20304"/>
                        <a:pt x="10211" y="20301"/>
                      </a:cubicBezTo>
                      <a:close/>
                      <a:moveTo>
                        <a:pt x="10199" y="20245"/>
                      </a:moveTo>
                      <a:cubicBezTo>
                        <a:pt x="10199" y="20245"/>
                        <a:pt x="10198" y="20244"/>
                        <a:pt x="10198" y="20243"/>
                      </a:cubicBezTo>
                      <a:cubicBezTo>
                        <a:pt x="10199" y="20246"/>
                        <a:pt x="10200" y="20250"/>
                        <a:pt x="10200" y="20253"/>
                      </a:cubicBezTo>
                      <a:cubicBezTo>
                        <a:pt x="10200" y="20250"/>
                        <a:pt x="10199" y="20248"/>
                        <a:pt x="10199" y="20245"/>
                      </a:cubicBezTo>
                      <a:close/>
                      <a:moveTo>
                        <a:pt x="10189" y="20189"/>
                      </a:moveTo>
                      <a:cubicBezTo>
                        <a:pt x="10188" y="20186"/>
                        <a:pt x="10188" y="20183"/>
                        <a:pt x="10187" y="20179"/>
                      </a:cubicBezTo>
                      <a:cubicBezTo>
                        <a:pt x="10188" y="20184"/>
                        <a:pt x="10189" y="20188"/>
                        <a:pt x="10189" y="20192"/>
                      </a:cubicBezTo>
                      <a:cubicBezTo>
                        <a:pt x="10189" y="20191"/>
                        <a:pt x="10189" y="20190"/>
                        <a:pt x="10189" y="20189"/>
                      </a:cubicBezTo>
                      <a:close/>
                      <a:moveTo>
                        <a:pt x="10181" y="20132"/>
                      </a:moveTo>
                      <a:cubicBezTo>
                        <a:pt x="10181" y="20129"/>
                        <a:pt x="10180" y="20126"/>
                        <a:pt x="10180" y="20123"/>
                      </a:cubicBezTo>
                      <a:cubicBezTo>
                        <a:pt x="10181" y="20129"/>
                        <a:pt x="10181" y="20135"/>
                        <a:pt x="10182" y="20140"/>
                      </a:cubicBezTo>
                      <a:cubicBezTo>
                        <a:pt x="10182" y="20138"/>
                        <a:pt x="10181" y="20135"/>
                        <a:pt x="10181" y="20132"/>
                      </a:cubicBezTo>
                      <a:close/>
                      <a:moveTo>
                        <a:pt x="11079" y="17684"/>
                      </a:moveTo>
                      <a:cubicBezTo>
                        <a:pt x="11103" y="17698"/>
                        <a:pt x="11123" y="17713"/>
                        <a:pt x="11141" y="17729"/>
                      </a:cubicBezTo>
                      <a:cubicBezTo>
                        <a:pt x="11122" y="17712"/>
                        <a:pt x="11101" y="17697"/>
                        <a:pt x="11079" y="17684"/>
                      </a:cubicBezTo>
                      <a:close/>
                      <a:moveTo>
                        <a:pt x="8501" y="10664"/>
                      </a:moveTo>
                      <a:lnTo>
                        <a:pt x="8501" y="10664"/>
                      </a:lnTo>
                      <a:cubicBezTo>
                        <a:pt x="8502" y="10657"/>
                        <a:pt x="8502" y="10649"/>
                        <a:pt x="8503" y="10642"/>
                      </a:cubicBezTo>
                      <a:cubicBezTo>
                        <a:pt x="8502" y="10649"/>
                        <a:pt x="8502" y="10657"/>
                        <a:pt x="8501" y="10664"/>
                      </a:cubicBezTo>
                      <a:close/>
                      <a:moveTo>
                        <a:pt x="8499" y="10686"/>
                      </a:moveTo>
                      <a:cubicBezTo>
                        <a:pt x="8498" y="10694"/>
                        <a:pt x="8497" y="10702"/>
                        <a:pt x="8496" y="10710"/>
                      </a:cubicBezTo>
                      <a:cubicBezTo>
                        <a:pt x="8496" y="10710"/>
                        <a:pt x="8496" y="10711"/>
                        <a:pt x="8496" y="10711"/>
                      </a:cubicBezTo>
                      <a:cubicBezTo>
                        <a:pt x="8497" y="10701"/>
                        <a:pt x="8498" y="10691"/>
                        <a:pt x="8499" y="10682"/>
                      </a:cubicBezTo>
                      <a:cubicBezTo>
                        <a:pt x="8499" y="10683"/>
                        <a:pt x="8499" y="10684"/>
                        <a:pt x="8499" y="10686"/>
                      </a:cubicBezTo>
                      <a:close/>
                      <a:moveTo>
                        <a:pt x="8489" y="10757"/>
                      </a:moveTo>
                      <a:cubicBezTo>
                        <a:pt x="8489" y="10757"/>
                        <a:pt x="8489" y="10757"/>
                        <a:pt x="8489" y="10757"/>
                      </a:cubicBezTo>
                      <a:cubicBezTo>
                        <a:pt x="8490" y="10751"/>
                        <a:pt x="8491" y="10744"/>
                        <a:pt x="8492" y="10738"/>
                      </a:cubicBezTo>
                      <a:cubicBezTo>
                        <a:pt x="8491" y="10744"/>
                        <a:pt x="8490" y="10751"/>
                        <a:pt x="8489" y="10757"/>
                      </a:cubicBezTo>
                      <a:close/>
                      <a:moveTo>
                        <a:pt x="8485" y="10779"/>
                      </a:moveTo>
                      <a:cubicBezTo>
                        <a:pt x="8484" y="10785"/>
                        <a:pt x="8483" y="10791"/>
                        <a:pt x="8482" y="10797"/>
                      </a:cubicBezTo>
                      <a:cubicBezTo>
                        <a:pt x="8484" y="10790"/>
                        <a:pt x="8485" y="10783"/>
                        <a:pt x="8486" y="10776"/>
                      </a:cubicBezTo>
                      <a:cubicBezTo>
                        <a:pt x="8486" y="10777"/>
                        <a:pt x="8486" y="10778"/>
                        <a:pt x="8485" y="10779"/>
                      </a:cubicBezTo>
                      <a:close/>
                      <a:moveTo>
                        <a:pt x="8477" y="10826"/>
                      </a:moveTo>
                      <a:cubicBezTo>
                        <a:pt x="8475" y="10833"/>
                        <a:pt x="8473" y="10841"/>
                        <a:pt x="8472" y="10849"/>
                      </a:cubicBezTo>
                      <a:cubicBezTo>
                        <a:pt x="8472" y="10849"/>
                        <a:pt x="8472" y="10849"/>
                        <a:pt x="8472" y="10849"/>
                      </a:cubicBezTo>
                      <a:cubicBezTo>
                        <a:pt x="8474" y="10841"/>
                        <a:pt x="8475" y="10833"/>
                        <a:pt x="8477" y="10824"/>
                      </a:cubicBezTo>
                      <a:cubicBezTo>
                        <a:pt x="8477" y="10825"/>
                        <a:pt x="8477" y="10825"/>
                        <a:pt x="8477" y="10826"/>
                      </a:cubicBezTo>
                      <a:close/>
                      <a:moveTo>
                        <a:pt x="8461" y="10895"/>
                      </a:moveTo>
                      <a:lnTo>
                        <a:pt x="8461" y="10895"/>
                      </a:lnTo>
                      <a:cubicBezTo>
                        <a:pt x="8462" y="10890"/>
                        <a:pt x="8463" y="10885"/>
                        <a:pt x="8465" y="10881"/>
                      </a:cubicBezTo>
                      <a:cubicBezTo>
                        <a:pt x="8463" y="10885"/>
                        <a:pt x="8462" y="10890"/>
                        <a:pt x="8461" y="10895"/>
                      </a:cubicBezTo>
                      <a:close/>
                      <a:moveTo>
                        <a:pt x="8455" y="10918"/>
                      </a:moveTo>
                      <a:cubicBezTo>
                        <a:pt x="8455" y="10918"/>
                        <a:pt x="8455" y="10919"/>
                        <a:pt x="8455" y="10919"/>
                      </a:cubicBezTo>
                      <a:cubicBezTo>
                        <a:pt x="8455" y="10918"/>
                        <a:pt x="8455" y="10918"/>
                        <a:pt x="8455" y="10917"/>
                      </a:cubicBezTo>
                      <a:cubicBezTo>
                        <a:pt x="8455" y="10917"/>
                        <a:pt x="8455" y="10918"/>
                        <a:pt x="8455" y="10918"/>
                      </a:cubicBezTo>
                      <a:close/>
                      <a:moveTo>
                        <a:pt x="8436" y="10985"/>
                      </a:moveTo>
                      <a:lnTo>
                        <a:pt x="8436" y="10986"/>
                      </a:lnTo>
                      <a:cubicBezTo>
                        <a:pt x="8437" y="10980"/>
                        <a:pt x="8439" y="10974"/>
                        <a:pt x="8441" y="10968"/>
                      </a:cubicBezTo>
                      <a:cubicBezTo>
                        <a:pt x="8439" y="10974"/>
                        <a:pt x="8438" y="10980"/>
                        <a:pt x="8436" y="10985"/>
                      </a:cubicBezTo>
                      <a:close/>
                      <a:moveTo>
                        <a:pt x="8429" y="11008"/>
                      </a:moveTo>
                      <a:cubicBezTo>
                        <a:pt x="8426" y="11015"/>
                        <a:pt x="8424" y="11022"/>
                        <a:pt x="8422" y="11029"/>
                      </a:cubicBezTo>
                      <a:cubicBezTo>
                        <a:pt x="8424" y="11021"/>
                        <a:pt x="8427" y="11013"/>
                        <a:pt x="8429" y="11005"/>
                      </a:cubicBezTo>
                      <a:cubicBezTo>
                        <a:pt x="8429" y="11006"/>
                        <a:pt x="8429" y="11007"/>
                        <a:pt x="8429" y="11008"/>
                      </a:cubicBezTo>
                      <a:close/>
                      <a:moveTo>
                        <a:pt x="8350" y="11207"/>
                      </a:moveTo>
                      <a:lnTo>
                        <a:pt x="8350" y="11207"/>
                      </a:lnTo>
                      <a:cubicBezTo>
                        <a:pt x="8346" y="11214"/>
                        <a:pt x="8343" y="11222"/>
                        <a:pt x="8339" y="11229"/>
                      </a:cubicBezTo>
                      <a:cubicBezTo>
                        <a:pt x="8337" y="11234"/>
                        <a:pt x="8334" y="11240"/>
                        <a:pt x="8332" y="11245"/>
                      </a:cubicBezTo>
                      <a:cubicBezTo>
                        <a:pt x="8331" y="11246"/>
                        <a:pt x="8330" y="11247"/>
                        <a:pt x="8330" y="11248"/>
                      </a:cubicBezTo>
                      <a:cubicBezTo>
                        <a:pt x="8330" y="11249"/>
                        <a:pt x="8330" y="11249"/>
                        <a:pt x="8330" y="11249"/>
                      </a:cubicBezTo>
                      <a:cubicBezTo>
                        <a:pt x="8333" y="11242"/>
                        <a:pt x="8336" y="11236"/>
                        <a:pt x="8339" y="11229"/>
                      </a:cubicBezTo>
                      <a:cubicBezTo>
                        <a:pt x="8339" y="11229"/>
                        <a:pt x="8340" y="11229"/>
                        <a:pt x="8340" y="11228"/>
                      </a:cubicBezTo>
                      <a:cubicBezTo>
                        <a:pt x="8343" y="11221"/>
                        <a:pt x="8346" y="11214"/>
                        <a:pt x="8350" y="11207"/>
                      </a:cubicBezTo>
                      <a:cubicBezTo>
                        <a:pt x="8352" y="11202"/>
                        <a:pt x="8354" y="11198"/>
                        <a:pt x="8356" y="11193"/>
                      </a:cubicBezTo>
                      <a:cubicBezTo>
                        <a:pt x="8354" y="11197"/>
                        <a:pt x="8352" y="11202"/>
                        <a:pt x="8350" y="11207"/>
                      </a:cubicBezTo>
                      <a:close/>
                      <a:moveTo>
                        <a:pt x="8296" y="11312"/>
                      </a:moveTo>
                      <a:cubicBezTo>
                        <a:pt x="8295" y="11315"/>
                        <a:pt x="8294" y="11317"/>
                        <a:pt x="8293" y="11319"/>
                      </a:cubicBezTo>
                      <a:cubicBezTo>
                        <a:pt x="8294" y="11317"/>
                        <a:pt x="8295" y="11314"/>
                        <a:pt x="8297" y="11312"/>
                      </a:cubicBezTo>
                      <a:cubicBezTo>
                        <a:pt x="8297" y="11312"/>
                        <a:pt x="8296" y="11312"/>
                        <a:pt x="8296" y="11312"/>
                      </a:cubicBezTo>
                      <a:close/>
                      <a:moveTo>
                        <a:pt x="8253" y="11388"/>
                      </a:moveTo>
                      <a:cubicBezTo>
                        <a:pt x="8252" y="11391"/>
                        <a:pt x="8250" y="11393"/>
                        <a:pt x="8248" y="11396"/>
                      </a:cubicBezTo>
                      <a:cubicBezTo>
                        <a:pt x="8248" y="11396"/>
                        <a:pt x="8248" y="11396"/>
                        <a:pt x="8248" y="11396"/>
                      </a:cubicBezTo>
                      <a:cubicBezTo>
                        <a:pt x="8250" y="11393"/>
                        <a:pt x="8252" y="11391"/>
                        <a:pt x="8253" y="11388"/>
                      </a:cubicBezTo>
                      <a:cubicBezTo>
                        <a:pt x="8253" y="11388"/>
                        <a:pt x="8253" y="11388"/>
                        <a:pt x="8253" y="11388"/>
                      </a:cubicBezTo>
                      <a:close/>
                      <a:moveTo>
                        <a:pt x="8163" y="11524"/>
                      </a:moveTo>
                      <a:cubicBezTo>
                        <a:pt x="8161" y="11526"/>
                        <a:pt x="8160" y="11529"/>
                        <a:pt x="8158" y="11531"/>
                      </a:cubicBezTo>
                      <a:cubicBezTo>
                        <a:pt x="8157" y="11533"/>
                        <a:pt x="8155" y="11535"/>
                        <a:pt x="8153" y="11538"/>
                      </a:cubicBezTo>
                      <a:lnTo>
                        <a:pt x="8153" y="11538"/>
                      </a:lnTo>
                      <a:cubicBezTo>
                        <a:pt x="8156" y="11533"/>
                        <a:pt x="8160" y="11529"/>
                        <a:pt x="8163" y="11524"/>
                      </a:cubicBezTo>
                      <a:cubicBezTo>
                        <a:pt x="8163" y="11524"/>
                        <a:pt x="8163" y="11524"/>
                        <a:pt x="8163" y="11524"/>
                      </a:cubicBezTo>
                      <a:close/>
                      <a:moveTo>
                        <a:pt x="7976" y="11751"/>
                      </a:moveTo>
                      <a:cubicBezTo>
                        <a:pt x="7974" y="11753"/>
                        <a:pt x="7973" y="11754"/>
                        <a:pt x="7972" y="11755"/>
                      </a:cubicBezTo>
                      <a:cubicBezTo>
                        <a:pt x="7970" y="11758"/>
                        <a:pt x="7967" y="11760"/>
                        <a:pt x="7965" y="11762"/>
                      </a:cubicBezTo>
                      <a:cubicBezTo>
                        <a:pt x="7968" y="11759"/>
                        <a:pt x="7972" y="11755"/>
                        <a:pt x="7976" y="11751"/>
                      </a:cubicBezTo>
                      <a:lnTo>
                        <a:pt x="7976" y="11751"/>
                      </a:lnTo>
                      <a:cubicBezTo>
                        <a:pt x="7991" y="11735"/>
                        <a:pt x="8005" y="11719"/>
                        <a:pt x="8020" y="11703"/>
                      </a:cubicBezTo>
                      <a:cubicBezTo>
                        <a:pt x="8005" y="11719"/>
                        <a:pt x="7991" y="11735"/>
                        <a:pt x="7976" y="11751"/>
                      </a:cubicBezTo>
                      <a:close/>
                      <a:moveTo>
                        <a:pt x="7930" y="11798"/>
                      </a:moveTo>
                      <a:cubicBezTo>
                        <a:pt x="7926" y="11802"/>
                        <a:pt x="7922" y="11806"/>
                        <a:pt x="7918" y="11810"/>
                      </a:cubicBezTo>
                      <a:lnTo>
                        <a:pt x="7918" y="11810"/>
                      </a:lnTo>
                      <a:cubicBezTo>
                        <a:pt x="7922" y="11806"/>
                        <a:pt x="7926" y="11802"/>
                        <a:pt x="7930" y="11798"/>
                      </a:cubicBezTo>
                      <a:cubicBezTo>
                        <a:pt x="7930" y="11798"/>
                        <a:pt x="7930" y="11798"/>
                        <a:pt x="7930" y="11798"/>
                      </a:cubicBezTo>
                      <a:cubicBezTo>
                        <a:pt x="7934" y="11795"/>
                        <a:pt x="7937" y="11791"/>
                        <a:pt x="7940" y="11788"/>
                      </a:cubicBezTo>
                      <a:cubicBezTo>
                        <a:pt x="7937" y="11791"/>
                        <a:pt x="7934" y="11795"/>
                        <a:pt x="7930" y="11798"/>
                      </a:cubicBezTo>
                      <a:close/>
                      <a:moveTo>
                        <a:pt x="7871" y="11856"/>
                      </a:moveTo>
                      <a:cubicBezTo>
                        <a:pt x="7871" y="11856"/>
                        <a:pt x="7871" y="11856"/>
                        <a:pt x="7871" y="11856"/>
                      </a:cubicBezTo>
                      <a:cubicBezTo>
                        <a:pt x="7871" y="11856"/>
                        <a:pt x="7871" y="11856"/>
                        <a:pt x="7871" y="11856"/>
                      </a:cubicBezTo>
                      <a:cubicBezTo>
                        <a:pt x="7871" y="11856"/>
                        <a:pt x="7871" y="11856"/>
                        <a:pt x="7871" y="11856"/>
                      </a:cubicBezTo>
                      <a:close/>
                      <a:moveTo>
                        <a:pt x="7812" y="11910"/>
                      </a:moveTo>
                      <a:cubicBezTo>
                        <a:pt x="7811" y="11910"/>
                        <a:pt x="7811" y="11910"/>
                        <a:pt x="7811" y="11910"/>
                      </a:cubicBezTo>
                      <a:cubicBezTo>
                        <a:pt x="7814" y="11907"/>
                        <a:pt x="7817" y="11904"/>
                        <a:pt x="7821" y="11902"/>
                      </a:cubicBezTo>
                      <a:cubicBezTo>
                        <a:pt x="7818" y="11904"/>
                        <a:pt x="7814" y="11907"/>
                        <a:pt x="7812" y="11910"/>
                      </a:cubicBezTo>
                      <a:close/>
                      <a:moveTo>
                        <a:pt x="7774" y="11942"/>
                      </a:moveTo>
                      <a:cubicBezTo>
                        <a:pt x="7772" y="11944"/>
                        <a:pt x="7769" y="11947"/>
                        <a:pt x="7766" y="11949"/>
                      </a:cubicBezTo>
                      <a:cubicBezTo>
                        <a:pt x="7764" y="11950"/>
                        <a:pt x="7763" y="11952"/>
                        <a:pt x="7762" y="11953"/>
                      </a:cubicBezTo>
                      <a:cubicBezTo>
                        <a:pt x="7766" y="11949"/>
                        <a:pt x="7770" y="11945"/>
                        <a:pt x="7775" y="11942"/>
                      </a:cubicBezTo>
                      <a:cubicBezTo>
                        <a:pt x="7775" y="11942"/>
                        <a:pt x="7774" y="11942"/>
                        <a:pt x="7774" y="11942"/>
                      </a:cubicBezTo>
                      <a:close/>
                      <a:moveTo>
                        <a:pt x="7711" y="11994"/>
                      </a:moveTo>
                      <a:cubicBezTo>
                        <a:pt x="7709" y="11996"/>
                        <a:pt x="7707" y="11997"/>
                        <a:pt x="7704" y="11999"/>
                      </a:cubicBezTo>
                      <a:cubicBezTo>
                        <a:pt x="7707" y="11997"/>
                        <a:pt x="7709" y="11996"/>
                        <a:pt x="7711" y="11994"/>
                      </a:cubicBezTo>
                      <a:cubicBezTo>
                        <a:pt x="7711" y="11994"/>
                        <a:pt x="7711" y="11994"/>
                        <a:pt x="7711" y="11994"/>
                      </a:cubicBezTo>
                      <a:close/>
                      <a:moveTo>
                        <a:pt x="7602" y="12076"/>
                      </a:moveTo>
                      <a:cubicBezTo>
                        <a:pt x="7600" y="12078"/>
                        <a:pt x="7597" y="12080"/>
                        <a:pt x="7594" y="12082"/>
                      </a:cubicBezTo>
                      <a:cubicBezTo>
                        <a:pt x="7597" y="12080"/>
                        <a:pt x="7600" y="12078"/>
                        <a:pt x="7602" y="12076"/>
                      </a:cubicBezTo>
                      <a:cubicBezTo>
                        <a:pt x="7602" y="12076"/>
                        <a:pt x="7602" y="12076"/>
                        <a:pt x="7602" y="12076"/>
                      </a:cubicBezTo>
                      <a:close/>
                      <a:moveTo>
                        <a:pt x="7536" y="12122"/>
                      </a:moveTo>
                      <a:cubicBezTo>
                        <a:pt x="7535" y="12123"/>
                        <a:pt x="7533" y="12124"/>
                        <a:pt x="7532" y="12124"/>
                      </a:cubicBezTo>
                      <a:cubicBezTo>
                        <a:pt x="7530" y="12126"/>
                        <a:pt x="7526" y="12128"/>
                        <a:pt x="7524" y="12130"/>
                      </a:cubicBezTo>
                      <a:cubicBezTo>
                        <a:pt x="7524" y="12130"/>
                        <a:pt x="7523" y="12130"/>
                        <a:pt x="7523" y="12130"/>
                      </a:cubicBezTo>
                      <a:cubicBezTo>
                        <a:pt x="7528" y="12127"/>
                        <a:pt x="7532" y="12125"/>
                        <a:pt x="7536" y="12122"/>
                      </a:cubicBezTo>
                      <a:cubicBezTo>
                        <a:pt x="7536" y="12122"/>
                        <a:pt x="7536" y="12122"/>
                        <a:pt x="7536" y="12122"/>
                      </a:cubicBezTo>
                      <a:close/>
                      <a:moveTo>
                        <a:pt x="7399" y="12208"/>
                      </a:moveTo>
                      <a:cubicBezTo>
                        <a:pt x="7399" y="12208"/>
                        <a:pt x="7398" y="12208"/>
                        <a:pt x="7398" y="12209"/>
                      </a:cubicBezTo>
                      <a:cubicBezTo>
                        <a:pt x="7398" y="12208"/>
                        <a:pt x="7399" y="12208"/>
                        <a:pt x="7399" y="12208"/>
                      </a:cubicBezTo>
                      <a:cubicBezTo>
                        <a:pt x="7399" y="12208"/>
                        <a:pt x="7399" y="12208"/>
                        <a:pt x="7399" y="12208"/>
                      </a:cubicBezTo>
                      <a:close/>
                      <a:moveTo>
                        <a:pt x="7320" y="12253"/>
                      </a:moveTo>
                      <a:lnTo>
                        <a:pt x="7320" y="12253"/>
                      </a:lnTo>
                      <a:cubicBezTo>
                        <a:pt x="7299" y="12264"/>
                        <a:pt x="7277" y="12276"/>
                        <a:pt x="7256" y="12287"/>
                      </a:cubicBezTo>
                      <a:cubicBezTo>
                        <a:pt x="7256" y="12287"/>
                        <a:pt x="7256" y="12287"/>
                        <a:pt x="7256" y="12287"/>
                      </a:cubicBezTo>
                      <a:cubicBezTo>
                        <a:pt x="7240" y="12295"/>
                        <a:pt x="7225" y="12302"/>
                        <a:pt x="7209" y="12310"/>
                      </a:cubicBezTo>
                      <a:cubicBezTo>
                        <a:pt x="7205" y="12312"/>
                        <a:pt x="7200" y="12315"/>
                        <a:pt x="7195" y="12317"/>
                      </a:cubicBezTo>
                      <a:lnTo>
                        <a:pt x="7195" y="12317"/>
                      </a:lnTo>
                      <a:cubicBezTo>
                        <a:pt x="7193" y="12318"/>
                        <a:pt x="7192" y="12319"/>
                        <a:pt x="7190" y="12319"/>
                      </a:cubicBezTo>
                      <a:cubicBezTo>
                        <a:pt x="7192" y="12319"/>
                        <a:pt x="7193" y="12318"/>
                        <a:pt x="7195" y="12317"/>
                      </a:cubicBezTo>
                      <a:cubicBezTo>
                        <a:pt x="7200" y="12315"/>
                        <a:pt x="7204" y="12312"/>
                        <a:pt x="7209" y="12310"/>
                      </a:cubicBezTo>
                      <a:lnTo>
                        <a:pt x="7209" y="12310"/>
                      </a:lnTo>
                      <a:cubicBezTo>
                        <a:pt x="7225" y="12302"/>
                        <a:pt x="7241" y="12295"/>
                        <a:pt x="7256" y="12287"/>
                      </a:cubicBezTo>
                      <a:lnTo>
                        <a:pt x="7256" y="12287"/>
                      </a:lnTo>
                      <a:cubicBezTo>
                        <a:pt x="7277" y="12276"/>
                        <a:pt x="7299" y="12264"/>
                        <a:pt x="7320" y="12253"/>
                      </a:cubicBezTo>
                      <a:cubicBezTo>
                        <a:pt x="7321" y="12252"/>
                        <a:pt x="7322" y="12252"/>
                        <a:pt x="7323" y="12251"/>
                      </a:cubicBezTo>
                      <a:cubicBezTo>
                        <a:pt x="7322" y="12252"/>
                        <a:pt x="7321" y="12252"/>
                        <a:pt x="7320" y="12253"/>
                      </a:cubicBezTo>
                      <a:close/>
                      <a:moveTo>
                        <a:pt x="7113" y="12355"/>
                      </a:moveTo>
                      <a:cubicBezTo>
                        <a:pt x="7113" y="12355"/>
                        <a:pt x="7112" y="12355"/>
                        <a:pt x="7112" y="12355"/>
                      </a:cubicBezTo>
                      <a:cubicBezTo>
                        <a:pt x="7121" y="12351"/>
                        <a:pt x="7130" y="12347"/>
                        <a:pt x="7139" y="12343"/>
                      </a:cubicBezTo>
                      <a:cubicBezTo>
                        <a:pt x="7130" y="12347"/>
                        <a:pt x="7121" y="12351"/>
                        <a:pt x="7113" y="12355"/>
                      </a:cubicBezTo>
                      <a:close/>
                      <a:moveTo>
                        <a:pt x="7092" y="12364"/>
                      </a:moveTo>
                      <a:cubicBezTo>
                        <a:pt x="7087" y="12367"/>
                        <a:pt x="7081" y="12369"/>
                        <a:pt x="7076" y="12371"/>
                      </a:cubicBezTo>
                      <a:cubicBezTo>
                        <a:pt x="7081" y="12369"/>
                        <a:pt x="7087" y="12367"/>
                        <a:pt x="7092" y="12364"/>
                      </a:cubicBezTo>
                      <a:cubicBezTo>
                        <a:pt x="7092" y="12364"/>
                        <a:pt x="7092" y="12364"/>
                        <a:pt x="7092" y="12364"/>
                      </a:cubicBezTo>
                      <a:close/>
                      <a:moveTo>
                        <a:pt x="6910" y="12437"/>
                      </a:moveTo>
                      <a:lnTo>
                        <a:pt x="6910" y="12437"/>
                      </a:lnTo>
                      <a:cubicBezTo>
                        <a:pt x="6903" y="12439"/>
                        <a:pt x="6897" y="12441"/>
                        <a:pt x="6890" y="12444"/>
                      </a:cubicBezTo>
                      <a:cubicBezTo>
                        <a:pt x="6888" y="12444"/>
                        <a:pt x="6886" y="12445"/>
                        <a:pt x="6884" y="12446"/>
                      </a:cubicBezTo>
                      <a:cubicBezTo>
                        <a:pt x="6881" y="12447"/>
                        <a:pt x="6877" y="12448"/>
                        <a:pt x="6874" y="12449"/>
                      </a:cubicBezTo>
                      <a:cubicBezTo>
                        <a:pt x="6873" y="12449"/>
                        <a:pt x="6873" y="12450"/>
                        <a:pt x="6873" y="12450"/>
                      </a:cubicBezTo>
                      <a:cubicBezTo>
                        <a:pt x="6873" y="12450"/>
                        <a:pt x="6873" y="12449"/>
                        <a:pt x="6873" y="12449"/>
                      </a:cubicBezTo>
                      <a:cubicBezTo>
                        <a:pt x="6874" y="12449"/>
                        <a:pt x="6874" y="12449"/>
                        <a:pt x="6874" y="12449"/>
                      </a:cubicBezTo>
                      <a:cubicBezTo>
                        <a:pt x="6879" y="12447"/>
                        <a:pt x="6885" y="12446"/>
                        <a:pt x="6890" y="12444"/>
                      </a:cubicBezTo>
                      <a:lnTo>
                        <a:pt x="6890" y="12444"/>
                      </a:lnTo>
                      <a:cubicBezTo>
                        <a:pt x="6897" y="12441"/>
                        <a:pt x="6903" y="12439"/>
                        <a:pt x="6910" y="12437"/>
                      </a:cubicBezTo>
                      <a:cubicBezTo>
                        <a:pt x="6916" y="12435"/>
                        <a:pt x="6922" y="12432"/>
                        <a:pt x="6928" y="12430"/>
                      </a:cubicBezTo>
                      <a:cubicBezTo>
                        <a:pt x="6922" y="12432"/>
                        <a:pt x="6916" y="12434"/>
                        <a:pt x="6910" y="12437"/>
                      </a:cubicBezTo>
                      <a:close/>
                      <a:moveTo>
                        <a:pt x="6633" y="12521"/>
                      </a:moveTo>
                      <a:lnTo>
                        <a:pt x="6633" y="12521"/>
                      </a:lnTo>
                      <a:cubicBezTo>
                        <a:pt x="6636" y="12520"/>
                        <a:pt x="6640" y="12519"/>
                        <a:pt x="6643" y="12518"/>
                      </a:cubicBezTo>
                      <a:cubicBezTo>
                        <a:pt x="6640" y="12519"/>
                        <a:pt x="6636" y="12520"/>
                        <a:pt x="6633" y="12521"/>
                      </a:cubicBezTo>
                      <a:close/>
                      <a:moveTo>
                        <a:pt x="6549" y="12541"/>
                      </a:moveTo>
                      <a:cubicBezTo>
                        <a:pt x="6549" y="12541"/>
                        <a:pt x="6549" y="12541"/>
                        <a:pt x="6549" y="12541"/>
                      </a:cubicBezTo>
                      <a:cubicBezTo>
                        <a:pt x="6551" y="12540"/>
                        <a:pt x="6553" y="12540"/>
                        <a:pt x="6555" y="12540"/>
                      </a:cubicBezTo>
                      <a:cubicBezTo>
                        <a:pt x="6553" y="12540"/>
                        <a:pt x="6551" y="12540"/>
                        <a:pt x="6549" y="12541"/>
                      </a:cubicBezTo>
                      <a:close/>
                      <a:moveTo>
                        <a:pt x="3776" y="12002"/>
                      </a:moveTo>
                      <a:cubicBezTo>
                        <a:pt x="3776" y="12002"/>
                        <a:pt x="3776" y="12002"/>
                        <a:pt x="3776" y="12002"/>
                      </a:cubicBezTo>
                      <a:lnTo>
                        <a:pt x="3776" y="12002"/>
                      </a:lnTo>
                      <a:cubicBezTo>
                        <a:pt x="3776" y="12002"/>
                        <a:pt x="3776" y="12002"/>
                        <a:pt x="3776" y="12002"/>
                      </a:cubicBezTo>
                      <a:close/>
                      <a:moveTo>
                        <a:pt x="3707" y="12022"/>
                      </a:moveTo>
                      <a:lnTo>
                        <a:pt x="3707" y="12022"/>
                      </a:lnTo>
                      <a:cubicBezTo>
                        <a:pt x="3707" y="12022"/>
                        <a:pt x="3708" y="12022"/>
                        <a:pt x="3708" y="12022"/>
                      </a:cubicBezTo>
                      <a:cubicBezTo>
                        <a:pt x="3708" y="12022"/>
                        <a:pt x="3707" y="12022"/>
                        <a:pt x="3707" y="12022"/>
                      </a:cubicBezTo>
                      <a:close/>
                      <a:moveTo>
                        <a:pt x="3581" y="12085"/>
                      </a:moveTo>
                      <a:cubicBezTo>
                        <a:pt x="3582" y="12084"/>
                        <a:pt x="3583" y="12084"/>
                        <a:pt x="3583" y="12083"/>
                      </a:cubicBezTo>
                      <a:cubicBezTo>
                        <a:pt x="3583" y="12083"/>
                        <a:pt x="3583" y="12083"/>
                        <a:pt x="3583" y="12083"/>
                      </a:cubicBezTo>
                      <a:cubicBezTo>
                        <a:pt x="3583" y="12084"/>
                        <a:pt x="3582" y="12084"/>
                        <a:pt x="3581" y="12085"/>
                      </a:cubicBezTo>
                      <a:close/>
                      <a:moveTo>
                        <a:pt x="3467" y="12188"/>
                      </a:moveTo>
                      <a:cubicBezTo>
                        <a:pt x="3467" y="12188"/>
                        <a:pt x="3467" y="12188"/>
                        <a:pt x="3467" y="12188"/>
                      </a:cubicBezTo>
                      <a:cubicBezTo>
                        <a:pt x="3468" y="12187"/>
                        <a:pt x="3469" y="12186"/>
                        <a:pt x="3470" y="12185"/>
                      </a:cubicBezTo>
                      <a:cubicBezTo>
                        <a:pt x="3469" y="12186"/>
                        <a:pt x="3468" y="12187"/>
                        <a:pt x="3467" y="12188"/>
                      </a:cubicBezTo>
                      <a:close/>
                      <a:moveTo>
                        <a:pt x="3445" y="12218"/>
                      </a:moveTo>
                      <a:cubicBezTo>
                        <a:pt x="3446" y="12216"/>
                        <a:pt x="3447" y="12214"/>
                        <a:pt x="3449" y="12212"/>
                      </a:cubicBezTo>
                      <a:cubicBezTo>
                        <a:pt x="3449" y="12212"/>
                        <a:pt x="3449" y="12212"/>
                        <a:pt x="3449" y="12212"/>
                      </a:cubicBezTo>
                      <a:cubicBezTo>
                        <a:pt x="3447" y="12214"/>
                        <a:pt x="3446" y="12216"/>
                        <a:pt x="3445" y="12218"/>
                      </a:cubicBezTo>
                      <a:close/>
                      <a:moveTo>
                        <a:pt x="3431" y="12238"/>
                      </a:moveTo>
                      <a:cubicBezTo>
                        <a:pt x="3432" y="12236"/>
                        <a:pt x="3434" y="12233"/>
                        <a:pt x="3436" y="12230"/>
                      </a:cubicBezTo>
                      <a:lnTo>
                        <a:pt x="3436" y="12230"/>
                      </a:lnTo>
                      <a:cubicBezTo>
                        <a:pt x="3434" y="12233"/>
                        <a:pt x="3432" y="12235"/>
                        <a:pt x="3431" y="12238"/>
                      </a:cubicBezTo>
                      <a:close/>
                      <a:moveTo>
                        <a:pt x="3406" y="12280"/>
                      </a:moveTo>
                      <a:cubicBezTo>
                        <a:pt x="3406" y="12280"/>
                        <a:pt x="3406" y="12280"/>
                        <a:pt x="3406" y="12280"/>
                      </a:cubicBezTo>
                      <a:cubicBezTo>
                        <a:pt x="3406" y="12280"/>
                        <a:pt x="3406" y="12279"/>
                        <a:pt x="3407" y="12279"/>
                      </a:cubicBezTo>
                      <a:cubicBezTo>
                        <a:pt x="3406" y="12279"/>
                        <a:pt x="3406" y="12280"/>
                        <a:pt x="3406" y="12280"/>
                      </a:cubicBezTo>
                      <a:close/>
                      <a:moveTo>
                        <a:pt x="3379" y="12334"/>
                      </a:moveTo>
                      <a:lnTo>
                        <a:pt x="3379" y="12334"/>
                      </a:lnTo>
                      <a:cubicBezTo>
                        <a:pt x="3380" y="12334"/>
                        <a:pt x="3380" y="12333"/>
                        <a:pt x="3380" y="12333"/>
                      </a:cubicBezTo>
                      <a:cubicBezTo>
                        <a:pt x="3380" y="12333"/>
                        <a:pt x="3380" y="12334"/>
                        <a:pt x="3379" y="12334"/>
                      </a:cubicBezTo>
                      <a:close/>
                      <a:moveTo>
                        <a:pt x="3368" y="12361"/>
                      </a:moveTo>
                      <a:cubicBezTo>
                        <a:pt x="3368" y="12361"/>
                        <a:pt x="3368" y="12361"/>
                        <a:pt x="3368" y="12361"/>
                      </a:cubicBezTo>
                      <a:cubicBezTo>
                        <a:pt x="3369" y="12358"/>
                        <a:pt x="3371" y="12355"/>
                        <a:pt x="3372" y="12352"/>
                      </a:cubicBezTo>
                      <a:cubicBezTo>
                        <a:pt x="3372" y="12352"/>
                        <a:pt x="3372" y="12352"/>
                        <a:pt x="3372" y="12352"/>
                      </a:cubicBezTo>
                      <a:cubicBezTo>
                        <a:pt x="3371" y="12355"/>
                        <a:pt x="3369" y="12358"/>
                        <a:pt x="3368" y="12361"/>
                      </a:cubicBezTo>
                      <a:close/>
                      <a:moveTo>
                        <a:pt x="3358" y="12389"/>
                      </a:moveTo>
                      <a:cubicBezTo>
                        <a:pt x="3358" y="12389"/>
                        <a:pt x="3358" y="12388"/>
                        <a:pt x="3358" y="12388"/>
                      </a:cubicBezTo>
                      <a:cubicBezTo>
                        <a:pt x="3359" y="12386"/>
                        <a:pt x="3360" y="12383"/>
                        <a:pt x="3361" y="12380"/>
                      </a:cubicBezTo>
                      <a:lnTo>
                        <a:pt x="3361" y="12380"/>
                      </a:lnTo>
                      <a:cubicBezTo>
                        <a:pt x="3360" y="12383"/>
                        <a:pt x="3359" y="12386"/>
                        <a:pt x="3358" y="12389"/>
                      </a:cubicBezTo>
                      <a:close/>
                      <a:moveTo>
                        <a:pt x="8163" y="9589"/>
                      </a:moveTo>
                      <a:cubicBezTo>
                        <a:pt x="8159" y="9584"/>
                        <a:pt x="8155" y="9579"/>
                        <a:pt x="8151" y="9574"/>
                      </a:cubicBezTo>
                      <a:cubicBezTo>
                        <a:pt x="8144" y="9566"/>
                        <a:pt x="8138" y="9559"/>
                        <a:pt x="8131" y="9552"/>
                      </a:cubicBezTo>
                      <a:cubicBezTo>
                        <a:pt x="8137" y="9558"/>
                        <a:pt x="8142" y="9564"/>
                        <a:pt x="8148" y="9571"/>
                      </a:cubicBezTo>
                      <a:cubicBezTo>
                        <a:pt x="8149" y="9572"/>
                        <a:pt x="8150" y="9573"/>
                        <a:pt x="8151" y="9574"/>
                      </a:cubicBezTo>
                      <a:cubicBezTo>
                        <a:pt x="8196" y="9626"/>
                        <a:pt x="8237" y="9680"/>
                        <a:pt x="8274" y="9737"/>
                      </a:cubicBezTo>
                      <a:cubicBezTo>
                        <a:pt x="8241" y="9686"/>
                        <a:pt x="8203" y="9636"/>
                        <a:pt x="8163" y="9589"/>
                      </a:cubicBezTo>
                      <a:close/>
                      <a:moveTo>
                        <a:pt x="8084" y="9502"/>
                      </a:moveTo>
                      <a:cubicBezTo>
                        <a:pt x="8085" y="9503"/>
                        <a:pt x="8087" y="9505"/>
                        <a:pt x="8088" y="9506"/>
                      </a:cubicBezTo>
                      <a:cubicBezTo>
                        <a:pt x="8093" y="9511"/>
                        <a:pt x="8097" y="9515"/>
                        <a:pt x="8102" y="9520"/>
                      </a:cubicBezTo>
                      <a:cubicBezTo>
                        <a:pt x="8103" y="9521"/>
                        <a:pt x="8104" y="9522"/>
                        <a:pt x="8105" y="9524"/>
                      </a:cubicBezTo>
                      <a:cubicBezTo>
                        <a:pt x="8098" y="9516"/>
                        <a:pt x="8091" y="9509"/>
                        <a:pt x="8084" y="9502"/>
                      </a:cubicBezTo>
                      <a:close/>
                      <a:moveTo>
                        <a:pt x="8034" y="9454"/>
                      </a:moveTo>
                      <a:cubicBezTo>
                        <a:pt x="8039" y="9458"/>
                        <a:pt x="8044" y="9462"/>
                        <a:pt x="8049" y="9467"/>
                      </a:cubicBezTo>
                      <a:cubicBezTo>
                        <a:pt x="8050" y="9468"/>
                        <a:pt x="8052" y="9470"/>
                        <a:pt x="8053" y="9471"/>
                      </a:cubicBezTo>
                      <a:cubicBezTo>
                        <a:pt x="8055" y="9472"/>
                        <a:pt x="8056" y="9474"/>
                        <a:pt x="8057" y="9475"/>
                      </a:cubicBezTo>
                      <a:cubicBezTo>
                        <a:pt x="8050" y="9468"/>
                        <a:pt x="8042" y="9461"/>
                        <a:pt x="8034" y="9454"/>
                      </a:cubicBezTo>
                      <a:close/>
                      <a:moveTo>
                        <a:pt x="7983" y="9408"/>
                      </a:moveTo>
                      <a:cubicBezTo>
                        <a:pt x="7987" y="9411"/>
                        <a:pt x="7992" y="9415"/>
                        <a:pt x="7996" y="9418"/>
                      </a:cubicBezTo>
                      <a:cubicBezTo>
                        <a:pt x="7998" y="9420"/>
                        <a:pt x="8000" y="9422"/>
                        <a:pt x="8002" y="9424"/>
                      </a:cubicBezTo>
                      <a:cubicBezTo>
                        <a:pt x="8004" y="9425"/>
                        <a:pt x="8006" y="9427"/>
                        <a:pt x="8007" y="9429"/>
                      </a:cubicBezTo>
                      <a:cubicBezTo>
                        <a:pt x="7999" y="9421"/>
                        <a:pt x="7991" y="9415"/>
                        <a:pt x="7983" y="9408"/>
                      </a:cubicBezTo>
                      <a:close/>
                      <a:moveTo>
                        <a:pt x="7929" y="9363"/>
                      </a:moveTo>
                      <a:cubicBezTo>
                        <a:pt x="7936" y="9368"/>
                        <a:pt x="7942" y="9373"/>
                        <a:pt x="7948" y="9378"/>
                      </a:cubicBezTo>
                      <a:cubicBezTo>
                        <a:pt x="7949" y="9378"/>
                        <a:pt x="7949" y="9378"/>
                        <a:pt x="7949" y="9378"/>
                      </a:cubicBezTo>
                      <a:cubicBezTo>
                        <a:pt x="7951" y="9380"/>
                        <a:pt x="7953" y="9382"/>
                        <a:pt x="7955" y="9384"/>
                      </a:cubicBezTo>
                      <a:cubicBezTo>
                        <a:pt x="7947" y="9377"/>
                        <a:pt x="7938" y="9370"/>
                        <a:pt x="7929" y="9363"/>
                      </a:cubicBezTo>
                      <a:close/>
                      <a:moveTo>
                        <a:pt x="7816" y="9280"/>
                      </a:moveTo>
                      <a:cubicBezTo>
                        <a:pt x="7821" y="9283"/>
                        <a:pt x="7826" y="9287"/>
                        <a:pt x="7831" y="9290"/>
                      </a:cubicBezTo>
                      <a:cubicBezTo>
                        <a:pt x="7832" y="9291"/>
                        <a:pt x="7834" y="9292"/>
                        <a:pt x="7835" y="9293"/>
                      </a:cubicBezTo>
                      <a:cubicBezTo>
                        <a:pt x="7838" y="9295"/>
                        <a:pt x="7841" y="9297"/>
                        <a:pt x="7844" y="9299"/>
                      </a:cubicBezTo>
                      <a:cubicBezTo>
                        <a:pt x="7835" y="9293"/>
                        <a:pt x="7826" y="9287"/>
                        <a:pt x="7816" y="9280"/>
                      </a:cubicBezTo>
                      <a:close/>
                      <a:moveTo>
                        <a:pt x="7756" y="9241"/>
                      </a:moveTo>
                      <a:cubicBezTo>
                        <a:pt x="7761" y="9244"/>
                        <a:pt x="7765" y="9247"/>
                        <a:pt x="7769" y="9249"/>
                      </a:cubicBezTo>
                      <a:cubicBezTo>
                        <a:pt x="7771" y="9251"/>
                        <a:pt x="7773" y="9252"/>
                        <a:pt x="7775" y="9253"/>
                      </a:cubicBezTo>
                      <a:cubicBezTo>
                        <a:pt x="7779" y="9255"/>
                        <a:pt x="7782" y="9257"/>
                        <a:pt x="7785" y="9259"/>
                      </a:cubicBezTo>
                      <a:cubicBezTo>
                        <a:pt x="7775" y="9253"/>
                        <a:pt x="7766" y="9247"/>
                        <a:pt x="7756" y="9241"/>
                      </a:cubicBezTo>
                      <a:close/>
                      <a:moveTo>
                        <a:pt x="7695" y="9205"/>
                      </a:moveTo>
                      <a:cubicBezTo>
                        <a:pt x="7684" y="9198"/>
                        <a:pt x="7673" y="9192"/>
                        <a:pt x="7662" y="9186"/>
                      </a:cubicBezTo>
                      <a:lnTo>
                        <a:pt x="7662" y="9186"/>
                      </a:lnTo>
                      <a:cubicBezTo>
                        <a:pt x="7649" y="9179"/>
                        <a:pt x="7636" y="9172"/>
                        <a:pt x="7623" y="9165"/>
                      </a:cubicBezTo>
                      <a:cubicBezTo>
                        <a:pt x="7632" y="9170"/>
                        <a:pt x="7641" y="9175"/>
                        <a:pt x="7649" y="9179"/>
                      </a:cubicBezTo>
                      <a:cubicBezTo>
                        <a:pt x="7654" y="9182"/>
                        <a:pt x="7658" y="9184"/>
                        <a:pt x="7662" y="9186"/>
                      </a:cubicBezTo>
                      <a:cubicBezTo>
                        <a:pt x="7673" y="9192"/>
                        <a:pt x="7684" y="9198"/>
                        <a:pt x="7695" y="9205"/>
                      </a:cubicBezTo>
                      <a:cubicBezTo>
                        <a:pt x="7701" y="9208"/>
                        <a:pt x="7707" y="9212"/>
                        <a:pt x="7714" y="9215"/>
                      </a:cubicBezTo>
                      <a:cubicBezTo>
                        <a:pt x="7717" y="9217"/>
                        <a:pt x="7721" y="9220"/>
                        <a:pt x="7724" y="9222"/>
                      </a:cubicBezTo>
                      <a:cubicBezTo>
                        <a:pt x="7715" y="9216"/>
                        <a:pt x="7705" y="9210"/>
                        <a:pt x="7695" y="9205"/>
                      </a:cubicBezTo>
                      <a:close/>
                      <a:moveTo>
                        <a:pt x="3730" y="10023"/>
                      </a:moveTo>
                      <a:cubicBezTo>
                        <a:pt x="3737" y="10024"/>
                        <a:pt x="3744" y="10025"/>
                        <a:pt x="3752" y="10026"/>
                      </a:cubicBezTo>
                      <a:cubicBezTo>
                        <a:pt x="3744" y="10025"/>
                        <a:pt x="3737" y="10024"/>
                        <a:pt x="3730" y="10023"/>
                      </a:cubicBezTo>
                      <a:close/>
                      <a:moveTo>
                        <a:pt x="3762" y="10026"/>
                      </a:moveTo>
                      <a:cubicBezTo>
                        <a:pt x="3768" y="10027"/>
                        <a:pt x="3773" y="10027"/>
                        <a:pt x="3779" y="10027"/>
                      </a:cubicBezTo>
                      <a:cubicBezTo>
                        <a:pt x="3773" y="10027"/>
                        <a:pt x="3768" y="10027"/>
                        <a:pt x="3762" y="10026"/>
                      </a:cubicBezTo>
                      <a:close/>
                      <a:moveTo>
                        <a:pt x="3700" y="10019"/>
                      </a:moveTo>
                      <a:cubicBezTo>
                        <a:pt x="3709" y="10021"/>
                        <a:pt x="3717" y="10022"/>
                        <a:pt x="3725" y="10023"/>
                      </a:cubicBezTo>
                      <a:cubicBezTo>
                        <a:pt x="3717" y="10022"/>
                        <a:pt x="3709" y="10021"/>
                        <a:pt x="3700" y="10019"/>
                      </a:cubicBezTo>
                      <a:close/>
                      <a:moveTo>
                        <a:pt x="3598" y="9990"/>
                      </a:moveTo>
                      <a:lnTo>
                        <a:pt x="3598" y="9989"/>
                      </a:lnTo>
                      <a:cubicBezTo>
                        <a:pt x="3631" y="10003"/>
                        <a:pt x="3664" y="10013"/>
                        <a:pt x="3699" y="10019"/>
                      </a:cubicBezTo>
                      <a:cubicBezTo>
                        <a:pt x="3664" y="10013"/>
                        <a:pt x="3631" y="10003"/>
                        <a:pt x="3598" y="9990"/>
                      </a:cubicBezTo>
                      <a:close/>
                      <a:moveTo>
                        <a:pt x="3368" y="4988"/>
                      </a:moveTo>
                      <a:lnTo>
                        <a:pt x="3362" y="7435"/>
                      </a:lnTo>
                      <a:lnTo>
                        <a:pt x="3362" y="7435"/>
                      </a:lnTo>
                      <a:cubicBezTo>
                        <a:pt x="3362" y="7435"/>
                        <a:pt x="3368" y="4988"/>
                        <a:pt x="3368" y="4988"/>
                      </a:cubicBezTo>
                      <a:close/>
                      <a:moveTo>
                        <a:pt x="3462" y="9893"/>
                      </a:moveTo>
                      <a:cubicBezTo>
                        <a:pt x="3460" y="9891"/>
                        <a:pt x="3458" y="9889"/>
                        <a:pt x="3456" y="9886"/>
                      </a:cubicBezTo>
                      <a:cubicBezTo>
                        <a:pt x="3458" y="9889"/>
                        <a:pt x="3460" y="9891"/>
                        <a:pt x="3462" y="9893"/>
                      </a:cubicBezTo>
                      <a:cubicBezTo>
                        <a:pt x="3462" y="9893"/>
                        <a:pt x="3462" y="9893"/>
                        <a:pt x="3462" y="9893"/>
                      </a:cubicBezTo>
                      <a:close/>
                      <a:moveTo>
                        <a:pt x="3477" y="9909"/>
                      </a:moveTo>
                      <a:cubicBezTo>
                        <a:pt x="3477" y="9908"/>
                        <a:pt x="3476" y="9908"/>
                        <a:pt x="3476" y="9907"/>
                      </a:cubicBezTo>
                      <a:lnTo>
                        <a:pt x="3476" y="9907"/>
                      </a:lnTo>
                      <a:cubicBezTo>
                        <a:pt x="3476" y="9908"/>
                        <a:pt x="3477" y="9908"/>
                        <a:pt x="3477" y="9909"/>
                      </a:cubicBezTo>
                      <a:close/>
                      <a:moveTo>
                        <a:pt x="3508" y="9936"/>
                      </a:moveTo>
                      <a:cubicBezTo>
                        <a:pt x="3506" y="9934"/>
                        <a:pt x="3504" y="9933"/>
                        <a:pt x="3502" y="9931"/>
                      </a:cubicBezTo>
                      <a:cubicBezTo>
                        <a:pt x="3504" y="9933"/>
                        <a:pt x="3506" y="9935"/>
                        <a:pt x="3509" y="9936"/>
                      </a:cubicBezTo>
                      <a:cubicBezTo>
                        <a:pt x="3508" y="9936"/>
                        <a:pt x="3508" y="9936"/>
                        <a:pt x="3508" y="9936"/>
                      </a:cubicBezTo>
                      <a:close/>
                      <a:moveTo>
                        <a:pt x="3532" y="9954"/>
                      </a:moveTo>
                      <a:cubicBezTo>
                        <a:pt x="3531" y="9953"/>
                        <a:pt x="3529" y="9951"/>
                        <a:pt x="3527" y="9950"/>
                      </a:cubicBezTo>
                      <a:cubicBezTo>
                        <a:pt x="3529" y="9951"/>
                        <a:pt x="3531" y="9953"/>
                        <a:pt x="3532" y="9954"/>
                      </a:cubicBezTo>
                      <a:cubicBezTo>
                        <a:pt x="3532" y="9954"/>
                        <a:pt x="3532" y="9954"/>
                        <a:pt x="3532" y="9954"/>
                      </a:cubicBezTo>
                      <a:close/>
                      <a:moveTo>
                        <a:pt x="3558" y="9969"/>
                      </a:moveTo>
                      <a:cubicBezTo>
                        <a:pt x="3558" y="9969"/>
                        <a:pt x="3558" y="9969"/>
                        <a:pt x="3557" y="9969"/>
                      </a:cubicBezTo>
                      <a:cubicBezTo>
                        <a:pt x="3554" y="9967"/>
                        <a:pt x="3550" y="9965"/>
                        <a:pt x="3547" y="9963"/>
                      </a:cubicBezTo>
                      <a:lnTo>
                        <a:pt x="3547" y="9963"/>
                      </a:lnTo>
                      <a:cubicBezTo>
                        <a:pt x="3550" y="9965"/>
                        <a:pt x="3554" y="9967"/>
                        <a:pt x="3558" y="9969"/>
                      </a:cubicBezTo>
                      <a:close/>
                      <a:moveTo>
                        <a:pt x="3583" y="9983"/>
                      </a:moveTo>
                      <a:lnTo>
                        <a:pt x="3583" y="9983"/>
                      </a:lnTo>
                      <a:cubicBezTo>
                        <a:pt x="3580" y="9981"/>
                        <a:pt x="3576" y="9979"/>
                        <a:pt x="3572" y="9977"/>
                      </a:cubicBezTo>
                      <a:lnTo>
                        <a:pt x="3572" y="9977"/>
                      </a:lnTo>
                      <a:cubicBezTo>
                        <a:pt x="3576" y="9979"/>
                        <a:pt x="3580" y="9981"/>
                        <a:pt x="3583" y="9983"/>
                      </a:cubicBezTo>
                      <a:close/>
                      <a:moveTo>
                        <a:pt x="12717" y="9556"/>
                      </a:moveTo>
                      <a:lnTo>
                        <a:pt x="12729" y="4889"/>
                      </a:lnTo>
                      <a:lnTo>
                        <a:pt x="13890" y="4395"/>
                      </a:lnTo>
                      <a:lnTo>
                        <a:pt x="13893" y="3200"/>
                      </a:lnTo>
                      <a:lnTo>
                        <a:pt x="5966" y="0"/>
                      </a:lnTo>
                      <a:lnTo>
                        <a:pt x="3" y="667"/>
                      </a:lnTo>
                      <a:lnTo>
                        <a:pt x="0" y="1816"/>
                      </a:lnTo>
                      <a:lnTo>
                        <a:pt x="1159" y="2284"/>
                      </a:lnTo>
                      <a:lnTo>
                        <a:pt x="1157" y="2853"/>
                      </a:lnTo>
                      <a:lnTo>
                        <a:pt x="1157" y="2934"/>
                      </a:lnTo>
                      <a:lnTo>
                        <a:pt x="3211" y="3763"/>
                      </a:lnTo>
                      <a:lnTo>
                        <a:pt x="3205" y="7372"/>
                      </a:lnTo>
                      <a:lnTo>
                        <a:pt x="3201" y="9715"/>
                      </a:lnTo>
                      <a:cubicBezTo>
                        <a:pt x="3217" y="9768"/>
                        <a:pt x="3237" y="9810"/>
                        <a:pt x="3260" y="9847"/>
                      </a:cubicBezTo>
                      <a:cubicBezTo>
                        <a:pt x="3369" y="10021"/>
                        <a:pt x="3549" y="10058"/>
                        <a:pt x="3726" y="10039"/>
                      </a:cubicBezTo>
                      <a:cubicBezTo>
                        <a:pt x="3753" y="10037"/>
                        <a:pt x="3780" y="10032"/>
                        <a:pt x="3806" y="10027"/>
                      </a:cubicBezTo>
                      <a:cubicBezTo>
                        <a:pt x="4037" y="9983"/>
                        <a:pt x="4242" y="9863"/>
                        <a:pt x="4242" y="9863"/>
                      </a:cubicBezTo>
                      <a:cubicBezTo>
                        <a:pt x="4621" y="9423"/>
                        <a:pt x="5201" y="9090"/>
                        <a:pt x="5862" y="8974"/>
                      </a:cubicBezTo>
                      <a:cubicBezTo>
                        <a:pt x="5930" y="8962"/>
                        <a:pt x="5999" y="8952"/>
                        <a:pt x="6069" y="8945"/>
                      </a:cubicBezTo>
                      <a:cubicBezTo>
                        <a:pt x="6094" y="8942"/>
                        <a:pt x="6118" y="8940"/>
                        <a:pt x="6142" y="8938"/>
                      </a:cubicBezTo>
                      <a:cubicBezTo>
                        <a:pt x="7039" y="8867"/>
                        <a:pt x="7805" y="9223"/>
                        <a:pt x="8153" y="9806"/>
                      </a:cubicBezTo>
                      <a:cubicBezTo>
                        <a:pt x="8282" y="10022"/>
                        <a:pt x="8354" y="10270"/>
                        <a:pt x="8353" y="10539"/>
                      </a:cubicBezTo>
                      <a:cubicBezTo>
                        <a:pt x="8351" y="11531"/>
                        <a:pt x="7364" y="12442"/>
                        <a:pt x="6135" y="12602"/>
                      </a:cubicBezTo>
                      <a:cubicBezTo>
                        <a:pt x="6110" y="12606"/>
                        <a:pt x="6085" y="12609"/>
                        <a:pt x="6060" y="12611"/>
                      </a:cubicBezTo>
                      <a:cubicBezTo>
                        <a:pt x="5315" y="12689"/>
                        <a:pt x="4653" y="12473"/>
                        <a:pt x="4236" y="12074"/>
                      </a:cubicBezTo>
                      <a:cubicBezTo>
                        <a:pt x="4225" y="12070"/>
                        <a:pt x="4030" y="11994"/>
                        <a:pt x="3796" y="11998"/>
                      </a:cubicBezTo>
                      <a:cubicBezTo>
                        <a:pt x="3770" y="11998"/>
                        <a:pt x="3743" y="12000"/>
                        <a:pt x="3716" y="12003"/>
                      </a:cubicBezTo>
                      <a:cubicBezTo>
                        <a:pt x="3504" y="12025"/>
                        <a:pt x="3287" y="12128"/>
                        <a:pt x="3194" y="12431"/>
                      </a:cubicBezTo>
                      <a:lnTo>
                        <a:pt x="3180" y="18313"/>
                      </a:lnTo>
                      <a:lnTo>
                        <a:pt x="3334" y="18375"/>
                      </a:lnTo>
                      <a:lnTo>
                        <a:pt x="3334" y="18375"/>
                      </a:lnTo>
                      <a:lnTo>
                        <a:pt x="3334" y="18375"/>
                      </a:lnTo>
                      <a:lnTo>
                        <a:pt x="3334" y="18375"/>
                      </a:lnTo>
                      <a:lnTo>
                        <a:pt x="3334" y="18375"/>
                      </a:lnTo>
                      <a:lnTo>
                        <a:pt x="3428" y="18366"/>
                      </a:lnTo>
                      <a:lnTo>
                        <a:pt x="5628" y="18136"/>
                      </a:lnTo>
                      <a:lnTo>
                        <a:pt x="10615" y="17616"/>
                      </a:lnTo>
                      <a:lnTo>
                        <a:pt x="10616" y="17616"/>
                      </a:lnTo>
                      <a:cubicBezTo>
                        <a:pt x="10747" y="17669"/>
                        <a:pt x="10878" y="17721"/>
                        <a:pt x="11009" y="17774"/>
                      </a:cubicBezTo>
                      <a:cubicBezTo>
                        <a:pt x="11007" y="17774"/>
                        <a:pt x="11005" y="17773"/>
                        <a:pt x="11003" y="17772"/>
                      </a:cubicBezTo>
                      <a:cubicBezTo>
                        <a:pt x="11152" y="17831"/>
                        <a:pt x="11220" y="17929"/>
                        <a:pt x="11236" y="18033"/>
                      </a:cubicBezTo>
                      <a:cubicBezTo>
                        <a:pt x="11271" y="18259"/>
                        <a:pt x="11082" y="18525"/>
                        <a:pt x="11082" y="18525"/>
                      </a:cubicBezTo>
                      <a:cubicBezTo>
                        <a:pt x="10550" y="18903"/>
                        <a:pt x="10198" y="19444"/>
                        <a:pt x="10172" y="20017"/>
                      </a:cubicBezTo>
                      <a:cubicBezTo>
                        <a:pt x="10171" y="20038"/>
                        <a:pt x="10170" y="20060"/>
                        <a:pt x="10170" y="20082"/>
                      </a:cubicBezTo>
                      <a:cubicBezTo>
                        <a:pt x="10169" y="20510"/>
                        <a:pt x="10351" y="20885"/>
                        <a:pt x="10658" y="21165"/>
                      </a:cubicBezTo>
                      <a:cubicBezTo>
                        <a:pt x="10727" y="21192"/>
                        <a:pt x="10795" y="21220"/>
                        <a:pt x="10863" y="21247"/>
                      </a:cubicBezTo>
                      <a:lnTo>
                        <a:pt x="11233" y="21397"/>
                      </a:lnTo>
                      <a:cubicBezTo>
                        <a:pt x="11229" y="21395"/>
                        <a:pt x="11225" y="21393"/>
                        <a:pt x="11221" y="21392"/>
                      </a:cubicBezTo>
                      <a:cubicBezTo>
                        <a:pt x="11577" y="21538"/>
                        <a:pt x="12000" y="21600"/>
                        <a:pt x="12455" y="21553"/>
                      </a:cubicBezTo>
                      <a:cubicBezTo>
                        <a:pt x="12514" y="21546"/>
                        <a:pt x="12573" y="21538"/>
                        <a:pt x="12631" y="21529"/>
                      </a:cubicBezTo>
                      <a:cubicBezTo>
                        <a:pt x="13789" y="21338"/>
                        <a:pt x="14708" y="20481"/>
                        <a:pt x="14747" y="19539"/>
                      </a:cubicBezTo>
                      <a:cubicBezTo>
                        <a:pt x="14745" y="19486"/>
                        <a:pt x="14740" y="19434"/>
                        <a:pt x="14732" y="19382"/>
                      </a:cubicBezTo>
                      <a:cubicBezTo>
                        <a:pt x="14656" y="18886"/>
                        <a:pt x="14325" y="18479"/>
                        <a:pt x="13843" y="18237"/>
                      </a:cubicBezTo>
                      <a:lnTo>
                        <a:pt x="13843" y="18237"/>
                      </a:lnTo>
                      <a:cubicBezTo>
                        <a:pt x="13831" y="18222"/>
                        <a:pt x="13661" y="18011"/>
                        <a:pt x="13696" y="17780"/>
                      </a:cubicBezTo>
                      <a:cubicBezTo>
                        <a:pt x="13674" y="17621"/>
                        <a:pt x="13727" y="17436"/>
                        <a:pt x="14004" y="17307"/>
                      </a:cubicBezTo>
                      <a:cubicBezTo>
                        <a:pt x="14051" y="17285"/>
                        <a:pt x="14104" y="17264"/>
                        <a:pt x="14165" y="17246"/>
                      </a:cubicBezTo>
                      <a:lnTo>
                        <a:pt x="16794" y="16971"/>
                      </a:lnTo>
                      <a:lnTo>
                        <a:pt x="17039" y="16946"/>
                      </a:lnTo>
                      <a:lnTo>
                        <a:pt x="17042" y="15557"/>
                      </a:lnTo>
                      <a:lnTo>
                        <a:pt x="21600" y="15080"/>
                      </a:lnTo>
                      <a:cubicBezTo>
                        <a:pt x="21600" y="15080"/>
                        <a:pt x="12717" y="9556"/>
                        <a:pt x="12717" y="95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25"/>
                <p:cNvSpPr/>
                <p:nvPr/>
              </p:nvSpPr>
              <p:spPr>
                <a:xfrm>
                  <a:off x="624999" y="4279108"/>
                  <a:ext cx="2569314" cy="11925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25" y="3441"/>
                      </a:moveTo>
                      <a:cubicBezTo>
                        <a:pt x="11742" y="3446"/>
                        <a:pt x="11759" y="3451"/>
                        <a:pt x="11776" y="3457"/>
                      </a:cubicBezTo>
                      <a:cubicBezTo>
                        <a:pt x="11781" y="3459"/>
                        <a:pt x="11786" y="3461"/>
                        <a:pt x="11791" y="3463"/>
                      </a:cubicBezTo>
                      <a:cubicBezTo>
                        <a:pt x="11803" y="3468"/>
                        <a:pt x="11815" y="3472"/>
                        <a:pt x="11827" y="3478"/>
                      </a:cubicBezTo>
                      <a:cubicBezTo>
                        <a:pt x="11832" y="3480"/>
                        <a:pt x="11837" y="3482"/>
                        <a:pt x="11842" y="3484"/>
                      </a:cubicBezTo>
                      <a:cubicBezTo>
                        <a:pt x="11856" y="3491"/>
                        <a:pt x="11869" y="3497"/>
                        <a:pt x="11882" y="3505"/>
                      </a:cubicBezTo>
                      <a:cubicBezTo>
                        <a:pt x="11884" y="3506"/>
                        <a:pt x="11886" y="3507"/>
                        <a:pt x="11888" y="3508"/>
                      </a:cubicBezTo>
                      <a:cubicBezTo>
                        <a:pt x="11894" y="3511"/>
                        <a:pt x="11900" y="3515"/>
                        <a:pt x="11906" y="3519"/>
                      </a:cubicBezTo>
                      <a:cubicBezTo>
                        <a:pt x="11917" y="3525"/>
                        <a:pt x="11928" y="3532"/>
                        <a:pt x="11939" y="3538"/>
                      </a:cubicBezTo>
                      <a:cubicBezTo>
                        <a:pt x="11945" y="3543"/>
                        <a:pt x="11951" y="3547"/>
                        <a:pt x="11957" y="3551"/>
                      </a:cubicBezTo>
                      <a:cubicBezTo>
                        <a:pt x="11967" y="3559"/>
                        <a:pt x="11976" y="3565"/>
                        <a:pt x="11985" y="3572"/>
                      </a:cubicBezTo>
                      <a:cubicBezTo>
                        <a:pt x="11992" y="3577"/>
                        <a:pt x="11998" y="3582"/>
                        <a:pt x="12005" y="3588"/>
                      </a:cubicBezTo>
                      <a:cubicBezTo>
                        <a:pt x="12013" y="3595"/>
                        <a:pt x="12022" y="3602"/>
                        <a:pt x="12030" y="3610"/>
                      </a:cubicBezTo>
                      <a:cubicBezTo>
                        <a:pt x="12036" y="3615"/>
                        <a:pt x="12043" y="3621"/>
                        <a:pt x="12049" y="3627"/>
                      </a:cubicBezTo>
                      <a:cubicBezTo>
                        <a:pt x="12056" y="3635"/>
                        <a:pt x="12064" y="3643"/>
                        <a:pt x="12072" y="3650"/>
                      </a:cubicBezTo>
                      <a:cubicBezTo>
                        <a:pt x="12081" y="3660"/>
                        <a:pt x="12090" y="3670"/>
                        <a:pt x="12099" y="3680"/>
                      </a:cubicBezTo>
                      <a:cubicBezTo>
                        <a:pt x="12325" y="3949"/>
                        <a:pt x="12431" y="4391"/>
                        <a:pt x="12456" y="4857"/>
                      </a:cubicBezTo>
                      <a:cubicBezTo>
                        <a:pt x="12565" y="2950"/>
                        <a:pt x="11730" y="2873"/>
                        <a:pt x="11730" y="2873"/>
                      </a:cubicBezTo>
                      <a:lnTo>
                        <a:pt x="11471" y="2940"/>
                      </a:lnTo>
                      <a:cubicBezTo>
                        <a:pt x="11679" y="3184"/>
                        <a:pt x="11888" y="3429"/>
                        <a:pt x="12097" y="3673"/>
                      </a:cubicBezTo>
                      <a:cubicBezTo>
                        <a:pt x="12094" y="3671"/>
                        <a:pt x="12091" y="3668"/>
                        <a:pt x="12089" y="3665"/>
                      </a:cubicBezTo>
                      <a:cubicBezTo>
                        <a:pt x="12092" y="3668"/>
                        <a:pt x="12093" y="3673"/>
                        <a:pt x="12097" y="3677"/>
                      </a:cubicBezTo>
                      <a:cubicBezTo>
                        <a:pt x="11891" y="3436"/>
                        <a:pt x="11685" y="3195"/>
                        <a:pt x="11480" y="2954"/>
                      </a:cubicBezTo>
                      <a:lnTo>
                        <a:pt x="11211" y="3030"/>
                      </a:lnTo>
                      <a:lnTo>
                        <a:pt x="11201" y="3034"/>
                      </a:lnTo>
                      <a:lnTo>
                        <a:pt x="3617" y="5329"/>
                      </a:lnTo>
                      <a:lnTo>
                        <a:pt x="149" y="6379"/>
                      </a:lnTo>
                      <a:lnTo>
                        <a:pt x="1" y="6424"/>
                      </a:lnTo>
                      <a:lnTo>
                        <a:pt x="0" y="6991"/>
                      </a:lnTo>
                      <a:lnTo>
                        <a:pt x="11523" y="3502"/>
                      </a:lnTo>
                      <a:cubicBezTo>
                        <a:pt x="11523" y="3502"/>
                        <a:pt x="11725" y="3441"/>
                        <a:pt x="11725" y="3441"/>
                      </a:cubicBezTo>
                      <a:close/>
                      <a:moveTo>
                        <a:pt x="16339" y="3578"/>
                      </a:moveTo>
                      <a:cubicBezTo>
                        <a:pt x="16340" y="3576"/>
                        <a:pt x="16340" y="3574"/>
                        <a:pt x="16340" y="3574"/>
                      </a:cubicBezTo>
                      <a:cubicBezTo>
                        <a:pt x="16343" y="3533"/>
                        <a:pt x="16347" y="3493"/>
                        <a:pt x="16351" y="3454"/>
                      </a:cubicBezTo>
                      <a:cubicBezTo>
                        <a:pt x="16351" y="3451"/>
                        <a:pt x="16352" y="3447"/>
                        <a:pt x="16352" y="3444"/>
                      </a:cubicBezTo>
                      <a:cubicBezTo>
                        <a:pt x="16356" y="3406"/>
                        <a:pt x="16361" y="3367"/>
                        <a:pt x="16366" y="3329"/>
                      </a:cubicBezTo>
                      <a:cubicBezTo>
                        <a:pt x="16367" y="3325"/>
                        <a:pt x="16367" y="3321"/>
                        <a:pt x="16368" y="3317"/>
                      </a:cubicBezTo>
                      <a:cubicBezTo>
                        <a:pt x="16373" y="3279"/>
                        <a:pt x="16378" y="3242"/>
                        <a:pt x="16385" y="3204"/>
                      </a:cubicBezTo>
                      <a:cubicBezTo>
                        <a:pt x="16386" y="3199"/>
                        <a:pt x="16386" y="3194"/>
                        <a:pt x="16387" y="3190"/>
                      </a:cubicBezTo>
                      <a:cubicBezTo>
                        <a:pt x="16394" y="3151"/>
                        <a:pt x="16401" y="3113"/>
                        <a:pt x="16409" y="3075"/>
                      </a:cubicBezTo>
                      <a:cubicBezTo>
                        <a:pt x="16410" y="3071"/>
                        <a:pt x="16411" y="3065"/>
                        <a:pt x="16412" y="3061"/>
                      </a:cubicBezTo>
                      <a:cubicBezTo>
                        <a:pt x="16420" y="3023"/>
                        <a:pt x="16428" y="2985"/>
                        <a:pt x="16437" y="2949"/>
                      </a:cubicBezTo>
                      <a:cubicBezTo>
                        <a:pt x="16439" y="2943"/>
                        <a:pt x="16440" y="2938"/>
                        <a:pt x="16441" y="2933"/>
                      </a:cubicBezTo>
                      <a:cubicBezTo>
                        <a:pt x="16449" y="2903"/>
                        <a:pt x="16457" y="2873"/>
                        <a:pt x="16465" y="2844"/>
                      </a:cubicBezTo>
                      <a:cubicBezTo>
                        <a:pt x="16467" y="2838"/>
                        <a:pt x="16469" y="2833"/>
                        <a:pt x="16470" y="2827"/>
                      </a:cubicBezTo>
                      <a:cubicBezTo>
                        <a:pt x="16478" y="2799"/>
                        <a:pt x="16487" y="2770"/>
                        <a:pt x="16496" y="2743"/>
                      </a:cubicBezTo>
                      <a:cubicBezTo>
                        <a:pt x="16497" y="2740"/>
                        <a:pt x="16497" y="2737"/>
                        <a:pt x="16498" y="2735"/>
                      </a:cubicBezTo>
                      <a:cubicBezTo>
                        <a:pt x="16507" y="2708"/>
                        <a:pt x="16516" y="2681"/>
                        <a:pt x="16526" y="2654"/>
                      </a:cubicBezTo>
                      <a:cubicBezTo>
                        <a:pt x="16529" y="2647"/>
                        <a:pt x="16531" y="2641"/>
                        <a:pt x="16533" y="2634"/>
                      </a:cubicBezTo>
                      <a:cubicBezTo>
                        <a:pt x="16543" y="2608"/>
                        <a:pt x="16552" y="2583"/>
                        <a:pt x="16563" y="2558"/>
                      </a:cubicBezTo>
                      <a:cubicBezTo>
                        <a:pt x="16564" y="2556"/>
                        <a:pt x="16564" y="2555"/>
                        <a:pt x="16565" y="2553"/>
                      </a:cubicBezTo>
                      <a:cubicBezTo>
                        <a:pt x="16577" y="2525"/>
                        <a:pt x="16589" y="2497"/>
                        <a:pt x="16601" y="2470"/>
                      </a:cubicBezTo>
                      <a:cubicBezTo>
                        <a:pt x="16604" y="2464"/>
                        <a:pt x="16607" y="2458"/>
                        <a:pt x="16609" y="2453"/>
                      </a:cubicBezTo>
                      <a:cubicBezTo>
                        <a:pt x="16622" y="2426"/>
                        <a:pt x="16635" y="2399"/>
                        <a:pt x="16648" y="2373"/>
                      </a:cubicBezTo>
                      <a:cubicBezTo>
                        <a:pt x="16649" y="2371"/>
                        <a:pt x="16650" y="2368"/>
                        <a:pt x="16652" y="2366"/>
                      </a:cubicBezTo>
                      <a:cubicBezTo>
                        <a:pt x="16669" y="2332"/>
                        <a:pt x="16687" y="2299"/>
                        <a:pt x="16707" y="2266"/>
                      </a:cubicBezTo>
                      <a:lnTo>
                        <a:pt x="16707" y="2266"/>
                      </a:lnTo>
                      <a:cubicBezTo>
                        <a:pt x="16726" y="2234"/>
                        <a:pt x="16745" y="2202"/>
                        <a:pt x="16766" y="2172"/>
                      </a:cubicBezTo>
                      <a:cubicBezTo>
                        <a:pt x="16768" y="2169"/>
                        <a:pt x="16770" y="2166"/>
                        <a:pt x="16772" y="2163"/>
                      </a:cubicBezTo>
                      <a:cubicBezTo>
                        <a:pt x="16786" y="2142"/>
                        <a:pt x="16800" y="2122"/>
                        <a:pt x="16815" y="2101"/>
                      </a:cubicBezTo>
                      <a:cubicBezTo>
                        <a:pt x="16819" y="2096"/>
                        <a:pt x="16823" y="2091"/>
                        <a:pt x="16827" y="2085"/>
                      </a:cubicBezTo>
                      <a:cubicBezTo>
                        <a:pt x="16839" y="2070"/>
                        <a:pt x="16850" y="2055"/>
                        <a:pt x="16862" y="2041"/>
                      </a:cubicBezTo>
                      <a:cubicBezTo>
                        <a:pt x="16867" y="2034"/>
                        <a:pt x="16872" y="2028"/>
                        <a:pt x="16878" y="2021"/>
                      </a:cubicBezTo>
                      <a:cubicBezTo>
                        <a:pt x="16890" y="2006"/>
                        <a:pt x="16903" y="1991"/>
                        <a:pt x="16916" y="1976"/>
                      </a:cubicBezTo>
                      <a:cubicBezTo>
                        <a:pt x="16920" y="1971"/>
                        <a:pt x="16924" y="1967"/>
                        <a:pt x="16928" y="1962"/>
                      </a:cubicBezTo>
                      <a:cubicBezTo>
                        <a:pt x="16944" y="1944"/>
                        <a:pt x="16961" y="1926"/>
                        <a:pt x="16979" y="1908"/>
                      </a:cubicBezTo>
                      <a:cubicBezTo>
                        <a:pt x="16989" y="1898"/>
                        <a:pt x="16999" y="1888"/>
                        <a:pt x="17009" y="1878"/>
                      </a:cubicBezTo>
                      <a:cubicBezTo>
                        <a:pt x="17013" y="1874"/>
                        <a:pt x="17017" y="1870"/>
                        <a:pt x="17021" y="1866"/>
                      </a:cubicBezTo>
                      <a:cubicBezTo>
                        <a:pt x="17036" y="1852"/>
                        <a:pt x="17051" y="1838"/>
                        <a:pt x="17066" y="1825"/>
                      </a:cubicBezTo>
                      <a:lnTo>
                        <a:pt x="21600" y="450"/>
                      </a:lnTo>
                      <a:lnTo>
                        <a:pt x="21216" y="0"/>
                      </a:lnTo>
                      <a:lnTo>
                        <a:pt x="17072" y="1255"/>
                      </a:lnTo>
                      <a:cubicBezTo>
                        <a:pt x="16976" y="1339"/>
                        <a:pt x="16892" y="1433"/>
                        <a:pt x="16818" y="1534"/>
                      </a:cubicBezTo>
                      <a:cubicBezTo>
                        <a:pt x="16381" y="2128"/>
                        <a:pt x="16298" y="2970"/>
                        <a:pt x="16332" y="3700"/>
                      </a:cubicBezTo>
                      <a:cubicBezTo>
                        <a:pt x="16334" y="3660"/>
                        <a:pt x="16336" y="3619"/>
                        <a:pt x="16339" y="3578"/>
                      </a:cubicBezTo>
                      <a:close/>
                      <a:moveTo>
                        <a:pt x="14654" y="20853"/>
                      </a:moveTo>
                      <a:cubicBezTo>
                        <a:pt x="14562" y="20897"/>
                        <a:pt x="14470" y="20933"/>
                        <a:pt x="14377" y="20962"/>
                      </a:cubicBezTo>
                      <a:cubicBezTo>
                        <a:pt x="13647" y="21183"/>
                        <a:pt x="12970" y="20884"/>
                        <a:pt x="12402" y="20190"/>
                      </a:cubicBezTo>
                      <a:cubicBezTo>
                        <a:pt x="12398" y="20185"/>
                        <a:pt x="12393" y="20179"/>
                        <a:pt x="12388" y="20173"/>
                      </a:cubicBezTo>
                      <a:cubicBezTo>
                        <a:pt x="12298" y="20061"/>
                        <a:pt x="12210" y="19938"/>
                        <a:pt x="12125" y="19806"/>
                      </a:cubicBezTo>
                      <a:cubicBezTo>
                        <a:pt x="12122" y="19802"/>
                        <a:pt x="12119" y="19798"/>
                        <a:pt x="12117" y="19794"/>
                      </a:cubicBezTo>
                      <a:cubicBezTo>
                        <a:pt x="12031" y="19659"/>
                        <a:pt x="11950" y="19515"/>
                        <a:pt x="11871" y="19362"/>
                      </a:cubicBezTo>
                      <a:cubicBezTo>
                        <a:pt x="11868" y="19357"/>
                        <a:pt x="11866" y="19352"/>
                        <a:pt x="11863" y="19347"/>
                      </a:cubicBezTo>
                      <a:cubicBezTo>
                        <a:pt x="11784" y="19191"/>
                        <a:pt x="11707" y="19025"/>
                        <a:pt x="11635" y="18849"/>
                      </a:cubicBezTo>
                      <a:cubicBezTo>
                        <a:pt x="11634" y="18848"/>
                        <a:pt x="11634" y="18847"/>
                        <a:pt x="11633" y="18845"/>
                      </a:cubicBezTo>
                      <a:cubicBezTo>
                        <a:pt x="11561" y="18670"/>
                        <a:pt x="11493" y="18486"/>
                        <a:pt x="11429" y="18293"/>
                      </a:cubicBezTo>
                      <a:cubicBezTo>
                        <a:pt x="11427" y="18286"/>
                        <a:pt x="11425" y="18279"/>
                        <a:pt x="11422" y="18272"/>
                      </a:cubicBezTo>
                      <a:cubicBezTo>
                        <a:pt x="11360" y="18085"/>
                        <a:pt x="11302" y="17889"/>
                        <a:pt x="11249" y="17686"/>
                      </a:cubicBezTo>
                      <a:cubicBezTo>
                        <a:pt x="11247" y="17680"/>
                        <a:pt x="11245" y="17673"/>
                        <a:pt x="11243" y="17666"/>
                      </a:cubicBezTo>
                      <a:cubicBezTo>
                        <a:pt x="11242" y="17662"/>
                        <a:pt x="11241" y="17657"/>
                        <a:pt x="11240" y="17652"/>
                      </a:cubicBezTo>
                      <a:cubicBezTo>
                        <a:pt x="11187" y="17451"/>
                        <a:pt x="11138" y="17243"/>
                        <a:pt x="11094" y="17028"/>
                      </a:cubicBezTo>
                      <a:cubicBezTo>
                        <a:pt x="11093" y="17023"/>
                        <a:pt x="11092" y="17018"/>
                        <a:pt x="11091" y="17012"/>
                      </a:cubicBezTo>
                      <a:cubicBezTo>
                        <a:pt x="11089" y="17005"/>
                        <a:pt x="11087" y="16996"/>
                        <a:pt x="11086" y="16988"/>
                      </a:cubicBezTo>
                      <a:cubicBezTo>
                        <a:pt x="11042" y="16772"/>
                        <a:pt x="11003" y="16550"/>
                        <a:pt x="10968" y="16321"/>
                      </a:cubicBezTo>
                      <a:cubicBezTo>
                        <a:pt x="10966" y="16308"/>
                        <a:pt x="10964" y="16295"/>
                        <a:pt x="10961" y="16282"/>
                      </a:cubicBezTo>
                      <a:cubicBezTo>
                        <a:pt x="10927" y="16050"/>
                        <a:pt x="10896" y="15811"/>
                        <a:pt x="10871" y="15567"/>
                      </a:cubicBezTo>
                      <a:cubicBezTo>
                        <a:pt x="10870" y="15556"/>
                        <a:pt x="10869" y="15546"/>
                        <a:pt x="10868" y="15536"/>
                      </a:cubicBezTo>
                      <a:cubicBezTo>
                        <a:pt x="10843" y="15288"/>
                        <a:pt x="10823" y="15035"/>
                        <a:pt x="10808" y="14776"/>
                      </a:cubicBezTo>
                      <a:cubicBezTo>
                        <a:pt x="10807" y="14768"/>
                        <a:pt x="10807" y="14759"/>
                        <a:pt x="10806" y="14751"/>
                      </a:cubicBezTo>
                      <a:cubicBezTo>
                        <a:pt x="10791" y="14484"/>
                        <a:pt x="10781" y="14211"/>
                        <a:pt x="10778" y="13934"/>
                      </a:cubicBezTo>
                      <a:cubicBezTo>
                        <a:pt x="10777" y="14033"/>
                        <a:pt x="10776" y="14133"/>
                        <a:pt x="10775" y="14233"/>
                      </a:cubicBezTo>
                      <a:cubicBezTo>
                        <a:pt x="10775" y="14454"/>
                        <a:pt x="10780" y="14672"/>
                        <a:pt x="10787" y="14887"/>
                      </a:cubicBezTo>
                      <a:cubicBezTo>
                        <a:pt x="10789" y="14951"/>
                        <a:pt x="10792" y="15015"/>
                        <a:pt x="10795" y="15080"/>
                      </a:cubicBezTo>
                      <a:cubicBezTo>
                        <a:pt x="10802" y="15234"/>
                        <a:pt x="10810" y="15387"/>
                        <a:pt x="10820" y="15538"/>
                      </a:cubicBezTo>
                      <a:cubicBezTo>
                        <a:pt x="10825" y="15603"/>
                        <a:pt x="10829" y="15668"/>
                        <a:pt x="10834" y="15732"/>
                      </a:cubicBezTo>
                      <a:cubicBezTo>
                        <a:pt x="10848" y="15908"/>
                        <a:pt x="10865" y="16080"/>
                        <a:pt x="10884" y="16250"/>
                      </a:cubicBezTo>
                      <a:cubicBezTo>
                        <a:pt x="10887" y="16279"/>
                        <a:pt x="10889" y="16309"/>
                        <a:pt x="10893" y="16338"/>
                      </a:cubicBezTo>
                      <a:cubicBezTo>
                        <a:pt x="10916" y="16537"/>
                        <a:pt x="10943" y="16730"/>
                        <a:pt x="10972" y="16920"/>
                      </a:cubicBezTo>
                      <a:cubicBezTo>
                        <a:pt x="10980" y="16969"/>
                        <a:pt x="10988" y="17017"/>
                        <a:pt x="10996" y="17065"/>
                      </a:cubicBezTo>
                      <a:cubicBezTo>
                        <a:pt x="11020" y="17207"/>
                        <a:pt x="11045" y="17347"/>
                        <a:pt x="11072" y="17484"/>
                      </a:cubicBezTo>
                      <a:cubicBezTo>
                        <a:pt x="11083" y="17539"/>
                        <a:pt x="11094" y="17594"/>
                        <a:pt x="11105" y="17648"/>
                      </a:cubicBezTo>
                      <a:cubicBezTo>
                        <a:pt x="11135" y="17790"/>
                        <a:pt x="11167" y="17928"/>
                        <a:pt x="11200" y="18064"/>
                      </a:cubicBezTo>
                      <a:cubicBezTo>
                        <a:pt x="11209" y="18099"/>
                        <a:pt x="11218" y="18137"/>
                        <a:pt x="11227" y="18173"/>
                      </a:cubicBezTo>
                      <a:cubicBezTo>
                        <a:pt x="11270" y="18341"/>
                        <a:pt x="11316" y="18504"/>
                        <a:pt x="11365" y="18662"/>
                      </a:cubicBezTo>
                      <a:cubicBezTo>
                        <a:pt x="11376" y="18696"/>
                        <a:pt x="11387" y="18728"/>
                        <a:pt x="11398" y="18761"/>
                      </a:cubicBezTo>
                      <a:cubicBezTo>
                        <a:pt x="11437" y="18884"/>
                        <a:pt x="11478" y="19003"/>
                        <a:pt x="11521" y="19119"/>
                      </a:cubicBezTo>
                      <a:cubicBezTo>
                        <a:pt x="11529" y="19141"/>
                        <a:pt x="11535" y="19165"/>
                        <a:pt x="11544" y="19187"/>
                      </a:cubicBezTo>
                      <a:cubicBezTo>
                        <a:pt x="11545" y="19189"/>
                        <a:pt x="11546" y="19190"/>
                        <a:pt x="11548" y="19192"/>
                      </a:cubicBezTo>
                      <a:cubicBezTo>
                        <a:pt x="11803" y="19867"/>
                        <a:pt x="12112" y="20425"/>
                        <a:pt x="12462" y="20831"/>
                      </a:cubicBezTo>
                      <a:cubicBezTo>
                        <a:pt x="12489" y="20862"/>
                        <a:pt x="12516" y="20892"/>
                        <a:pt x="12544" y="20922"/>
                      </a:cubicBezTo>
                      <a:cubicBezTo>
                        <a:pt x="12552" y="20930"/>
                        <a:pt x="12560" y="20939"/>
                        <a:pt x="12568" y="20947"/>
                      </a:cubicBezTo>
                      <a:cubicBezTo>
                        <a:pt x="12596" y="20976"/>
                        <a:pt x="12624" y="21004"/>
                        <a:pt x="12652" y="21031"/>
                      </a:cubicBezTo>
                      <a:cubicBezTo>
                        <a:pt x="12659" y="21038"/>
                        <a:pt x="12666" y="21045"/>
                        <a:pt x="12673" y="21051"/>
                      </a:cubicBezTo>
                      <a:cubicBezTo>
                        <a:pt x="12701" y="21079"/>
                        <a:pt x="12730" y="21105"/>
                        <a:pt x="12759" y="21130"/>
                      </a:cubicBezTo>
                      <a:cubicBezTo>
                        <a:pt x="12768" y="21138"/>
                        <a:pt x="12778" y="21145"/>
                        <a:pt x="12787" y="21153"/>
                      </a:cubicBezTo>
                      <a:cubicBezTo>
                        <a:pt x="12815" y="21177"/>
                        <a:pt x="12844" y="21200"/>
                        <a:pt x="12873" y="21223"/>
                      </a:cubicBezTo>
                      <a:cubicBezTo>
                        <a:pt x="12879" y="21228"/>
                        <a:pt x="12886" y="21233"/>
                        <a:pt x="12893" y="21238"/>
                      </a:cubicBezTo>
                      <a:cubicBezTo>
                        <a:pt x="12925" y="21262"/>
                        <a:pt x="12957" y="21284"/>
                        <a:pt x="12989" y="21306"/>
                      </a:cubicBezTo>
                      <a:cubicBezTo>
                        <a:pt x="12998" y="21312"/>
                        <a:pt x="13008" y="21318"/>
                        <a:pt x="13017" y="21324"/>
                      </a:cubicBezTo>
                      <a:cubicBezTo>
                        <a:pt x="13044" y="21342"/>
                        <a:pt x="13071" y="21358"/>
                        <a:pt x="13099" y="21374"/>
                      </a:cubicBezTo>
                      <a:cubicBezTo>
                        <a:pt x="13110" y="21381"/>
                        <a:pt x="13121" y="21387"/>
                        <a:pt x="13132" y="21394"/>
                      </a:cubicBezTo>
                      <a:cubicBezTo>
                        <a:pt x="13163" y="21410"/>
                        <a:pt x="13193" y="21425"/>
                        <a:pt x="13225" y="21441"/>
                      </a:cubicBezTo>
                      <a:cubicBezTo>
                        <a:pt x="13230" y="21443"/>
                        <a:pt x="13235" y="21446"/>
                        <a:pt x="13241" y="21449"/>
                      </a:cubicBezTo>
                      <a:cubicBezTo>
                        <a:pt x="13244" y="21450"/>
                        <a:pt x="13247" y="21452"/>
                        <a:pt x="13251" y="21453"/>
                      </a:cubicBezTo>
                      <a:cubicBezTo>
                        <a:pt x="13280" y="21466"/>
                        <a:pt x="13309" y="21479"/>
                        <a:pt x="13338" y="21490"/>
                      </a:cubicBezTo>
                      <a:cubicBezTo>
                        <a:pt x="13348" y="21494"/>
                        <a:pt x="13358" y="21498"/>
                        <a:pt x="13368" y="21502"/>
                      </a:cubicBezTo>
                      <a:cubicBezTo>
                        <a:pt x="13400" y="21513"/>
                        <a:pt x="13432" y="21525"/>
                        <a:pt x="13464" y="21534"/>
                      </a:cubicBezTo>
                      <a:cubicBezTo>
                        <a:pt x="13472" y="21537"/>
                        <a:pt x="13479" y="21539"/>
                        <a:pt x="13486" y="21541"/>
                      </a:cubicBezTo>
                      <a:cubicBezTo>
                        <a:pt x="13519" y="21551"/>
                        <a:pt x="13553" y="21558"/>
                        <a:pt x="13587" y="21566"/>
                      </a:cubicBezTo>
                      <a:cubicBezTo>
                        <a:pt x="13597" y="21568"/>
                        <a:pt x="13608" y="21571"/>
                        <a:pt x="13618" y="21573"/>
                      </a:cubicBezTo>
                      <a:cubicBezTo>
                        <a:pt x="13649" y="21578"/>
                        <a:pt x="13681" y="21583"/>
                        <a:pt x="13712" y="21588"/>
                      </a:cubicBezTo>
                      <a:cubicBezTo>
                        <a:pt x="13719" y="21589"/>
                        <a:pt x="13725" y="21590"/>
                        <a:pt x="13732" y="21591"/>
                      </a:cubicBezTo>
                      <a:cubicBezTo>
                        <a:pt x="13768" y="21595"/>
                        <a:pt x="13804" y="21597"/>
                        <a:pt x="13841" y="21599"/>
                      </a:cubicBezTo>
                      <a:cubicBezTo>
                        <a:pt x="13844" y="21599"/>
                        <a:pt x="13848" y="21600"/>
                        <a:pt x="13851" y="21600"/>
                      </a:cubicBezTo>
                      <a:lnTo>
                        <a:pt x="13873" y="21600"/>
                      </a:lnTo>
                      <a:cubicBezTo>
                        <a:pt x="13903" y="21600"/>
                        <a:pt x="13933" y="21600"/>
                        <a:pt x="13964" y="21599"/>
                      </a:cubicBezTo>
                      <a:cubicBezTo>
                        <a:pt x="13973" y="21599"/>
                        <a:pt x="13982" y="21599"/>
                        <a:pt x="13991" y="21598"/>
                      </a:cubicBezTo>
                      <a:lnTo>
                        <a:pt x="13994" y="21598"/>
                      </a:lnTo>
                      <a:cubicBezTo>
                        <a:pt x="14029" y="21596"/>
                        <a:pt x="14063" y="21592"/>
                        <a:pt x="14099" y="21588"/>
                      </a:cubicBezTo>
                      <a:cubicBezTo>
                        <a:pt x="14103" y="21587"/>
                        <a:pt x="14108" y="21587"/>
                        <a:pt x="14113" y="21586"/>
                      </a:cubicBezTo>
                      <a:cubicBezTo>
                        <a:pt x="14118" y="21586"/>
                        <a:pt x="14124" y="21584"/>
                        <a:pt x="14129" y="21584"/>
                      </a:cubicBezTo>
                      <a:cubicBezTo>
                        <a:pt x="14161" y="21579"/>
                        <a:pt x="14193" y="21574"/>
                        <a:pt x="14226" y="21567"/>
                      </a:cubicBezTo>
                      <a:cubicBezTo>
                        <a:pt x="14237" y="21564"/>
                        <a:pt x="14247" y="21562"/>
                        <a:pt x="14258" y="21560"/>
                      </a:cubicBezTo>
                      <a:cubicBezTo>
                        <a:pt x="14297" y="21551"/>
                        <a:pt x="14337" y="21541"/>
                        <a:pt x="14376" y="21529"/>
                      </a:cubicBezTo>
                      <a:cubicBezTo>
                        <a:pt x="14469" y="21501"/>
                        <a:pt x="14562" y="21464"/>
                        <a:pt x="14654" y="21421"/>
                      </a:cubicBezTo>
                      <a:cubicBezTo>
                        <a:pt x="14685" y="21405"/>
                        <a:pt x="14717" y="21389"/>
                        <a:pt x="14748" y="21372"/>
                      </a:cubicBezTo>
                      <a:cubicBezTo>
                        <a:pt x="14758" y="21367"/>
                        <a:pt x="14767" y="21361"/>
                        <a:pt x="14777" y="21356"/>
                      </a:cubicBezTo>
                      <a:cubicBezTo>
                        <a:pt x="14777" y="21355"/>
                        <a:pt x="14778" y="21355"/>
                        <a:pt x="14778" y="21355"/>
                      </a:cubicBezTo>
                      <a:cubicBezTo>
                        <a:pt x="14800" y="21343"/>
                        <a:pt x="14821" y="21331"/>
                        <a:pt x="14842" y="21318"/>
                      </a:cubicBezTo>
                      <a:cubicBezTo>
                        <a:pt x="14851" y="21313"/>
                        <a:pt x="14860" y="21307"/>
                        <a:pt x="14868" y="21302"/>
                      </a:cubicBezTo>
                      <a:cubicBezTo>
                        <a:pt x="14871" y="21300"/>
                        <a:pt x="14874" y="21298"/>
                        <a:pt x="14877" y="21296"/>
                      </a:cubicBezTo>
                      <a:cubicBezTo>
                        <a:pt x="14897" y="21284"/>
                        <a:pt x="14916" y="21272"/>
                        <a:pt x="14936" y="21259"/>
                      </a:cubicBezTo>
                      <a:cubicBezTo>
                        <a:pt x="14948" y="21251"/>
                        <a:pt x="14960" y="21242"/>
                        <a:pt x="14972" y="21234"/>
                      </a:cubicBezTo>
                      <a:cubicBezTo>
                        <a:pt x="14991" y="21221"/>
                        <a:pt x="15010" y="21207"/>
                        <a:pt x="15030" y="21193"/>
                      </a:cubicBezTo>
                      <a:cubicBezTo>
                        <a:pt x="15041" y="21184"/>
                        <a:pt x="15053" y="21176"/>
                        <a:pt x="15065" y="21168"/>
                      </a:cubicBezTo>
                      <a:cubicBezTo>
                        <a:pt x="15085" y="21152"/>
                        <a:pt x="15105" y="21136"/>
                        <a:pt x="15125" y="21120"/>
                      </a:cubicBezTo>
                      <a:cubicBezTo>
                        <a:pt x="15132" y="21115"/>
                        <a:pt x="15138" y="21110"/>
                        <a:pt x="15145" y="21105"/>
                      </a:cubicBezTo>
                      <a:cubicBezTo>
                        <a:pt x="15148" y="21102"/>
                        <a:pt x="15153" y="21099"/>
                        <a:pt x="15157" y="21096"/>
                      </a:cubicBezTo>
                      <a:cubicBezTo>
                        <a:pt x="15181" y="21076"/>
                        <a:pt x="15205" y="21055"/>
                        <a:pt x="15230" y="21034"/>
                      </a:cubicBezTo>
                      <a:lnTo>
                        <a:pt x="15233" y="21031"/>
                      </a:lnTo>
                      <a:cubicBezTo>
                        <a:pt x="15238" y="21028"/>
                        <a:pt x="15242" y="21024"/>
                        <a:pt x="15247" y="21019"/>
                      </a:cubicBezTo>
                      <a:cubicBezTo>
                        <a:pt x="15277" y="20993"/>
                        <a:pt x="15307" y="20966"/>
                        <a:pt x="15336" y="20938"/>
                      </a:cubicBezTo>
                      <a:cubicBezTo>
                        <a:pt x="15343" y="20932"/>
                        <a:pt x="15349" y="20925"/>
                        <a:pt x="15357" y="20918"/>
                      </a:cubicBezTo>
                      <a:cubicBezTo>
                        <a:pt x="15357" y="20916"/>
                        <a:pt x="15359" y="20916"/>
                        <a:pt x="15360" y="20915"/>
                      </a:cubicBezTo>
                      <a:cubicBezTo>
                        <a:pt x="15382" y="20894"/>
                        <a:pt x="15404" y="20873"/>
                        <a:pt x="15425" y="20852"/>
                      </a:cubicBezTo>
                      <a:cubicBezTo>
                        <a:pt x="15440" y="20836"/>
                        <a:pt x="15454" y="20821"/>
                        <a:pt x="15469" y="20806"/>
                      </a:cubicBezTo>
                      <a:cubicBezTo>
                        <a:pt x="15480" y="20794"/>
                        <a:pt x="15491" y="20784"/>
                        <a:pt x="15502" y="20772"/>
                      </a:cubicBezTo>
                      <a:cubicBezTo>
                        <a:pt x="15512" y="20761"/>
                        <a:pt x="15523" y="20749"/>
                        <a:pt x="15533" y="20737"/>
                      </a:cubicBezTo>
                      <a:cubicBezTo>
                        <a:pt x="15538" y="20732"/>
                        <a:pt x="15543" y="20726"/>
                        <a:pt x="15549" y="20721"/>
                      </a:cubicBezTo>
                      <a:cubicBezTo>
                        <a:pt x="15559" y="20710"/>
                        <a:pt x="15569" y="20699"/>
                        <a:pt x="15578" y="20687"/>
                      </a:cubicBezTo>
                      <a:cubicBezTo>
                        <a:pt x="15596" y="20669"/>
                        <a:pt x="15613" y="20648"/>
                        <a:pt x="15630" y="20628"/>
                      </a:cubicBezTo>
                      <a:cubicBezTo>
                        <a:pt x="15638" y="20619"/>
                        <a:pt x="15647" y="20609"/>
                        <a:pt x="15656" y="20599"/>
                      </a:cubicBezTo>
                      <a:cubicBezTo>
                        <a:pt x="15679" y="20572"/>
                        <a:pt x="15701" y="20544"/>
                        <a:pt x="15724" y="20517"/>
                      </a:cubicBezTo>
                      <a:cubicBezTo>
                        <a:pt x="15727" y="20511"/>
                        <a:pt x="15731" y="20507"/>
                        <a:pt x="15735" y="20502"/>
                      </a:cubicBezTo>
                      <a:cubicBezTo>
                        <a:pt x="15741" y="20495"/>
                        <a:pt x="15747" y="20487"/>
                        <a:pt x="15753" y="20479"/>
                      </a:cubicBezTo>
                      <a:cubicBezTo>
                        <a:pt x="15771" y="20457"/>
                        <a:pt x="15789" y="20435"/>
                        <a:pt x="15807" y="20411"/>
                      </a:cubicBezTo>
                      <a:cubicBezTo>
                        <a:pt x="15814" y="20401"/>
                        <a:pt x="15821" y="20391"/>
                        <a:pt x="15829" y="20381"/>
                      </a:cubicBezTo>
                      <a:cubicBezTo>
                        <a:pt x="15846" y="20358"/>
                        <a:pt x="15863" y="20335"/>
                        <a:pt x="15880" y="20313"/>
                      </a:cubicBezTo>
                      <a:cubicBezTo>
                        <a:pt x="15890" y="20299"/>
                        <a:pt x="15899" y="20286"/>
                        <a:pt x="15909" y="20273"/>
                      </a:cubicBezTo>
                      <a:cubicBezTo>
                        <a:pt x="15915" y="20264"/>
                        <a:pt x="15922" y="20255"/>
                        <a:pt x="15928" y="20245"/>
                      </a:cubicBezTo>
                      <a:cubicBezTo>
                        <a:pt x="15937" y="20233"/>
                        <a:pt x="15945" y="20221"/>
                        <a:pt x="15954" y="20210"/>
                      </a:cubicBezTo>
                      <a:cubicBezTo>
                        <a:pt x="15963" y="20196"/>
                        <a:pt x="15973" y="20181"/>
                        <a:pt x="15983" y="20167"/>
                      </a:cubicBezTo>
                      <a:lnTo>
                        <a:pt x="15983" y="20167"/>
                      </a:lnTo>
                      <a:cubicBezTo>
                        <a:pt x="15996" y="20147"/>
                        <a:pt x="16010" y="20128"/>
                        <a:pt x="16023" y="20109"/>
                      </a:cubicBezTo>
                      <a:lnTo>
                        <a:pt x="16023" y="20108"/>
                      </a:lnTo>
                      <a:cubicBezTo>
                        <a:pt x="16056" y="20058"/>
                        <a:pt x="16089" y="20008"/>
                        <a:pt x="16121" y="19956"/>
                      </a:cubicBezTo>
                      <a:cubicBezTo>
                        <a:pt x="16129" y="19945"/>
                        <a:pt x="16136" y="19933"/>
                        <a:pt x="16143" y="19922"/>
                      </a:cubicBezTo>
                      <a:cubicBezTo>
                        <a:pt x="16171" y="19876"/>
                        <a:pt x="16199" y="19830"/>
                        <a:pt x="16227" y="19783"/>
                      </a:cubicBezTo>
                      <a:cubicBezTo>
                        <a:pt x="16232" y="19775"/>
                        <a:pt x="16237" y="19766"/>
                        <a:pt x="16242" y="19758"/>
                      </a:cubicBezTo>
                      <a:cubicBezTo>
                        <a:pt x="16243" y="19756"/>
                        <a:pt x="16243" y="19755"/>
                        <a:pt x="16244" y="19754"/>
                      </a:cubicBezTo>
                      <a:cubicBezTo>
                        <a:pt x="16276" y="19700"/>
                        <a:pt x="16307" y="19644"/>
                        <a:pt x="16339" y="19588"/>
                      </a:cubicBezTo>
                      <a:cubicBezTo>
                        <a:pt x="16345" y="19575"/>
                        <a:pt x="16352" y="19563"/>
                        <a:pt x="16359" y="19550"/>
                      </a:cubicBezTo>
                      <a:cubicBezTo>
                        <a:pt x="16359" y="19550"/>
                        <a:pt x="16360" y="19549"/>
                        <a:pt x="16360" y="19549"/>
                      </a:cubicBezTo>
                      <a:cubicBezTo>
                        <a:pt x="16389" y="19495"/>
                        <a:pt x="16418" y="19441"/>
                        <a:pt x="16447" y="19386"/>
                      </a:cubicBezTo>
                      <a:cubicBezTo>
                        <a:pt x="16447" y="19385"/>
                        <a:pt x="16447" y="19385"/>
                        <a:pt x="16447" y="19385"/>
                      </a:cubicBezTo>
                      <a:cubicBezTo>
                        <a:pt x="16450" y="19379"/>
                        <a:pt x="16452" y="19374"/>
                        <a:pt x="16455" y="19369"/>
                      </a:cubicBezTo>
                      <a:cubicBezTo>
                        <a:pt x="16456" y="19369"/>
                        <a:pt x="16456" y="19369"/>
                        <a:pt x="16456" y="19369"/>
                      </a:cubicBezTo>
                      <a:cubicBezTo>
                        <a:pt x="16484" y="19313"/>
                        <a:pt x="16513" y="19256"/>
                        <a:pt x="16541" y="19198"/>
                      </a:cubicBezTo>
                      <a:cubicBezTo>
                        <a:pt x="16543" y="19193"/>
                        <a:pt x="16545" y="19189"/>
                        <a:pt x="16548" y="19184"/>
                      </a:cubicBezTo>
                      <a:cubicBezTo>
                        <a:pt x="16553" y="19173"/>
                        <a:pt x="16558" y="19163"/>
                        <a:pt x="16563" y="19152"/>
                      </a:cubicBezTo>
                      <a:cubicBezTo>
                        <a:pt x="16585" y="19107"/>
                        <a:pt x="16607" y="19060"/>
                        <a:pt x="16629" y="19013"/>
                      </a:cubicBezTo>
                      <a:cubicBezTo>
                        <a:pt x="16636" y="18999"/>
                        <a:pt x="16642" y="18986"/>
                        <a:pt x="16648" y="18971"/>
                      </a:cubicBezTo>
                      <a:cubicBezTo>
                        <a:pt x="16675" y="18913"/>
                        <a:pt x="16702" y="18853"/>
                        <a:pt x="16728" y="18793"/>
                      </a:cubicBezTo>
                      <a:cubicBezTo>
                        <a:pt x="16731" y="18786"/>
                        <a:pt x="16734" y="18777"/>
                        <a:pt x="16738" y="18769"/>
                      </a:cubicBezTo>
                      <a:cubicBezTo>
                        <a:pt x="16740" y="18764"/>
                        <a:pt x="16743" y="18758"/>
                        <a:pt x="16745" y="18752"/>
                      </a:cubicBezTo>
                      <a:cubicBezTo>
                        <a:pt x="16767" y="18703"/>
                        <a:pt x="16788" y="18653"/>
                        <a:pt x="16809" y="18603"/>
                      </a:cubicBezTo>
                      <a:cubicBezTo>
                        <a:pt x="16816" y="18586"/>
                        <a:pt x="16823" y="18568"/>
                        <a:pt x="16829" y="18552"/>
                      </a:cubicBezTo>
                      <a:lnTo>
                        <a:pt x="16830" y="18551"/>
                      </a:lnTo>
                      <a:cubicBezTo>
                        <a:pt x="16855" y="18488"/>
                        <a:pt x="16881" y="18425"/>
                        <a:pt x="16905" y="18361"/>
                      </a:cubicBezTo>
                      <a:cubicBezTo>
                        <a:pt x="16907" y="18357"/>
                        <a:pt x="16908" y="18354"/>
                        <a:pt x="16909" y="18351"/>
                      </a:cubicBezTo>
                      <a:cubicBezTo>
                        <a:pt x="16910" y="18350"/>
                        <a:pt x="16910" y="18348"/>
                        <a:pt x="16911" y="18347"/>
                      </a:cubicBezTo>
                      <a:cubicBezTo>
                        <a:pt x="16934" y="18287"/>
                        <a:pt x="16957" y="18226"/>
                        <a:pt x="16979" y="18165"/>
                      </a:cubicBezTo>
                      <a:cubicBezTo>
                        <a:pt x="16986" y="18146"/>
                        <a:pt x="16992" y="18129"/>
                        <a:pt x="16999" y="18111"/>
                      </a:cubicBezTo>
                      <a:cubicBezTo>
                        <a:pt x="17020" y="18054"/>
                        <a:pt x="17040" y="17997"/>
                        <a:pt x="17060" y="17940"/>
                      </a:cubicBezTo>
                      <a:cubicBezTo>
                        <a:pt x="17062" y="17932"/>
                        <a:pt x="17066" y="17923"/>
                        <a:pt x="17068" y="17915"/>
                      </a:cubicBezTo>
                      <a:cubicBezTo>
                        <a:pt x="17069" y="17913"/>
                        <a:pt x="17070" y="17911"/>
                        <a:pt x="17071" y="17907"/>
                      </a:cubicBezTo>
                      <a:cubicBezTo>
                        <a:pt x="17094" y="17840"/>
                        <a:pt x="17117" y="17772"/>
                        <a:pt x="17139" y="17704"/>
                      </a:cubicBezTo>
                      <a:cubicBezTo>
                        <a:pt x="17139" y="17704"/>
                        <a:pt x="17139" y="17704"/>
                        <a:pt x="17139" y="17703"/>
                      </a:cubicBezTo>
                      <a:cubicBezTo>
                        <a:pt x="17145" y="17687"/>
                        <a:pt x="17150" y="17670"/>
                        <a:pt x="17155" y="17654"/>
                      </a:cubicBezTo>
                      <a:lnTo>
                        <a:pt x="17155" y="17654"/>
                      </a:lnTo>
                      <a:cubicBezTo>
                        <a:pt x="17176" y="17590"/>
                        <a:pt x="17196" y="17527"/>
                        <a:pt x="17216" y="17462"/>
                      </a:cubicBezTo>
                      <a:cubicBezTo>
                        <a:pt x="17217" y="17459"/>
                        <a:pt x="17218" y="17456"/>
                        <a:pt x="17219" y="17453"/>
                      </a:cubicBezTo>
                      <a:cubicBezTo>
                        <a:pt x="17222" y="17443"/>
                        <a:pt x="17225" y="17434"/>
                        <a:pt x="17228" y="17424"/>
                      </a:cubicBezTo>
                      <a:cubicBezTo>
                        <a:pt x="17250" y="17350"/>
                        <a:pt x="17272" y="17275"/>
                        <a:pt x="17294" y="17199"/>
                      </a:cubicBezTo>
                      <a:cubicBezTo>
                        <a:pt x="17296" y="17195"/>
                        <a:pt x="17296" y="17192"/>
                        <a:pt x="17297" y="17188"/>
                      </a:cubicBezTo>
                      <a:cubicBezTo>
                        <a:pt x="17301" y="17175"/>
                        <a:pt x="17305" y="17162"/>
                        <a:pt x="17308" y="17149"/>
                      </a:cubicBezTo>
                      <a:cubicBezTo>
                        <a:pt x="17328" y="17081"/>
                        <a:pt x="17346" y="17013"/>
                        <a:pt x="17365" y="16945"/>
                      </a:cubicBezTo>
                      <a:cubicBezTo>
                        <a:pt x="17368" y="16934"/>
                        <a:pt x="17372" y="16922"/>
                        <a:pt x="17375" y="16910"/>
                      </a:cubicBezTo>
                      <a:cubicBezTo>
                        <a:pt x="17395" y="16832"/>
                        <a:pt x="17415" y="16754"/>
                        <a:pt x="17435" y="16676"/>
                      </a:cubicBezTo>
                      <a:lnTo>
                        <a:pt x="17435" y="16676"/>
                      </a:lnTo>
                      <a:cubicBezTo>
                        <a:pt x="17439" y="16659"/>
                        <a:pt x="17443" y="16643"/>
                        <a:pt x="17447" y="16627"/>
                      </a:cubicBezTo>
                      <a:cubicBezTo>
                        <a:pt x="17470" y="16533"/>
                        <a:pt x="17493" y="16439"/>
                        <a:pt x="17515" y="16343"/>
                      </a:cubicBezTo>
                      <a:cubicBezTo>
                        <a:pt x="17517" y="16335"/>
                        <a:pt x="17519" y="16326"/>
                        <a:pt x="17521" y="16317"/>
                      </a:cubicBezTo>
                      <a:cubicBezTo>
                        <a:pt x="17543" y="16220"/>
                        <a:pt x="17564" y="16122"/>
                        <a:pt x="17585" y="16023"/>
                      </a:cubicBezTo>
                      <a:cubicBezTo>
                        <a:pt x="17586" y="16018"/>
                        <a:pt x="17587" y="16014"/>
                        <a:pt x="17588" y="16009"/>
                      </a:cubicBezTo>
                      <a:cubicBezTo>
                        <a:pt x="17609" y="15910"/>
                        <a:pt x="17629" y="15810"/>
                        <a:pt x="17648" y="15709"/>
                      </a:cubicBezTo>
                      <a:cubicBezTo>
                        <a:pt x="17651" y="15695"/>
                        <a:pt x="17653" y="15681"/>
                        <a:pt x="17656" y="15666"/>
                      </a:cubicBezTo>
                      <a:cubicBezTo>
                        <a:pt x="17674" y="15570"/>
                        <a:pt x="17692" y="15472"/>
                        <a:pt x="17709" y="15375"/>
                      </a:cubicBezTo>
                      <a:cubicBezTo>
                        <a:pt x="17713" y="15350"/>
                        <a:pt x="17717" y="15326"/>
                        <a:pt x="17721" y="15301"/>
                      </a:cubicBezTo>
                      <a:cubicBezTo>
                        <a:pt x="17727" y="15267"/>
                        <a:pt x="17732" y="15232"/>
                        <a:pt x="17738" y="15198"/>
                      </a:cubicBezTo>
                      <a:cubicBezTo>
                        <a:pt x="17742" y="15172"/>
                        <a:pt x="17747" y="15145"/>
                        <a:pt x="17751" y="15119"/>
                      </a:cubicBezTo>
                      <a:cubicBezTo>
                        <a:pt x="17752" y="15115"/>
                        <a:pt x="17752" y="15111"/>
                        <a:pt x="17753" y="15107"/>
                      </a:cubicBezTo>
                      <a:cubicBezTo>
                        <a:pt x="17758" y="15073"/>
                        <a:pt x="17763" y="15039"/>
                        <a:pt x="17768" y="15005"/>
                      </a:cubicBezTo>
                      <a:cubicBezTo>
                        <a:pt x="17771" y="14988"/>
                        <a:pt x="17773" y="14970"/>
                        <a:pt x="17776" y="14952"/>
                      </a:cubicBezTo>
                      <a:cubicBezTo>
                        <a:pt x="17778" y="14939"/>
                        <a:pt x="17780" y="14925"/>
                        <a:pt x="17782" y="14912"/>
                      </a:cubicBezTo>
                      <a:cubicBezTo>
                        <a:pt x="17787" y="14876"/>
                        <a:pt x="17793" y="14841"/>
                        <a:pt x="17797" y="14806"/>
                      </a:cubicBezTo>
                      <a:cubicBezTo>
                        <a:pt x="17802" y="14775"/>
                        <a:pt x="17806" y="14745"/>
                        <a:pt x="17810" y="14714"/>
                      </a:cubicBezTo>
                      <a:cubicBezTo>
                        <a:pt x="17815" y="14679"/>
                        <a:pt x="17819" y="14644"/>
                        <a:pt x="17824" y="14608"/>
                      </a:cubicBezTo>
                      <a:cubicBezTo>
                        <a:pt x="17827" y="14583"/>
                        <a:pt x="17831" y="14557"/>
                        <a:pt x="17834" y="14531"/>
                      </a:cubicBezTo>
                      <a:cubicBezTo>
                        <a:pt x="17835" y="14526"/>
                        <a:pt x="17835" y="14521"/>
                        <a:pt x="17836" y="14516"/>
                      </a:cubicBezTo>
                      <a:cubicBezTo>
                        <a:pt x="17840" y="14480"/>
                        <a:pt x="17845" y="14445"/>
                        <a:pt x="17849" y="14410"/>
                      </a:cubicBezTo>
                      <a:cubicBezTo>
                        <a:pt x="17851" y="14391"/>
                        <a:pt x="17853" y="14373"/>
                        <a:pt x="17856" y="14355"/>
                      </a:cubicBezTo>
                      <a:cubicBezTo>
                        <a:pt x="17857" y="14342"/>
                        <a:pt x="17859" y="14329"/>
                        <a:pt x="17860" y="14315"/>
                      </a:cubicBezTo>
                      <a:cubicBezTo>
                        <a:pt x="17864" y="14280"/>
                        <a:pt x="17868" y="14244"/>
                        <a:pt x="17872" y="14208"/>
                      </a:cubicBezTo>
                      <a:cubicBezTo>
                        <a:pt x="17875" y="14177"/>
                        <a:pt x="17879" y="14146"/>
                        <a:pt x="17882" y="14114"/>
                      </a:cubicBezTo>
                      <a:cubicBezTo>
                        <a:pt x="17886" y="14079"/>
                        <a:pt x="17890" y="14042"/>
                        <a:pt x="17893" y="14006"/>
                      </a:cubicBezTo>
                      <a:cubicBezTo>
                        <a:pt x="17896" y="13981"/>
                        <a:pt x="17898" y="13957"/>
                        <a:pt x="17900" y="13932"/>
                      </a:cubicBezTo>
                      <a:cubicBezTo>
                        <a:pt x="17901" y="13925"/>
                        <a:pt x="17902" y="13919"/>
                        <a:pt x="17902" y="13913"/>
                      </a:cubicBezTo>
                      <a:cubicBezTo>
                        <a:pt x="17906" y="13878"/>
                        <a:pt x="17909" y="13842"/>
                        <a:pt x="17912" y="13807"/>
                      </a:cubicBezTo>
                      <a:cubicBezTo>
                        <a:pt x="17915" y="13774"/>
                        <a:pt x="17918" y="13741"/>
                        <a:pt x="17920" y="13707"/>
                      </a:cubicBezTo>
                      <a:cubicBezTo>
                        <a:pt x="17923" y="13671"/>
                        <a:pt x="17926" y="13634"/>
                        <a:pt x="17929" y="13597"/>
                      </a:cubicBezTo>
                      <a:cubicBezTo>
                        <a:pt x="17932" y="13570"/>
                        <a:pt x="17934" y="13544"/>
                        <a:pt x="17935" y="13517"/>
                      </a:cubicBezTo>
                      <a:cubicBezTo>
                        <a:pt x="17936" y="13513"/>
                        <a:pt x="17936" y="13509"/>
                        <a:pt x="17936" y="13504"/>
                      </a:cubicBezTo>
                      <a:cubicBezTo>
                        <a:pt x="17939" y="13469"/>
                        <a:pt x="17941" y="13433"/>
                        <a:pt x="17944" y="13398"/>
                      </a:cubicBezTo>
                      <a:cubicBezTo>
                        <a:pt x="17945" y="13379"/>
                        <a:pt x="17947" y="13360"/>
                        <a:pt x="17947" y="13342"/>
                      </a:cubicBezTo>
                      <a:cubicBezTo>
                        <a:pt x="17949" y="13327"/>
                        <a:pt x="17950" y="13313"/>
                        <a:pt x="17951" y="13299"/>
                      </a:cubicBezTo>
                      <a:cubicBezTo>
                        <a:pt x="17953" y="13261"/>
                        <a:pt x="17955" y="13222"/>
                        <a:pt x="17957" y="13183"/>
                      </a:cubicBezTo>
                      <a:cubicBezTo>
                        <a:pt x="17957" y="13181"/>
                        <a:pt x="17958" y="13180"/>
                        <a:pt x="17958" y="13180"/>
                      </a:cubicBezTo>
                      <a:cubicBezTo>
                        <a:pt x="17959" y="13148"/>
                        <a:pt x="17961" y="13120"/>
                        <a:pt x="17963" y="13091"/>
                      </a:cubicBezTo>
                      <a:cubicBezTo>
                        <a:pt x="17965" y="13053"/>
                        <a:pt x="17966" y="13015"/>
                        <a:pt x="17968" y="12977"/>
                      </a:cubicBezTo>
                      <a:cubicBezTo>
                        <a:pt x="17969" y="12968"/>
                        <a:pt x="17969" y="12960"/>
                        <a:pt x="17970" y="12951"/>
                      </a:cubicBezTo>
                      <a:cubicBezTo>
                        <a:pt x="17971" y="12929"/>
                        <a:pt x="17972" y="12907"/>
                        <a:pt x="17973" y="12885"/>
                      </a:cubicBezTo>
                      <a:cubicBezTo>
                        <a:pt x="17974" y="12844"/>
                        <a:pt x="17976" y="12803"/>
                        <a:pt x="17977" y="12763"/>
                      </a:cubicBezTo>
                      <a:cubicBezTo>
                        <a:pt x="17978" y="12734"/>
                        <a:pt x="17979" y="12706"/>
                        <a:pt x="17980" y="12677"/>
                      </a:cubicBezTo>
                      <a:cubicBezTo>
                        <a:pt x="17982" y="12639"/>
                        <a:pt x="17982" y="12602"/>
                        <a:pt x="17983" y="12566"/>
                      </a:cubicBezTo>
                      <a:cubicBezTo>
                        <a:pt x="17984" y="12542"/>
                        <a:pt x="17985" y="12518"/>
                        <a:pt x="17985" y="12495"/>
                      </a:cubicBezTo>
                      <a:cubicBezTo>
                        <a:pt x="17985" y="12486"/>
                        <a:pt x="17986" y="12477"/>
                        <a:pt x="17986" y="12468"/>
                      </a:cubicBezTo>
                      <a:cubicBezTo>
                        <a:pt x="17987" y="12420"/>
                        <a:pt x="17988" y="12372"/>
                        <a:pt x="17989" y="12325"/>
                      </a:cubicBezTo>
                      <a:cubicBezTo>
                        <a:pt x="17989" y="12303"/>
                        <a:pt x="17990" y="12281"/>
                        <a:pt x="17990" y="12259"/>
                      </a:cubicBezTo>
                      <a:cubicBezTo>
                        <a:pt x="17990" y="12188"/>
                        <a:pt x="17991" y="12118"/>
                        <a:pt x="17991" y="12048"/>
                      </a:cubicBezTo>
                      <a:cubicBezTo>
                        <a:pt x="17991" y="11948"/>
                        <a:pt x="17990" y="11848"/>
                        <a:pt x="17989" y="11750"/>
                      </a:cubicBezTo>
                      <a:cubicBezTo>
                        <a:pt x="17927" y="16061"/>
                        <a:pt x="16479" y="19978"/>
                        <a:pt x="14654" y="20853"/>
                      </a:cubicBezTo>
                      <a:close/>
                    </a:path>
                  </a:pathLst>
                </a:custGeom>
                <a:solidFill>
                  <a:srgbClr val="4D4D4D">
                    <a:alpha val="3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26"/>
                <p:cNvSpPr/>
                <p:nvPr/>
              </p:nvSpPr>
              <p:spPr>
                <a:xfrm>
                  <a:off x="13698" y="0"/>
                  <a:ext cx="2604299" cy="9769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26" y="21600"/>
                      </a:moveTo>
                      <a:lnTo>
                        <a:pt x="0" y="3725"/>
                      </a:lnTo>
                      <a:lnTo>
                        <a:pt x="9273" y="0"/>
                      </a:lnTo>
                      <a:lnTo>
                        <a:pt x="21600" y="17874"/>
                      </a:lnTo>
                      <a:cubicBezTo>
                        <a:pt x="21600" y="17874"/>
                        <a:pt x="12326" y="21600"/>
                        <a:pt x="12326" y="21600"/>
                      </a:cubicBezTo>
                      <a:close/>
                    </a:path>
                  </a:pathLst>
                </a:custGeom>
                <a:solidFill>
                  <a:srgbClr val="1A202E">
                    <a:alpha val="2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7"/>
                <p:cNvSpPr/>
                <p:nvPr/>
              </p:nvSpPr>
              <p:spPr>
                <a:xfrm>
                  <a:off x="1022" y="166523"/>
                  <a:ext cx="1703508" cy="16743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846" y="13475"/>
                      </a:moveTo>
                      <a:lnTo>
                        <a:pt x="18851" y="10430"/>
                      </a:lnTo>
                      <a:lnTo>
                        <a:pt x="7" y="0"/>
                      </a:lnTo>
                      <a:lnTo>
                        <a:pt x="0" y="3746"/>
                      </a:lnTo>
                      <a:lnTo>
                        <a:pt x="2754" y="5270"/>
                      </a:lnTo>
                      <a:lnTo>
                        <a:pt x="2751" y="7124"/>
                      </a:lnTo>
                      <a:lnTo>
                        <a:pt x="8013" y="10036"/>
                      </a:lnTo>
                      <a:lnTo>
                        <a:pt x="8013" y="10036"/>
                      </a:lnTo>
                      <a:lnTo>
                        <a:pt x="21588" y="21600"/>
                      </a:lnTo>
                      <a:lnTo>
                        <a:pt x="21600" y="14999"/>
                      </a:lnTo>
                      <a:cubicBezTo>
                        <a:pt x="21600" y="14999"/>
                        <a:pt x="18846" y="13475"/>
                        <a:pt x="18846" y="13475"/>
                      </a:cubicBezTo>
                      <a:close/>
                    </a:path>
                  </a:pathLst>
                </a:custGeom>
                <a:solidFill>
                  <a:srgbClr val="000000">
                    <a:alpha val="35000"/>
                  </a:srgbClr>
                </a:solidFill>
                <a:ln w="1896" cap="flat">
                  <a:solidFill>
                    <a:srgbClr val="000000">
                      <a:alpha val="3500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Group 6"/>
              <p:cNvGrpSpPr/>
              <p:nvPr/>
            </p:nvGrpSpPr>
            <p:grpSpPr>
              <a:xfrm>
                <a:off x="252869" y="3864295"/>
                <a:ext cx="4828604" cy="5793357"/>
                <a:chOff x="0" y="-1"/>
                <a:chExt cx="4828602" cy="5793355"/>
              </a:xfrm>
            </p:grpSpPr>
            <p:sp>
              <p:nvSpPr>
                <p:cNvPr id="44" name="Freeform: Shape 19"/>
                <p:cNvSpPr/>
                <p:nvPr/>
              </p:nvSpPr>
              <p:spPr>
                <a:xfrm>
                  <a:off x="0" y="-1"/>
                  <a:ext cx="4828602" cy="57933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85" extrusionOk="0">
                      <a:moveTo>
                        <a:pt x="13059" y="245"/>
                      </a:moveTo>
                      <a:lnTo>
                        <a:pt x="12942" y="192"/>
                      </a:lnTo>
                      <a:cubicBezTo>
                        <a:pt x="12749" y="304"/>
                        <a:pt x="12574" y="443"/>
                        <a:pt x="12426" y="601"/>
                      </a:cubicBezTo>
                      <a:cubicBezTo>
                        <a:pt x="12099" y="948"/>
                        <a:pt x="11899" y="1389"/>
                        <a:pt x="11897" y="1848"/>
                      </a:cubicBezTo>
                      <a:cubicBezTo>
                        <a:pt x="11897" y="1869"/>
                        <a:pt x="11898" y="1888"/>
                        <a:pt x="11899" y="1908"/>
                      </a:cubicBezTo>
                      <a:cubicBezTo>
                        <a:pt x="11899" y="1895"/>
                        <a:pt x="11900" y="1882"/>
                        <a:pt x="11900" y="1870"/>
                      </a:cubicBezTo>
                      <a:cubicBezTo>
                        <a:pt x="11901" y="1866"/>
                        <a:pt x="11901" y="1861"/>
                        <a:pt x="11901" y="1857"/>
                      </a:cubicBezTo>
                      <a:cubicBezTo>
                        <a:pt x="11901" y="1855"/>
                        <a:pt x="11902" y="1853"/>
                        <a:pt x="11902" y="1850"/>
                      </a:cubicBezTo>
                      <a:cubicBezTo>
                        <a:pt x="11900" y="1869"/>
                        <a:pt x="11899" y="1889"/>
                        <a:pt x="11899" y="1908"/>
                      </a:cubicBezTo>
                      <a:cubicBezTo>
                        <a:pt x="11898" y="1927"/>
                        <a:pt x="11897" y="1946"/>
                        <a:pt x="11897" y="1965"/>
                      </a:cubicBezTo>
                      <a:cubicBezTo>
                        <a:pt x="11897" y="1977"/>
                        <a:pt x="11899" y="1989"/>
                        <a:pt x="11899" y="2001"/>
                      </a:cubicBezTo>
                      <a:cubicBezTo>
                        <a:pt x="11900" y="2038"/>
                        <a:pt x="11901" y="2074"/>
                        <a:pt x="11904" y="2109"/>
                      </a:cubicBezTo>
                      <a:cubicBezTo>
                        <a:pt x="11906" y="2125"/>
                        <a:pt x="11908" y="2141"/>
                        <a:pt x="11910" y="2157"/>
                      </a:cubicBezTo>
                      <a:cubicBezTo>
                        <a:pt x="11915" y="2193"/>
                        <a:pt x="11921" y="2230"/>
                        <a:pt x="11928" y="2265"/>
                      </a:cubicBezTo>
                      <a:cubicBezTo>
                        <a:pt x="11934" y="2295"/>
                        <a:pt x="11941" y="2324"/>
                        <a:pt x="11949" y="2353"/>
                      </a:cubicBezTo>
                      <a:cubicBezTo>
                        <a:pt x="11956" y="2379"/>
                        <a:pt x="11963" y="2405"/>
                        <a:pt x="11972" y="2431"/>
                      </a:cubicBezTo>
                      <a:cubicBezTo>
                        <a:pt x="11981" y="2459"/>
                        <a:pt x="11991" y="2487"/>
                        <a:pt x="12002" y="2514"/>
                      </a:cubicBezTo>
                      <a:cubicBezTo>
                        <a:pt x="12012" y="2539"/>
                        <a:pt x="12022" y="2563"/>
                        <a:pt x="12033" y="2587"/>
                      </a:cubicBezTo>
                      <a:cubicBezTo>
                        <a:pt x="12046" y="2614"/>
                        <a:pt x="12059" y="2640"/>
                        <a:pt x="12073" y="2666"/>
                      </a:cubicBezTo>
                      <a:cubicBezTo>
                        <a:pt x="12086" y="2689"/>
                        <a:pt x="12099" y="2712"/>
                        <a:pt x="12113" y="2734"/>
                      </a:cubicBezTo>
                      <a:cubicBezTo>
                        <a:pt x="12128" y="2759"/>
                        <a:pt x="12144" y="2784"/>
                        <a:pt x="12161" y="2808"/>
                      </a:cubicBezTo>
                      <a:cubicBezTo>
                        <a:pt x="12176" y="2829"/>
                        <a:pt x="12192" y="2849"/>
                        <a:pt x="12208" y="2870"/>
                      </a:cubicBezTo>
                      <a:cubicBezTo>
                        <a:pt x="12226" y="2893"/>
                        <a:pt x="12244" y="2916"/>
                        <a:pt x="12264" y="2938"/>
                      </a:cubicBezTo>
                      <a:cubicBezTo>
                        <a:pt x="12281" y="2957"/>
                        <a:pt x="12300" y="2975"/>
                        <a:pt x="12318" y="2994"/>
                      </a:cubicBezTo>
                      <a:cubicBezTo>
                        <a:pt x="12339" y="3015"/>
                        <a:pt x="12360" y="3036"/>
                        <a:pt x="12383" y="3056"/>
                      </a:cubicBezTo>
                      <a:cubicBezTo>
                        <a:pt x="12401" y="3073"/>
                        <a:pt x="12422" y="3089"/>
                        <a:pt x="12442" y="3105"/>
                      </a:cubicBezTo>
                      <a:cubicBezTo>
                        <a:pt x="12466" y="3124"/>
                        <a:pt x="12489" y="3144"/>
                        <a:pt x="12515" y="3162"/>
                      </a:cubicBezTo>
                      <a:cubicBezTo>
                        <a:pt x="12533" y="3175"/>
                        <a:pt x="12554" y="3187"/>
                        <a:pt x="12573" y="3200"/>
                      </a:cubicBezTo>
                      <a:cubicBezTo>
                        <a:pt x="12601" y="3218"/>
                        <a:pt x="12628" y="3236"/>
                        <a:pt x="12657" y="3252"/>
                      </a:cubicBezTo>
                      <a:cubicBezTo>
                        <a:pt x="12662" y="3260"/>
                        <a:pt x="12759" y="3394"/>
                        <a:pt x="12780" y="3566"/>
                      </a:cubicBezTo>
                      <a:cubicBezTo>
                        <a:pt x="12770" y="3638"/>
                        <a:pt x="12741" y="3711"/>
                        <a:pt x="12680" y="3778"/>
                      </a:cubicBezTo>
                      <a:cubicBezTo>
                        <a:pt x="12619" y="3844"/>
                        <a:pt x="12526" y="3905"/>
                        <a:pt x="12389" y="3952"/>
                      </a:cubicBezTo>
                      <a:lnTo>
                        <a:pt x="12194" y="3974"/>
                      </a:lnTo>
                      <a:lnTo>
                        <a:pt x="12181" y="3976"/>
                      </a:lnTo>
                      <a:lnTo>
                        <a:pt x="9989" y="4233"/>
                      </a:lnTo>
                      <a:lnTo>
                        <a:pt x="7697" y="3194"/>
                      </a:lnTo>
                      <a:lnTo>
                        <a:pt x="7573" y="3209"/>
                      </a:lnTo>
                      <a:lnTo>
                        <a:pt x="7505" y="3217"/>
                      </a:lnTo>
                      <a:lnTo>
                        <a:pt x="6157" y="3375"/>
                      </a:lnTo>
                      <a:lnTo>
                        <a:pt x="3339" y="2098"/>
                      </a:lnTo>
                      <a:lnTo>
                        <a:pt x="3313" y="13590"/>
                      </a:lnTo>
                      <a:lnTo>
                        <a:pt x="2324" y="13705"/>
                      </a:lnTo>
                      <a:lnTo>
                        <a:pt x="2321" y="15221"/>
                      </a:lnTo>
                      <a:lnTo>
                        <a:pt x="1266" y="15345"/>
                      </a:lnTo>
                      <a:lnTo>
                        <a:pt x="1262" y="16885"/>
                      </a:lnTo>
                      <a:lnTo>
                        <a:pt x="3" y="17033"/>
                      </a:lnTo>
                      <a:lnTo>
                        <a:pt x="0" y="18573"/>
                      </a:lnTo>
                      <a:lnTo>
                        <a:pt x="6648" y="21585"/>
                      </a:lnTo>
                      <a:lnTo>
                        <a:pt x="21433" y="19855"/>
                      </a:lnTo>
                      <a:lnTo>
                        <a:pt x="21433" y="19761"/>
                      </a:lnTo>
                      <a:lnTo>
                        <a:pt x="21452" y="11169"/>
                      </a:lnTo>
                      <a:cubicBezTo>
                        <a:pt x="21383" y="10931"/>
                        <a:pt x="21232" y="10861"/>
                        <a:pt x="21074" y="10863"/>
                      </a:cubicBezTo>
                      <a:cubicBezTo>
                        <a:pt x="20880" y="10904"/>
                        <a:pt x="20709" y="11017"/>
                        <a:pt x="20709" y="11017"/>
                      </a:cubicBezTo>
                      <a:cubicBezTo>
                        <a:pt x="20358" y="11474"/>
                        <a:pt x="19802" y="11808"/>
                        <a:pt x="19177" y="11881"/>
                      </a:cubicBezTo>
                      <a:cubicBezTo>
                        <a:pt x="19156" y="11884"/>
                        <a:pt x="19135" y="11886"/>
                        <a:pt x="19115" y="11888"/>
                      </a:cubicBezTo>
                      <a:cubicBezTo>
                        <a:pt x="19092" y="11891"/>
                        <a:pt x="19070" y="11894"/>
                        <a:pt x="19047" y="11897"/>
                      </a:cubicBezTo>
                      <a:cubicBezTo>
                        <a:pt x="19025" y="11899"/>
                        <a:pt x="19004" y="11901"/>
                        <a:pt x="18982" y="11903"/>
                      </a:cubicBezTo>
                      <a:cubicBezTo>
                        <a:pt x="18982" y="11903"/>
                        <a:pt x="18982" y="11903"/>
                        <a:pt x="18981" y="11903"/>
                      </a:cubicBezTo>
                      <a:cubicBezTo>
                        <a:pt x="18979" y="11904"/>
                        <a:pt x="18978" y="11904"/>
                        <a:pt x="18976" y="11904"/>
                      </a:cubicBezTo>
                      <a:cubicBezTo>
                        <a:pt x="18961" y="11905"/>
                        <a:pt x="18947" y="11906"/>
                        <a:pt x="18932" y="11907"/>
                      </a:cubicBezTo>
                      <a:cubicBezTo>
                        <a:pt x="18931" y="11907"/>
                        <a:pt x="18930" y="11907"/>
                        <a:pt x="18929" y="11907"/>
                      </a:cubicBezTo>
                      <a:cubicBezTo>
                        <a:pt x="18925" y="11908"/>
                        <a:pt x="18921" y="11908"/>
                        <a:pt x="18918" y="11908"/>
                      </a:cubicBezTo>
                      <a:cubicBezTo>
                        <a:pt x="18906" y="11909"/>
                        <a:pt x="18894" y="11909"/>
                        <a:pt x="18883" y="11910"/>
                      </a:cubicBezTo>
                      <a:cubicBezTo>
                        <a:pt x="18882" y="11910"/>
                        <a:pt x="18880" y="11910"/>
                        <a:pt x="18879" y="11910"/>
                      </a:cubicBezTo>
                      <a:cubicBezTo>
                        <a:pt x="18874" y="11910"/>
                        <a:pt x="18869" y="11910"/>
                        <a:pt x="18865" y="11910"/>
                      </a:cubicBezTo>
                      <a:cubicBezTo>
                        <a:pt x="18854" y="11910"/>
                        <a:pt x="18844" y="11911"/>
                        <a:pt x="18833" y="11911"/>
                      </a:cubicBezTo>
                      <a:cubicBezTo>
                        <a:pt x="18832" y="11911"/>
                        <a:pt x="18831" y="11911"/>
                        <a:pt x="18830" y="11911"/>
                      </a:cubicBezTo>
                      <a:cubicBezTo>
                        <a:pt x="18829" y="11911"/>
                        <a:pt x="18827" y="11911"/>
                        <a:pt x="18826" y="11911"/>
                      </a:cubicBezTo>
                      <a:lnTo>
                        <a:pt x="18811" y="11911"/>
                      </a:lnTo>
                      <a:cubicBezTo>
                        <a:pt x="18801" y="11911"/>
                        <a:pt x="18791" y="11912"/>
                        <a:pt x="18781" y="11911"/>
                      </a:cubicBezTo>
                      <a:cubicBezTo>
                        <a:pt x="18776" y="11911"/>
                        <a:pt x="18771" y="11911"/>
                        <a:pt x="18766" y="11911"/>
                      </a:cubicBezTo>
                      <a:cubicBezTo>
                        <a:pt x="18764" y="11911"/>
                        <a:pt x="18761" y="11911"/>
                        <a:pt x="18759" y="11911"/>
                      </a:cubicBezTo>
                      <a:cubicBezTo>
                        <a:pt x="18747" y="11911"/>
                        <a:pt x="18736" y="11910"/>
                        <a:pt x="18725" y="11910"/>
                      </a:cubicBezTo>
                      <a:cubicBezTo>
                        <a:pt x="18722" y="11910"/>
                        <a:pt x="18719" y="11910"/>
                        <a:pt x="18716" y="11910"/>
                      </a:cubicBezTo>
                      <a:cubicBezTo>
                        <a:pt x="18713" y="11910"/>
                        <a:pt x="18709" y="11910"/>
                        <a:pt x="18706" y="11909"/>
                      </a:cubicBezTo>
                      <a:cubicBezTo>
                        <a:pt x="18696" y="11909"/>
                        <a:pt x="18687" y="11909"/>
                        <a:pt x="18677" y="11908"/>
                      </a:cubicBezTo>
                      <a:cubicBezTo>
                        <a:pt x="18674" y="11908"/>
                        <a:pt x="18671" y="11908"/>
                        <a:pt x="18668" y="11908"/>
                      </a:cubicBezTo>
                      <a:cubicBezTo>
                        <a:pt x="18664" y="11907"/>
                        <a:pt x="18659" y="11907"/>
                        <a:pt x="18655" y="11906"/>
                      </a:cubicBezTo>
                      <a:cubicBezTo>
                        <a:pt x="18646" y="11906"/>
                        <a:pt x="18636" y="11905"/>
                        <a:pt x="18627" y="11904"/>
                      </a:cubicBezTo>
                      <a:cubicBezTo>
                        <a:pt x="18625" y="11904"/>
                        <a:pt x="18623" y="11904"/>
                        <a:pt x="18620" y="11904"/>
                      </a:cubicBezTo>
                      <a:cubicBezTo>
                        <a:pt x="18620" y="11904"/>
                        <a:pt x="18620" y="11904"/>
                        <a:pt x="18619" y="11904"/>
                      </a:cubicBezTo>
                      <a:cubicBezTo>
                        <a:pt x="18613" y="11903"/>
                        <a:pt x="18606" y="11903"/>
                        <a:pt x="18600" y="11902"/>
                      </a:cubicBezTo>
                      <a:cubicBezTo>
                        <a:pt x="18599" y="11902"/>
                        <a:pt x="18598" y="11902"/>
                        <a:pt x="18597" y="11902"/>
                      </a:cubicBezTo>
                      <a:cubicBezTo>
                        <a:pt x="18592" y="11901"/>
                        <a:pt x="18588" y="11901"/>
                        <a:pt x="18583" y="11900"/>
                      </a:cubicBezTo>
                      <a:cubicBezTo>
                        <a:pt x="18582" y="11900"/>
                        <a:pt x="18581" y="11900"/>
                        <a:pt x="18580" y="11900"/>
                      </a:cubicBezTo>
                      <a:cubicBezTo>
                        <a:pt x="18573" y="11899"/>
                        <a:pt x="18566" y="11898"/>
                        <a:pt x="18559" y="11898"/>
                      </a:cubicBezTo>
                      <a:cubicBezTo>
                        <a:pt x="18553" y="11897"/>
                        <a:pt x="18546" y="11896"/>
                        <a:pt x="18540" y="11895"/>
                      </a:cubicBezTo>
                      <a:cubicBezTo>
                        <a:pt x="18540" y="11895"/>
                        <a:pt x="18539" y="11895"/>
                        <a:pt x="18539" y="11895"/>
                      </a:cubicBezTo>
                      <a:cubicBezTo>
                        <a:pt x="18536" y="11895"/>
                        <a:pt x="18533" y="11894"/>
                        <a:pt x="18530" y="11894"/>
                      </a:cubicBezTo>
                      <a:cubicBezTo>
                        <a:pt x="18526" y="11893"/>
                        <a:pt x="18522" y="11893"/>
                        <a:pt x="18519" y="11892"/>
                      </a:cubicBezTo>
                      <a:cubicBezTo>
                        <a:pt x="18513" y="11892"/>
                        <a:pt x="18506" y="11891"/>
                        <a:pt x="18500" y="11890"/>
                      </a:cubicBezTo>
                      <a:cubicBezTo>
                        <a:pt x="18498" y="11889"/>
                        <a:pt x="18496" y="11889"/>
                        <a:pt x="18494" y="11889"/>
                      </a:cubicBezTo>
                      <a:cubicBezTo>
                        <a:pt x="18489" y="11888"/>
                        <a:pt x="18484" y="11887"/>
                        <a:pt x="18479" y="11887"/>
                      </a:cubicBezTo>
                      <a:cubicBezTo>
                        <a:pt x="18479" y="11886"/>
                        <a:pt x="18479" y="11886"/>
                        <a:pt x="18479" y="11886"/>
                      </a:cubicBezTo>
                      <a:cubicBezTo>
                        <a:pt x="18473" y="11885"/>
                        <a:pt x="18467" y="11885"/>
                        <a:pt x="18461" y="11883"/>
                      </a:cubicBezTo>
                      <a:cubicBezTo>
                        <a:pt x="18457" y="11883"/>
                        <a:pt x="18453" y="11882"/>
                        <a:pt x="18449" y="11881"/>
                      </a:cubicBezTo>
                      <a:cubicBezTo>
                        <a:pt x="18444" y="11880"/>
                        <a:pt x="18439" y="11879"/>
                        <a:pt x="18434" y="11879"/>
                      </a:cubicBezTo>
                      <a:cubicBezTo>
                        <a:pt x="18430" y="11878"/>
                        <a:pt x="18426" y="11877"/>
                        <a:pt x="18422" y="11876"/>
                      </a:cubicBezTo>
                      <a:cubicBezTo>
                        <a:pt x="18416" y="11875"/>
                        <a:pt x="18410" y="11874"/>
                        <a:pt x="18404" y="11873"/>
                      </a:cubicBezTo>
                      <a:cubicBezTo>
                        <a:pt x="18399" y="11872"/>
                        <a:pt x="18394" y="11871"/>
                        <a:pt x="18390" y="11870"/>
                      </a:cubicBezTo>
                      <a:cubicBezTo>
                        <a:pt x="18388" y="11869"/>
                        <a:pt x="18385" y="11869"/>
                        <a:pt x="18383" y="11869"/>
                      </a:cubicBezTo>
                      <a:lnTo>
                        <a:pt x="18383" y="11869"/>
                      </a:lnTo>
                      <a:cubicBezTo>
                        <a:pt x="18374" y="11867"/>
                        <a:pt x="18365" y="11864"/>
                        <a:pt x="18356" y="11862"/>
                      </a:cubicBezTo>
                      <a:cubicBezTo>
                        <a:pt x="18352" y="11862"/>
                        <a:pt x="18349" y="11861"/>
                        <a:pt x="18346" y="11860"/>
                      </a:cubicBezTo>
                      <a:cubicBezTo>
                        <a:pt x="18345" y="11860"/>
                        <a:pt x="18345" y="11860"/>
                        <a:pt x="18344" y="11860"/>
                      </a:cubicBezTo>
                      <a:cubicBezTo>
                        <a:pt x="18340" y="11859"/>
                        <a:pt x="18336" y="11858"/>
                        <a:pt x="18332" y="11857"/>
                      </a:cubicBezTo>
                      <a:cubicBezTo>
                        <a:pt x="18323" y="11854"/>
                        <a:pt x="18314" y="11853"/>
                        <a:pt x="18306" y="11850"/>
                      </a:cubicBezTo>
                      <a:cubicBezTo>
                        <a:pt x="18305" y="11850"/>
                        <a:pt x="18304" y="11850"/>
                        <a:pt x="18304" y="11850"/>
                      </a:cubicBezTo>
                      <a:cubicBezTo>
                        <a:pt x="18300" y="11849"/>
                        <a:pt x="18297" y="11848"/>
                        <a:pt x="18294" y="11847"/>
                      </a:cubicBezTo>
                      <a:cubicBezTo>
                        <a:pt x="18293" y="11847"/>
                        <a:pt x="18291" y="11846"/>
                        <a:pt x="18290" y="11846"/>
                      </a:cubicBezTo>
                      <a:cubicBezTo>
                        <a:pt x="18283" y="11844"/>
                        <a:pt x="18275" y="11842"/>
                        <a:pt x="18268" y="11840"/>
                      </a:cubicBezTo>
                      <a:cubicBezTo>
                        <a:pt x="18266" y="11839"/>
                        <a:pt x="18264" y="11839"/>
                        <a:pt x="18261" y="11838"/>
                      </a:cubicBezTo>
                      <a:cubicBezTo>
                        <a:pt x="18256" y="11837"/>
                        <a:pt x="18252" y="11835"/>
                        <a:pt x="18247" y="11834"/>
                      </a:cubicBezTo>
                      <a:cubicBezTo>
                        <a:pt x="18241" y="11832"/>
                        <a:pt x="18236" y="11831"/>
                        <a:pt x="18230" y="11829"/>
                      </a:cubicBezTo>
                      <a:cubicBezTo>
                        <a:pt x="18227" y="11828"/>
                        <a:pt x="18223" y="11826"/>
                        <a:pt x="18219" y="11825"/>
                      </a:cubicBezTo>
                      <a:cubicBezTo>
                        <a:pt x="18214" y="11824"/>
                        <a:pt x="18209" y="11822"/>
                        <a:pt x="18203" y="11820"/>
                      </a:cubicBezTo>
                      <a:cubicBezTo>
                        <a:pt x="18200" y="11819"/>
                        <a:pt x="18197" y="11818"/>
                        <a:pt x="18193" y="11817"/>
                      </a:cubicBezTo>
                      <a:cubicBezTo>
                        <a:pt x="18188" y="11815"/>
                        <a:pt x="18182" y="11813"/>
                        <a:pt x="18176" y="11811"/>
                      </a:cubicBezTo>
                      <a:cubicBezTo>
                        <a:pt x="18176" y="11811"/>
                        <a:pt x="18175" y="11811"/>
                        <a:pt x="18175" y="11811"/>
                      </a:cubicBezTo>
                      <a:cubicBezTo>
                        <a:pt x="18170" y="11809"/>
                        <a:pt x="18166" y="11808"/>
                        <a:pt x="18162" y="11806"/>
                      </a:cubicBezTo>
                      <a:cubicBezTo>
                        <a:pt x="18160" y="11806"/>
                        <a:pt x="18158" y="11805"/>
                        <a:pt x="18157" y="11804"/>
                      </a:cubicBezTo>
                      <a:cubicBezTo>
                        <a:pt x="18151" y="11802"/>
                        <a:pt x="18145" y="11800"/>
                        <a:pt x="18140" y="11798"/>
                      </a:cubicBezTo>
                      <a:cubicBezTo>
                        <a:pt x="18137" y="11797"/>
                        <a:pt x="18134" y="11796"/>
                        <a:pt x="18132" y="11795"/>
                      </a:cubicBezTo>
                      <a:cubicBezTo>
                        <a:pt x="18128" y="11794"/>
                        <a:pt x="18124" y="11793"/>
                        <a:pt x="18121" y="11791"/>
                      </a:cubicBezTo>
                      <a:cubicBezTo>
                        <a:pt x="18121" y="11791"/>
                        <a:pt x="18121" y="11791"/>
                        <a:pt x="18120" y="11791"/>
                      </a:cubicBezTo>
                      <a:cubicBezTo>
                        <a:pt x="18115" y="11789"/>
                        <a:pt x="18110" y="11787"/>
                        <a:pt x="18104" y="11785"/>
                      </a:cubicBezTo>
                      <a:cubicBezTo>
                        <a:pt x="18097" y="11782"/>
                        <a:pt x="18091" y="11780"/>
                        <a:pt x="18085" y="11777"/>
                      </a:cubicBezTo>
                      <a:cubicBezTo>
                        <a:pt x="18083" y="11776"/>
                        <a:pt x="18081" y="11776"/>
                        <a:pt x="18080" y="11775"/>
                      </a:cubicBezTo>
                      <a:cubicBezTo>
                        <a:pt x="18079" y="11775"/>
                        <a:pt x="18078" y="11774"/>
                        <a:pt x="18077" y="11774"/>
                      </a:cubicBezTo>
                      <a:cubicBezTo>
                        <a:pt x="18060" y="11767"/>
                        <a:pt x="18045" y="11760"/>
                        <a:pt x="18029" y="11753"/>
                      </a:cubicBezTo>
                      <a:cubicBezTo>
                        <a:pt x="17879" y="11686"/>
                        <a:pt x="17743" y="11600"/>
                        <a:pt x="17625" y="11496"/>
                      </a:cubicBezTo>
                      <a:cubicBezTo>
                        <a:pt x="17317" y="11226"/>
                        <a:pt x="17130" y="10842"/>
                        <a:pt x="17131" y="10396"/>
                      </a:cubicBezTo>
                      <a:cubicBezTo>
                        <a:pt x="17131" y="10173"/>
                        <a:pt x="17179" y="9954"/>
                        <a:pt x="17266" y="9748"/>
                      </a:cubicBezTo>
                      <a:cubicBezTo>
                        <a:pt x="17342" y="9565"/>
                        <a:pt x="17449" y="9392"/>
                        <a:pt x="17581" y="9236"/>
                      </a:cubicBezTo>
                      <a:cubicBezTo>
                        <a:pt x="17596" y="9218"/>
                        <a:pt x="17612" y="9201"/>
                        <a:pt x="17627" y="9183"/>
                      </a:cubicBezTo>
                      <a:cubicBezTo>
                        <a:pt x="17980" y="8792"/>
                        <a:pt x="18488" y="8512"/>
                        <a:pt x="19054" y="8446"/>
                      </a:cubicBezTo>
                      <a:cubicBezTo>
                        <a:pt x="19077" y="8443"/>
                        <a:pt x="19100" y="8441"/>
                        <a:pt x="19123" y="8439"/>
                      </a:cubicBezTo>
                      <a:cubicBezTo>
                        <a:pt x="19143" y="8436"/>
                        <a:pt x="19163" y="8433"/>
                        <a:pt x="19184" y="8431"/>
                      </a:cubicBezTo>
                      <a:cubicBezTo>
                        <a:pt x="19205" y="8428"/>
                        <a:pt x="19226" y="8426"/>
                        <a:pt x="19247" y="8424"/>
                      </a:cubicBezTo>
                      <a:cubicBezTo>
                        <a:pt x="19247" y="8424"/>
                        <a:pt x="19247" y="8424"/>
                        <a:pt x="19247" y="8424"/>
                      </a:cubicBezTo>
                      <a:cubicBezTo>
                        <a:pt x="19251" y="8424"/>
                        <a:pt x="19256" y="8423"/>
                        <a:pt x="19260" y="8423"/>
                      </a:cubicBezTo>
                      <a:cubicBezTo>
                        <a:pt x="19262" y="8423"/>
                        <a:pt x="19263" y="8423"/>
                        <a:pt x="19265" y="8423"/>
                      </a:cubicBezTo>
                      <a:cubicBezTo>
                        <a:pt x="19281" y="8421"/>
                        <a:pt x="19297" y="8420"/>
                        <a:pt x="19313" y="8419"/>
                      </a:cubicBezTo>
                      <a:cubicBezTo>
                        <a:pt x="19315" y="8419"/>
                        <a:pt x="19318" y="8419"/>
                        <a:pt x="19321" y="8419"/>
                      </a:cubicBezTo>
                      <a:cubicBezTo>
                        <a:pt x="19323" y="8419"/>
                        <a:pt x="19325" y="8419"/>
                        <a:pt x="19327" y="8419"/>
                      </a:cubicBezTo>
                      <a:cubicBezTo>
                        <a:pt x="19347" y="8418"/>
                        <a:pt x="19368" y="8417"/>
                        <a:pt x="19388" y="8416"/>
                      </a:cubicBezTo>
                      <a:cubicBezTo>
                        <a:pt x="19391" y="8416"/>
                        <a:pt x="19393" y="8416"/>
                        <a:pt x="19396" y="8416"/>
                      </a:cubicBezTo>
                      <a:cubicBezTo>
                        <a:pt x="19400" y="8416"/>
                        <a:pt x="19404" y="8416"/>
                        <a:pt x="19408" y="8416"/>
                      </a:cubicBezTo>
                      <a:cubicBezTo>
                        <a:pt x="19422" y="8416"/>
                        <a:pt x="19435" y="8416"/>
                        <a:pt x="19448" y="8416"/>
                      </a:cubicBezTo>
                      <a:cubicBezTo>
                        <a:pt x="19450" y="8416"/>
                        <a:pt x="19453" y="8416"/>
                        <a:pt x="19456" y="8416"/>
                      </a:cubicBezTo>
                      <a:cubicBezTo>
                        <a:pt x="19460" y="8416"/>
                        <a:pt x="19464" y="8416"/>
                        <a:pt x="19469" y="8416"/>
                      </a:cubicBezTo>
                      <a:lnTo>
                        <a:pt x="19472" y="8416"/>
                      </a:lnTo>
                      <a:cubicBezTo>
                        <a:pt x="19487" y="8416"/>
                        <a:pt x="19501" y="8417"/>
                        <a:pt x="19515" y="8418"/>
                      </a:cubicBezTo>
                      <a:cubicBezTo>
                        <a:pt x="19519" y="8418"/>
                        <a:pt x="19524" y="8418"/>
                        <a:pt x="19528" y="8418"/>
                      </a:cubicBezTo>
                      <a:cubicBezTo>
                        <a:pt x="19530" y="8418"/>
                        <a:pt x="19531" y="8418"/>
                        <a:pt x="19533" y="8418"/>
                      </a:cubicBezTo>
                      <a:cubicBezTo>
                        <a:pt x="19538" y="8418"/>
                        <a:pt x="19542" y="8419"/>
                        <a:pt x="19547" y="8419"/>
                      </a:cubicBezTo>
                      <a:cubicBezTo>
                        <a:pt x="19557" y="8420"/>
                        <a:pt x="19567" y="8420"/>
                        <a:pt x="19577" y="8421"/>
                      </a:cubicBezTo>
                      <a:lnTo>
                        <a:pt x="19577" y="8421"/>
                      </a:lnTo>
                      <a:lnTo>
                        <a:pt x="20714" y="8936"/>
                      </a:lnTo>
                      <a:cubicBezTo>
                        <a:pt x="20714" y="8936"/>
                        <a:pt x="20714" y="8936"/>
                        <a:pt x="20715" y="8936"/>
                      </a:cubicBezTo>
                      <a:cubicBezTo>
                        <a:pt x="20715" y="8936"/>
                        <a:pt x="20715" y="8937"/>
                        <a:pt x="20715" y="8937"/>
                      </a:cubicBezTo>
                      <a:cubicBezTo>
                        <a:pt x="20716" y="8937"/>
                        <a:pt x="20716" y="8937"/>
                        <a:pt x="20716" y="8937"/>
                      </a:cubicBezTo>
                      <a:cubicBezTo>
                        <a:pt x="20716" y="8937"/>
                        <a:pt x="20717" y="8937"/>
                        <a:pt x="20717" y="8937"/>
                      </a:cubicBezTo>
                      <a:cubicBezTo>
                        <a:pt x="20717" y="8937"/>
                        <a:pt x="20717" y="8937"/>
                        <a:pt x="20717" y="8938"/>
                      </a:cubicBezTo>
                      <a:cubicBezTo>
                        <a:pt x="20718" y="8938"/>
                        <a:pt x="20718" y="8938"/>
                        <a:pt x="20719" y="8938"/>
                      </a:cubicBezTo>
                      <a:cubicBezTo>
                        <a:pt x="20719" y="8938"/>
                        <a:pt x="20720" y="8938"/>
                        <a:pt x="20720" y="8939"/>
                      </a:cubicBezTo>
                      <a:cubicBezTo>
                        <a:pt x="20720" y="8939"/>
                        <a:pt x="20721" y="8939"/>
                        <a:pt x="20721" y="8939"/>
                      </a:cubicBezTo>
                      <a:cubicBezTo>
                        <a:pt x="20721" y="8939"/>
                        <a:pt x="20721" y="8939"/>
                        <a:pt x="20721" y="8939"/>
                      </a:cubicBezTo>
                      <a:cubicBezTo>
                        <a:pt x="20752" y="8952"/>
                        <a:pt x="20875" y="8998"/>
                        <a:pt x="21026" y="9007"/>
                      </a:cubicBezTo>
                      <a:cubicBezTo>
                        <a:pt x="21026" y="9007"/>
                        <a:pt x="21027" y="9007"/>
                        <a:pt x="21028" y="9007"/>
                      </a:cubicBezTo>
                      <a:lnTo>
                        <a:pt x="21028" y="9007"/>
                      </a:lnTo>
                      <a:cubicBezTo>
                        <a:pt x="21030" y="9007"/>
                        <a:pt x="21032" y="9007"/>
                        <a:pt x="21035" y="9007"/>
                      </a:cubicBezTo>
                      <a:cubicBezTo>
                        <a:pt x="21041" y="9007"/>
                        <a:pt x="21047" y="9008"/>
                        <a:pt x="21054" y="9008"/>
                      </a:cubicBezTo>
                      <a:cubicBezTo>
                        <a:pt x="21055" y="9008"/>
                        <a:pt x="21056" y="9008"/>
                        <a:pt x="21058" y="9008"/>
                      </a:cubicBezTo>
                      <a:cubicBezTo>
                        <a:pt x="21066" y="9008"/>
                        <a:pt x="21074" y="9008"/>
                        <a:pt x="21082" y="9008"/>
                      </a:cubicBezTo>
                      <a:cubicBezTo>
                        <a:pt x="21105" y="9007"/>
                        <a:pt x="21127" y="9006"/>
                        <a:pt x="21150" y="9003"/>
                      </a:cubicBezTo>
                      <a:cubicBezTo>
                        <a:pt x="21161" y="9002"/>
                        <a:pt x="21171" y="9000"/>
                        <a:pt x="21181" y="8999"/>
                      </a:cubicBezTo>
                      <a:cubicBezTo>
                        <a:pt x="21185" y="8998"/>
                        <a:pt x="21188" y="8998"/>
                        <a:pt x="21191" y="8997"/>
                      </a:cubicBezTo>
                      <a:cubicBezTo>
                        <a:pt x="21198" y="8996"/>
                        <a:pt x="21206" y="8994"/>
                        <a:pt x="21213" y="8992"/>
                      </a:cubicBezTo>
                      <a:cubicBezTo>
                        <a:pt x="21217" y="8992"/>
                        <a:pt x="21220" y="8991"/>
                        <a:pt x="21224" y="8990"/>
                      </a:cubicBezTo>
                      <a:cubicBezTo>
                        <a:pt x="21231" y="8988"/>
                        <a:pt x="21239" y="8986"/>
                        <a:pt x="21246" y="8984"/>
                      </a:cubicBezTo>
                      <a:cubicBezTo>
                        <a:pt x="21249" y="8983"/>
                        <a:pt x="21252" y="8982"/>
                        <a:pt x="21256" y="8981"/>
                      </a:cubicBezTo>
                      <a:cubicBezTo>
                        <a:pt x="21266" y="8978"/>
                        <a:pt x="21276" y="8974"/>
                        <a:pt x="21286" y="8970"/>
                      </a:cubicBezTo>
                      <a:cubicBezTo>
                        <a:pt x="21286" y="8970"/>
                        <a:pt x="21286" y="8970"/>
                        <a:pt x="21286" y="8970"/>
                      </a:cubicBezTo>
                      <a:cubicBezTo>
                        <a:pt x="21286" y="8970"/>
                        <a:pt x="21286" y="8970"/>
                        <a:pt x="21286" y="8970"/>
                      </a:cubicBezTo>
                      <a:cubicBezTo>
                        <a:pt x="21296" y="8966"/>
                        <a:pt x="21306" y="8962"/>
                        <a:pt x="21315" y="8958"/>
                      </a:cubicBezTo>
                      <a:cubicBezTo>
                        <a:pt x="21318" y="8956"/>
                        <a:pt x="21321" y="8954"/>
                        <a:pt x="21324" y="8953"/>
                      </a:cubicBezTo>
                      <a:cubicBezTo>
                        <a:pt x="21331" y="8950"/>
                        <a:pt x="21338" y="8946"/>
                        <a:pt x="21344" y="8942"/>
                      </a:cubicBezTo>
                      <a:cubicBezTo>
                        <a:pt x="21346" y="8942"/>
                        <a:pt x="21347" y="8941"/>
                        <a:pt x="21348" y="8940"/>
                      </a:cubicBezTo>
                      <a:cubicBezTo>
                        <a:pt x="21351" y="8939"/>
                        <a:pt x="21354" y="8937"/>
                        <a:pt x="21357" y="8935"/>
                      </a:cubicBezTo>
                      <a:cubicBezTo>
                        <a:pt x="21361" y="8933"/>
                        <a:pt x="21364" y="8931"/>
                        <a:pt x="21367" y="8929"/>
                      </a:cubicBezTo>
                      <a:cubicBezTo>
                        <a:pt x="21372" y="8925"/>
                        <a:pt x="21377" y="8922"/>
                        <a:pt x="21382" y="8919"/>
                      </a:cubicBezTo>
                      <a:cubicBezTo>
                        <a:pt x="21385" y="8917"/>
                        <a:pt x="21388" y="8915"/>
                        <a:pt x="21391" y="8912"/>
                      </a:cubicBezTo>
                      <a:cubicBezTo>
                        <a:pt x="21392" y="8912"/>
                        <a:pt x="21392" y="8911"/>
                        <a:pt x="21393" y="8911"/>
                      </a:cubicBezTo>
                      <a:cubicBezTo>
                        <a:pt x="21400" y="8906"/>
                        <a:pt x="21406" y="8901"/>
                        <a:pt x="21413" y="8895"/>
                      </a:cubicBezTo>
                      <a:cubicBezTo>
                        <a:pt x="21413" y="8895"/>
                        <a:pt x="21414" y="8894"/>
                        <a:pt x="21415" y="8894"/>
                      </a:cubicBezTo>
                      <a:cubicBezTo>
                        <a:pt x="21420" y="8889"/>
                        <a:pt x="21426" y="8884"/>
                        <a:pt x="21432" y="8878"/>
                      </a:cubicBezTo>
                      <a:cubicBezTo>
                        <a:pt x="21433" y="8878"/>
                        <a:pt x="21433" y="8877"/>
                        <a:pt x="21434" y="8876"/>
                      </a:cubicBezTo>
                      <a:cubicBezTo>
                        <a:pt x="21437" y="8874"/>
                        <a:pt x="21439" y="8871"/>
                        <a:pt x="21441" y="8869"/>
                      </a:cubicBezTo>
                      <a:cubicBezTo>
                        <a:pt x="21446" y="8864"/>
                        <a:pt x="21451" y="8859"/>
                        <a:pt x="21455" y="8854"/>
                      </a:cubicBezTo>
                      <a:cubicBezTo>
                        <a:pt x="21458" y="8852"/>
                        <a:pt x="21460" y="8849"/>
                        <a:pt x="21463" y="8846"/>
                      </a:cubicBezTo>
                      <a:cubicBezTo>
                        <a:pt x="21464" y="8844"/>
                        <a:pt x="21466" y="8842"/>
                        <a:pt x="21468" y="8840"/>
                      </a:cubicBezTo>
                      <a:cubicBezTo>
                        <a:pt x="21470" y="8837"/>
                        <a:pt x="21472" y="8834"/>
                        <a:pt x="21475" y="8832"/>
                      </a:cubicBezTo>
                      <a:cubicBezTo>
                        <a:pt x="21478" y="8828"/>
                        <a:pt x="21481" y="8824"/>
                        <a:pt x="21483" y="8820"/>
                      </a:cubicBezTo>
                      <a:cubicBezTo>
                        <a:pt x="21487" y="8815"/>
                        <a:pt x="21491" y="8810"/>
                        <a:pt x="21495" y="8805"/>
                      </a:cubicBezTo>
                      <a:cubicBezTo>
                        <a:pt x="21497" y="8801"/>
                        <a:pt x="21500" y="8797"/>
                        <a:pt x="21503" y="8793"/>
                      </a:cubicBezTo>
                      <a:cubicBezTo>
                        <a:pt x="21504" y="8791"/>
                        <a:pt x="21505" y="8790"/>
                        <a:pt x="21506" y="8788"/>
                      </a:cubicBezTo>
                      <a:cubicBezTo>
                        <a:pt x="21509" y="8784"/>
                        <a:pt x="21512" y="8779"/>
                        <a:pt x="21515" y="8774"/>
                      </a:cubicBezTo>
                      <a:cubicBezTo>
                        <a:pt x="21517" y="8771"/>
                        <a:pt x="21519" y="8768"/>
                        <a:pt x="21521" y="8764"/>
                      </a:cubicBezTo>
                      <a:cubicBezTo>
                        <a:pt x="21526" y="8754"/>
                        <a:pt x="21532" y="8744"/>
                        <a:pt x="21537" y="8734"/>
                      </a:cubicBezTo>
                      <a:cubicBezTo>
                        <a:pt x="21542" y="8725"/>
                        <a:pt x="21546" y="8715"/>
                        <a:pt x="21550" y="8706"/>
                      </a:cubicBezTo>
                      <a:cubicBezTo>
                        <a:pt x="21551" y="8705"/>
                        <a:pt x="21551" y="8705"/>
                        <a:pt x="21551" y="8704"/>
                      </a:cubicBezTo>
                      <a:cubicBezTo>
                        <a:pt x="21552" y="8703"/>
                        <a:pt x="21552" y="8701"/>
                        <a:pt x="21553" y="8699"/>
                      </a:cubicBezTo>
                      <a:cubicBezTo>
                        <a:pt x="21556" y="8691"/>
                        <a:pt x="21560" y="8683"/>
                        <a:pt x="21563" y="8675"/>
                      </a:cubicBezTo>
                      <a:cubicBezTo>
                        <a:pt x="21564" y="8672"/>
                        <a:pt x="21565" y="8669"/>
                        <a:pt x="21566" y="8665"/>
                      </a:cubicBezTo>
                      <a:cubicBezTo>
                        <a:pt x="21569" y="8658"/>
                        <a:pt x="21572" y="8651"/>
                        <a:pt x="21574" y="8643"/>
                      </a:cubicBezTo>
                      <a:cubicBezTo>
                        <a:pt x="21575" y="8640"/>
                        <a:pt x="21576" y="8637"/>
                        <a:pt x="21577" y="8633"/>
                      </a:cubicBezTo>
                      <a:cubicBezTo>
                        <a:pt x="21581" y="8623"/>
                        <a:pt x="21584" y="8612"/>
                        <a:pt x="21587" y="8600"/>
                      </a:cubicBezTo>
                      <a:lnTo>
                        <a:pt x="21600" y="2990"/>
                      </a:lnTo>
                      <a:lnTo>
                        <a:pt x="21396" y="2898"/>
                      </a:lnTo>
                      <a:lnTo>
                        <a:pt x="21265" y="2913"/>
                      </a:lnTo>
                      <a:lnTo>
                        <a:pt x="15232" y="3619"/>
                      </a:lnTo>
                      <a:cubicBezTo>
                        <a:pt x="14959" y="3590"/>
                        <a:pt x="14862" y="3467"/>
                        <a:pt x="14843" y="3329"/>
                      </a:cubicBezTo>
                      <a:cubicBezTo>
                        <a:pt x="14863" y="3164"/>
                        <a:pt x="14955" y="3008"/>
                        <a:pt x="14970" y="2985"/>
                      </a:cubicBezTo>
                      <a:cubicBezTo>
                        <a:pt x="14970" y="2983"/>
                        <a:pt x="14971" y="2982"/>
                        <a:pt x="14971" y="2982"/>
                      </a:cubicBezTo>
                      <a:cubicBezTo>
                        <a:pt x="15203" y="2797"/>
                        <a:pt x="15394" y="2571"/>
                        <a:pt x="15527" y="2321"/>
                      </a:cubicBezTo>
                      <a:cubicBezTo>
                        <a:pt x="15626" y="2136"/>
                        <a:pt x="15693" y="1937"/>
                        <a:pt x="15721" y="1733"/>
                      </a:cubicBezTo>
                      <a:cubicBezTo>
                        <a:pt x="15721" y="1728"/>
                        <a:pt x="15722" y="1724"/>
                        <a:pt x="15723" y="1720"/>
                      </a:cubicBezTo>
                      <a:cubicBezTo>
                        <a:pt x="15727" y="1688"/>
                        <a:pt x="15730" y="1657"/>
                        <a:pt x="15732" y="1625"/>
                      </a:cubicBezTo>
                      <a:cubicBezTo>
                        <a:pt x="15733" y="1606"/>
                        <a:pt x="15735" y="1587"/>
                        <a:pt x="15735" y="1569"/>
                      </a:cubicBezTo>
                      <a:cubicBezTo>
                        <a:pt x="15736" y="1551"/>
                        <a:pt x="15736" y="1534"/>
                        <a:pt x="15736" y="1516"/>
                      </a:cubicBezTo>
                      <a:cubicBezTo>
                        <a:pt x="15736" y="1496"/>
                        <a:pt x="15736" y="1477"/>
                        <a:pt x="15735" y="1458"/>
                      </a:cubicBezTo>
                      <a:cubicBezTo>
                        <a:pt x="15713" y="824"/>
                        <a:pt x="15307" y="323"/>
                        <a:pt x="14719" y="110"/>
                      </a:cubicBezTo>
                      <a:cubicBezTo>
                        <a:pt x="14718" y="110"/>
                        <a:pt x="14718" y="110"/>
                        <a:pt x="14718" y="110"/>
                      </a:cubicBezTo>
                      <a:cubicBezTo>
                        <a:pt x="14666" y="91"/>
                        <a:pt x="14613" y="75"/>
                        <a:pt x="14559" y="61"/>
                      </a:cubicBezTo>
                      <a:cubicBezTo>
                        <a:pt x="14555" y="60"/>
                        <a:pt x="14551" y="59"/>
                        <a:pt x="14547" y="58"/>
                      </a:cubicBezTo>
                      <a:cubicBezTo>
                        <a:pt x="14323" y="2"/>
                        <a:pt x="14078" y="-15"/>
                        <a:pt x="13820" y="15"/>
                      </a:cubicBezTo>
                      <a:cubicBezTo>
                        <a:pt x="13655" y="34"/>
                        <a:pt x="13494" y="72"/>
                        <a:pt x="13341" y="126"/>
                      </a:cubicBezTo>
                      <a:cubicBezTo>
                        <a:pt x="13298" y="140"/>
                        <a:pt x="13257" y="157"/>
                        <a:pt x="13216" y="174"/>
                      </a:cubicBezTo>
                      <a:cubicBezTo>
                        <a:pt x="13209" y="177"/>
                        <a:pt x="13201" y="180"/>
                        <a:pt x="13194" y="183"/>
                      </a:cubicBezTo>
                      <a:cubicBezTo>
                        <a:pt x="13148" y="202"/>
                        <a:pt x="13103" y="223"/>
                        <a:pt x="13059" y="245"/>
                      </a:cubicBezTo>
                      <a:cubicBezTo>
                        <a:pt x="13059" y="245"/>
                        <a:pt x="13059" y="245"/>
                        <a:pt x="13059" y="24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20"/>
                <p:cNvSpPr/>
                <p:nvPr/>
              </p:nvSpPr>
              <p:spPr>
                <a:xfrm>
                  <a:off x="0" y="3645975"/>
                  <a:ext cx="2226085" cy="17325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1521"/>
                      </a:moveTo>
                      <a:lnTo>
                        <a:pt x="14421" y="21600"/>
                      </a:lnTo>
                      <a:lnTo>
                        <a:pt x="17152" y="21107"/>
                      </a:lnTo>
                      <a:lnTo>
                        <a:pt x="2731" y="11028"/>
                      </a:lnTo>
                      <a:cubicBezTo>
                        <a:pt x="2731" y="11028"/>
                        <a:pt x="0" y="11521"/>
                        <a:pt x="0" y="11521"/>
                      </a:cubicBezTo>
                      <a:close/>
                      <a:moveTo>
                        <a:pt x="7180" y="0"/>
                      </a:moveTo>
                      <a:lnTo>
                        <a:pt x="5034" y="388"/>
                      </a:lnTo>
                      <a:lnTo>
                        <a:pt x="19454" y="10467"/>
                      </a:lnTo>
                      <a:lnTo>
                        <a:pt x="21600" y="10079"/>
                      </a:lnTo>
                      <a:cubicBezTo>
                        <a:pt x="21600" y="10079"/>
                        <a:pt x="7180" y="0"/>
                        <a:pt x="7180" y="0"/>
                      </a:cubicBezTo>
                      <a:close/>
                      <a:moveTo>
                        <a:pt x="2739" y="5874"/>
                      </a:moveTo>
                      <a:lnTo>
                        <a:pt x="17159" y="15953"/>
                      </a:lnTo>
                      <a:lnTo>
                        <a:pt x="19447" y="15540"/>
                      </a:lnTo>
                      <a:lnTo>
                        <a:pt x="5027" y="5461"/>
                      </a:lnTo>
                      <a:cubicBezTo>
                        <a:pt x="5027" y="5461"/>
                        <a:pt x="2739" y="5874"/>
                        <a:pt x="2739" y="5874"/>
                      </a:cubicBezTo>
                      <a:close/>
                    </a:path>
                  </a:pathLst>
                </a:custGeom>
                <a:solidFill>
                  <a:srgbClr val="4D4D4D">
                    <a:alpha val="2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21"/>
                <p:cNvSpPr/>
                <p:nvPr/>
              </p:nvSpPr>
              <p:spPr>
                <a:xfrm>
                  <a:off x="742294" y="567636"/>
                  <a:ext cx="1492275" cy="38910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" y="0"/>
                      </a:moveTo>
                      <a:lnTo>
                        <a:pt x="0" y="17112"/>
                      </a:lnTo>
                      <a:lnTo>
                        <a:pt x="21512" y="21600"/>
                      </a:lnTo>
                      <a:lnTo>
                        <a:pt x="21600" y="3344"/>
                      </a:lnTo>
                      <a:lnTo>
                        <a:pt x="13566" y="1668"/>
                      </a:lnTo>
                      <a:lnTo>
                        <a:pt x="9205" y="1903"/>
                      </a:lnTo>
                      <a:cubicBezTo>
                        <a:pt x="9205" y="1903"/>
                        <a:pt x="83" y="0"/>
                        <a:pt x="83" y="0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22"/>
                <p:cNvSpPr/>
                <p:nvPr/>
              </p:nvSpPr>
              <p:spPr>
                <a:xfrm>
                  <a:off x="3820633" y="2256849"/>
                  <a:ext cx="997075" cy="30571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5" h="21600" extrusionOk="0">
                      <a:moveTo>
                        <a:pt x="21556" y="5120"/>
                      </a:moveTo>
                      <a:cubicBezTo>
                        <a:pt x="21552" y="5114"/>
                        <a:pt x="21547" y="5109"/>
                        <a:pt x="21542" y="5104"/>
                      </a:cubicBezTo>
                      <a:cubicBezTo>
                        <a:pt x="21533" y="5094"/>
                        <a:pt x="21523" y="5083"/>
                        <a:pt x="21514" y="5073"/>
                      </a:cubicBezTo>
                      <a:cubicBezTo>
                        <a:pt x="21508" y="5067"/>
                        <a:pt x="21502" y="5061"/>
                        <a:pt x="21496" y="5055"/>
                      </a:cubicBezTo>
                      <a:cubicBezTo>
                        <a:pt x="21487" y="5046"/>
                        <a:pt x="21478" y="5037"/>
                        <a:pt x="21468" y="5028"/>
                      </a:cubicBezTo>
                      <a:cubicBezTo>
                        <a:pt x="21462" y="5022"/>
                        <a:pt x="21455" y="5016"/>
                        <a:pt x="21449" y="5010"/>
                      </a:cubicBezTo>
                      <a:cubicBezTo>
                        <a:pt x="21439" y="5002"/>
                        <a:pt x="21429" y="4994"/>
                        <a:pt x="21420" y="4986"/>
                      </a:cubicBezTo>
                      <a:cubicBezTo>
                        <a:pt x="21413" y="4980"/>
                        <a:pt x="21406" y="4975"/>
                        <a:pt x="21398" y="4969"/>
                      </a:cubicBezTo>
                      <a:cubicBezTo>
                        <a:pt x="21388" y="4961"/>
                        <a:pt x="21378" y="4954"/>
                        <a:pt x="21367" y="4946"/>
                      </a:cubicBezTo>
                      <a:cubicBezTo>
                        <a:pt x="21360" y="4941"/>
                        <a:pt x="21353" y="4935"/>
                        <a:pt x="21346" y="4930"/>
                      </a:cubicBezTo>
                      <a:cubicBezTo>
                        <a:pt x="21334" y="4923"/>
                        <a:pt x="21323" y="4916"/>
                        <a:pt x="21312" y="4908"/>
                      </a:cubicBezTo>
                      <a:cubicBezTo>
                        <a:pt x="21305" y="4903"/>
                        <a:pt x="21297" y="4899"/>
                        <a:pt x="21290" y="4894"/>
                      </a:cubicBezTo>
                      <a:cubicBezTo>
                        <a:pt x="21278" y="4886"/>
                        <a:pt x="21265" y="4879"/>
                        <a:pt x="21252" y="4872"/>
                      </a:cubicBezTo>
                      <a:cubicBezTo>
                        <a:pt x="21245" y="4868"/>
                        <a:pt x="21239" y="4864"/>
                        <a:pt x="21233" y="4860"/>
                      </a:cubicBezTo>
                      <a:cubicBezTo>
                        <a:pt x="21214" y="4850"/>
                        <a:pt x="21196" y="4841"/>
                        <a:pt x="21177" y="4831"/>
                      </a:cubicBezTo>
                      <a:cubicBezTo>
                        <a:pt x="21175" y="4830"/>
                        <a:pt x="21173" y="4829"/>
                        <a:pt x="21172" y="4828"/>
                      </a:cubicBezTo>
                      <a:cubicBezTo>
                        <a:pt x="21151" y="4818"/>
                        <a:pt x="21130" y="4809"/>
                        <a:pt x="21109" y="4800"/>
                      </a:cubicBezTo>
                      <a:cubicBezTo>
                        <a:pt x="21102" y="4796"/>
                        <a:pt x="21094" y="4793"/>
                        <a:pt x="21086" y="4790"/>
                      </a:cubicBezTo>
                      <a:cubicBezTo>
                        <a:pt x="21072" y="4784"/>
                        <a:pt x="21058" y="4778"/>
                        <a:pt x="21044" y="4773"/>
                      </a:cubicBezTo>
                      <a:cubicBezTo>
                        <a:pt x="21035" y="4769"/>
                        <a:pt x="21025" y="4765"/>
                        <a:pt x="21016" y="4762"/>
                      </a:cubicBezTo>
                      <a:cubicBezTo>
                        <a:pt x="21003" y="4757"/>
                        <a:pt x="20990" y="4752"/>
                        <a:pt x="20977" y="4748"/>
                      </a:cubicBezTo>
                      <a:cubicBezTo>
                        <a:pt x="20967" y="4744"/>
                        <a:pt x="20957" y="4741"/>
                        <a:pt x="20947" y="4737"/>
                      </a:cubicBezTo>
                      <a:cubicBezTo>
                        <a:pt x="20933" y="4733"/>
                        <a:pt x="20921" y="4729"/>
                        <a:pt x="20907" y="4725"/>
                      </a:cubicBezTo>
                      <a:cubicBezTo>
                        <a:pt x="20897" y="4721"/>
                        <a:pt x="20886" y="4718"/>
                        <a:pt x="20876" y="4715"/>
                      </a:cubicBezTo>
                      <a:cubicBezTo>
                        <a:pt x="20863" y="4711"/>
                        <a:pt x="20849" y="4707"/>
                        <a:pt x="20836" y="4704"/>
                      </a:cubicBezTo>
                      <a:cubicBezTo>
                        <a:pt x="20825" y="4700"/>
                        <a:pt x="20814" y="4697"/>
                        <a:pt x="20803" y="4694"/>
                      </a:cubicBezTo>
                      <a:cubicBezTo>
                        <a:pt x="20790" y="4691"/>
                        <a:pt x="20776" y="4688"/>
                        <a:pt x="20762" y="4684"/>
                      </a:cubicBezTo>
                      <a:cubicBezTo>
                        <a:pt x="20751" y="4682"/>
                        <a:pt x="20740" y="4679"/>
                        <a:pt x="20729" y="4676"/>
                      </a:cubicBezTo>
                      <a:cubicBezTo>
                        <a:pt x="20715" y="4673"/>
                        <a:pt x="20700" y="4670"/>
                        <a:pt x="20686" y="4667"/>
                      </a:cubicBezTo>
                      <a:cubicBezTo>
                        <a:pt x="20675" y="4664"/>
                        <a:pt x="20665" y="4662"/>
                        <a:pt x="20654" y="4660"/>
                      </a:cubicBezTo>
                      <a:cubicBezTo>
                        <a:pt x="20636" y="4656"/>
                        <a:pt x="20618" y="4653"/>
                        <a:pt x="20601" y="4650"/>
                      </a:cubicBezTo>
                      <a:cubicBezTo>
                        <a:pt x="20254" y="4586"/>
                        <a:pt x="19865" y="4574"/>
                        <a:pt x="19479" y="4591"/>
                      </a:cubicBezTo>
                      <a:cubicBezTo>
                        <a:pt x="19474" y="4591"/>
                        <a:pt x="19469" y="4591"/>
                        <a:pt x="19464" y="4591"/>
                      </a:cubicBezTo>
                      <a:cubicBezTo>
                        <a:pt x="19355" y="4596"/>
                        <a:pt x="19245" y="4604"/>
                        <a:pt x="19137" y="4613"/>
                      </a:cubicBezTo>
                      <a:cubicBezTo>
                        <a:pt x="19901" y="4610"/>
                        <a:pt x="20635" y="4744"/>
                        <a:pt x="20965" y="5194"/>
                      </a:cubicBezTo>
                      <a:lnTo>
                        <a:pt x="20873" y="21488"/>
                      </a:lnTo>
                      <a:lnTo>
                        <a:pt x="21503" y="21600"/>
                      </a:lnTo>
                      <a:lnTo>
                        <a:pt x="21595" y="5169"/>
                      </a:lnTo>
                      <a:cubicBezTo>
                        <a:pt x="21583" y="5152"/>
                        <a:pt x="21570" y="5136"/>
                        <a:pt x="21556" y="5120"/>
                      </a:cubicBezTo>
                      <a:close/>
                      <a:moveTo>
                        <a:pt x="1581" y="2253"/>
                      </a:moveTo>
                      <a:cubicBezTo>
                        <a:pt x="1594" y="2243"/>
                        <a:pt x="1608" y="2233"/>
                        <a:pt x="1620" y="2223"/>
                      </a:cubicBezTo>
                      <a:cubicBezTo>
                        <a:pt x="1708" y="2156"/>
                        <a:pt x="1800" y="2090"/>
                        <a:pt x="1899" y="2024"/>
                      </a:cubicBezTo>
                      <a:cubicBezTo>
                        <a:pt x="1901" y="2023"/>
                        <a:pt x="1903" y="2022"/>
                        <a:pt x="1904" y="2021"/>
                      </a:cubicBezTo>
                      <a:cubicBezTo>
                        <a:pt x="1905" y="2020"/>
                        <a:pt x="1906" y="2020"/>
                        <a:pt x="1908" y="2018"/>
                      </a:cubicBezTo>
                      <a:cubicBezTo>
                        <a:pt x="2016" y="1948"/>
                        <a:pt x="2129" y="1878"/>
                        <a:pt x="2249" y="1810"/>
                      </a:cubicBezTo>
                      <a:cubicBezTo>
                        <a:pt x="2250" y="1809"/>
                        <a:pt x="2252" y="1808"/>
                        <a:pt x="2254" y="1807"/>
                      </a:cubicBezTo>
                      <a:cubicBezTo>
                        <a:pt x="2374" y="1739"/>
                        <a:pt x="2502" y="1671"/>
                        <a:pt x="2634" y="1606"/>
                      </a:cubicBezTo>
                      <a:cubicBezTo>
                        <a:pt x="2641" y="1602"/>
                        <a:pt x="2647" y="1598"/>
                        <a:pt x="2654" y="1595"/>
                      </a:cubicBezTo>
                      <a:cubicBezTo>
                        <a:pt x="2678" y="1583"/>
                        <a:pt x="2703" y="1571"/>
                        <a:pt x="2727" y="1560"/>
                      </a:cubicBezTo>
                      <a:cubicBezTo>
                        <a:pt x="2772" y="1538"/>
                        <a:pt x="2816" y="1517"/>
                        <a:pt x="2861" y="1496"/>
                      </a:cubicBezTo>
                      <a:cubicBezTo>
                        <a:pt x="2884" y="1485"/>
                        <a:pt x="2907" y="1475"/>
                        <a:pt x="2931" y="1464"/>
                      </a:cubicBezTo>
                      <a:cubicBezTo>
                        <a:pt x="2977" y="1444"/>
                        <a:pt x="3023" y="1422"/>
                        <a:pt x="3071" y="1402"/>
                      </a:cubicBezTo>
                      <a:cubicBezTo>
                        <a:pt x="3099" y="1390"/>
                        <a:pt x="3127" y="1378"/>
                        <a:pt x="3155" y="1366"/>
                      </a:cubicBezTo>
                      <a:cubicBezTo>
                        <a:pt x="3200" y="1347"/>
                        <a:pt x="3244" y="1328"/>
                        <a:pt x="3289" y="1310"/>
                      </a:cubicBezTo>
                      <a:cubicBezTo>
                        <a:pt x="3320" y="1297"/>
                        <a:pt x="3350" y="1285"/>
                        <a:pt x="3381" y="1272"/>
                      </a:cubicBezTo>
                      <a:cubicBezTo>
                        <a:pt x="3426" y="1255"/>
                        <a:pt x="3470" y="1237"/>
                        <a:pt x="3516" y="1219"/>
                      </a:cubicBezTo>
                      <a:cubicBezTo>
                        <a:pt x="3547" y="1207"/>
                        <a:pt x="3580" y="1195"/>
                        <a:pt x="3613" y="1183"/>
                      </a:cubicBezTo>
                      <a:cubicBezTo>
                        <a:pt x="3657" y="1165"/>
                        <a:pt x="3704" y="1149"/>
                        <a:pt x="3749" y="1132"/>
                      </a:cubicBezTo>
                      <a:cubicBezTo>
                        <a:pt x="3783" y="1120"/>
                        <a:pt x="3817" y="1107"/>
                        <a:pt x="3852" y="1095"/>
                      </a:cubicBezTo>
                      <a:cubicBezTo>
                        <a:pt x="3898" y="1079"/>
                        <a:pt x="3945" y="1063"/>
                        <a:pt x="3991" y="1047"/>
                      </a:cubicBezTo>
                      <a:cubicBezTo>
                        <a:pt x="4026" y="1035"/>
                        <a:pt x="4061" y="1023"/>
                        <a:pt x="4096" y="1011"/>
                      </a:cubicBezTo>
                      <a:cubicBezTo>
                        <a:pt x="4144" y="995"/>
                        <a:pt x="4193" y="979"/>
                        <a:pt x="4242" y="963"/>
                      </a:cubicBezTo>
                      <a:cubicBezTo>
                        <a:pt x="4277" y="952"/>
                        <a:pt x="4313" y="941"/>
                        <a:pt x="4348" y="929"/>
                      </a:cubicBezTo>
                      <a:cubicBezTo>
                        <a:pt x="4399" y="913"/>
                        <a:pt x="4451" y="898"/>
                        <a:pt x="4502" y="882"/>
                      </a:cubicBezTo>
                      <a:cubicBezTo>
                        <a:pt x="4537" y="872"/>
                        <a:pt x="4571" y="861"/>
                        <a:pt x="4606" y="851"/>
                      </a:cubicBezTo>
                      <a:cubicBezTo>
                        <a:pt x="4654" y="837"/>
                        <a:pt x="4703" y="822"/>
                        <a:pt x="4751" y="809"/>
                      </a:cubicBezTo>
                      <a:cubicBezTo>
                        <a:pt x="4794" y="796"/>
                        <a:pt x="4837" y="784"/>
                        <a:pt x="4881" y="772"/>
                      </a:cubicBezTo>
                      <a:cubicBezTo>
                        <a:pt x="4930" y="758"/>
                        <a:pt x="4980" y="745"/>
                        <a:pt x="5031" y="732"/>
                      </a:cubicBezTo>
                      <a:cubicBezTo>
                        <a:pt x="5074" y="720"/>
                        <a:pt x="5117" y="708"/>
                        <a:pt x="5160" y="697"/>
                      </a:cubicBezTo>
                      <a:cubicBezTo>
                        <a:pt x="5212" y="683"/>
                        <a:pt x="5264" y="670"/>
                        <a:pt x="5316" y="657"/>
                      </a:cubicBezTo>
                      <a:cubicBezTo>
                        <a:pt x="5360" y="647"/>
                        <a:pt x="5403" y="636"/>
                        <a:pt x="5448" y="625"/>
                      </a:cubicBezTo>
                      <a:cubicBezTo>
                        <a:pt x="5502" y="612"/>
                        <a:pt x="5556" y="599"/>
                        <a:pt x="5611" y="586"/>
                      </a:cubicBezTo>
                      <a:cubicBezTo>
                        <a:pt x="5654" y="576"/>
                        <a:pt x="5697" y="566"/>
                        <a:pt x="5741" y="556"/>
                      </a:cubicBezTo>
                      <a:cubicBezTo>
                        <a:pt x="5827" y="536"/>
                        <a:pt x="5914" y="517"/>
                        <a:pt x="6001" y="499"/>
                      </a:cubicBezTo>
                      <a:cubicBezTo>
                        <a:pt x="6018" y="495"/>
                        <a:pt x="6035" y="492"/>
                        <a:pt x="6052" y="488"/>
                      </a:cubicBezTo>
                      <a:cubicBezTo>
                        <a:pt x="6142" y="469"/>
                        <a:pt x="6233" y="450"/>
                        <a:pt x="6325" y="432"/>
                      </a:cubicBezTo>
                      <a:cubicBezTo>
                        <a:pt x="6334" y="431"/>
                        <a:pt x="6343" y="429"/>
                        <a:pt x="6353" y="427"/>
                      </a:cubicBezTo>
                      <a:cubicBezTo>
                        <a:pt x="6441" y="410"/>
                        <a:pt x="6530" y="393"/>
                        <a:pt x="6620" y="377"/>
                      </a:cubicBezTo>
                      <a:cubicBezTo>
                        <a:pt x="6633" y="374"/>
                        <a:pt x="6646" y="372"/>
                        <a:pt x="6659" y="369"/>
                      </a:cubicBezTo>
                      <a:cubicBezTo>
                        <a:pt x="6752" y="353"/>
                        <a:pt x="6845" y="336"/>
                        <a:pt x="6938" y="321"/>
                      </a:cubicBezTo>
                      <a:cubicBezTo>
                        <a:pt x="6957" y="318"/>
                        <a:pt x="6976" y="315"/>
                        <a:pt x="6995" y="311"/>
                      </a:cubicBezTo>
                      <a:cubicBezTo>
                        <a:pt x="7088" y="296"/>
                        <a:pt x="7183" y="281"/>
                        <a:pt x="7278" y="266"/>
                      </a:cubicBezTo>
                      <a:cubicBezTo>
                        <a:pt x="7307" y="262"/>
                        <a:pt x="7337" y="258"/>
                        <a:pt x="7366" y="253"/>
                      </a:cubicBezTo>
                      <a:cubicBezTo>
                        <a:pt x="7440" y="242"/>
                        <a:pt x="7515" y="231"/>
                        <a:pt x="7589" y="221"/>
                      </a:cubicBezTo>
                      <a:cubicBezTo>
                        <a:pt x="7629" y="216"/>
                        <a:pt x="7668" y="210"/>
                        <a:pt x="7707" y="205"/>
                      </a:cubicBezTo>
                      <a:cubicBezTo>
                        <a:pt x="7773" y="196"/>
                        <a:pt x="7840" y="187"/>
                        <a:pt x="7906" y="179"/>
                      </a:cubicBezTo>
                      <a:cubicBezTo>
                        <a:pt x="7950" y="173"/>
                        <a:pt x="7992" y="168"/>
                        <a:pt x="8035" y="163"/>
                      </a:cubicBezTo>
                      <a:cubicBezTo>
                        <a:pt x="8099" y="155"/>
                        <a:pt x="8164" y="148"/>
                        <a:pt x="8228" y="140"/>
                      </a:cubicBezTo>
                      <a:cubicBezTo>
                        <a:pt x="8273" y="135"/>
                        <a:pt x="8316" y="130"/>
                        <a:pt x="8361" y="126"/>
                      </a:cubicBezTo>
                      <a:cubicBezTo>
                        <a:pt x="8426" y="119"/>
                        <a:pt x="8491" y="112"/>
                        <a:pt x="8556" y="106"/>
                      </a:cubicBezTo>
                      <a:cubicBezTo>
                        <a:pt x="8601" y="101"/>
                        <a:pt x="8645" y="97"/>
                        <a:pt x="8688" y="92"/>
                      </a:cubicBezTo>
                      <a:cubicBezTo>
                        <a:pt x="8756" y="86"/>
                        <a:pt x="8824" y="80"/>
                        <a:pt x="8893" y="74"/>
                      </a:cubicBezTo>
                      <a:cubicBezTo>
                        <a:pt x="8935" y="70"/>
                        <a:pt x="8977" y="66"/>
                        <a:pt x="9019" y="63"/>
                      </a:cubicBezTo>
                      <a:cubicBezTo>
                        <a:pt x="9094" y="57"/>
                        <a:pt x="9170" y="51"/>
                        <a:pt x="9245" y="46"/>
                      </a:cubicBezTo>
                      <a:cubicBezTo>
                        <a:pt x="9281" y="43"/>
                        <a:pt x="9316" y="40"/>
                        <a:pt x="9352" y="38"/>
                      </a:cubicBezTo>
                      <a:cubicBezTo>
                        <a:pt x="9464" y="30"/>
                        <a:pt x="9576" y="23"/>
                        <a:pt x="9689" y="16"/>
                      </a:cubicBezTo>
                      <a:cubicBezTo>
                        <a:pt x="9579" y="20"/>
                        <a:pt x="9469" y="24"/>
                        <a:pt x="9358" y="29"/>
                      </a:cubicBezTo>
                      <a:cubicBezTo>
                        <a:pt x="9166" y="38"/>
                        <a:pt x="8976" y="51"/>
                        <a:pt x="8786" y="63"/>
                      </a:cubicBezTo>
                      <a:cubicBezTo>
                        <a:pt x="8807" y="62"/>
                        <a:pt x="8826" y="60"/>
                        <a:pt x="8847" y="58"/>
                      </a:cubicBezTo>
                      <a:cubicBezTo>
                        <a:pt x="8889" y="54"/>
                        <a:pt x="8931" y="50"/>
                        <a:pt x="8973" y="47"/>
                      </a:cubicBezTo>
                      <a:cubicBezTo>
                        <a:pt x="9048" y="41"/>
                        <a:pt x="9124" y="35"/>
                        <a:pt x="9199" y="30"/>
                      </a:cubicBezTo>
                      <a:cubicBezTo>
                        <a:pt x="9235" y="27"/>
                        <a:pt x="9271" y="24"/>
                        <a:pt x="9307" y="22"/>
                      </a:cubicBezTo>
                      <a:cubicBezTo>
                        <a:pt x="9418" y="14"/>
                        <a:pt x="9531" y="6"/>
                        <a:pt x="9643" y="0"/>
                      </a:cubicBezTo>
                      <a:cubicBezTo>
                        <a:pt x="9533" y="4"/>
                        <a:pt x="9423" y="8"/>
                        <a:pt x="9312" y="13"/>
                      </a:cubicBezTo>
                      <a:cubicBezTo>
                        <a:pt x="6450" y="144"/>
                        <a:pt x="3888" y="718"/>
                        <a:pt x="2179" y="1513"/>
                      </a:cubicBezTo>
                      <a:cubicBezTo>
                        <a:pt x="2179" y="1513"/>
                        <a:pt x="2178" y="1513"/>
                        <a:pt x="2178" y="1513"/>
                      </a:cubicBezTo>
                      <a:cubicBezTo>
                        <a:pt x="2101" y="1549"/>
                        <a:pt x="2025" y="1585"/>
                        <a:pt x="1952" y="1622"/>
                      </a:cubicBezTo>
                      <a:cubicBezTo>
                        <a:pt x="1947" y="1625"/>
                        <a:pt x="1942" y="1627"/>
                        <a:pt x="1936" y="1630"/>
                      </a:cubicBezTo>
                      <a:cubicBezTo>
                        <a:pt x="1868" y="1664"/>
                        <a:pt x="1802" y="1699"/>
                        <a:pt x="1736" y="1734"/>
                      </a:cubicBezTo>
                      <a:cubicBezTo>
                        <a:pt x="1728" y="1739"/>
                        <a:pt x="1719" y="1743"/>
                        <a:pt x="1710" y="1748"/>
                      </a:cubicBezTo>
                      <a:cubicBezTo>
                        <a:pt x="1650" y="1781"/>
                        <a:pt x="1591" y="1814"/>
                        <a:pt x="1534" y="1847"/>
                      </a:cubicBezTo>
                      <a:cubicBezTo>
                        <a:pt x="1522" y="1854"/>
                        <a:pt x="1510" y="1861"/>
                        <a:pt x="1498" y="1868"/>
                      </a:cubicBezTo>
                      <a:cubicBezTo>
                        <a:pt x="1445" y="1899"/>
                        <a:pt x="1393" y="1930"/>
                        <a:pt x="1343" y="1962"/>
                      </a:cubicBezTo>
                      <a:cubicBezTo>
                        <a:pt x="1328" y="1971"/>
                        <a:pt x="1314" y="1980"/>
                        <a:pt x="1300" y="1989"/>
                      </a:cubicBezTo>
                      <a:cubicBezTo>
                        <a:pt x="1253" y="2019"/>
                        <a:pt x="1208" y="2049"/>
                        <a:pt x="1163" y="2079"/>
                      </a:cubicBezTo>
                      <a:cubicBezTo>
                        <a:pt x="1148" y="2090"/>
                        <a:pt x="1132" y="2100"/>
                        <a:pt x="1117" y="2111"/>
                      </a:cubicBezTo>
                      <a:cubicBezTo>
                        <a:pt x="1075" y="2140"/>
                        <a:pt x="1035" y="2169"/>
                        <a:pt x="995" y="2199"/>
                      </a:cubicBezTo>
                      <a:cubicBezTo>
                        <a:pt x="980" y="2210"/>
                        <a:pt x="963" y="2222"/>
                        <a:pt x="948" y="2234"/>
                      </a:cubicBezTo>
                      <a:cubicBezTo>
                        <a:pt x="908" y="2264"/>
                        <a:pt x="871" y="2294"/>
                        <a:pt x="834" y="2324"/>
                      </a:cubicBezTo>
                      <a:cubicBezTo>
                        <a:pt x="821" y="2335"/>
                        <a:pt x="806" y="2346"/>
                        <a:pt x="792" y="2358"/>
                      </a:cubicBezTo>
                      <a:cubicBezTo>
                        <a:pt x="744" y="2399"/>
                        <a:pt x="696" y="2441"/>
                        <a:pt x="651" y="2482"/>
                      </a:cubicBezTo>
                      <a:cubicBezTo>
                        <a:pt x="232" y="2873"/>
                        <a:pt x="2" y="3288"/>
                        <a:pt x="0" y="3712"/>
                      </a:cubicBezTo>
                      <a:cubicBezTo>
                        <a:pt x="-5" y="4558"/>
                        <a:pt x="901" y="5287"/>
                        <a:pt x="2394" y="5799"/>
                      </a:cubicBezTo>
                      <a:cubicBezTo>
                        <a:pt x="2401" y="5801"/>
                        <a:pt x="2407" y="5803"/>
                        <a:pt x="2414" y="5805"/>
                      </a:cubicBezTo>
                      <a:cubicBezTo>
                        <a:pt x="2423" y="5808"/>
                        <a:pt x="2431" y="5812"/>
                        <a:pt x="2440" y="5815"/>
                      </a:cubicBezTo>
                      <a:cubicBezTo>
                        <a:pt x="3010" y="6011"/>
                        <a:pt x="3667" y="6175"/>
                        <a:pt x="4392" y="6302"/>
                      </a:cubicBezTo>
                      <a:cubicBezTo>
                        <a:pt x="4465" y="6315"/>
                        <a:pt x="4539" y="6327"/>
                        <a:pt x="4614" y="6339"/>
                      </a:cubicBezTo>
                      <a:cubicBezTo>
                        <a:pt x="4617" y="6340"/>
                        <a:pt x="4620" y="6341"/>
                        <a:pt x="4623" y="6341"/>
                      </a:cubicBezTo>
                      <a:cubicBezTo>
                        <a:pt x="4694" y="6353"/>
                        <a:pt x="4766" y="6364"/>
                        <a:pt x="4838" y="6374"/>
                      </a:cubicBezTo>
                      <a:cubicBezTo>
                        <a:pt x="4855" y="6377"/>
                        <a:pt x="4872" y="6379"/>
                        <a:pt x="4890" y="6382"/>
                      </a:cubicBezTo>
                      <a:cubicBezTo>
                        <a:pt x="4937" y="6389"/>
                        <a:pt x="4986" y="6396"/>
                        <a:pt x="5035" y="6403"/>
                      </a:cubicBezTo>
                      <a:cubicBezTo>
                        <a:pt x="5057" y="6406"/>
                        <a:pt x="5078" y="6409"/>
                        <a:pt x="5099" y="6411"/>
                      </a:cubicBezTo>
                      <a:cubicBezTo>
                        <a:pt x="5146" y="6418"/>
                        <a:pt x="5191" y="6423"/>
                        <a:pt x="5238" y="6429"/>
                      </a:cubicBezTo>
                      <a:cubicBezTo>
                        <a:pt x="5253" y="6431"/>
                        <a:pt x="5269" y="6433"/>
                        <a:pt x="5286" y="6435"/>
                      </a:cubicBezTo>
                      <a:cubicBezTo>
                        <a:pt x="5295" y="6436"/>
                        <a:pt x="5304" y="6438"/>
                        <a:pt x="5314" y="6439"/>
                      </a:cubicBezTo>
                      <a:cubicBezTo>
                        <a:pt x="5359" y="6444"/>
                        <a:pt x="5403" y="6450"/>
                        <a:pt x="5448" y="6455"/>
                      </a:cubicBezTo>
                      <a:cubicBezTo>
                        <a:pt x="5455" y="6456"/>
                        <a:pt x="5462" y="6457"/>
                        <a:pt x="5469" y="6457"/>
                      </a:cubicBezTo>
                      <a:cubicBezTo>
                        <a:pt x="5486" y="6459"/>
                        <a:pt x="5502" y="6461"/>
                        <a:pt x="5518" y="6463"/>
                      </a:cubicBezTo>
                      <a:cubicBezTo>
                        <a:pt x="5570" y="6469"/>
                        <a:pt x="5623" y="6474"/>
                        <a:pt x="5675" y="6480"/>
                      </a:cubicBezTo>
                      <a:cubicBezTo>
                        <a:pt x="5691" y="6482"/>
                        <a:pt x="5707" y="6483"/>
                        <a:pt x="5723" y="6485"/>
                      </a:cubicBezTo>
                      <a:cubicBezTo>
                        <a:pt x="5791" y="6492"/>
                        <a:pt x="5860" y="6499"/>
                        <a:pt x="5928" y="6505"/>
                      </a:cubicBezTo>
                      <a:cubicBezTo>
                        <a:pt x="5944" y="6506"/>
                        <a:pt x="5959" y="6508"/>
                        <a:pt x="5975" y="6509"/>
                      </a:cubicBezTo>
                      <a:cubicBezTo>
                        <a:pt x="6029" y="6514"/>
                        <a:pt x="6084" y="6519"/>
                        <a:pt x="6140" y="6523"/>
                      </a:cubicBezTo>
                      <a:cubicBezTo>
                        <a:pt x="6148" y="6524"/>
                        <a:pt x="6156" y="6525"/>
                        <a:pt x="6164" y="6525"/>
                      </a:cubicBezTo>
                      <a:cubicBezTo>
                        <a:pt x="6179" y="6526"/>
                        <a:pt x="6194" y="6528"/>
                        <a:pt x="6209" y="6529"/>
                      </a:cubicBezTo>
                      <a:cubicBezTo>
                        <a:pt x="6257" y="6533"/>
                        <a:pt x="6305" y="6536"/>
                        <a:pt x="6353" y="6540"/>
                      </a:cubicBezTo>
                      <a:cubicBezTo>
                        <a:pt x="6360" y="6540"/>
                        <a:pt x="6367" y="6541"/>
                        <a:pt x="6374" y="6541"/>
                      </a:cubicBezTo>
                      <a:cubicBezTo>
                        <a:pt x="6393" y="6542"/>
                        <a:pt x="6410" y="6544"/>
                        <a:pt x="6428" y="6545"/>
                      </a:cubicBezTo>
                      <a:cubicBezTo>
                        <a:pt x="6477" y="6548"/>
                        <a:pt x="6526" y="6552"/>
                        <a:pt x="6574" y="6555"/>
                      </a:cubicBezTo>
                      <a:cubicBezTo>
                        <a:pt x="6599" y="6556"/>
                        <a:pt x="6622" y="6558"/>
                        <a:pt x="6646" y="6559"/>
                      </a:cubicBezTo>
                      <a:cubicBezTo>
                        <a:pt x="6703" y="6563"/>
                        <a:pt x="6760" y="6566"/>
                        <a:pt x="6817" y="6569"/>
                      </a:cubicBezTo>
                      <a:cubicBezTo>
                        <a:pt x="6833" y="6570"/>
                        <a:pt x="6848" y="6571"/>
                        <a:pt x="6863" y="6571"/>
                      </a:cubicBezTo>
                      <a:cubicBezTo>
                        <a:pt x="6934" y="6575"/>
                        <a:pt x="7006" y="6578"/>
                        <a:pt x="7077" y="6581"/>
                      </a:cubicBezTo>
                      <a:cubicBezTo>
                        <a:pt x="7098" y="6582"/>
                        <a:pt x="7121" y="6583"/>
                        <a:pt x="7143" y="6584"/>
                      </a:cubicBezTo>
                      <a:cubicBezTo>
                        <a:pt x="7192" y="6586"/>
                        <a:pt x="7241" y="6587"/>
                        <a:pt x="7290" y="6589"/>
                      </a:cubicBezTo>
                      <a:cubicBezTo>
                        <a:pt x="7334" y="6590"/>
                        <a:pt x="7379" y="6592"/>
                        <a:pt x="7424" y="6593"/>
                      </a:cubicBezTo>
                      <a:cubicBezTo>
                        <a:pt x="7459" y="6594"/>
                        <a:pt x="7496" y="6595"/>
                        <a:pt x="7531" y="6596"/>
                      </a:cubicBezTo>
                      <a:cubicBezTo>
                        <a:pt x="7536" y="6596"/>
                        <a:pt x="7541" y="6596"/>
                        <a:pt x="7546" y="6596"/>
                      </a:cubicBezTo>
                      <a:cubicBezTo>
                        <a:pt x="7588" y="6597"/>
                        <a:pt x="7629" y="6598"/>
                        <a:pt x="7671" y="6598"/>
                      </a:cubicBezTo>
                      <a:cubicBezTo>
                        <a:pt x="7702" y="6599"/>
                        <a:pt x="7733" y="6599"/>
                        <a:pt x="7764" y="6600"/>
                      </a:cubicBezTo>
                      <a:cubicBezTo>
                        <a:pt x="7775" y="6600"/>
                        <a:pt x="7786" y="6600"/>
                        <a:pt x="7797" y="6600"/>
                      </a:cubicBezTo>
                      <a:cubicBezTo>
                        <a:pt x="7840" y="6601"/>
                        <a:pt x="7883" y="6601"/>
                        <a:pt x="7926" y="6602"/>
                      </a:cubicBezTo>
                      <a:cubicBezTo>
                        <a:pt x="7962" y="6602"/>
                        <a:pt x="7999" y="6602"/>
                        <a:pt x="8036" y="6602"/>
                      </a:cubicBezTo>
                      <a:cubicBezTo>
                        <a:pt x="8083" y="6602"/>
                        <a:pt x="8132" y="6602"/>
                        <a:pt x="8180" y="6602"/>
                      </a:cubicBezTo>
                      <a:cubicBezTo>
                        <a:pt x="8216" y="6602"/>
                        <a:pt x="8252" y="6602"/>
                        <a:pt x="8288" y="6602"/>
                      </a:cubicBezTo>
                      <a:cubicBezTo>
                        <a:pt x="8338" y="6601"/>
                        <a:pt x="8388" y="6601"/>
                        <a:pt x="8439" y="6600"/>
                      </a:cubicBezTo>
                      <a:cubicBezTo>
                        <a:pt x="8469" y="6600"/>
                        <a:pt x="8498" y="6599"/>
                        <a:pt x="8527" y="6599"/>
                      </a:cubicBezTo>
                      <a:cubicBezTo>
                        <a:pt x="8544" y="6598"/>
                        <a:pt x="8561" y="6598"/>
                        <a:pt x="8578" y="6598"/>
                      </a:cubicBezTo>
                      <a:cubicBezTo>
                        <a:pt x="8617" y="6597"/>
                        <a:pt x="8656" y="6596"/>
                        <a:pt x="8695" y="6595"/>
                      </a:cubicBezTo>
                      <a:cubicBezTo>
                        <a:pt x="8718" y="6595"/>
                        <a:pt x="8741" y="6594"/>
                        <a:pt x="8765" y="6594"/>
                      </a:cubicBezTo>
                      <a:cubicBezTo>
                        <a:pt x="8787" y="6593"/>
                        <a:pt x="8810" y="6593"/>
                        <a:pt x="8832" y="6592"/>
                      </a:cubicBezTo>
                      <a:cubicBezTo>
                        <a:pt x="8881" y="6591"/>
                        <a:pt x="8929" y="6589"/>
                        <a:pt x="8978" y="6587"/>
                      </a:cubicBezTo>
                      <a:cubicBezTo>
                        <a:pt x="8989" y="6587"/>
                        <a:pt x="8999" y="6587"/>
                        <a:pt x="9010" y="6587"/>
                      </a:cubicBezTo>
                      <a:cubicBezTo>
                        <a:pt x="9032" y="6586"/>
                        <a:pt x="9055" y="6585"/>
                        <a:pt x="9078" y="6584"/>
                      </a:cubicBezTo>
                      <a:cubicBezTo>
                        <a:pt x="9158" y="6581"/>
                        <a:pt x="9239" y="6578"/>
                        <a:pt x="9320" y="6574"/>
                      </a:cubicBezTo>
                      <a:cubicBezTo>
                        <a:pt x="9430" y="6569"/>
                        <a:pt x="9541" y="6564"/>
                        <a:pt x="9651" y="6557"/>
                      </a:cubicBezTo>
                      <a:cubicBezTo>
                        <a:pt x="9444" y="6564"/>
                        <a:pt x="9243" y="6565"/>
                        <a:pt x="9039" y="6568"/>
                      </a:cubicBezTo>
                      <a:cubicBezTo>
                        <a:pt x="9117" y="6565"/>
                        <a:pt x="9196" y="6562"/>
                        <a:pt x="9274" y="6558"/>
                      </a:cubicBezTo>
                      <a:cubicBezTo>
                        <a:pt x="9385" y="6553"/>
                        <a:pt x="9495" y="6547"/>
                        <a:pt x="9605" y="6541"/>
                      </a:cubicBezTo>
                      <a:cubicBezTo>
                        <a:pt x="7890" y="6601"/>
                        <a:pt x="6293" y="6491"/>
                        <a:pt x="4936" y="6250"/>
                      </a:cubicBezTo>
                      <a:cubicBezTo>
                        <a:pt x="4863" y="6237"/>
                        <a:pt x="4791" y="6224"/>
                        <a:pt x="4720" y="6210"/>
                      </a:cubicBezTo>
                      <a:cubicBezTo>
                        <a:pt x="4698" y="6206"/>
                        <a:pt x="4677" y="6201"/>
                        <a:pt x="4656" y="6197"/>
                      </a:cubicBezTo>
                      <a:cubicBezTo>
                        <a:pt x="4604" y="6187"/>
                        <a:pt x="4553" y="6177"/>
                        <a:pt x="4502" y="6166"/>
                      </a:cubicBezTo>
                      <a:cubicBezTo>
                        <a:pt x="4479" y="6162"/>
                        <a:pt x="4456" y="6157"/>
                        <a:pt x="4434" y="6152"/>
                      </a:cubicBezTo>
                      <a:cubicBezTo>
                        <a:pt x="4377" y="6140"/>
                        <a:pt x="4321" y="6128"/>
                        <a:pt x="4265" y="6115"/>
                      </a:cubicBezTo>
                      <a:cubicBezTo>
                        <a:pt x="4252" y="6112"/>
                        <a:pt x="4239" y="6110"/>
                        <a:pt x="4225" y="6107"/>
                      </a:cubicBezTo>
                      <a:cubicBezTo>
                        <a:pt x="4157" y="6091"/>
                        <a:pt x="4090" y="6075"/>
                        <a:pt x="4024" y="6060"/>
                      </a:cubicBezTo>
                      <a:cubicBezTo>
                        <a:pt x="4006" y="6055"/>
                        <a:pt x="3987" y="6050"/>
                        <a:pt x="3970" y="6046"/>
                      </a:cubicBezTo>
                      <a:cubicBezTo>
                        <a:pt x="3920" y="6034"/>
                        <a:pt x="3871" y="6021"/>
                        <a:pt x="3823" y="6009"/>
                      </a:cubicBezTo>
                      <a:cubicBezTo>
                        <a:pt x="3802" y="6003"/>
                        <a:pt x="3781" y="5998"/>
                        <a:pt x="3759" y="5992"/>
                      </a:cubicBezTo>
                      <a:cubicBezTo>
                        <a:pt x="3743" y="5988"/>
                        <a:pt x="3727" y="5983"/>
                        <a:pt x="3711" y="5979"/>
                      </a:cubicBezTo>
                      <a:cubicBezTo>
                        <a:pt x="3596" y="5947"/>
                        <a:pt x="3482" y="5916"/>
                        <a:pt x="3373" y="5882"/>
                      </a:cubicBezTo>
                      <a:cubicBezTo>
                        <a:pt x="3361" y="5879"/>
                        <a:pt x="3348" y="5875"/>
                        <a:pt x="3336" y="5871"/>
                      </a:cubicBezTo>
                      <a:cubicBezTo>
                        <a:pt x="3299" y="5860"/>
                        <a:pt x="3262" y="5848"/>
                        <a:pt x="3225" y="5836"/>
                      </a:cubicBezTo>
                      <a:cubicBezTo>
                        <a:pt x="3063" y="5784"/>
                        <a:pt x="2907" y="5729"/>
                        <a:pt x="2759" y="5671"/>
                      </a:cubicBezTo>
                      <a:cubicBezTo>
                        <a:pt x="2719" y="5656"/>
                        <a:pt x="2680" y="5640"/>
                        <a:pt x="2641" y="5624"/>
                      </a:cubicBezTo>
                      <a:cubicBezTo>
                        <a:pt x="2504" y="5569"/>
                        <a:pt x="2374" y="5512"/>
                        <a:pt x="2250" y="5453"/>
                      </a:cubicBezTo>
                      <a:cubicBezTo>
                        <a:pt x="2226" y="5441"/>
                        <a:pt x="2200" y="5430"/>
                        <a:pt x="2176" y="5419"/>
                      </a:cubicBezTo>
                      <a:cubicBezTo>
                        <a:pt x="2037" y="5350"/>
                        <a:pt x="1910" y="5279"/>
                        <a:pt x="1788" y="5205"/>
                      </a:cubicBezTo>
                      <a:cubicBezTo>
                        <a:pt x="1758" y="5187"/>
                        <a:pt x="1729" y="5168"/>
                        <a:pt x="1699" y="5149"/>
                      </a:cubicBezTo>
                      <a:cubicBezTo>
                        <a:pt x="1593" y="5081"/>
                        <a:pt x="1493" y="5012"/>
                        <a:pt x="1402" y="4940"/>
                      </a:cubicBezTo>
                      <a:cubicBezTo>
                        <a:pt x="1390" y="4930"/>
                        <a:pt x="1376" y="4921"/>
                        <a:pt x="1363" y="4911"/>
                      </a:cubicBezTo>
                      <a:cubicBezTo>
                        <a:pt x="1265" y="4831"/>
                        <a:pt x="1179" y="4748"/>
                        <a:pt x="1101" y="4664"/>
                      </a:cubicBezTo>
                      <a:cubicBezTo>
                        <a:pt x="1082" y="4643"/>
                        <a:pt x="1064" y="4622"/>
                        <a:pt x="1046" y="4601"/>
                      </a:cubicBezTo>
                      <a:cubicBezTo>
                        <a:pt x="976" y="4520"/>
                        <a:pt x="913" y="4437"/>
                        <a:pt x="864" y="4353"/>
                      </a:cubicBezTo>
                      <a:cubicBezTo>
                        <a:pt x="859" y="4346"/>
                        <a:pt x="854" y="4340"/>
                        <a:pt x="851" y="4334"/>
                      </a:cubicBezTo>
                      <a:cubicBezTo>
                        <a:pt x="799" y="4244"/>
                        <a:pt x="762" y="4152"/>
                        <a:pt x="733" y="4058"/>
                      </a:cubicBezTo>
                      <a:cubicBezTo>
                        <a:pt x="726" y="4036"/>
                        <a:pt x="720" y="4013"/>
                        <a:pt x="714" y="3989"/>
                      </a:cubicBezTo>
                      <a:cubicBezTo>
                        <a:pt x="690" y="3894"/>
                        <a:pt x="674" y="3798"/>
                        <a:pt x="674" y="3699"/>
                      </a:cubicBezTo>
                      <a:cubicBezTo>
                        <a:pt x="677" y="3276"/>
                        <a:pt x="907" y="2860"/>
                        <a:pt x="1325" y="2470"/>
                      </a:cubicBezTo>
                      <a:cubicBezTo>
                        <a:pt x="1404" y="2396"/>
                        <a:pt x="1489" y="2324"/>
                        <a:pt x="1581" y="2253"/>
                      </a:cubicBezTo>
                      <a:close/>
                    </a:path>
                  </a:pathLst>
                </a:custGeom>
                <a:solidFill>
                  <a:srgbClr val="000000">
                    <a:alpha val="35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23"/>
                <p:cNvSpPr/>
                <p:nvPr/>
              </p:nvSpPr>
              <p:spPr>
                <a:xfrm>
                  <a:off x="0" y="3675941"/>
                  <a:ext cx="2005737" cy="2114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040" y="8717"/>
                      </a:moveTo>
                      <a:lnTo>
                        <a:pt x="19044" y="16974"/>
                      </a:lnTo>
                      <a:lnTo>
                        <a:pt x="19052" y="12751"/>
                      </a:lnTo>
                      <a:lnTo>
                        <a:pt x="3048" y="4495"/>
                      </a:lnTo>
                      <a:cubicBezTo>
                        <a:pt x="3048" y="4495"/>
                        <a:pt x="3040" y="8717"/>
                        <a:pt x="3040" y="8717"/>
                      </a:cubicBezTo>
                      <a:close/>
                      <a:moveTo>
                        <a:pt x="5595" y="0"/>
                      </a:moveTo>
                      <a:lnTo>
                        <a:pt x="5587" y="4156"/>
                      </a:lnTo>
                      <a:lnTo>
                        <a:pt x="21592" y="12413"/>
                      </a:lnTo>
                      <a:lnTo>
                        <a:pt x="21600" y="8257"/>
                      </a:lnTo>
                      <a:cubicBezTo>
                        <a:pt x="21600" y="8257"/>
                        <a:pt x="5595" y="0"/>
                        <a:pt x="5595" y="0"/>
                      </a:cubicBezTo>
                      <a:close/>
                      <a:moveTo>
                        <a:pt x="0" y="13343"/>
                      </a:moveTo>
                      <a:lnTo>
                        <a:pt x="16005" y="21600"/>
                      </a:lnTo>
                      <a:lnTo>
                        <a:pt x="16013" y="17378"/>
                      </a:lnTo>
                      <a:lnTo>
                        <a:pt x="8" y="9121"/>
                      </a:lnTo>
                      <a:cubicBezTo>
                        <a:pt x="8" y="9121"/>
                        <a:pt x="0" y="13343"/>
                        <a:pt x="0" y="1334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Group 7"/>
              <p:cNvGrpSpPr/>
              <p:nvPr/>
            </p:nvGrpSpPr>
            <p:grpSpPr>
              <a:xfrm>
                <a:off x="3709928" y="2736380"/>
                <a:ext cx="880171" cy="914435"/>
                <a:chOff x="0" y="-34265"/>
                <a:chExt cx="880169" cy="914434"/>
              </a:xfrm>
            </p:grpSpPr>
            <p:sp>
              <p:nvSpPr>
                <p:cNvPr id="42" name="Freeform: Shape 17"/>
                <p:cNvSpPr/>
                <p:nvPr/>
              </p:nvSpPr>
              <p:spPr>
                <a:xfrm>
                  <a:off x="0" y="0"/>
                  <a:ext cx="880169" cy="8801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Rectangle 18"/>
                <p:cNvSpPr/>
                <p:nvPr/>
              </p:nvSpPr>
              <p:spPr>
                <a:xfrm>
                  <a:off x="76063" y="-34265"/>
                  <a:ext cx="728042" cy="77358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  </a:ext>
                </a:extLst>
              </p:spPr>
              <p:txBody>
                <a:bodyPr wrap="square" lIns="25400" tIns="25400" rIns="25400" bIns="25400" anchor="ctr">
                  <a:normAutofit lnSpcReduction="10000"/>
                </a:bodyPr>
                <a:lstStyle/>
                <a:p>
                  <a:pPr lvl="0">
                    <a:defRPr sz="1800">
                      <a:solidFill>
                        <a:srgbClr val="000000"/>
                      </a:solidFill>
                    </a:defRPr>
                  </a:pPr>
                  <a:r>
                    <a:rPr lang="en-US" sz="2250"/>
                    <a:t>A</a:t>
                  </a:r>
                </a:p>
              </p:txBody>
            </p:sp>
          </p:grpSp>
          <p:grpSp>
            <p:nvGrpSpPr>
              <p:cNvPr id="33" name="Group 8"/>
              <p:cNvGrpSpPr/>
              <p:nvPr/>
            </p:nvGrpSpPr>
            <p:grpSpPr>
              <a:xfrm>
                <a:off x="2851382" y="6269028"/>
                <a:ext cx="880171" cy="901735"/>
                <a:chOff x="0" y="-21565"/>
                <a:chExt cx="880169" cy="901734"/>
              </a:xfrm>
            </p:grpSpPr>
            <p:sp>
              <p:nvSpPr>
                <p:cNvPr id="40" name="Freeform: Shape 15"/>
                <p:cNvSpPr/>
                <p:nvPr/>
              </p:nvSpPr>
              <p:spPr>
                <a:xfrm>
                  <a:off x="0" y="0"/>
                  <a:ext cx="880169" cy="8801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Rectangle 16"/>
                <p:cNvSpPr/>
                <p:nvPr/>
              </p:nvSpPr>
              <p:spPr>
                <a:xfrm>
                  <a:off x="76063" y="-21565"/>
                  <a:ext cx="728042" cy="77358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  </a:ext>
                </a:extLst>
              </p:spPr>
              <p:txBody>
                <a:bodyPr wrap="square" lIns="25400" tIns="25400" rIns="25400" bIns="25400" anchor="ctr">
                  <a:normAutofit lnSpcReduction="10000"/>
                </a:bodyPr>
                <a:lstStyle/>
                <a:p>
                  <a:pPr lvl="0">
                    <a:defRPr sz="1800">
                      <a:solidFill>
                        <a:srgbClr val="000000"/>
                      </a:solidFill>
                    </a:defRPr>
                  </a:pPr>
                  <a:r>
                    <a:rPr lang="en-US" sz="2250">
                      <a:solidFill>
                        <a:schemeClr val="accent2"/>
                      </a:solidFill>
                    </a:rPr>
                    <a:t>B</a:t>
                  </a:r>
                </a:p>
              </p:txBody>
            </p:sp>
          </p:grpSp>
          <p:grpSp>
            <p:nvGrpSpPr>
              <p:cNvPr id="34" name="Group 9"/>
              <p:cNvGrpSpPr/>
              <p:nvPr/>
            </p:nvGrpSpPr>
            <p:grpSpPr>
              <a:xfrm>
                <a:off x="6037539" y="6269633"/>
                <a:ext cx="880170" cy="901130"/>
                <a:chOff x="0" y="-20960"/>
                <a:chExt cx="880169" cy="901129"/>
              </a:xfrm>
            </p:grpSpPr>
            <p:sp>
              <p:nvSpPr>
                <p:cNvPr id="38" name="Freeform: Shape 13"/>
                <p:cNvSpPr/>
                <p:nvPr/>
              </p:nvSpPr>
              <p:spPr>
                <a:xfrm>
                  <a:off x="0" y="0"/>
                  <a:ext cx="880169" cy="8801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Rectangle 14"/>
                <p:cNvSpPr/>
                <p:nvPr/>
              </p:nvSpPr>
              <p:spPr>
                <a:xfrm>
                  <a:off x="76063" y="-20960"/>
                  <a:ext cx="728042" cy="77358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  </a:ext>
                </a:extLst>
              </p:spPr>
              <p:txBody>
                <a:bodyPr wrap="square" lIns="25400" tIns="25400" rIns="25400" bIns="25400" anchor="ctr">
                  <a:normAutofit lnSpcReduction="10000"/>
                </a:bodyPr>
                <a:lstStyle/>
                <a:p>
                  <a:pPr lvl="0">
                    <a:defRPr sz="1800">
                      <a:solidFill>
                        <a:srgbClr val="000000"/>
                      </a:solidFill>
                    </a:defRPr>
                  </a:pPr>
                  <a:r>
                    <a:rPr lang="en-US" sz="2250">
                      <a:solidFill>
                        <a:schemeClr val="accent3"/>
                      </a:solidFill>
                    </a:rPr>
                    <a:t>D</a:t>
                  </a:r>
                </a:p>
              </p:txBody>
            </p:sp>
          </p:grpSp>
          <p:grpSp>
            <p:nvGrpSpPr>
              <p:cNvPr id="35" name="Group 10"/>
              <p:cNvGrpSpPr/>
              <p:nvPr/>
            </p:nvGrpSpPr>
            <p:grpSpPr>
              <a:xfrm>
                <a:off x="6182645" y="2995064"/>
                <a:ext cx="880171" cy="901736"/>
                <a:chOff x="0" y="-21565"/>
                <a:chExt cx="880169" cy="901734"/>
              </a:xfrm>
            </p:grpSpPr>
            <p:sp>
              <p:nvSpPr>
                <p:cNvPr id="36" name="Freeform: Shape 11"/>
                <p:cNvSpPr/>
                <p:nvPr/>
              </p:nvSpPr>
              <p:spPr>
                <a:xfrm>
                  <a:off x="0" y="0"/>
                  <a:ext cx="880169" cy="8801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Rectangle 12"/>
                <p:cNvSpPr/>
                <p:nvPr/>
              </p:nvSpPr>
              <p:spPr>
                <a:xfrm>
                  <a:off x="76063" y="-21565"/>
                  <a:ext cx="728042" cy="77358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  </a:ext>
                </a:extLst>
              </p:spPr>
              <p:txBody>
                <a:bodyPr wrap="square" lIns="25400" tIns="25400" rIns="25400" bIns="25400" anchor="ctr">
                  <a:normAutofit lnSpcReduction="10000"/>
                </a:bodyPr>
                <a:lstStyle/>
                <a:p>
                  <a:pPr lvl="0">
                    <a:defRPr sz="1800">
                      <a:solidFill>
                        <a:srgbClr val="000000"/>
                      </a:solidFill>
                    </a:defRPr>
                  </a:pPr>
                  <a:r>
                    <a:rPr lang="en-US" sz="2250">
                      <a:solidFill>
                        <a:schemeClr val="accent1"/>
                      </a:solidFill>
                    </a:rPr>
                    <a:t>C</a:t>
                  </a:r>
                </a:p>
              </p:txBody>
            </p:sp>
          </p:grpSp>
        </p:grpSp>
        <p:grpSp>
          <p:nvGrpSpPr>
            <p:cNvPr id="5" name="Group 37"/>
            <p:cNvGrpSpPr/>
            <p:nvPr/>
          </p:nvGrpSpPr>
          <p:grpSpPr>
            <a:xfrm>
              <a:off x="8524686" y="2570371"/>
              <a:ext cx="635001" cy="635001"/>
              <a:chOff x="0" y="0"/>
              <a:chExt cx="1270000" cy="1270000"/>
            </a:xfrm>
          </p:grpSpPr>
          <p:sp>
            <p:nvSpPr>
              <p:cNvPr id="26" name="Freeform: Shape 38"/>
              <p:cNvSpPr/>
              <p:nvPr/>
            </p:nvSpPr>
            <p:spPr>
              <a:xfrm>
                <a:off x="0" y="0"/>
                <a:ext cx="1270000" cy="1270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39"/>
              <p:cNvSpPr/>
              <p:nvPr/>
            </p:nvSpPr>
            <p:spPr>
              <a:xfrm>
                <a:off x="298081" y="295275"/>
                <a:ext cx="638067" cy="6380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0"/>
                    </a:moveTo>
                    <a:cubicBezTo>
                      <a:pt x="3608" y="0"/>
                      <a:pt x="2704" y="903"/>
                      <a:pt x="2704" y="2023"/>
                    </a:cubicBezTo>
                    <a:lnTo>
                      <a:pt x="2704" y="3375"/>
                    </a:lnTo>
                    <a:lnTo>
                      <a:pt x="2023" y="3375"/>
                    </a:lnTo>
                    <a:cubicBezTo>
                      <a:pt x="904" y="3375"/>
                      <a:pt x="0" y="4278"/>
                      <a:pt x="0" y="5397"/>
                    </a:cubicBezTo>
                    <a:lnTo>
                      <a:pt x="0" y="18896"/>
                    </a:lnTo>
                    <a:cubicBezTo>
                      <a:pt x="0" y="20387"/>
                      <a:pt x="1213" y="21600"/>
                      <a:pt x="2704" y="21600"/>
                    </a:cubicBezTo>
                    <a:lnTo>
                      <a:pt x="18896" y="21600"/>
                    </a:lnTo>
                    <a:cubicBezTo>
                      <a:pt x="20387" y="21600"/>
                      <a:pt x="21600" y="20387"/>
                      <a:pt x="21600" y="18896"/>
                    </a:cubicBezTo>
                    <a:lnTo>
                      <a:pt x="21600" y="2023"/>
                    </a:lnTo>
                    <a:cubicBezTo>
                      <a:pt x="21600" y="903"/>
                      <a:pt x="20696" y="0"/>
                      <a:pt x="19577" y="0"/>
                    </a:cubicBezTo>
                    <a:lnTo>
                      <a:pt x="4727" y="0"/>
                    </a:lnTo>
                    <a:close/>
                    <a:moveTo>
                      <a:pt x="4696" y="1321"/>
                    </a:moveTo>
                    <a:lnTo>
                      <a:pt x="19546" y="1321"/>
                    </a:lnTo>
                    <a:cubicBezTo>
                      <a:pt x="19919" y="1321"/>
                      <a:pt x="20217" y="1619"/>
                      <a:pt x="20217" y="1992"/>
                    </a:cubicBezTo>
                    <a:cubicBezTo>
                      <a:pt x="20217" y="1992"/>
                      <a:pt x="20217" y="18865"/>
                      <a:pt x="20217" y="18865"/>
                    </a:cubicBezTo>
                    <a:cubicBezTo>
                      <a:pt x="20217" y="19608"/>
                      <a:pt x="19610" y="20217"/>
                      <a:pt x="18865" y="20217"/>
                    </a:cubicBezTo>
                    <a:lnTo>
                      <a:pt x="2673" y="20217"/>
                    </a:lnTo>
                    <a:cubicBezTo>
                      <a:pt x="1928" y="20217"/>
                      <a:pt x="1321" y="19608"/>
                      <a:pt x="1321" y="18865"/>
                    </a:cubicBezTo>
                    <a:lnTo>
                      <a:pt x="1321" y="5366"/>
                    </a:lnTo>
                    <a:cubicBezTo>
                      <a:pt x="1321" y="4994"/>
                      <a:pt x="1620" y="4696"/>
                      <a:pt x="1992" y="4696"/>
                    </a:cubicBezTo>
                    <a:lnTo>
                      <a:pt x="2673" y="4696"/>
                    </a:lnTo>
                    <a:lnTo>
                      <a:pt x="2673" y="18194"/>
                    </a:lnTo>
                    <a:cubicBezTo>
                      <a:pt x="2673" y="18567"/>
                      <a:pt x="2971" y="18865"/>
                      <a:pt x="3344" y="18865"/>
                    </a:cubicBezTo>
                    <a:cubicBezTo>
                      <a:pt x="3717" y="18865"/>
                      <a:pt x="4025" y="18567"/>
                      <a:pt x="4025" y="18194"/>
                    </a:cubicBezTo>
                    <a:lnTo>
                      <a:pt x="4025" y="1992"/>
                    </a:lnTo>
                    <a:cubicBezTo>
                      <a:pt x="4025" y="1619"/>
                      <a:pt x="4323" y="1321"/>
                      <a:pt x="4696" y="1321"/>
                    </a:cubicBezTo>
                    <a:close/>
                    <a:moveTo>
                      <a:pt x="5955" y="2642"/>
                    </a:moveTo>
                    <a:cubicBezTo>
                      <a:pt x="5582" y="2642"/>
                      <a:pt x="5284" y="2940"/>
                      <a:pt x="5284" y="3313"/>
                    </a:cubicBezTo>
                    <a:lnTo>
                      <a:pt x="5284" y="8039"/>
                    </a:lnTo>
                    <a:cubicBezTo>
                      <a:pt x="5284" y="8412"/>
                      <a:pt x="5582" y="8710"/>
                      <a:pt x="5955" y="8710"/>
                    </a:cubicBezTo>
                    <a:lnTo>
                      <a:pt x="10681" y="8710"/>
                    </a:lnTo>
                    <a:cubicBezTo>
                      <a:pt x="11054" y="8710"/>
                      <a:pt x="11362" y="8412"/>
                      <a:pt x="11362" y="8039"/>
                    </a:cubicBezTo>
                    <a:lnTo>
                      <a:pt x="11362" y="3313"/>
                    </a:lnTo>
                    <a:cubicBezTo>
                      <a:pt x="11362" y="2940"/>
                      <a:pt x="11054" y="2642"/>
                      <a:pt x="10681" y="2642"/>
                    </a:cubicBezTo>
                    <a:lnTo>
                      <a:pt x="5955" y="2642"/>
                    </a:lnTo>
                    <a:close/>
                    <a:moveTo>
                      <a:pt x="6605" y="3963"/>
                    </a:moveTo>
                    <a:lnTo>
                      <a:pt x="9980" y="3963"/>
                    </a:lnTo>
                    <a:lnTo>
                      <a:pt x="9980" y="7338"/>
                    </a:lnTo>
                    <a:lnTo>
                      <a:pt x="6605" y="7338"/>
                    </a:lnTo>
                    <a:cubicBezTo>
                      <a:pt x="6605" y="7338"/>
                      <a:pt x="6605" y="3963"/>
                      <a:pt x="6605" y="3963"/>
                    </a:cubicBezTo>
                    <a:close/>
                    <a:moveTo>
                      <a:pt x="13045" y="3963"/>
                    </a:moveTo>
                    <a:cubicBezTo>
                      <a:pt x="12858" y="3963"/>
                      <a:pt x="12704" y="4117"/>
                      <a:pt x="12704" y="4303"/>
                    </a:cubicBezTo>
                    <a:cubicBezTo>
                      <a:pt x="12704" y="4490"/>
                      <a:pt x="12858" y="4634"/>
                      <a:pt x="13045" y="4634"/>
                    </a:cubicBezTo>
                    <a:lnTo>
                      <a:pt x="18442" y="4634"/>
                    </a:lnTo>
                    <a:cubicBezTo>
                      <a:pt x="18629" y="4634"/>
                      <a:pt x="18783" y="4490"/>
                      <a:pt x="18783" y="4303"/>
                    </a:cubicBezTo>
                    <a:cubicBezTo>
                      <a:pt x="18783" y="4117"/>
                      <a:pt x="18629" y="3963"/>
                      <a:pt x="18442" y="3963"/>
                    </a:cubicBezTo>
                    <a:lnTo>
                      <a:pt x="13045" y="3963"/>
                    </a:lnTo>
                    <a:close/>
                    <a:moveTo>
                      <a:pt x="13045" y="5986"/>
                    </a:moveTo>
                    <a:cubicBezTo>
                      <a:pt x="12858" y="5986"/>
                      <a:pt x="12704" y="6140"/>
                      <a:pt x="12704" y="6326"/>
                    </a:cubicBezTo>
                    <a:cubicBezTo>
                      <a:pt x="12704" y="6512"/>
                      <a:pt x="12858" y="6667"/>
                      <a:pt x="13045" y="6667"/>
                    </a:cubicBezTo>
                    <a:lnTo>
                      <a:pt x="18442" y="6667"/>
                    </a:lnTo>
                    <a:cubicBezTo>
                      <a:pt x="18629" y="6667"/>
                      <a:pt x="18783" y="6512"/>
                      <a:pt x="18783" y="6326"/>
                    </a:cubicBezTo>
                    <a:cubicBezTo>
                      <a:pt x="18783" y="6140"/>
                      <a:pt x="18629" y="5986"/>
                      <a:pt x="18442" y="5986"/>
                    </a:cubicBezTo>
                    <a:lnTo>
                      <a:pt x="13045" y="5986"/>
                    </a:lnTo>
                    <a:close/>
                    <a:moveTo>
                      <a:pt x="13045" y="8008"/>
                    </a:moveTo>
                    <a:cubicBezTo>
                      <a:pt x="12858" y="8008"/>
                      <a:pt x="12704" y="8163"/>
                      <a:pt x="12704" y="8349"/>
                    </a:cubicBezTo>
                    <a:cubicBezTo>
                      <a:pt x="12704" y="8535"/>
                      <a:pt x="12858" y="8690"/>
                      <a:pt x="13045" y="8690"/>
                    </a:cubicBezTo>
                    <a:lnTo>
                      <a:pt x="18442" y="8690"/>
                    </a:lnTo>
                    <a:cubicBezTo>
                      <a:pt x="18629" y="8690"/>
                      <a:pt x="18783" y="8535"/>
                      <a:pt x="18783" y="8349"/>
                    </a:cubicBezTo>
                    <a:cubicBezTo>
                      <a:pt x="18783" y="8163"/>
                      <a:pt x="18629" y="8008"/>
                      <a:pt x="18442" y="8008"/>
                    </a:cubicBezTo>
                    <a:lnTo>
                      <a:pt x="13045" y="8008"/>
                    </a:lnTo>
                    <a:close/>
                    <a:moveTo>
                      <a:pt x="5624" y="10041"/>
                    </a:moveTo>
                    <a:cubicBezTo>
                      <a:pt x="5439" y="10041"/>
                      <a:pt x="5284" y="10186"/>
                      <a:pt x="5284" y="10372"/>
                    </a:cubicBezTo>
                    <a:cubicBezTo>
                      <a:pt x="5284" y="10558"/>
                      <a:pt x="5439" y="10712"/>
                      <a:pt x="5624" y="10712"/>
                    </a:cubicBezTo>
                    <a:lnTo>
                      <a:pt x="18442" y="10712"/>
                    </a:lnTo>
                    <a:cubicBezTo>
                      <a:pt x="18628" y="10712"/>
                      <a:pt x="18783" y="10558"/>
                      <a:pt x="18783" y="10372"/>
                    </a:cubicBezTo>
                    <a:cubicBezTo>
                      <a:pt x="18783" y="10186"/>
                      <a:pt x="18628" y="10041"/>
                      <a:pt x="18442" y="10041"/>
                    </a:cubicBezTo>
                    <a:lnTo>
                      <a:pt x="5624" y="10041"/>
                    </a:lnTo>
                    <a:close/>
                    <a:moveTo>
                      <a:pt x="5624" y="12064"/>
                    </a:moveTo>
                    <a:cubicBezTo>
                      <a:pt x="5439" y="12064"/>
                      <a:pt x="5284" y="12209"/>
                      <a:pt x="5284" y="12394"/>
                    </a:cubicBezTo>
                    <a:cubicBezTo>
                      <a:pt x="5284" y="12582"/>
                      <a:pt x="5439" y="12735"/>
                      <a:pt x="5624" y="12735"/>
                    </a:cubicBezTo>
                    <a:lnTo>
                      <a:pt x="18442" y="12735"/>
                    </a:lnTo>
                    <a:cubicBezTo>
                      <a:pt x="18628" y="12735"/>
                      <a:pt x="18783" y="12582"/>
                      <a:pt x="18783" y="12394"/>
                    </a:cubicBezTo>
                    <a:cubicBezTo>
                      <a:pt x="18783" y="12209"/>
                      <a:pt x="18628" y="12064"/>
                      <a:pt x="18442" y="12064"/>
                    </a:cubicBezTo>
                    <a:lnTo>
                      <a:pt x="5624" y="12064"/>
                    </a:lnTo>
                    <a:close/>
                    <a:moveTo>
                      <a:pt x="5624" y="14087"/>
                    </a:moveTo>
                    <a:cubicBezTo>
                      <a:pt x="5439" y="14087"/>
                      <a:pt x="5284" y="14241"/>
                      <a:pt x="5284" y="14428"/>
                    </a:cubicBezTo>
                    <a:cubicBezTo>
                      <a:pt x="5284" y="14615"/>
                      <a:pt x="5439" y="14758"/>
                      <a:pt x="5624" y="14758"/>
                    </a:cubicBezTo>
                    <a:lnTo>
                      <a:pt x="11022" y="14758"/>
                    </a:lnTo>
                    <a:cubicBezTo>
                      <a:pt x="11208" y="14758"/>
                      <a:pt x="11362" y="14615"/>
                      <a:pt x="11362" y="14428"/>
                    </a:cubicBezTo>
                    <a:cubicBezTo>
                      <a:pt x="11362" y="14241"/>
                      <a:pt x="11208" y="14087"/>
                      <a:pt x="11022" y="14087"/>
                    </a:cubicBezTo>
                    <a:lnTo>
                      <a:pt x="5624" y="14087"/>
                    </a:lnTo>
                    <a:close/>
                    <a:moveTo>
                      <a:pt x="13045" y="14087"/>
                    </a:moveTo>
                    <a:cubicBezTo>
                      <a:pt x="12859" y="14087"/>
                      <a:pt x="12704" y="14241"/>
                      <a:pt x="12704" y="14428"/>
                    </a:cubicBezTo>
                    <a:cubicBezTo>
                      <a:pt x="12704" y="14615"/>
                      <a:pt x="12859" y="14758"/>
                      <a:pt x="13045" y="14758"/>
                    </a:cubicBezTo>
                    <a:lnTo>
                      <a:pt x="18442" y="14758"/>
                    </a:lnTo>
                    <a:cubicBezTo>
                      <a:pt x="18628" y="14758"/>
                      <a:pt x="18783" y="14615"/>
                      <a:pt x="18783" y="14428"/>
                    </a:cubicBezTo>
                    <a:cubicBezTo>
                      <a:pt x="18783" y="14241"/>
                      <a:pt x="18628" y="14087"/>
                      <a:pt x="18442" y="14087"/>
                    </a:cubicBezTo>
                    <a:lnTo>
                      <a:pt x="13045" y="14087"/>
                    </a:lnTo>
                    <a:close/>
                    <a:moveTo>
                      <a:pt x="5624" y="16110"/>
                    </a:moveTo>
                    <a:cubicBezTo>
                      <a:pt x="5439" y="16110"/>
                      <a:pt x="5284" y="16264"/>
                      <a:pt x="5284" y="16450"/>
                    </a:cubicBezTo>
                    <a:cubicBezTo>
                      <a:pt x="5284" y="16637"/>
                      <a:pt x="5439" y="16791"/>
                      <a:pt x="5624" y="16791"/>
                    </a:cubicBezTo>
                    <a:lnTo>
                      <a:pt x="11022" y="16791"/>
                    </a:lnTo>
                    <a:cubicBezTo>
                      <a:pt x="11208" y="16791"/>
                      <a:pt x="11362" y="16637"/>
                      <a:pt x="11362" y="16450"/>
                    </a:cubicBezTo>
                    <a:cubicBezTo>
                      <a:pt x="11362" y="16264"/>
                      <a:pt x="11208" y="16110"/>
                      <a:pt x="11022" y="16110"/>
                    </a:cubicBezTo>
                    <a:lnTo>
                      <a:pt x="5624" y="16110"/>
                    </a:lnTo>
                    <a:close/>
                    <a:moveTo>
                      <a:pt x="13045" y="16110"/>
                    </a:moveTo>
                    <a:cubicBezTo>
                      <a:pt x="12859" y="16110"/>
                      <a:pt x="12704" y="16264"/>
                      <a:pt x="12704" y="16450"/>
                    </a:cubicBezTo>
                    <a:cubicBezTo>
                      <a:pt x="12704" y="16637"/>
                      <a:pt x="12859" y="16791"/>
                      <a:pt x="13045" y="16791"/>
                    </a:cubicBezTo>
                    <a:lnTo>
                      <a:pt x="18442" y="16791"/>
                    </a:lnTo>
                    <a:cubicBezTo>
                      <a:pt x="18628" y="16791"/>
                      <a:pt x="18783" y="16637"/>
                      <a:pt x="18783" y="16450"/>
                    </a:cubicBezTo>
                    <a:cubicBezTo>
                      <a:pt x="18783" y="16264"/>
                      <a:pt x="18628" y="16110"/>
                      <a:pt x="18442" y="16110"/>
                    </a:cubicBezTo>
                    <a:lnTo>
                      <a:pt x="13045" y="16110"/>
                    </a:lnTo>
                    <a:close/>
                    <a:moveTo>
                      <a:pt x="5624" y="18132"/>
                    </a:moveTo>
                    <a:cubicBezTo>
                      <a:pt x="5439" y="18132"/>
                      <a:pt x="5284" y="18287"/>
                      <a:pt x="5284" y="18473"/>
                    </a:cubicBezTo>
                    <a:cubicBezTo>
                      <a:pt x="5284" y="18660"/>
                      <a:pt x="5439" y="18814"/>
                      <a:pt x="5624" y="18814"/>
                    </a:cubicBezTo>
                    <a:lnTo>
                      <a:pt x="11022" y="18814"/>
                    </a:lnTo>
                    <a:cubicBezTo>
                      <a:pt x="11208" y="18814"/>
                      <a:pt x="11362" y="18660"/>
                      <a:pt x="11362" y="18473"/>
                    </a:cubicBezTo>
                    <a:cubicBezTo>
                      <a:pt x="11362" y="18287"/>
                      <a:pt x="11208" y="18132"/>
                      <a:pt x="11022" y="18132"/>
                    </a:cubicBezTo>
                    <a:lnTo>
                      <a:pt x="5624" y="18132"/>
                    </a:lnTo>
                    <a:close/>
                    <a:moveTo>
                      <a:pt x="13045" y="18132"/>
                    </a:moveTo>
                    <a:cubicBezTo>
                      <a:pt x="12859" y="18132"/>
                      <a:pt x="12704" y="18287"/>
                      <a:pt x="12704" y="18473"/>
                    </a:cubicBezTo>
                    <a:cubicBezTo>
                      <a:pt x="12704" y="18660"/>
                      <a:pt x="12859" y="18814"/>
                      <a:pt x="13045" y="18814"/>
                    </a:cubicBezTo>
                    <a:lnTo>
                      <a:pt x="18442" y="18814"/>
                    </a:lnTo>
                    <a:cubicBezTo>
                      <a:pt x="18628" y="18814"/>
                      <a:pt x="18783" y="18660"/>
                      <a:pt x="18783" y="18473"/>
                    </a:cubicBezTo>
                    <a:cubicBezTo>
                      <a:pt x="18783" y="18287"/>
                      <a:pt x="18628" y="18132"/>
                      <a:pt x="18442" y="18132"/>
                    </a:cubicBezTo>
                    <a:lnTo>
                      <a:pt x="13045" y="18132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41"/>
            <p:cNvGrpSpPr/>
            <p:nvPr/>
          </p:nvGrpSpPr>
          <p:grpSpPr>
            <a:xfrm>
              <a:off x="5536805" y="2570371"/>
              <a:ext cx="635001" cy="635001"/>
              <a:chOff x="0" y="0"/>
              <a:chExt cx="1270000" cy="1270000"/>
            </a:xfrm>
          </p:grpSpPr>
          <p:sp>
            <p:nvSpPr>
              <p:cNvPr id="24" name="Freeform: Shape 42"/>
              <p:cNvSpPr/>
              <p:nvPr/>
            </p:nvSpPr>
            <p:spPr>
              <a:xfrm>
                <a:off x="0" y="0"/>
                <a:ext cx="1270000" cy="1270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3"/>
              <p:cNvSpPr/>
              <p:nvPr/>
            </p:nvSpPr>
            <p:spPr>
              <a:xfrm>
                <a:off x="293606" y="280589"/>
                <a:ext cx="682786" cy="576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27" y="0"/>
                    </a:moveTo>
                    <a:cubicBezTo>
                      <a:pt x="6595" y="0"/>
                      <a:pt x="5854" y="590"/>
                      <a:pt x="5543" y="1508"/>
                    </a:cubicBezTo>
                    <a:lnTo>
                      <a:pt x="4621" y="4258"/>
                    </a:lnTo>
                    <a:lnTo>
                      <a:pt x="1689" y="4833"/>
                    </a:lnTo>
                    <a:cubicBezTo>
                      <a:pt x="708" y="5026"/>
                      <a:pt x="0" y="6024"/>
                      <a:pt x="0" y="7204"/>
                    </a:cubicBezTo>
                    <a:lnTo>
                      <a:pt x="0" y="19206"/>
                    </a:lnTo>
                    <a:cubicBezTo>
                      <a:pt x="0" y="20530"/>
                      <a:pt x="912" y="21600"/>
                      <a:pt x="2029" y="21600"/>
                    </a:cubicBezTo>
                    <a:lnTo>
                      <a:pt x="19571" y="21600"/>
                    </a:lnTo>
                    <a:cubicBezTo>
                      <a:pt x="20687" y="21600"/>
                      <a:pt x="21600" y="20530"/>
                      <a:pt x="21600" y="19206"/>
                    </a:cubicBezTo>
                    <a:lnTo>
                      <a:pt x="21600" y="7204"/>
                    </a:lnTo>
                    <a:cubicBezTo>
                      <a:pt x="21600" y="6024"/>
                      <a:pt x="20892" y="5026"/>
                      <a:pt x="19911" y="4833"/>
                    </a:cubicBezTo>
                    <a:lnTo>
                      <a:pt x="16979" y="4258"/>
                    </a:lnTo>
                    <a:lnTo>
                      <a:pt x="16057" y="1508"/>
                    </a:lnTo>
                    <a:cubicBezTo>
                      <a:pt x="15747" y="591"/>
                      <a:pt x="15005" y="0"/>
                      <a:pt x="14173" y="0"/>
                    </a:cubicBezTo>
                    <a:lnTo>
                      <a:pt x="7427" y="0"/>
                    </a:lnTo>
                    <a:close/>
                    <a:moveTo>
                      <a:pt x="7320" y="1841"/>
                    </a:moveTo>
                    <a:lnTo>
                      <a:pt x="14067" y="1841"/>
                    </a:lnTo>
                    <a:cubicBezTo>
                      <a:pt x="14342" y="1841"/>
                      <a:pt x="14595" y="2044"/>
                      <a:pt x="14698" y="2348"/>
                    </a:cubicBezTo>
                    <a:lnTo>
                      <a:pt x="15901" y="5926"/>
                    </a:lnTo>
                    <a:lnTo>
                      <a:pt x="19581" y="6651"/>
                    </a:lnTo>
                    <a:cubicBezTo>
                      <a:pt x="19906" y="6715"/>
                      <a:pt x="20144" y="7054"/>
                      <a:pt x="20144" y="7445"/>
                    </a:cubicBezTo>
                    <a:cubicBezTo>
                      <a:pt x="20144" y="7445"/>
                      <a:pt x="20144" y="19448"/>
                      <a:pt x="20144" y="19448"/>
                    </a:cubicBezTo>
                    <a:cubicBezTo>
                      <a:pt x="20144" y="19890"/>
                      <a:pt x="19837" y="20242"/>
                      <a:pt x="19464" y="20242"/>
                    </a:cubicBezTo>
                    <a:lnTo>
                      <a:pt x="1922" y="20242"/>
                    </a:lnTo>
                    <a:cubicBezTo>
                      <a:pt x="1549" y="20242"/>
                      <a:pt x="1243" y="19890"/>
                      <a:pt x="1243" y="19448"/>
                    </a:cubicBezTo>
                    <a:lnTo>
                      <a:pt x="1243" y="7445"/>
                    </a:lnTo>
                    <a:cubicBezTo>
                      <a:pt x="1243" y="7054"/>
                      <a:pt x="1480" y="6715"/>
                      <a:pt x="1806" y="6651"/>
                    </a:cubicBezTo>
                    <a:lnTo>
                      <a:pt x="5485" y="5926"/>
                    </a:lnTo>
                    <a:lnTo>
                      <a:pt x="6689" y="2348"/>
                    </a:lnTo>
                    <a:cubicBezTo>
                      <a:pt x="6792" y="2044"/>
                      <a:pt x="7043" y="1841"/>
                      <a:pt x="7320" y="1841"/>
                    </a:cubicBezTo>
                    <a:close/>
                    <a:moveTo>
                      <a:pt x="10679" y="5892"/>
                    </a:moveTo>
                    <a:cubicBezTo>
                      <a:pt x="7695" y="5892"/>
                      <a:pt x="5281" y="8755"/>
                      <a:pt x="5281" y="12290"/>
                    </a:cubicBezTo>
                    <a:cubicBezTo>
                      <a:pt x="5281" y="15826"/>
                      <a:pt x="7695" y="18689"/>
                      <a:pt x="10679" y="18689"/>
                    </a:cubicBezTo>
                    <a:cubicBezTo>
                      <a:pt x="13661" y="18689"/>
                      <a:pt x="16076" y="15826"/>
                      <a:pt x="16076" y="12290"/>
                    </a:cubicBezTo>
                    <a:cubicBezTo>
                      <a:pt x="16076" y="8755"/>
                      <a:pt x="13661" y="5892"/>
                      <a:pt x="10679" y="5892"/>
                    </a:cubicBezTo>
                    <a:close/>
                    <a:moveTo>
                      <a:pt x="10261" y="7376"/>
                    </a:moveTo>
                    <a:cubicBezTo>
                      <a:pt x="11295" y="7282"/>
                      <a:pt x="12363" y="7653"/>
                      <a:pt x="13212" y="8516"/>
                    </a:cubicBezTo>
                    <a:cubicBezTo>
                      <a:pt x="14911" y="10240"/>
                      <a:pt x="15105" y="13280"/>
                      <a:pt x="13649" y="15294"/>
                    </a:cubicBezTo>
                    <a:cubicBezTo>
                      <a:pt x="12194" y="17308"/>
                      <a:pt x="9639" y="17537"/>
                      <a:pt x="7941" y="15812"/>
                    </a:cubicBezTo>
                    <a:cubicBezTo>
                      <a:pt x="6242" y="14086"/>
                      <a:pt x="6039" y="11058"/>
                      <a:pt x="7494" y="9045"/>
                    </a:cubicBezTo>
                    <a:cubicBezTo>
                      <a:pt x="8221" y="8038"/>
                      <a:pt x="9228" y="7470"/>
                      <a:pt x="10261" y="7376"/>
                    </a:cubicBezTo>
                    <a:close/>
                    <a:moveTo>
                      <a:pt x="10776" y="8838"/>
                    </a:moveTo>
                    <a:cubicBezTo>
                      <a:pt x="9285" y="8838"/>
                      <a:pt x="8077" y="10270"/>
                      <a:pt x="8077" y="12037"/>
                    </a:cubicBezTo>
                    <a:cubicBezTo>
                      <a:pt x="8077" y="12258"/>
                      <a:pt x="8229" y="12440"/>
                      <a:pt x="8417" y="12440"/>
                    </a:cubicBezTo>
                    <a:cubicBezTo>
                      <a:pt x="8603" y="12440"/>
                      <a:pt x="8756" y="12258"/>
                      <a:pt x="8756" y="12037"/>
                    </a:cubicBezTo>
                    <a:cubicBezTo>
                      <a:pt x="8756" y="10711"/>
                      <a:pt x="9657" y="9643"/>
                      <a:pt x="10776" y="9643"/>
                    </a:cubicBezTo>
                    <a:cubicBezTo>
                      <a:pt x="10962" y="9643"/>
                      <a:pt x="11116" y="9461"/>
                      <a:pt x="11116" y="9241"/>
                    </a:cubicBezTo>
                    <a:cubicBezTo>
                      <a:pt x="11116" y="9020"/>
                      <a:pt x="10962" y="8838"/>
                      <a:pt x="10776" y="88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45"/>
            <p:cNvGrpSpPr/>
            <p:nvPr/>
          </p:nvGrpSpPr>
          <p:grpSpPr>
            <a:xfrm>
              <a:off x="5536805" y="4447896"/>
              <a:ext cx="635001" cy="635001"/>
              <a:chOff x="0" y="0"/>
              <a:chExt cx="1270000" cy="1270000"/>
            </a:xfrm>
          </p:grpSpPr>
          <p:sp>
            <p:nvSpPr>
              <p:cNvPr id="22" name="Freeform: Shape 46"/>
              <p:cNvSpPr/>
              <p:nvPr/>
            </p:nvSpPr>
            <p:spPr>
              <a:xfrm>
                <a:off x="0" y="0"/>
                <a:ext cx="1270000" cy="1270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47"/>
              <p:cNvSpPr/>
              <p:nvPr/>
            </p:nvSpPr>
            <p:spPr>
              <a:xfrm>
                <a:off x="229992" y="305544"/>
                <a:ext cx="774246" cy="677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2" y="0"/>
                    </a:moveTo>
                    <a:cubicBezTo>
                      <a:pt x="10633" y="0"/>
                      <a:pt x="10476" y="23"/>
                      <a:pt x="10320" y="63"/>
                    </a:cubicBezTo>
                    <a:lnTo>
                      <a:pt x="1569" y="2361"/>
                    </a:lnTo>
                    <a:cubicBezTo>
                      <a:pt x="647" y="2604"/>
                      <a:pt x="0" y="3536"/>
                      <a:pt x="0" y="4617"/>
                    </a:cubicBezTo>
                    <a:cubicBezTo>
                      <a:pt x="0" y="5699"/>
                      <a:pt x="647" y="6620"/>
                      <a:pt x="1569" y="6863"/>
                    </a:cubicBezTo>
                    <a:lnTo>
                      <a:pt x="3369" y="7337"/>
                    </a:lnTo>
                    <a:lnTo>
                      <a:pt x="3369" y="13841"/>
                    </a:lnTo>
                    <a:cubicBezTo>
                      <a:pt x="3369" y="15882"/>
                      <a:pt x="5418" y="17689"/>
                      <a:pt x="10782" y="17689"/>
                    </a:cubicBezTo>
                    <a:cubicBezTo>
                      <a:pt x="16144" y="17689"/>
                      <a:pt x="18185" y="15882"/>
                      <a:pt x="18185" y="13841"/>
                    </a:cubicBezTo>
                    <a:lnTo>
                      <a:pt x="18185" y="7337"/>
                    </a:lnTo>
                    <a:lnTo>
                      <a:pt x="19985" y="6863"/>
                    </a:lnTo>
                    <a:cubicBezTo>
                      <a:pt x="20907" y="6620"/>
                      <a:pt x="21554" y="5699"/>
                      <a:pt x="21554" y="4617"/>
                    </a:cubicBezTo>
                    <a:cubicBezTo>
                      <a:pt x="21554" y="3536"/>
                      <a:pt x="20906" y="2604"/>
                      <a:pt x="19985" y="2361"/>
                    </a:cubicBezTo>
                    <a:lnTo>
                      <a:pt x="11225" y="53"/>
                    </a:lnTo>
                    <a:cubicBezTo>
                      <a:pt x="11078" y="15"/>
                      <a:pt x="10930" y="0"/>
                      <a:pt x="10782" y="0"/>
                    </a:cubicBezTo>
                    <a:close/>
                    <a:moveTo>
                      <a:pt x="10615" y="1687"/>
                    </a:moveTo>
                    <a:cubicBezTo>
                      <a:pt x="10666" y="1687"/>
                      <a:pt x="10713" y="1695"/>
                      <a:pt x="10763" y="1708"/>
                    </a:cubicBezTo>
                    <a:lnTo>
                      <a:pt x="19523" y="4016"/>
                    </a:lnTo>
                    <a:cubicBezTo>
                      <a:pt x="19830" y="4097"/>
                      <a:pt x="20040" y="4407"/>
                      <a:pt x="20040" y="4765"/>
                    </a:cubicBezTo>
                    <a:cubicBezTo>
                      <a:pt x="20040" y="5123"/>
                      <a:pt x="19830" y="5433"/>
                      <a:pt x="19523" y="5513"/>
                    </a:cubicBezTo>
                    <a:lnTo>
                      <a:pt x="10763" y="7822"/>
                    </a:lnTo>
                    <a:cubicBezTo>
                      <a:pt x="10713" y="7835"/>
                      <a:pt x="10666" y="7843"/>
                      <a:pt x="10615" y="7843"/>
                    </a:cubicBezTo>
                    <a:cubicBezTo>
                      <a:pt x="10564" y="7843"/>
                      <a:pt x="10508" y="7835"/>
                      <a:pt x="10458" y="7822"/>
                    </a:cubicBezTo>
                    <a:lnTo>
                      <a:pt x="1708" y="5513"/>
                    </a:lnTo>
                    <a:cubicBezTo>
                      <a:pt x="1402" y="5433"/>
                      <a:pt x="1182" y="5123"/>
                      <a:pt x="1182" y="4765"/>
                    </a:cubicBezTo>
                    <a:cubicBezTo>
                      <a:pt x="1182" y="4407"/>
                      <a:pt x="1402" y="4097"/>
                      <a:pt x="1708" y="4016"/>
                    </a:cubicBezTo>
                    <a:lnTo>
                      <a:pt x="10458" y="1708"/>
                    </a:lnTo>
                    <a:cubicBezTo>
                      <a:pt x="10508" y="1695"/>
                      <a:pt x="10564" y="1687"/>
                      <a:pt x="10615" y="1687"/>
                    </a:cubicBezTo>
                    <a:close/>
                    <a:moveTo>
                      <a:pt x="4726" y="7759"/>
                    </a:moveTo>
                    <a:lnTo>
                      <a:pt x="10338" y="9235"/>
                    </a:lnTo>
                    <a:cubicBezTo>
                      <a:pt x="10486" y="9272"/>
                      <a:pt x="10642" y="9298"/>
                      <a:pt x="10791" y="9298"/>
                    </a:cubicBezTo>
                    <a:cubicBezTo>
                      <a:pt x="10939" y="9298"/>
                      <a:pt x="11086" y="9275"/>
                      <a:pt x="11243" y="9235"/>
                    </a:cubicBezTo>
                    <a:lnTo>
                      <a:pt x="16846" y="7759"/>
                    </a:lnTo>
                    <a:cubicBezTo>
                      <a:pt x="16846" y="7759"/>
                      <a:pt x="16846" y="13915"/>
                      <a:pt x="16846" y="13915"/>
                    </a:cubicBezTo>
                    <a:cubicBezTo>
                      <a:pt x="16846" y="14765"/>
                      <a:pt x="14832" y="16213"/>
                      <a:pt x="10791" y="16213"/>
                    </a:cubicBezTo>
                    <a:cubicBezTo>
                      <a:pt x="6749" y="16213"/>
                      <a:pt x="4726" y="14765"/>
                      <a:pt x="4726" y="13915"/>
                    </a:cubicBezTo>
                    <a:lnTo>
                      <a:pt x="4726" y="7759"/>
                    </a:lnTo>
                    <a:close/>
                    <a:moveTo>
                      <a:pt x="20252" y="7759"/>
                    </a:moveTo>
                    <a:cubicBezTo>
                      <a:pt x="19881" y="7759"/>
                      <a:pt x="19578" y="8103"/>
                      <a:pt x="19578" y="8528"/>
                    </a:cubicBezTo>
                    <a:lnTo>
                      <a:pt x="19578" y="15454"/>
                    </a:lnTo>
                    <a:cubicBezTo>
                      <a:pt x="19578" y="15880"/>
                      <a:pt x="19881" y="16224"/>
                      <a:pt x="20252" y="16224"/>
                    </a:cubicBezTo>
                    <a:cubicBezTo>
                      <a:pt x="20624" y="16224"/>
                      <a:pt x="20926" y="15880"/>
                      <a:pt x="20926" y="15454"/>
                    </a:cubicBezTo>
                    <a:lnTo>
                      <a:pt x="20926" y="8528"/>
                    </a:lnTo>
                    <a:cubicBezTo>
                      <a:pt x="20926" y="8103"/>
                      <a:pt x="20624" y="7759"/>
                      <a:pt x="20252" y="7759"/>
                    </a:cubicBezTo>
                    <a:close/>
                    <a:moveTo>
                      <a:pt x="20252" y="16993"/>
                    </a:moveTo>
                    <a:cubicBezTo>
                      <a:pt x="19509" y="16993"/>
                      <a:pt x="18905" y="19222"/>
                      <a:pt x="18905" y="20071"/>
                    </a:cubicBezTo>
                    <a:cubicBezTo>
                      <a:pt x="18905" y="20920"/>
                      <a:pt x="19509" y="21600"/>
                      <a:pt x="20252" y="21600"/>
                    </a:cubicBezTo>
                    <a:cubicBezTo>
                      <a:pt x="20995" y="21600"/>
                      <a:pt x="21600" y="20920"/>
                      <a:pt x="21600" y="20071"/>
                    </a:cubicBezTo>
                    <a:cubicBezTo>
                      <a:pt x="21600" y="19222"/>
                      <a:pt x="20995" y="16993"/>
                      <a:pt x="20252" y="1699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Freeform: Shape 50"/>
            <p:cNvSpPr/>
            <p:nvPr/>
          </p:nvSpPr>
          <p:spPr>
            <a:xfrm>
              <a:off x="8524686" y="4447896"/>
              <a:ext cx="635001" cy="63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4"/>
              </a:solidFill>
              <a:prstDash val="solid"/>
              <a:miter lim="4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4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51"/>
            <p:cNvSpPr/>
            <p:nvPr/>
          </p:nvSpPr>
          <p:spPr>
            <a:xfrm>
              <a:off x="8671207" y="4628923"/>
              <a:ext cx="349249" cy="272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6" h="21600" extrusionOk="0">
                  <a:moveTo>
                    <a:pt x="10547" y="0"/>
                  </a:moveTo>
                  <a:cubicBezTo>
                    <a:pt x="7670" y="0"/>
                    <a:pt x="4754" y="229"/>
                    <a:pt x="1879" y="686"/>
                  </a:cubicBezTo>
                  <a:cubicBezTo>
                    <a:pt x="1331" y="773"/>
                    <a:pt x="883" y="1299"/>
                    <a:pt x="755" y="2002"/>
                  </a:cubicBezTo>
                  <a:cubicBezTo>
                    <a:pt x="-252" y="7551"/>
                    <a:pt x="-252" y="13178"/>
                    <a:pt x="755" y="18728"/>
                  </a:cubicBezTo>
                  <a:cubicBezTo>
                    <a:pt x="883" y="19431"/>
                    <a:pt x="1331" y="19958"/>
                    <a:pt x="1879" y="20044"/>
                  </a:cubicBezTo>
                  <a:cubicBezTo>
                    <a:pt x="3264" y="20265"/>
                    <a:pt x="4658" y="20428"/>
                    <a:pt x="6053" y="20543"/>
                  </a:cubicBezTo>
                  <a:cubicBezTo>
                    <a:pt x="5978" y="20604"/>
                    <a:pt x="5931" y="20669"/>
                    <a:pt x="5931" y="20734"/>
                  </a:cubicBezTo>
                  <a:cubicBezTo>
                    <a:pt x="5931" y="21212"/>
                    <a:pt x="7997" y="21600"/>
                    <a:pt x="10547" y="21600"/>
                  </a:cubicBezTo>
                  <a:cubicBezTo>
                    <a:pt x="13097" y="21600"/>
                    <a:pt x="15163" y="21212"/>
                    <a:pt x="15163" y="20734"/>
                  </a:cubicBezTo>
                  <a:cubicBezTo>
                    <a:pt x="15163" y="20669"/>
                    <a:pt x="15114" y="20604"/>
                    <a:pt x="15038" y="20543"/>
                  </a:cubicBezTo>
                  <a:cubicBezTo>
                    <a:pt x="16433" y="20428"/>
                    <a:pt x="17830" y="20265"/>
                    <a:pt x="19215" y="20044"/>
                  </a:cubicBezTo>
                  <a:cubicBezTo>
                    <a:pt x="19762" y="19958"/>
                    <a:pt x="20212" y="19431"/>
                    <a:pt x="20339" y="18728"/>
                  </a:cubicBezTo>
                  <a:cubicBezTo>
                    <a:pt x="21348" y="13178"/>
                    <a:pt x="21348" y="7551"/>
                    <a:pt x="20339" y="2002"/>
                  </a:cubicBezTo>
                  <a:cubicBezTo>
                    <a:pt x="20212" y="1299"/>
                    <a:pt x="19762" y="773"/>
                    <a:pt x="19215" y="686"/>
                  </a:cubicBezTo>
                  <a:cubicBezTo>
                    <a:pt x="16339" y="229"/>
                    <a:pt x="13423" y="0"/>
                    <a:pt x="10547" y="0"/>
                  </a:cubicBezTo>
                  <a:close/>
                  <a:moveTo>
                    <a:pt x="10602" y="1795"/>
                  </a:moveTo>
                  <a:cubicBezTo>
                    <a:pt x="13438" y="1795"/>
                    <a:pt x="16273" y="2018"/>
                    <a:pt x="19109" y="2469"/>
                  </a:cubicBezTo>
                  <a:cubicBezTo>
                    <a:pt x="20074" y="7778"/>
                    <a:pt x="20074" y="13088"/>
                    <a:pt x="19109" y="18397"/>
                  </a:cubicBezTo>
                  <a:cubicBezTo>
                    <a:pt x="13437" y="19298"/>
                    <a:pt x="7764" y="19298"/>
                    <a:pt x="2092" y="18397"/>
                  </a:cubicBezTo>
                  <a:cubicBezTo>
                    <a:pt x="1127" y="13088"/>
                    <a:pt x="1127" y="7778"/>
                    <a:pt x="2092" y="2469"/>
                  </a:cubicBezTo>
                  <a:cubicBezTo>
                    <a:pt x="4928" y="2018"/>
                    <a:pt x="7766" y="1795"/>
                    <a:pt x="10602" y="1795"/>
                  </a:cubicBezTo>
                  <a:close/>
                  <a:moveTo>
                    <a:pt x="9332" y="3231"/>
                  </a:moveTo>
                  <a:cubicBezTo>
                    <a:pt x="7547" y="3231"/>
                    <a:pt x="5731" y="3472"/>
                    <a:pt x="3946" y="3953"/>
                  </a:cubicBezTo>
                  <a:cubicBezTo>
                    <a:pt x="3715" y="4016"/>
                    <a:pt x="3527" y="4238"/>
                    <a:pt x="3453" y="4531"/>
                  </a:cubicBezTo>
                  <a:cubicBezTo>
                    <a:pt x="2502" y="8317"/>
                    <a:pt x="2502" y="12151"/>
                    <a:pt x="3453" y="15936"/>
                  </a:cubicBezTo>
                  <a:cubicBezTo>
                    <a:pt x="3527" y="16230"/>
                    <a:pt x="3715" y="16452"/>
                    <a:pt x="3946" y="16514"/>
                  </a:cubicBezTo>
                  <a:cubicBezTo>
                    <a:pt x="5731" y="16996"/>
                    <a:pt x="7547" y="17240"/>
                    <a:pt x="9332" y="17240"/>
                  </a:cubicBezTo>
                  <a:cubicBezTo>
                    <a:pt x="11120" y="17240"/>
                    <a:pt x="12929" y="16996"/>
                    <a:pt x="14715" y="16514"/>
                  </a:cubicBezTo>
                  <a:cubicBezTo>
                    <a:pt x="14947" y="16452"/>
                    <a:pt x="15135" y="16230"/>
                    <a:pt x="15209" y="15936"/>
                  </a:cubicBezTo>
                  <a:cubicBezTo>
                    <a:pt x="16161" y="12151"/>
                    <a:pt x="16161" y="8317"/>
                    <a:pt x="15209" y="4531"/>
                  </a:cubicBezTo>
                  <a:cubicBezTo>
                    <a:pt x="15135" y="4238"/>
                    <a:pt x="14947" y="4016"/>
                    <a:pt x="14715" y="3953"/>
                  </a:cubicBezTo>
                  <a:cubicBezTo>
                    <a:pt x="12929" y="3472"/>
                    <a:pt x="11120" y="3231"/>
                    <a:pt x="9332" y="3231"/>
                  </a:cubicBezTo>
                  <a:close/>
                  <a:moveTo>
                    <a:pt x="9223" y="3949"/>
                  </a:moveTo>
                  <a:cubicBezTo>
                    <a:pt x="10973" y="3949"/>
                    <a:pt x="12724" y="4184"/>
                    <a:pt x="14475" y="4655"/>
                  </a:cubicBezTo>
                  <a:cubicBezTo>
                    <a:pt x="15385" y="8277"/>
                    <a:pt x="15385" y="11899"/>
                    <a:pt x="14475" y="15521"/>
                  </a:cubicBezTo>
                  <a:cubicBezTo>
                    <a:pt x="10973" y="16463"/>
                    <a:pt x="7472" y="16463"/>
                    <a:pt x="3971" y="15521"/>
                  </a:cubicBezTo>
                  <a:cubicBezTo>
                    <a:pt x="3060" y="11899"/>
                    <a:pt x="3060" y="8277"/>
                    <a:pt x="3971" y="4655"/>
                  </a:cubicBezTo>
                  <a:cubicBezTo>
                    <a:pt x="5721" y="4184"/>
                    <a:pt x="7472" y="3949"/>
                    <a:pt x="9223" y="3949"/>
                  </a:cubicBezTo>
                  <a:close/>
                  <a:moveTo>
                    <a:pt x="17434" y="4308"/>
                  </a:moveTo>
                  <a:cubicBezTo>
                    <a:pt x="16888" y="4308"/>
                    <a:pt x="16445" y="4888"/>
                    <a:pt x="16445" y="5604"/>
                  </a:cubicBezTo>
                  <a:cubicBezTo>
                    <a:pt x="16445" y="6320"/>
                    <a:pt x="16888" y="6901"/>
                    <a:pt x="17434" y="6901"/>
                  </a:cubicBezTo>
                  <a:cubicBezTo>
                    <a:pt x="17980" y="6901"/>
                    <a:pt x="18421" y="6320"/>
                    <a:pt x="18421" y="5604"/>
                  </a:cubicBezTo>
                  <a:cubicBezTo>
                    <a:pt x="18421" y="4888"/>
                    <a:pt x="17980" y="4308"/>
                    <a:pt x="17434" y="4308"/>
                  </a:cubicBezTo>
                  <a:close/>
                  <a:moveTo>
                    <a:pt x="17410" y="5170"/>
                  </a:moveTo>
                  <a:cubicBezTo>
                    <a:pt x="17591" y="5170"/>
                    <a:pt x="17739" y="5366"/>
                    <a:pt x="17739" y="5604"/>
                  </a:cubicBezTo>
                  <a:cubicBezTo>
                    <a:pt x="17739" y="5841"/>
                    <a:pt x="17591" y="6035"/>
                    <a:pt x="17410" y="6035"/>
                  </a:cubicBezTo>
                  <a:cubicBezTo>
                    <a:pt x="17229" y="6035"/>
                    <a:pt x="17081" y="5841"/>
                    <a:pt x="17081" y="5604"/>
                  </a:cubicBezTo>
                  <a:cubicBezTo>
                    <a:pt x="17081" y="5366"/>
                    <a:pt x="17229" y="5170"/>
                    <a:pt x="17410" y="5170"/>
                  </a:cubicBezTo>
                  <a:close/>
                  <a:moveTo>
                    <a:pt x="9089" y="6821"/>
                  </a:moveTo>
                  <a:lnTo>
                    <a:pt x="6065" y="7132"/>
                  </a:lnTo>
                  <a:cubicBezTo>
                    <a:pt x="5886" y="7160"/>
                    <a:pt x="5713" y="7373"/>
                    <a:pt x="5682" y="7607"/>
                  </a:cubicBezTo>
                  <a:lnTo>
                    <a:pt x="5481" y="10016"/>
                  </a:lnTo>
                  <a:cubicBezTo>
                    <a:pt x="5473" y="10254"/>
                    <a:pt x="5614" y="10447"/>
                    <a:pt x="5794" y="10447"/>
                  </a:cubicBezTo>
                  <a:cubicBezTo>
                    <a:pt x="5975" y="10447"/>
                    <a:pt x="6128" y="10251"/>
                    <a:pt x="6135" y="10012"/>
                  </a:cubicBezTo>
                  <a:lnTo>
                    <a:pt x="6245" y="8377"/>
                  </a:lnTo>
                  <a:cubicBezTo>
                    <a:pt x="6269" y="8141"/>
                    <a:pt x="6436" y="7930"/>
                    <a:pt x="6617" y="7906"/>
                  </a:cubicBezTo>
                  <a:lnTo>
                    <a:pt x="9089" y="7683"/>
                  </a:lnTo>
                  <a:cubicBezTo>
                    <a:pt x="9270" y="7674"/>
                    <a:pt x="9421" y="7474"/>
                    <a:pt x="9421" y="7236"/>
                  </a:cubicBezTo>
                  <a:cubicBezTo>
                    <a:pt x="9421" y="6998"/>
                    <a:pt x="9270" y="6812"/>
                    <a:pt x="9089" y="6821"/>
                  </a:cubicBezTo>
                  <a:close/>
                  <a:moveTo>
                    <a:pt x="17002" y="10447"/>
                  </a:moveTo>
                  <a:cubicBezTo>
                    <a:pt x="16820" y="10447"/>
                    <a:pt x="16673" y="10639"/>
                    <a:pt x="16673" y="10878"/>
                  </a:cubicBezTo>
                  <a:cubicBezTo>
                    <a:pt x="16673" y="11116"/>
                    <a:pt x="16820" y="11309"/>
                    <a:pt x="17002" y="11309"/>
                  </a:cubicBezTo>
                  <a:lnTo>
                    <a:pt x="18981" y="11309"/>
                  </a:lnTo>
                  <a:cubicBezTo>
                    <a:pt x="19163" y="11309"/>
                    <a:pt x="19310" y="11116"/>
                    <a:pt x="19310" y="10878"/>
                  </a:cubicBezTo>
                  <a:cubicBezTo>
                    <a:pt x="19310" y="10639"/>
                    <a:pt x="19163" y="10447"/>
                    <a:pt x="18981" y="10447"/>
                  </a:cubicBezTo>
                  <a:lnTo>
                    <a:pt x="17002" y="10447"/>
                  </a:lnTo>
                  <a:close/>
                  <a:moveTo>
                    <a:pt x="17002" y="13040"/>
                  </a:moveTo>
                  <a:cubicBezTo>
                    <a:pt x="16820" y="13040"/>
                    <a:pt x="16673" y="13232"/>
                    <a:pt x="16673" y="13471"/>
                  </a:cubicBezTo>
                  <a:cubicBezTo>
                    <a:pt x="16673" y="13708"/>
                    <a:pt x="16820" y="13901"/>
                    <a:pt x="17002" y="13901"/>
                  </a:cubicBezTo>
                  <a:lnTo>
                    <a:pt x="18981" y="13901"/>
                  </a:lnTo>
                  <a:cubicBezTo>
                    <a:pt x="19163" y="13901"/>
                    <a:pt x="19310" y="13708"/>
                    <a:pt x="19310" y="13471"/>
                  </a:cubicBezTo>
                  <a:cubicBezTo>
                    <a:pt x="19310" y="13232"/>
                    <a:pt x="19163" y="13040"/>
                    <a:pt x="18981" y="13040"/>
                  </a:cubicBezTo>
                  <a:lnTo>
                    <a:pt x="17002" y="13040"/>
                  </a:lnTo>
                  <a:close/>
                  <a:moveTo>
                    <a:pt x="16344" y="15629"/>
                  </a:moveTo>
                  <a:cubicBezTo>
                    <a:pt x="16162" y="15629"/>
                    <a:pt x="16015" y="15825"/>
                    <a:pt x="16015" y="16063"/>
                  </a:cubicBezTo>
                  <a:cubicBezTo>
                    <a:pt x="16015" y="16302"/>
                    <a:pt x="16162" y="16494"/>
                    <a:pt x="16344" y="16494"/>
                  </a:cubicBezTo>
                  <a:lnTo>
                    <a:pt x="18323" y="16494"/>
                  </a:lnTo>
                  <a:cubicBezTo>
                    <a:pt x="18505" y="16494"/>
                    <a:pt x="18652" y="16302"/>
                    <a:pt x="18652" y="16063"/>
                  </a:cubicBezTo>
                  <a:cubicBezTo>
                    <a:pt x="18652" y="15825"/>
                    <a:pt x="18505" y="15629"/>
                    <a:pt x="18323" y="15629"/>
                  </a:cubicBezTo>
                  <a:lnTo>
                    <a:pt x="16344" y="15629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64"/>
            <p:cNvGrpSpPr/>
            <p:nvPr/>
          </p:nvGrpSpPr>
          <p:grpSpPr>
            <a:xfrm>
              <a:off x="6270784" y="2591746"/>
              <a:ext cx="1920479" cy="621833"/>
              <a:chOff x="6270784" y="2591746"/>
              <a:chExt cx="1920479" cy="621833"/>
            </a:xfrm>
          </p:grpSpPr>
          <p:sp>
            <p:nvSpPr>
              <p:cNvPr id="20" name="Rectangle 53"/>
              <p:cNvSpPr/>
              <p:nvPr/>
            </p:nvSpPr>
            <p:spPr>
              <a:xfrm>
                <a:off x="6270784" y="2810077"/>
                <a:ext cx="1920479" cy="403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1" name="Rectangle 54"/>
              <p:cNvSpPr/>
              <p:nvPr/>
            </p:nvSpPr>
            <p:spPr>
              <a:xfrm>
                <a:off x="6270784" y="2591746"/>
                <a:ext cx="1920479" cy="209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0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1" name="Group 67"/>
            <p:cNvGrpSpPr/>
            <p:nvPr/>
          </p:nvGrpSpPr>
          <p:grpSpPr>
            <a:xfrm>
              <a:off x="6270784" y="4486022"/>
              <a:ext cx="1920479" cy="621833"/>
              <a:chOff x="6270784" y="4486022"/>
              <a:chExt cx="1920479" cy="621833"/>
            </a:xfrm>
          </p:grpSpPr>
          <p:sp>
            <p:nvSpPr>
              <p:cNvPr id="18" name="Rectangle 56"/>
              <p:cNvSpPr/>
              <p:nvPr/>
            </p:nvSpPr>
            <p:spPr>
              <a:xfrm>
                <a:off x="6270784" y="4704353"/>
                <a:ext cx="1920479" cy="403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9" name="Rectangle 57"/>
              <p:cNvSpPr/>
              <p:nvPr/>
            </p:nvSpPr>
            <p:spPr>
              <a:xfrm>
                <a:off x="6270784" y="4486022"/>
                <a:ext cx="1920479" cy="209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0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2" name="Group 65"/>
            <p:cNvGrpSpPr/>
            <p:nvPr/>
          </p:nvGrpSpPr>
          <p:grpSpPr>
            <a:xfrm>
              <a:off x="9214065" y="2591746"/>
              <a:ext cx="1920479" cy="621833"/>
              <a:chOff x="9214065" y="2591746"/>
              <a:chExt cx="1920479" cy="621833"/>
            </a:xfrm>
          </p:grpSpPr>
          <p:sp>
            <p:nvSpPr>
              <p:cNvPr id="16" name="Rectangle 59"/>
              <p:cNvSpPr/>
              <p:nvPr/>
            </p:nvSpPr>
            <p:spPr>
              <a:xfrm>
                <a:off x="9214065" y="2810077"/>
                <a:ext cx="1920479" cy="403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7" name="Rectangle 60"/>
              <p:cNvSpPr/>
              <p:nvPr/>
            </p:nvSpPr>
            <p:spPr>
              <a:xfrm>
                <a:off x="9214065" y="2591746"/>
                <a:ext cx="1920479" cy="209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0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3" name="Group 66"/>
            <p:cNvGrpSpPr/>
            <p:nvPr/>
          </p:nvGrpSpPr>
          <p:grpSpPr>
            <a:xfrm>
              <a:off x="9214065" y="4486022"/>
              <a:ext cx="1920479" cy="621833"/>
              <a:chOff x="9214065" y="4486022"/>
              <a:chExt cx="1920479" cy="621833"/>
            </a:xfrm>
          </p:grpSpPr>
          <p:sp>
            <p:nvSpPr>
              <p:cNvPr id="14" name="Rectangle 62"/>
              <p:cNvSpPr/>
              <p:nvPr/>
            </p:nvSpPr>
            <p:spPr>
              <a:xfrm>
                <a:off x="9214065" y="4704353"/>
                <a:ext cx="1920479" cy="403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5" name="Rectangle 63"/>
              <p:cNvSpPr/>
              <p:nvPr/>
            </p:nvSpPr>
            <p:spPr>
              <a:xfrm>
                <a:off x="9214065" y="4486022"/>
                <a:ext cx="1920479" cy="20949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0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350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d93f445-6b27-47f7-88f3-05f8e23dd89f"/>
          <p:cNvGrpSpPr>
            <a:grpSpLocks noChangeAspect="1"/>
          </p:cNvGrpSpPr>
          <p:nvPr/>
        </p:nvGrpSpPr>
        <p:grpSpPr>
          <a:xfrm>
            <a:off x="1482827" y="1754037"/>
            <a:ext cx="9283188" cy="3898673"/>
            <a:chOff x="1584427" y="1639737"/>
            <a:chExt cx="9283188" cy="3898673"/>
          </a:xfrm>
        </p:grpSpPr>
        <p:sp>
          <p:nvSpPr>
            <p:cNvPr id="4" name="Oval 3"/>
            <p:cNvSpPr>
              <a:spLocks/>
            </p:cNvSpPr>
            <p:nvPr/>
          </p:nvSpPr>
          <p:spPr bwMode="auto">
            <a:xfrm>
              <a:off x="5419391" y="2814431"/>
              <a:ext cx="1563539" cy="1563539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1"/>
              </a:solidFill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499670" y="3393055"/>
              <a:ext cx="1402981" cy="338554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grpSp>
          <p:nvGrpSpPr>
            <p:cNvPr id="10" name="Group 17"/>
            <p:cNvGrpSpPr/>
            <p:nvPr/>
          </p:nvGrpSpPr>
          <p:grpSpPr>
            <a:xfrm>
              <a:off x="1584427" y="4676635"/>
              <a:ext cx="2453658" cy="861775"/>
              <a:chOff x="8048479" y="1829593"/>
              <a:chExt cx="2130757" cy="861775"/>
            </a:xfrm>
          </p:grpSpPr>
          <p:sp>
            <p:nvSpPr>
              <p:cNvPr id="20" name="Rectangle 18"/>
              <p:cNvSpPr/>
              <p:nvPr/>
            </p:nvSpPr>
            <p:spPr>
              <a:xfrm>
                <a:off x="8048479" y="2137370"/>
                <a:ext cx="2130757" cy="553998"/>
              </a:xfrm>
              <a:prstGeom prst="rect">
                <a:avLst/>
              </a:prstGeom>
            </p:spPr>
            <p:txBody>
              <a:bodyPr wrap="square" rIns="360000" anchor="t" anchorCtr="0">
                <a:norm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此部分内容作为文字排版占位显示</a:t>
                </a:r>
                <a:b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（建议使用主题字体）</a:t>
                </a:r>
              </a:p>
            </p:txBody>
          </p:sp>
          <p:sp>
            <p:nvSpPr>
              <p:cNvPr id="21" name="TextBox 19"/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360000" anchor="t" anchorCtr="0">
                <a:norm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3D4242">
                        <a:lumMod val="100000"/>
                      </a:srgb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标题文本预设</a:t>
                </a:r>
              </a:p>
            </p:txBody>
          </p:sp>
        </p:grpSp>
        <p:grpSp>
          <p:nvGrpSpPr>
            <p:cNvPr id="11" name="Group 20"/>
            <p:cNvGrpSpPr/>
            <p:nvPr/>
          </p:nvGrpSpPr>
          <p:grpSpPr>
            <a:xfrm>
              <a:off x="8454583" y="1639737"/>
              <a:ext cx="2390062" cy="834588"/>
              <a:chOff x="2100456" y="1829593"/>
              <a:chExt cx="2130757" cy="834588"/>
            </a:xfrm>
          </p:grpSpPr>
          <p:sp>
            <p:nvSpPr>
              <p:cNvPr id="18" name="Rectangle 21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此部分内容作为文字排版占位显示</a:t>
                </a:r>
                <a:b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（建议使用主题字体）</a:t>
                </a:r>
              </a:p>
            </p:txBody>
          </p:sp>
          <p:sp>
            <p:nvSpPr>
              <p:cNvPr id="19" name="TextBox 22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212930">
                        <a:lumMod val="100000"/>
                      </a:srgb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标题文本预设</a:t>
                </a:r>
              </a:p>
            </p:txBody>
          </p:sp>
        </p:grpSp>
        <p:grpSp>
          <p:nvGrpSpPr>
            <p:cNvPr id="12" name="Group 23"/>
            <p:cNvGrpSpPr/>
            <p:nvPr/>
          </p:nvGrpSpPr>
          <p:grpSpPr>
            <a:xfrm>
              <a:off x="1592086" y="1639737"/>
              <a:ext cx="2453658" cy="861775"/>
              <a:chOff x="8048479" y="1829593"/>
              <a:chExt cx="2130757" cy="861775"/>
            </a:xfrm>
          </p:grpSpPr>
          <p:sp>
            <p:nvSpPr>
              <p:cNvPr id="16" name="Rectangle 24"/>
              <p:cNvSpPr/>
              <p:nvPr/>
            </p:nvSpPr>
            <p:spPr>
              <a:xfrm>
                <a:off x="8048479" y="2137370"/>
                <a:ext cx="2130757" cy="553998"/>
              </a:xfrm>
              <a:prstGeom prst="rect">
                <a:avLst/>
              </a:prstGeom>
            </p:spPr>
            <p:txBody>
              <a:bodyPr wrap="square" rIns="360000" anchor="t" anchorCtr="0">
                <a:norm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此部分内容作为文字排版占位显示</a:t>
                </a:r>
                <a:b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（建议使用主题字体）</a:t>
                </a:r>
              </a:p>
            </p:txBody>
          </p:sp>
          <p:sp>
            <p:nvSpPr>
              <p:cNvPr id="17" name="TextBox 25"/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360000" anchor="t" anchorCtr="0">
                <a:norm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6A757F">
                        <a:lumMod val="100000"/>
                      </a:srgb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标题文本预设</a:t>
                </a:r>
              </a:p>
            </p:txBody>
          </p:sp>
        </p:grpSp>
        <p:grpSp>
          <p:nvGrpSpPr>
            <p:cNvPr id="13" name="Group 26"/>
            <p:cNvGrpSpPr/>
            <p:nvPr/>
          </p:nvGrpSpPr>
          <p:grpSpPr>
            <a:xfrm>
              <a:off x="8477553" y="4676635"/>
              <a:ext cx="2390062" cy="834588"/>
              <a:chOff x="2100456" y="1829593"/>
              <a:chExt cx="2130757" cy="834588"/>
            </a:xfrm>
          </p:grpSpPr>
          <p:sp>
            <p:nvSpPr>
              <p:cNvPr id="14" name="Rectangle 27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此部分内容作为文字排版占位显示</a:t>
                </a:r>
                <a:b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（建议使用主题字体）</a:t>
                </a:r>
              </a:p>
            </p:txBody>
          </p:sp>
          <p:sp>
            <p:nvSpPr>
              <p:cNvPr id="15" name="TextBox 28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414B56">
                        <a:lumMod val="100000"/>
                      </a:srgb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标题文本预设</a:t>
                </a:r>
              </a:p>
            </p:txBody>
          </p:sp>
        </p:grpSp>
      </p:grpSp>
      <p:pic>
        <p:nvPicPr>
          <p:cNvPr id="44" name="图片占位符 43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5" r="30355"/>
          <a:stretch>
            <a:fillRect/>
          </a:stretch>
        </p:blipFill>
        <p:spPr>
          <a:xfrm>
            <a:off x="3954095" y="2637770"/>
            <a:ext cx="1748071" cy="3318286"/>
          </a:xfrm>
          <a:ln w="19050">
            <a:solidFill>
              <a:schemeClr val="accent2"/>
            </a:solidFill>
          </a:ln>
        </p:spPr>
      </p:pic>
      <p:pic>
        <p:nvPicPr>
          <p:cNvPr id="40" name="图片占位符 39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9" r="31279"/>
          <a:stretch>
            <a:fillRect/>
          </a:stretch>
        </p:blipFill>
        <p:spPr>
          <a:xfrm>
            <a:off x="6500016" y="1515268"/>
            <a:ext cx="1850355" cy="3281744"/>
          </a:xfrm>
          <a:ln w="19050">
            <a:solidFill>
              <a:schemeClr val="accent2"/>
            </a:solidFill>
          </a:ln>
        </p:spPr>
      </p:pic>
      <p:pic>
        <p:nvPicPr>
          <p:cNvPr id="48" name="图片占位符 47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" b="2497"/>
          <a:stretch>
            <a:fillRect/>
          </a:stretch>
        </p:blipFill>
        <p:spPr>
          <a:xfrm>
            <a:off x="5040613" y="4123209"/>
            <a:ext cx="3317645" cy="1751123"/>
          </a:xfrm>
          <a:ln w="19050">
            <a:solidFill>
              <a:schemeClr val="accent2"/>
            </a:solidFill>
          </a:ln>
        </p:spPr>
      </p:pic>
      <p:pic>
        <p:nvPicPr>
          <p:cNvPr id="52" name="图片占位符 51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8" b="12518"/>
          <a:stretch>
            <a:fillRect/>
          </a:stretch>
        </p:blipFill>
        <p:spPr>
          <a:xfrm>
            <a:off x="3944145" y="1483108"/>
            <a:ext cx="3278683" cy="1856032"/>
          </a:xfrm>
          <a:ln w="190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499968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" r="98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746638" y="2171136"/>
            <a:ext cx="46987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8508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谢谢观看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064305" y="3644834"/>
            <a:ext cx="2063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8508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BY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8508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：菲迩设计</a:t>
            </a:r>
          </a:p>
        </p:txBody>
      </p:sp>
    </p:spTree>
    <p:extLst>
      <p:ext uri="{BB962C8B-B14F-4D97-AF65-F5344CB8AC3E}">
        <p14:creationId xmlns:p14="http://schemas.microsoft.com/office/powerpoint/2010/main" val="1146389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5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098006" y="2623644"/>
            <a:ext cx="5995988" cy="12350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rPr>
              <a:t>LOREM IPSUM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606A74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文本占位符 6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884701" y="3918622"/>
            <a:ext cx="4422598" cy="311893"/>
          </a:xfrm>
          <a:custGeom>
            <a:avLst/>
            <a:gdLst>
              <a:gd name="connsiteX0" fmla="*/ 3353121 w 4422598"/>
              <a:gd name="connsiteY0" fmla="*/ 78203 h 311893"/>
              <a:gd name="connsiteX1" fmla="*/ 4422598 w 4422598"/>
              <a:gd name="connsiteY1" fmla="*/ 131259 h 311893"/>
              <a:gd name="connsiteX2" fmla="*/ 3753749 w 4422598"/>
              <a:gd name="connsiteY2" fmla="*/ 311893 h 311893"/>
              <a:gd name="connsiteX3" fmla="*/ 0 w 4422598"/>
              <a:gd name="connsiteY3" fmla="*/ 0 h 311893"/>
              <a:gd name="connsiteX4" fmla="*/ 3065552 w 4422598"/>
              <a:gd name="connsiteY4" fmla="*/ 0 h 311893"/>
              <a:gd name="connsiteX5" fmla="*/ 3553658 w 4422598"/>
              <a:gd name="connsiteY5" fmla="*/ 310788 h 311893"/>
              <a:gd name="connsiteX6" fmla="*/ 397735 w 4422598"/>
              <a:gd name="connsiteY6" fmla="*/ 299223 h 31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2598" h="311893">
                <a:moveTo>
                  <a:pt x="3353121" y="78203"/>
                </a:moveTo>
                <a:lnTo>
                  <a:pt x="4422598" y="131259"/>
                </a:lnTo>
                <a:lnTo>
                  <a:pt x="3753749" y="311893"/>
                </a:lnTo>
                <a:close/>
                <a:moveTo>
                  <a:pt x="0" y="0"/>
                </a:moveTo>
                <a:lnTo>
                  <a:pt x="3065552" y="0"/>
                </a:lnTo>
                <a:lnTo>
                  <a:pt x="3553658" y="310788"/>
                </a:lnTo>
                <a:lnTo>
                  <a:pt x="397735" y="299223"/>
                </a:lnTo>
                <a:close/>
              </a:path>
            </a:pathLst>
          </a:custGeom>
          <a:solidFill>
            <a:schemeClr val="accent1"/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360000" tIns="0" rIns="1332000" bIns="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60000"/>
              <a:buFont typeface="Wingdings" panose="05000000000000000000" pitchFamily="2" charset="2"/>
              <a:buNone/>
              <a:defRPr sz="1600" kern="1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3F41">
                  <a:lumMod val="75000"/>
                </a:srgbClr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Lorem ipsum dolor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098006" y="1946203"/>
            <a:ext cx="5995988" cy="12350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rPr>
              <a:t>01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606A74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67140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d67b5f2-ebfc-41cf-b94f-61db4b00ab78"/>
          <p:cNvGrpSpPr>
            <a:grpSpLocks noChangeAspect="1"/>
          </p:cNvGrpSpPr>
          <p:nvPr/>
        </p:nvGrpSpPr>
        <p:grpSpPr>
          <a:xfrm>
            <a:off x="788126" y="1376772"/>
            <a:ext cx="10615748" cy="4112085"/>
            <a:chOff x="791323" y="1376772"/>
            <a:chExt cx="10615748" cy="4112085"/>
          </a:xfrm>
        </p:grpSpPr>
        <p:grpSp>
          <p:nvGrpSpPr>
            <p:cNvPr id="4" name="Group 10"/>
            <p:cNvGrpSpPr/>
            <p:nvPr/>
          </p:nvGrpSpPr>
          <p:grpSpPr>
            <a:xfrm>
              <a:off x="1671410" y="1376772"/>
              <a:ext cx="1291302" cy="2693154"/>
              <a:chOff x="1671410" y="1376772"/>
              <a:chExt cx="1291302" cy="2693154"/>
            </a:xfrm>
          </p:grpSpPr>
          <p:grpSp>
            <p:nvGrpSpPr>
              <p:cNvPr id="51" name="Group 3"/>
              <p:cNvGrpSpPr/>
              <p:nvPr/>
            </p:nvGrpSpPr>
            <p:grpSpPr>
              <a:xfrm>
                <a:off x="1671410" y="1376772"/>
                <a:ext cx="614618" cy="2693154"/>
                <a:chOff x="1671410" y="1376772"/>
                <a:chExt cx="614618" cy="2693154"/>
              </a:xfrm>
            </p:grpSpPr>
            <p:sp>
              <p:nvSpPr>
                <p:cNvPr id="56" name="Freeform: Shape 49"/>
                <p:cNvSpPr>
                  <a:spLocks/>
                </p:cNvSpPr>
                <p:nvPr/>
              </p:nvSpPr>
              <p:spPr bwMode="auto">
                <a:xfrm flipH="1">
                  <a:off x="1671410" y="1376772"/>
                  <a:ext cx="185545" cy="26931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53"/>
                    </a:cxn>
                    <a:cxn ang="0">
                      <a:pos x="0" y="653"/>
                    </a:cxn>
                    <a:cxn ang="0">
                      <a:pos x="37" y="635"/>
                    </a:cxn>
                    <a:cxn ang="0">
                      <a:pos x="3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7" h="65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20" y="653"/>
                        <a:pt x="37" y="645"/>
                        <a:pt x="37" y="63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8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  <p:sp>
              <p:nvSpPr>
                <p:cNvPr id="57" name="Freeform: Shape 50"/>
                <p:cNvSpPr>
                  <a:spLocks/>
                </p:cNvSpPr>
                <p:nvPr/>
              </p:nvSpPr>
              <p:spPr bwMode="auto">
                <a:xfrm flipH="1">
                  <a:off x="1671410" y="1458530"/>
                  <a:ext cx="614618" cy="2529641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521"/>
                    </a:cxn>
                    <a:cxn ang="0">
                      <a:pos x="124" y="614"/>
                    </a:cxn>
                    <a:cxn ang="0">
                      <a:pos x="124" y="0"/>
                    </a:cxn>
                    <a:cxn ang="0">
                      <a:pos x="0" y="94"/>
                    </a:cxn>
                  </a:cxnLst>
                  <a:rect l="0" t="0" r="r" b="b"/>
                  <a:pathLst>
                    <a:path w="124" h="614">
                      <a:moveTo>
                        <a:pt x="0" y="94"/>
                      </a:move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0" y="576"/>
                        <a:pt x="109" y="559"/>
                        <a:pt x="124" y="614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09" y="55"/>
                        <a:pt x="0" y="38"/>
                        <a:pt x="0" y="9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  <p:grpSp>
            <p:nvGrpSpPr>
              <p:cNvPr id="52" name="Group 90"/>
              <p:cNvGrpSpPr/>
              <p:nvPr/>
            </p:nvGrpSpPr>
            <p:grpSpPr>
              <a:xfrm>
                <a:off x="2160734" y="2323399"/>
                <a:ext cx="801978" cy="799899"/>
                <a:chOff x="3363119" y="3905850"/>
                <a:chExt cx="612775" cy="611187"/>
              </a:xfrm>
            </p:grpSpPr>
            <p:sp>
              <p:nvSpPr>
                <p:cNvPr id="53" name="Oval 91"/>
                <p:cNvSpPr>
                  <a:spLocks/>
                </p:cNvSpPr>
                <p:nvPr/>
              </p:nvSpPr>
              <p:spPr bwMode="auto">
                <a:xfrm>
                  <a:off x="3363119" y="3905850"/>
                  <a:ext cx="612775" cy="611187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92"/>
                <p:cNvSpPr>
                  <a:spLocks/>
                </p:cNvSpPr>
                <p:nvPr/>
              </p:nvSpPr>
              <p:spPr bwMode="auto">
                <a:xfrm>
                  <a:off x="3428206" y="3972525"/>
                  <a:ext cx="485775" cy="481012"/>
                </a:xfrm>
                <a:custGeom>
                  <a:avLst/>
                  <a:gdLst/>
                  <a:ahLst/>
                  <a:cxnLst>
                    <a:cxn ang="0">
                      <a:pos x="93" y="0"/>
                    </a:cxn>
                    <a:cxn ang="0">
                      <a:pos x="102" y="1"/>
                    </a:cxn>
                    <a:cxn ang="0">
                      <a:pos x="160" y="30"/>
                    </a:cxn>
                    <a:cxn ang="0">
                      <a:pos x="165" y="37"/>
                    </a:cxn>
                    <a:cxn ang="0">
                      <a:pos x="182" y="105"/>
                    </a:cxn>
                    <a:cxn ang="0">
                      <a:pos x="181" y="114"/>
                    </a:cxn>
                    <a:cxn ang="0">
                      <a:pos x="140" y="169"/>
                    </a:cxn>
                    <a:cxn ang="0">
                      <a:pos x="132" y="173"/>
                    </a:cxn>
                    <a:cxn ang="0">
                      <a:pos x="66" y="178"/>
                    </a:cxn>
                    <a:cxn ang="0">
                      <a:pos x="58" y="175"/>
                    </a:cxn>
                    <a:cxn ang="0">
                      <a:pos x="9" y="126"/>
                    </a:cxn>
                    <a:cxn ang="0">
                      <a:pos x="6" y="118"/>
                    </a:cxn>
                    <a:cxn ang="0">
                      <a:pos x="9" y="56"/>
                    </a:cxn>
                    <a:cxn ang="0">
                      <a:pos x="13" y="48"/>
                    </a:cxn>
                    <a:cxn ang="0">
                      <a:pos x="66" y="5"/>
                    </a:cxn>
                    <a:cxn ang="0">
                      <a:pos x="93" y="0"/>
                    </a:cxn>
                  </a:cxnLst>
                  <a:rect l="0" t="0" r="r" b="b"/>
                  <a:pathLst>
                    <a:path w="186" h="184">
                      <a:moveTo>
                        <a:pt x="93" y="0"/>
                      </a:move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125" y="4"/>
                        <a:pt x="144" y="13"/>
                        <a:pt x="160" y="30"/>
                      </a:cubicBezTo>
                      <a:cubicBezTo>
                        <a:pt x="165" y="37"/>
                        <a:pt x="165" y="37"/>
                        <a:pt x="165" y="37"/>
                      </a:cubicBezTo>
                      <a:cubicBezTo>
                        <a:pt x="180" y="58"/>
                        <a:pt x="186" y="80"/>
                        <a:pt x="182" y="105"/>
                      </a:cubicBezTo>
                      <a:cubicBezTo>
                        <a:pt x="181" y="114"/>
                        <a:pt x="181" y="114"/>
                        <a:pt x="181" y="114"/>
                      </a:cubicBezTo>
                      <a:cubicBezTo>
                        <a:pt x="174" y="138"/>
                        <a:pt x="161" y="155"/>
                        <a:pt x="140" y="169"/>
                      </a:cubicBezTo>
                      <a:cubicBezTo>
                        <a:pt x="132" y="173"/>
                        <a:pt x="132" y="173"/>
                        <a:pt x="132" y="173"/>
                      </a:cubicBezTo>
                      <a:cubicBezTo>
                        <a:pt x="110" y="183"/>
                        <a:pt x="89" y="184"/>
                        <a:pt x="66" y="178"/>
                      </a:cubicBezTo>
                      <a:cubicBezTo>
                        <a:pt x="58" y="175"/>
                        <a:pt x="58" y="175"/>
                        <a:pt x="58" y="175"/>
                      </a:cubicBezTo>
                      <a:cubicBezTo>
                        <a:pt x="35" y="165"/>
                        <a:pt x="19" y="149"/>
                        <a:pt x="9" y="126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0" y="97"/>
                        <a:pt x="1" y="77"/>
                        <a:pt x="9" y="56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25" y="27"/>
                        <a:pt x="42" y="12"/>
                        <a:pt x="66" y="5"/>
                      </a:cubicBezTo>
                      <a:cubicBezTo>
                        <a:pt x="75" y="2"/>
                        <a:pt x="83" y="1"/>
                        <a:pt x="9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93"/>
                <p:cNvSpPr>
                  <a:spLocks/>
                </p:cNvSpPr>
                <p:nvPr/>
              </p:nvSpPr>
              <p:spPr bwMode="auto">
                <a:xfrm>
                  <a:off x="3542506" y="4061425"/>
                  <a:ext cx="255588" cy="254000"/>
                </a:xfrm>
                <a:custGeom>
                  <a:avLst/>
                  <a:gdLst/>
                  <a:ahLst/>
                  <a:cxnLst>
                    <a:cxn ang="0">
                      <a:pos x="73" y="35"/>
                    </a:cxn>
                    <a:cxn ang="0">
                      <a:pos x="24" y="35"/>
                    </a:cxn>
                    <a:cxn ang="0">
                      <a:pos x="24" y="29"/>
                    </a:cxn>
                    <a:cxn ang="0">
                      <a:pos x="73" y="29"/>
                    </a:cxn>
                    <a:cxn ang="0">
                      <a:pos x="73" y="29"/>
                    </a:cxn>
                    <a:cxn ang="0">
                      <a:pos x="73" y="35"/>
                    </a:cxn>
                    <a:cxn ang="0">
                      <a:pos x="73" y="46"/>
                    </a:cxn>
                    <a:cxn ang="0">
                      <a:pos x="24" y="46"/>
                    </a:cxn>
                    <a:cxn ang="0">
                      <a:pos x="24" y="40"/>
                    </a:cxn>
                    <a:cxn ang="0">
                      <a:pos x="73" y="40"/>
                    </a:cxn>
                    <a:cxn ang="0">
                      <a:pos x="73" y="40"/>
                    </a:cxn>
                    <a:cxn ang="0">
                      <a:pos x="73" y="46"/>
                    </a:cxn>
                    <a:cxn ang="0">
                      <a:pos x="49" y="0"/>
                    </a:cxn>
                    <a:cxn ang="0">
                      <a:pos x="98" y="33"/>
                    </a:cxn>
                    <a:cxn ang="0">
                      <a:pos x="97" y="33"/>
                    </a:cxn>
                    <a:cxn ang="0">
                      <a:pos x="81" y="44"/>
                    </a:cxn>
                    <a:cxn ang="0">
                      <a:pos x="81" y="22"/>
                    </a:cxn>
                    <a:cxn ang="0">
                      <a:pos x="17" y="22"/>
                    </a:cxn>
                    <a:cxn ang="0">
                      <a:pos x="17" y="44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49" y="0"/>
                    </a:cxn>
                    <a:cxn ang="0">
                      <a:pos x="98" y="39"/>
                    </a:cxn>
                    <a:cxn ang="0">
                      <a:pos x="98" y="91"/>
                    </a:cxn>
                    <a:cxn ang="0">
                      <a:pos x="59" y="65"/>
                    </a:cxn>
                    <a:cxn ang="0">
                      <a:pos x="98" y="39"/>
                    </a:cxn>
                    <a:cxn ang="0">
                      <a:pos x="39" y="65"/>
                    </a:cxn>
                    <a:cxn ang="0">
                      <a:pos x="0" y="91"/>
                    </a:cxn>
                    <a:cxn ang="0">
                      <a:pos x="0" y="39"/>
                    </a:cxn>
                    <a:cxn ang="0">
                      <a:pos x="39" y="65"/>
                    </a:cxn>
                    <a:cxn ang="0">
                      <a:pos x="97" y="97"/>
                    </a:cxn>
                    <a:cxn ang="0">
                      <a:pos x="0" y="97"/>
                    </a:cxn>
                    <a:cxn ang="0">
                      <a:pos x="49" y="65"/>
                    </a:cxn>
                    <a:cxn ang="0">
                      <a:pos x="97" y="97"/>
                    </a:cxn>
                    <a:cxn ang="0">
                      <a:pos x="61" y="57"/>
                    </a:cxn>
                    <a:cxn ang="0">
                      <a:pos x="37" y="57"/>
                    </a:cxn>
                    <a:cxn ang="0">
                      <a:pos x="29" y="52"/>
                    </a:cxn>
                    <a:cxn ang="0">
                      <a:pos x="69" y="52"/>
                    </a:cxn>
                    <a:cxn ang="0">
                      <a:pos x="61" y="57"/>
                    </a:cxn>
                  </a:cxnLst>
                  <a:rect l="0" t="0" r="r" b="b"/>
                  <a:pathLst>
                    <a:path w="98" h="97">
                      <a:moveTo>
                        <a:pt x="73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lose/>
                      <a:moveTo>
                        <a:pt x="73" y="46"/>
                      </a:move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73" y="40"/>
                        <a:pt x="73" y="40"/>
                        <a:pt x="73" y="40"/>
                      </a:cubicBezTo>
                      <a:cubicBezTo>
                        <a:pt x="73" y="40"/>
                        <a:pt x="73" y="40"/>
                        <a:pt x="73" y="40"/>
                      </a:cubicBezTo>
                      <a:cubicBezTo>
                        <a:pt x="73" y="46"/>
                        <a:pt x="73" y="46"/>
                        <a:pt x="73" y="46"/>
                      </a:cubicBezTo>
                      <a:close/>
                      <a:moveTo>
                        <a:pt x="49" y="0"/>
                      </a:moveTo>
                      <a:cubicBezTo>
                        <a:pt x="98" y="33"/>
                        <a:pt x="98" y="33"/>
                        <a:pt x="98" y="33"/>
                      </a:cubicBezTo>
                      <a:cubicBezTo>
                        <a:pt x="97" y="33"/>
                        <a:pt x="97" y="33"/>
                        <a:pt x="97" y="33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49" y="0"/>
                        <a:pt x="49" y="0"/>
                        <a:pt x="49" y="0"/>
                      </a:cubicBezTo>
                      <a:close/>
                      <a:moveTo>
                        <a:pt x="98" y="39"/>
                      </a:moveTo>
                      <a:cubicBezTo>
                        <a:pt x="98" y="91"/>
                        <a:pt x="98" y="91"/>
                        <a:pt x="98" y="91"/>
                      </a:cubicBezTo>
                      <a:cubicBezTo>
                        <a:pt x="59" y="65"/>
                        <a:pt x="59" y="65"/>
                        <a:pt x="59" y="65"/>
                      </a:cubicBezTo>
                      <a:cubicBezTo>
                        <a:pt x="98" y="39"/>
                        <a:pt x="98" y="39"/>
                        <a:pt x="98" y="39"/>
                      </a:cubicBezTo>
                      <a:close/>
                      <a:moveTo>
                        <a:pt x="39" y="65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39" y="65"/>
                        <a:pt x="39" y="65"/>
                        <a:pt x="39" y="65"/>
                      </a:cubicBezTo>
                      <a:close/>
                      <a:moveTo>
                        <a:pt x="97" y="97"/>
                      </a:move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cubicBezTo>
                        <a:pt x="97" y="97"/>
                        <a:pt x="97" y="97"/>
                        <a:pt x="97" y="97"/>
                      </a:cubicBezTo>
                      <a:close/>
                      <a:moveTo>
                        <a:pt x="61" y="57"/>
                      </a:moveTo>
                      <a:cubicBezTo>
                        <a:pt x="37" y="57"/>
                        <a:pt x="37" y="57"/>
                        <a:pt x="37" y="57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1" y="57"/>
                        <a:pt x="61" y="57"/>
                        <a:pt x="61" y="5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" name="Group 53"/>
            <p:cNvGrpSpPr/>
            <p:nvPr/>
          </p:nvGrpSpPr>
          <p:grpSpPr>
            <a:xfrm>
              <a:off x="791323" y="3825044"/>
              <a:ext cx="2386516" cy="1663813"/>
              <a:chOff x="957484" y="4001900"/>
              <a:chExt cx="2126568" cy="1731356"/>
            </a:xfrm>
          </p:grpSpPr>
          <p:sp>
            <p:nvSpPr>
              <p:cNvPr id="49" name="TextBox 56"/>
              <p:cNvSpPr txBox="1">
                <a:spLocks/>
              </p:cNvSpPr>
              <p:nvPr/>
            </p:nvSpPr>
            <p:spPr bwMode="auto">
              <a:xfrm>
                <a:off x="957484" y="4001900"/>
                <a:ext cx="2126568" cy="859739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0" name="TextBox 58"/>
              <p:cNvSpPr txBox="1">
                <a:spLocks/>
              </p:cNvSpPr>
              <p:nvPr/>
            </p:nvSpPr>
            <p:spPr bwMode="auto">
              <a:xfrm>
                <a:off x="957484" y="4861639"/>
                <a:ext cx="2126568" cy="8716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6" name="Group 15"/>
            <p:cNvGrpSpPr/>
            <p:nvPr/>
          </p:nvGrpSpPr>
          <p:grpSpPr>
            <a:xfrm>
              <a:off x="4420349" y="1376772"/>
              <a:ext cx="1284390" cy="2693154"/>
              <a:chOff x="4416441" y="1376772"/>
              <a:chExt cx="1284390" cy="2693154"/>
            </a:xfrm>
          </p:grpSpPr>
          <p:grpSp>
            <p:nvGrpSpPr>
              <p:cNvPr id="36" name="Group 7"/>
              <p:cNvGrpSpPr/>
              <p:nvPr/>
            </p:nvGrpSpPr>
            <p:grpSpPr>
              <a:xfrm>
                <a:off x="4416441" y="1376772"/>
                <a:ext cx="614618" cy="2693154"/>
                <a:chOff x="4416441" y="1376772"/>
                <a:chExt cx="614618" cy="2693154"/>
              </a:xfrm>
            </p:grpSpPr>
            <p:sp>
              <p:nvSpPr>
                <p:cNvPr id="47" name="Freeform: Shape 54"/>
                <p:cNvSpPr>
                  <a:spLocks/>
                </p:cNvSpPr>
                <p:nvPr/>
              </p:nvSpPr>
              <p:spPr bwMode="auto">
                <a:xfrm flipH="1">
                  <a:off x="4416441" y="1376772"/>
                  <a:ext cx="185545" cy="26931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53"/>
                    </a:cxn>
                    <a:cxn ang="0">
                      <a:pos x="0" y="653"/>
                    </a:cxn>
                    <a:cxn ang="0">
                      <a:pos x="37" y="635"/>
                    </a:cxn>
                    <a:cxn ang="0">
                      <a:pos x="3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7" h="65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20" y="653"/>
                        <a:pt x="37" y="645"/>
                        <a:pt x="37" y="63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8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  <p:sp>
              <p:nvSpPr>
                <p:cNvPr id="48" name="Freeform: Shape 55"/>
                <p:cNvSpPr>
                  <a:spLocks/>
                </p:cNvSpPr>
                <p:nvPr/>
              </p:nvSpPr>
              <p:spPr bwMode="auto">
                <a:xfrm flipH="1">
                  <a:off x="4416441" y="1458530"/>
                  <a:ext cx="614618" cy="2529641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521"/>
                    </a:cxn>
                    <a:cxn ang="0">
                      <a:pos x="124" y="614"/>
                    </a:cxn>
                    <a:cxn ang="0">
                      <a:pos x="124" y="0"/>
                    </a:cxn>
                    <a:cxn ang="0">
                      <a:pos x="0" y="94"/>
                    </a:cxn>
                  </a:cxnLst>
                  <a:rect l="0" t="0" r="r" b="b"/>
                  <a:pathLst>
                    <a:path w="124" h="614">
                      <a:moveTo>
                        <a:pt x="0" y="94"/>
                      </a:move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0" y="576"/>
                        <a:pt x="109" y="559"/>
                        <a:pt x="124" y="614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09" y="55"/>
                        <a:pt x="0" y="38"/>
                        <a:pt x="0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  <p:grpSp>
            <p:nvGrpSpPr>
              <p:cNvPr id="37" name="Group 68"/>
              <p:cNvGrpSpPr/>
              <p:nvPr/>
            </p:nvGrpSpPr>
            <p:grpSpPr>
              <a:xfrm>
                <a:off x="4896776" y="2321323"/>
                <a:ext cx="804055" cy="804054"/>
                <a:chOff x="3813969" y="3275613"/>
                <a:chExt cx="614363" cy="614362"/>
              </a:xfrm>
            </p:grpSpPr>
            <p:sp>
              <p:nvSpPr>
                <p:cNvPr id="38" name="Oval 69"/>
                <p:cNvSpPr>
                  <a:spLocks/>
                </p:cNvSpPr>
                <p:nvPr/>
              </p:nvSpPr>
              <p:spPr bwMode="auto">
                <a:xfrm>
                  <a:off x="3813969" y="3275613"/>
                  <a:ext cx="614363" cy="614362"/>
                </a:xfrm>
                <a:prstGeom prst="ellipse">
                  <a:avLst/>
                </a:pr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70"/>
                <p:cNvSpPr>
                  <a:spLocks/>
                </p:cNvSpPr>
                <p:nvPr/>
              </p:nvSpPr>
              <p:spPr bwMode="auto">
                <a:xfrm>
                  <a:off x="3879057" y="3342288"/>
                  <a:ext cx="484188" cy="481012"/>
                </a:xfrm>
                <a:custGeom>
                  <a:avLst/>
                  <a:gdLst/>
                  <a:ahLst/>
                  <a:cxnLst>
                    <a:cxn ang="0">
                      <a:pos x="92" y="0"/>
                    </a:cxn>
                    <a:cxn ang="0">
                      <a:pos x="102" y="1"/>
                    </a:cxn>
                    <a:cxn ang="0">
                      <a:pos x="159" y="30"/>
                    </a:cxn>
                    <a:cxn ang="0">
                      <a:pos x="165" y="37"/>
                    </a:cxn>
                    <a:cxn ang="0">
                      <a:pos x="182" y="105"/>
                    </a:cxn>
                    <a:cxn ang="0">
                      <a:pos x="180" y="113"/>
                    </a:cxn>
                    <a:cxn ang="0">
                      <a:pos x="139" y="168"/>
                    </a:cxn>
                    <a:cxn ang="0">
                      <a:pos x="132" y="173"/>
                    </a:cxn>
                    <a:cxn ang="0">
                      <a:pos x="65" y="177"/>
                    </a:cxn>
                    <a:cxn ang="0">
                      <a:pos x="57" y="174"/>
                    </a:cxn>
                    <a:cxn ang="0">
                      <a:pos x="9" y="126"/>
                    </a:cxn>
                    <a:cxn ang="0">
                      <a:pos x="6" y="118"/>
                    </a:cxn>
                    <a:cxn ang="0">
                      <a:pos x="9" y="56"/>
                    </a:cxn>
                    <a:cxn ang="0">
                      <a:pos x="13" y="48"/>
                    </a:cxn>
                    <a:cxn ang="0">
                      <a:pos x="65" y="4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185" h="184">
                      <a:moveTo>
                        <a:pt x="92" y="0"/>
                      </a:move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125" y="4"/>
                        <a:pt x="143" y="13"/>
                        <a:pt x="159" y="30"/>
                      </a:cubicBezTo>
                      <a:cubicBezTo>
                        <a:pt x="165" y="37"/>
                        <a:pt x="165" y="37"/>
                        <a:pt x="165" y="37"/>
                      </a:cubicBezTo>
                      <a:cubicBezTo>
                        <a:pt x="180" y="57"/>
                        <a:pt x="185" y="79"/>
                        <a:pt x="182" y="105"/>
                      </a:cubicBezTo>
                      <a:cubicBezTo>
                        <a:pt x="180" y="113"/>
                        <a:pt x="180" y="113"/>
                        <a:pt x="180" y="113"/>
                      </a:cubicBezTo>
                      <a:cubicBezTo>
                        <a:pt x="173" y="137"/>
                        <a:pt x="160" y="155"/>
                        <a:pt x="139" y="168"/>
                      </a:cubicBezTo>
                      <a:cubicBezTo>
                        <a:pt x="132" y="173"/>
                        <a:pt x="132" y="173"/>
                        <a:pt x="132" y="173"/>
                      </a:cubicBezTo>
                      <a:cubicBezTo>
                        <a:pt x="110" y="182"/>
                        <a:pt x="88" y="184"/>
                        <a:pt x="65" y="177"/>
                      </a:cubicBezTo>
                      <a:cubicBezTo>
                        <a:pt x="57" y="174"/>
                        <a:pt x="57" y="174"/>
                        <a:pt x="57" y="174"/>
                      </a:cubicBezTo>
                      <a:cubicBezTo>
                        <a:pt x="35" y="164"/>
                        <a:pt x="19" y="148"/>
                        <a:pt x="9" y="126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0" y="96"/>
                        <a:pt x="1" y="76"/>
                        <a:pt x="9" y="56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25" y="26"/>
                        <a:pt x="42" y="12"/>
                        <a:pt x="65" y="4"/>
                      </a:cubicBezTo>
                      <a:cubicBezTo>
                        <a:pt x="75" y="2"/>
                        <a:pt x="83" y="0"/>
                        <a:pt x="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40" name="Group 71"/>
                <p:cNvGrpSpPr/>
                <p:nvPr/>
              </p:nvGrpSpPr>
              <p:grpSpPr>
                <a:xfrm>
                  <a:off x="3960019" y="3439125"/>
                  <a:ext cx="322263" cy="277812"/>
                  <a:chOff x="3960019" y="3439125"/>
                  <a:chExt cx="322263" cy="277812"/>
                </a:xfrm>
              </p:grpSpPr>
              <p:sp>
                <p:nvSpPr>
                  <p:cNvPr id="41" name="Freeform: Shape 72"/>
                  <p:cNvSpPr>
                    <a:spLocks/>
                  </p:cNvSpPr>
                  <p:nvPr/>
                </p:nvSpPr>
                <p:spPr bwMode="auto">
                  <a:xfrm>
                    <a:off x="3960019" y="3439125"/>
                    <a:ext cx="322263" cy="277812"/>
                  </a:xfrm>
                  <a:custGeom>
                    <a:avLst/>
                    <a:gdLst/>
                    <a:ahLst/>
                    <a:cxnLst>
                      <a:cxn ang="0">
                        <a:pos x="106" y="59"/>
                      </a:cxn>
                      <a:cxn ang="0">
                        <a:pos x="24" y="65"/>
                      </a:cxn>
                      <a:cxn ang="0">
                        <a:pos x="10" y="29"/>
                      </a:cxn>
                      <a:cxn ang="0">
                        <a:pos x="112" y="6"/>
                      </a:cxn>
                      <a:cxn ang="0">
                        <a:pos x="107" y="65"/>
                      </a:cxn>
                      <a:cxn ang="0">
                        <a:pos x="112" y="72"/>
                      </a:cxn>
                      <a:cxn ang="0">
                        <a:pos x="5" y="97"/>
                      </a:cxn>
                      <a:cxn ang="0">
                        <a:pos x="38" y="67"/>
                      </a:cxn>
                      <a:cxn ang="0">
                        <a:pos x="38" y="65"/>
                      </a:cxn>
                      <a:cxn ang="0">
                        <a:pos x="1" y="102"/>
                      </a:cxn>
                      <a:cxn ang="0">
                        <a:pos x="3" y="99"/>
                      </a:cxn>
                      <a:cxn ang="0">
                        <a:pos x="118" y="99"/>
                      </a:cxn>
                      <a:cxn ang="0">
                        <a:pos x="122" y="98"/>
                      </a:cxn>
                      <a:cxn ang="0">
                        <a:pos x="61" y="106"/>
                      </a:cxn>
                      <a:cxn ang="0">
                        <a:pos x="103" y="88"/>
                      </a:cxn>
                      <a:cxn ang="0">
                        <a:pos x="90" y="92"/>
                      </a:cxn>
                      <a:cxn ang="0">
                        <a:pos x="87" y="92"/>
                      </a:cxn>
                      <a:cxn ang="0">
                        <a:pos x="87" y="92"/>
                      </a:cxn>
                      <a:cxn ang="0">
                        <a:pos x="33" y="88"/>
                      </a:cxn>
                      <a:cxn ang="0">
                        <a:pos x="8" y="88"/>
                      </a:cxn>
                      <a:cxn ang="0">
                        <a:pos x="11" y="81"/>
                      </a:cxn>
                      <a:cxn ang="0">
                        <a:pos x="24" y="81"/>
                      </a:cxn>
                      <a:cxn ang="0">
                        <a:pos x="24" y="81"/>
                      </a:cxn>
                      <a:cxn ang="0">
                        <a:pos x="36" y="85"/>
                      </a:cxn>
                      <a:cxn ang="0">
                        <a:pos x="60" y="85"/>
                      </a:cxn>
                      <a:cxn ang="0">
                        <a:pos x="73" y="81"/>
                      </a:cxn>
                      <a:cxn ang="0">
                        <a:pos x="76" y="81"/>
                      </a:cxn>
                      <a:cxn ang="0">
                        <a:pos x="76" y="81"/>
                      </a:cxn>
                      <a:cxn ang="0">
                        <a:pos x="89" y="85"/>
                      </a:cxn>
                      <a:cxn ang="0">
                        <a:pos x="114" y="85"/>
                      </a:cxn>
                      <a:cxn ang="0">
                        <a:pos x="14" y="75"/>
                      </a:cxn>
                      <a:cxn ang="0">
                        <a:pos x="26" y="75"/>
                      </a:cxn>
                      <a:cxn ang="0">
                        <a:pos x="26" y="75"/>
                      </a:cxn>
                      <a:cxn ang="0">
                        <a:pos x="37" y="79"/>
                      </a:cxn>
                      <a:cxn ang="0">
                        <a:pos x="60" y="79"/>
                      </a:cxn>
                      <a:cxn ang="0">
                        <a:pos x="72" y="75"/>
                      </a:cxn>
                      <a:cxn ang="0">
                        <a:pos x="75" y="75"/>
                      </a:cxn>
                      <a:cxn ang="0">
                        <a:pos x="75" y="75"/>
                      </a:cxn>
                      <a:cxn ang="0">
                        <a:pos x="88" y="79"/>
                      </a:cxn>
                      <a:cxn ang="0">
                        <a:pos x="111" y="79"/>
                      </a:cxn>
                      <a:cxn ang="0">
                        <a:pos x="16" y="71"/>
                      </a:cxn>
                      <a:cxn ang="0">
                        <a:pos x="27" y="71"/>
                      </a:cxn>
                      <a:cxn ang="0">
                        <a:pos x="27" y="71"/>
                      </a:cxn>
                      <a:cxn ang="0">
                        <a:pos x="38" y="73"/>
                      </a:cxn>
                      <a:cxn ang="0">
                        <a:pos x="60" y="73"/>
                      </a:cxn>
                      <a:cxn ang="0">
                        <a:pos x="72" y="71"/>
                      </a:cxn>
                      <a:cxn ang="0">
                        <a:pos x="75" y="71"/>
                      </a:cxn>
                      <a:cxn ang="0">
                        <a:pos x="75" y="71"/>
                      </a:cxn>
                      <a:cxn ang="0">
                        <a:pos x="87" y="73"/>
                      </a:cxn>
                      <a:cxn ang="0">
                        <a:pos x="108" y="73"/>
                      </a:cxn>
                    </a:cxnLst>
                    <a:rect l="0" t="0" r="r" b="b"/>
                    <a:pathLst>
                      <a:path w="123" h="106">
                        <a:moveTo>
                          <a:pt x="106" y="6"/>
                        </a:moveTo>
                        <a:cubicBezTo>
                          <a:pt x="16" y="6"/>
                          <a:pt x="16" y="6"/>
                          <a:pt x="16" y="6"/>
                        </a:cubicBezTo>
                        <a:cubicBezTo>
                          <a:pt x="16" y="59"/>
                          <a:pt x="16" y="59"/>
                          <a:pt x="16" y="59"/>
                        </a:cubicBezTo>
                        <a:cubicBezTo>
                          <a:pt x="106" y="59"/>
                          <a:pt x="106" y="59"/>
                          <a:pt x="106" y="59"/>
                        </a:cubicBezTo>
                        <a:cubicBezTo>
                          <a:pt x="106" y="6"/>
                          <a:pt x="106" y="6"/>
                          <a:pt x="106" y="6"/>
                        </a:cubicBezTo>
                        <a:close/>
                        <a:moveTo>
                          <a:pt x="15" y="67"/>
                        </a:moveTo>
                        <a:cubicBezTo>
                          <a:pt x="24" y="67"/>
                          <a:pt x="24" y="67"/>
                          <a:pt x="24" y="67"/>
                        </a:cubicBezTo>
                        <a:cubicBezTo>
                          <a:pt x="24" y="65"/>
                          <a:pt x="24" y="65"/>
                          <a:pt x="24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3" y="65"/>
                          <a:pt x="10" y="62"/>
                          <a:pt x="10" y="59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0" y="29"/>
                          <a:pt x="10" y="29"/>
                          <a:pt x="10" y="29"/>
                        </a:cubicBez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0" y="3"/>
                          <a:pt x="13" y="0"/>
                          <a:pt x="16" y="0"/>
                        </a:cubicBezTo>
                        <a:cubicBezTo>
                          <a:pt x="107" y="0"/>
                          <a:pt x="107" y="0"/>
                          <a:pt x="107" y="0"/>
                        </a:cubicBezTo>
                        <a:cubicBezTo>
                          <a:pt x="110" y="0"/>
                          <a:pt x="112" y="3"/>
                          <a:pt x="112" y="6"/>
                        </a:cubicBezTo>
                        <a:cubicBezTo>
                          <a:pt x="112" y="29"/>
                          <a:pt x="112" y="29"/>
                          <a:pt x="112" y="29"/>
                        </a:cubicBezTo>
                        <a:cubicBezTo>
                          <a:pt x="112" y="36"/>
                          <a:pt x="112" y="36"/>
                          <a:pt x="112" y="36"/>
                        </a:cubicBezTo>
                        <a:cubicBezTo>
                          <a:pt x="112" y="59"/>
                          <a:pt x="112" y="59"/>
                          <a:pt x="112" y="59"/>
                        </a:cubicBezTo>
                        <a:cubicBezTo>
                          <a:pt x="112" y="62"/>
                          <a:pt x="110" y="65"/>
                          <a:pt x="107" y="65"/>
                        </a:cubicBezTo>
                        <a:cubicBezTo>
                          <a:pt x="99" y="65"/>
                          <a:pt x="99" y="65"/>
                          <a:pt x="99" y="65"/>
                        </a:cubicBezTo>
                        <a:cubicBezTo>
                          <a:pt x="99" y="67"/>
                          <a:pt x="99" y="67"/>
                          <a:pt x="99" y="67"/>
                        </a:cubicBezTo>
                        <a:cubicBezTo>
                          <a:pt x="107" y="67"/>
                          <a:pt x="107" y="67"/>
                          <a:pt x="107" y="67"/>
                        </a:cubicBezTo>
                        <a:cubicBezTo>
                          <a:pt x="110" y="67"/>
                          <a:pt x="111" y="69"/>
                          <a:pt x="112" y="72"/>
                        </a:cubicBezTo>
                        <a:cubicBezTo>
                          <a:pt x="121" y="90"/>
                          <a:pt x="121" y="90"/>
                          <a:pt x="121" y="90"/>
                        </a:cubicBezTo>
                        <a:cubicBezTo>
                          <a:pt x="123" y="93"/>
                          <a:pt x="122" y="97"/>
                          <a:pt x="118" y="97"/>
                        </a:cubicBezTo>
                        <a:cubicBezTo>
                          <a:pt x="61" y="97"/>
                          <a:pt x="61" y="97"/>
                          <a:pt x="61" y="97"/>
                        </a:cubicBezTo>
                        <a:cubicBezTo>
                          <a:pt x="5" y="97"/>
                          <a:pt x="5" y="97"/>
                          <a:pt x="5" y="97"/>
                        </a:cubicBezTo>
                        <a:cubicBezTo>
                          <a:pt x="1" y="97"/>
                          <a:pt x="0" y="93"/>
                          <a:pt x="1" y="90"/>
                        </a:cubicBezTo>
                        <a:cubicBezTo>
                          <a:pt x="10" y="72"/>
                          <a:pt x="10" y="72"/>
                          <a:pt x="10" y="72"/>
                        </a:cubicBezTo>
                        <a:cubicBezTo>
                          <a:pt x="12" y="69"/>
                          <a:pt x="13" y="67"/>
                          <a:pt x="15" y="67"/>
                        </a:cubicBezTo>
                        <a:close/>
                        <a:moveTo>
                          <a:pt x="38" y="67"/>
                        </a:moveTo>
                        <a:cubicBezTo>
                          <a:pt x="61" y="67"/>
                          <a:pt x="61" y="67"/>
                          <a:pt x="61" y="67"/>
                        </a:cubicBezTo>
                        <a:cubicBezTo>
                          <a:pt x="84" y="67"/>
                          <a:pt x="84" y="67"/>
                          <a:pt x="84" y="67"/>
                        </a:cubicBezTo>
                        <a:cubicBezTo>
                          <a:pt x="84" y="65"/>
                          <a:pt x="84" y="65"/>
                          <a:pt x="84" y="65"/>
                        </a:cubicBezTo>
                        <a:cubicBezTo>
                          <a:pt x="38" y="65"/>
                          <a:pt x="38" y="65"/>
                          <a:pt x="38" y="65"/>
                        </a:cubicBezTo>
                        <a:cubicBezTo>
                          <a:pt x="38" y="67"/>
                          <a:pt x="38" y="67"/>
                          <a:pt x="38" y="67"/>
                        </a:cubicBezTo>
                        <a:close/>
                        <a:moveTo>
                          <a:pt x="61" y="106"/>
                        </a:moveTo>
                        <a:cubicBezTo>
                          <a:pt x="5" y="106"/>
                          <a:pt x="5" y="106"/>
                          <a:pt x="5" y="106"/>
                        </a:cubicBezTo>
                        <a:cubicBezTo>
                          <a:pt x="3" y="106"/>
                          <a:pt x="1" y="105"/>
                          <a:pt x="1" y="102"/>
                        </a:cubicBezTo>
                        <a:cubicBezTo>
                          <a:pt x="1" y="98"/>
                          <a:pt x="1" y="98"/>
                          <a:pt x="1" y="98"/>
                        </a:cubicBezTo>
                        <a:cubicBezTo>
                          <a:pt x="1" y="98"/>
                          <a:pt x="1" y="98"/>
                          <a:pt x="1" y="98"/>
                        </a:cubicBezTo>
                        <a:cubicBezTo>
                          <a:pt x="2" y="99"/>
                          <a:pt x="2" y="99"/>
                          <a:pt x="2" y="99"/>
                        </a:cubicBezTo>
                        <a:cubicBezTo>
                          <a:pt x="3" y="99"/>
                          <a:pt x="3" y="99"/>
                          <a:pt x="3" y="99"/>
                        </a:cubicBezTo>
                        <a:cubicBezTo>
                          <a:pt x="4" y="99"/>
                          <a:pt x="4" y="99"/>
                          <a:pt x="4" y="99"/>
                        </a:cubicBezTo>
                        <a:cubicBezTo>
                          <a:pt x="5" y="99"/>
                          <a:pt x="5" y="99"/>
                          <a:pt x="5" y="99"/>
                        </a:cubicBezTo>
                        <a:cubicBezTo>
                          <a:pt x="61" y="99"/>
                          <a:pt x="61" y="99"/>
                          <a:pt x="61" y="99"/>
                        </a:cubicBezTo>
                        <a:cubicBezTo>
                          <a:pt x="118" y="99"/>
                          <a:pt x="118" y="99"/>
                          <a:pt x="118" y="99"/>
                        </a:cubicBezTo>
                        <a:cubicBezTo>
                          <a:pt x="119" y="99"/>
                          <a:pt x="119" y="99"/>
                          <a:pt x="119" y="99"/>
                        </a:cubicBezTo>
                        <a:cubicBezTo>
                          <a:pt x="120" y="99"/>
                          <a:pt x="120" y="99"/>
                          <a:pt x="120" y="99"/>
                        </a:cubicBezTo>
                        <a:cubicBezTo>
                          <a:pt x="121" y="99"/>
                          <a:pt x="121" y="99"/>
                          <a:pt x="121" y="99"/>
                        </a:cubicBezTo>
                        <a:cubicBezTo>
                          <a:pt x="122" y="98"/>
                          <a:pt x="122" y="98"/>
                          <a:pt x="122" y="98"/>
                        </a:cubicBezTo>
                        <a:cubicBezTo>
                          <a:pt x="122" y="98"/>
                          <a:pt x="122" y="98"/>
                          <a:pt x="122" y="98"/>
                        </a:cubicBezTo>
                        <a:cubicBezTo>
                          <a:pt x="122" y="102"/>
                          <a:pt x="122" y="102"/>
                          <a:pt x="122" y="102"/>
                        </a:cubicBezTo>
                        <a:cubicBezTo>
                          <a:pt x="122" y="105"/>
                          <a:pt x="120" y="106"/>
                          <a:pt x="118" y="106"/>
                        </a:cubicBezTo>
                        <a:cubicBezTo>
                          <a:pt x="61" y="106"/>
                          <a:pt x="61" y="106"/>
                          <a:pt x="61" y="106"/>
                        </a:cubicBezTo>
                        <a:close/>
                        <a:moveTo>
                          <a:pt x="117" y="92"/>
                        </a:moveTo>
                        <a:cubicBezTo>
                          <a:pt x="117" y="92"/>
                          <a:pt x="117" y="92"/>
                          <a:pt x="117" y="92"/>
                        </a:cubicBezTo>
                        <a:cubicBezTo>
                          <a:pt x="104" y="92"/>
                          <a:pt x="104" y="92"/>
                          <a:pt x="104" y="92"/>
                        </a:cubicBezTo>
                        <a:cubicBezTo>
                          <a:pt x="103" y="88"/>
                          <a:pt x="103" y="88"/>
                          <a:pt x="103" y="88"/>
                        </a:cubicBezTo>
                        <a:cubicBezTo>
                          <a:pt x="107" y="88"/>
                          <a:pt x="111" y="88"/>
                          <a:pt x="115" y="88"/>
                        </a:cubicBezTo>
                        <a:cubicBezTo>
                          <a:pt x="117" y="92"/>
                          <a:pt x="117" y="92"/>
                          <a:pt x="117" y="92"/>
                        </a:cubicBezTo>
                        <a:close/>
                        <a:moveTo>
                          <a:pt x="101" y="92"/>
                        </a:moveTo>
                        <a:cubicBezTo>
                          <a:pt x="90" y="92"/>
                          <a:pt x="90" y="92"/>
                          <a:pt x="90" y="92"/>
                        </a:cubicBezTo>
                        <a:cubicBezTo>
                          <a:pt x="90" y="90"/>
                          <a:pt x="90" y="89"/>
                          <a:pt x="90" y="88"/>
                        </a:cubicBezTo>
                        <a:cubicBezTo>
                          <a:pt x="93" y="88"/>
                          <a:pt x="96" y="88"/>
                          <a:pt x="100" y="88"/>
                        </a:cubicBezTo>
                        <a:cubicBezTo>
                          <a:pt x="101" y="92"/>
                          <a:pt x="101" y="92"/>
                          <a:pt x="101" y="92"/>
                        </a:cubicBezTo>
                        <a:close/>
                        <a:moveTo>
                          <a:pt x="87" y="92"/>
                        </a:moveTo>
                        <a:cubicBezTo>
                          <a:pt x="35" y="92"/>
                          <a:pt x="35" y="92"/>
                          <a:pt x="35" y="92"/>
                        </a:cubicBezTo>
                        <a:cubicBezTo>
                          <a:pt x="36" y="90"/>
                          <a:pt x="36" y="89"/>
                          <a:pt x="36" y="88"/>
                        </a:cubicBezTo>
                        <a:cubicBezTo>
                          <a:pt x="53" y="88"/>
                          <a:pt x="70" y="88"/>
                          <a:pt x="87" y="88"/>
                        </a:cubicBezTo>
                        <a:cubicBezTo>
                          <a:pt x="87" y="89"/>
                          <a:pt x="87" y="90"/>
                          <a:pt x="87" y="92"/>
                        </a:cubicBezTo>
                        <a:close/>
                        <a:moveTo>
                          <a:pt x="32" y="92"/>
                        </a:moveTo>
                        <a:cubicBezTo>
                          <a:pt x="22" y="92"/>
                          <a:pt x="22" y="92"/>
                          <a:pt x="22" y="92"/>
                        </a:cubicBezTo>
                        <a:cubicBezTo>
                          <a:pt x="23" y="88"/>
                          <a:pt x="23" y="88"/>
                          <a:pt x="23" y="88"/>
                        </a:cubicBezTo>
                        <a:cubicBezTo>
                          <a:pt x="26" y="88"/>
                          <a:pt x="30" y="88"/>
                          <a:pt x="33" y="88"/>
                        </a:cubicBezTo>
                        <a:cubicBezTo>
                          <a:pt x="33" y="89"/>
                          <a:pt x="33" y="90"/>
                          <a:pt x="32" y="92"/>
                        </a:cubicBezTo>
                        <a:close/>
                        <a:moveTo>
                          <a:pt x="19" y="92"/>
                        </a:moveTo>
                        <a:cubicBezTo>
                          <a:pt x="5" y="92"/>
                          <a:pt x="5" y="92"/>
                          <a:pt x="5" y="92"/>
                        </a:cubicBezTo>
                        <a:cubicBezTo>
                          <a:pt x="8" y="88"/>
                          <a:pt x="8" y="88"/>
                          <a:pt x="8" y="88"/>
                        </a:cubicBezTo>
                        <a:cubicBezTo>
                          <a:pt x="12" y="88"/>
                          <a:pt x="16" y="88"/>
                          <a:pt x="20" y="88"/>
                        </a:cubicBezTo>
                        <a:cubicBezTo>
                          <a:pt x="19" y="92"/>
                          <a:pt x="19" y="92"/>
                          <a:pt x="19" y="92"/>
                        </a:cubicBezTo>
                        <a:close/>
                        <a:moveTo>
                          <a:pt x="9" y="85"/>
                        </a:moveTo>
                        <a:cubicBezTo>
                          <a:pt x="11" y="81"/>
                          <a:pt x="11" y="81"/>
                          <a:pt x="11" y="81"/>
                        </a:cubicBezTo>
                        <a:cubicBezTo>
                          <a:pt x="14" y="81"/>
                          <a:pt x="18" y="81"/>
                          <a:pt x="21" y="81"/>
                        </a:cubicBezTo>
                        <a:cubicBezTo>
                          <a:pt x="20" y="85"/>
                          <a:pt x="20" y="85"/>
                          <a:pt x="20" y="85"/>
                        </a:cubicBezTo>
                        <a:cubicBezTo>
                          <a:pt x="16" y="85"/>
                          <a:pt x="13" y="85"/>
                          <a:pt x="9" y="85"/>
                        </a:cubicBezTo>
                        <a:close/>
                        <a:moveTo>
                          <a:pt x="24" y="81"/>
                        </a:moveTo>
                        <a:cubicBezTo>
                          <a:pt x="28" y="81"/>
                          <a:pt x="31" y="81"/>
                          <a:pt x="34" y="81"/>
                        </a:cubicBezTo>
                        <a:cubicBezTo>
                          <a:pt x="34" y="83"/>
                          <a:pt x="34" y="84"/>
                          <a:pt x="33" y="85"/>
                        </a:cubicBezTo>
                        <a:cubicBezTo>
                          <a:pt x="30" y="85"/>
                          <a:pt x="27" y="85"/>
                          <a:pt x="23" y="85"/>
                        </a:cubicBezTo>
                        <a:cubicBezTo>
                          <a:pt x="24" y="81"/>
                          <a:pt x="24" y="81"/>
                          <a:pt x="24" y="81"/>
                        </a:cubicBezTo>
                        <a:close/>
                        <a:moveTo>
                          <a:pt x="37" y="81"/>
                        </a:moveTo>
                        <a:cubicBezTo>
                          <a:pt x="40" y="81"/>
                          <a:pt x="44" y="81"/>
                          <a:pt x="47" y="81"/>
                        </a:cubicBezTo>
                        <a:cubicBezTo>
                          <a:pt x="47" y="83"/>
                          <a:pt x="47" y="84"/>
                          <a:pt x="47" y="85"/>
                        </a:cubicBezTo>
                        <a:cubicBezTo>
                          <a:pt x="43" y="85"/>
                          <a:pt x="40" y="85"/>
                          <a:pt x="36" y="85"/>
                        </a:cubicBezTo>
                        <a:cubicBezTo>
                          <a:pt x="37" y="84"/>
                          <a:pt x="37" y="83"/>
                          <a:pt x="37" y="81"/>
                        </a:cubicBezTo>
                        <a:close/>
                        <a:moveTo>
                          <a:pt x="50" y="81"/>
                        </a:moveTo>
                        <a:cubicBezTo>
                          <a:pt x="53" y="81"/>
                          <a:pt x="57" y="81"/>
                          <a:pt x="60" y="81"/>
                        </a:cubicBezTo>
                        <a:cubicBezTo>
                          <a:pt x="60" y="85"/>
                          <a:pt x="60" y="85"/>
                          <a:pt x="60" y="85"/>
                        </a:cubicBezTo>
                        <a:cubicBezTo>
                          <a:pt x="56" y="85"/>
                          <a:pt x="53" y="85"/>
                          <a:pt x="50" y="85"/>
                        </a:cubicBezTo>
                        <a:cubicBezTo>
                          <a:pt x="50" y="84"/>
                          <a:pt x="50" y="83"/>
                          <a:pt x="50" y="81"/>
                        </a:cubicBezTo>
                        <a:close/>
                        <a:moveTo>
                          <a:pt x="63" y="81"/>
                        </a:moveTo>
                        <a:cubicBezTo>
                          <a:pt x="66" y="81"/>
                          <a:pt x="69" y="81"/>
                          <a:pt x="73" y="81"/>
                        </a:cubicBezTo>
                        <a:cubicBezTo>
                          <a:pt x="73" y="83"/>
                          <a:pt x="73" y="84"/>
                          <a:pt x="73" y="85"/>
                        </a:cubicBezTo>
                        <a:cubicBezTo>
                          <a:pt x="70" y="85"/>
                          <a:pt x="66" y="85"/>
                          <a:pt x="63" y="85"/>
                        </a:cubicBezTo>
                        <a:cubicBezTo>
                          <a:pt x="63" y="81"/>
                          <a:pt x="63" y="81"/>
                          <a:pt x="63" y="81"/>
                        </a:cubicBezTo>
                        <a:close/>
                        <a:moveTo>
                          <a:pt x="76" y="81"/>
                        </a:moveTo>
                        <a:cubicBezTo>
                          <a:pt x="79" y="81"/>
                          <a:pt x="82" y="81"/>
                          <a:pt x="86" y="81"/>
                        </a:cubicBezTo>
                        <a:cubicBezTo>
                          <a:pt x="86" y="83"/>
                          <a:pt x="86" y="84"/>
                          <a:pt x="86" y="85"/>
                        </a:cubicBezTo>
                        <a:cubicBezTo>
                          <a:pt x="83" y="85"/>
                          <a:pt x="79" y="85"/>
                          <a:pt x="76" y="85"/>
                        </a:cubicBezTo>
                        <a:cubicBezTo>
                          <a:pt x="76" y="84"/>
                          <a:pt x="76" y="83"/>
                          <a:pt x="76" y="81"/>
                        </a:cubicBezTo>
                        <a:close/>
                        <a:moveTo>
                          <a:pt x="88" y="81"/>
                        </a:moveTo>
                        <a:cubicBezTo>
                          <a:pt x="92" y="81"/>
                          <a:pt x="95" y="81"/>
                          <a:pt x="98" y="81"/>
                        </a:cubicBezTo>
                        <a:cubicBezTo>
                          <a:pt x="99" y="85"/>
                          <a:pt x="99" y="85"/>
                          <a:pt x="99" y="85"/>
                        </a:cubicBezTo>
                        <a:cubicBezTo>
                          <a:pt x="96" y="85"/>
                          <a:pt x="93" y="85"/>
                          <a:pt x="89" y="85"/>
                        </a:cubicBezTo>
                        <a:cubicBezTo>
                          <a:pt x="89" y="84"/>
                          <a:pt x="89" y="83"/>
                          <a:pt x="88" y="81"/>
                        </a:cubicBezTo>
                        <a:close/>
                        <a:moveTo>
                          <a:pt x="101" y="81"/>
                        </a:moveTo>
                        <a:cubicBezTo>
                          <a:pt x="105" y="81"/>
                          <a:pt x="108" y="81"/>
                          <a:pt x="112" y="81"/>
                        </a:cubicBezTo>
                        <a:cubicBezTo>
                          <a:pt x="114" y="85"/>
                          <a:pt x="114" y="85"/>
                          <a:pt x="114" y="85"/>
                        </a:cubicBezTo>
                        <a:cubicBezTo>
                          <a:pt x="110" y="85"/>
                          <a:pt x="106" y="85"/>
                          <a:pt x="102" y="85"/>
                        </a:cubicBezTo>
                        <a:cubicBezTo>
                          <a:pt x="101" y="81"/>
                          <a:pt x="101" y="81"/>
                          <a:pt x="101" y="81"/>
                        </a:cubicBezTo>
                        <a:close/>
                        <a:moveTo>
                          <a:pt x="12" y="79"/>
                        </a:moveTo>
                        <a:cubicBezTo>
                          <a:pt x="14" y="75"/>
                          <a:pt x="14" y="75"/>
                          <a:pt x="14" y="75"/>
                        </a:cubicBezTo>
                        <a:cubicBezTo>
                          <a:pt x="17" y="75"/>
                          <a:pt x="20" y="75"/>
                          <a:pt x="23" y="75"/>
                        </a:cubicBezTo>
                        <a:cubicBezTo>
                          <a:pt x="22" y="79"/>
                          <a:pt x="22" y="79"/>
                          <a:pt x="22" y="79"/>
                        </a:cubicBezTo>
                        <a:cubicBezTo>
                          <a:pt x="19" y="79"/>
                          <a:pt x="15" y="79"/>
                          <a:pt x="12" y="79"/>
                        </a:cubicBezTo>
                        <a:close/>
                        <a:moveTo>
                          <a:pt x="26" y="75"/>
                        </a:moveTo>
                        <a:cubicBezTo>
                          <a:pt x="29" y="75"/>
                          <a:pt x="32" y="75"/>
                          <a:pt x="35" y="75"/>
                        </a:cubicBezTo>
                        <a:cubicBezTo>
                          <a:pt x="35" y="77"/>
                          <a:pt x="35" y="78"/>
                          <a:pt x="35" y="79"/>
                        </a:cubicBezTo>
                        <a:cubicBezTo>
                          <a:pt x="31" y="79"/>
                          <a:pt x="28" y="79"/>
                          <a:pt x="25" y="79"/>
                        </a:cubicBezTo>
                        <a:cubicBezTo>
                          <a:pt x="26" y="75"/>
                          <a:pt x="26" y="75"/>
                          <a:pt x="26" y="75"/>
                        </a:cubicBezTo>
                        <a:close/>
                        <a:moveTo>
                          <a:pt x="38" y="75"/>
                        </a:moveTo>
                        <a:cubicBezTo>
                          <a:pt x="41" y="75"/>
                          <a:pt x="44" y="75"/>
                          <a:pt x="48" y="75"/>
                        </a:cubicBezTo>
                        <a:cubicBezTo>
                          <a:pt x="48" y="77"/>
                          <a:pt x="47" y="78"/>
                          <a:pt x="47" y="79"/>
                        </a:cubicBezTo>
                        <a:cubicBezTo>
                          <a:pt x="44" y="79"/>
                          <a:pt x="41" y="79"/>
                          <a:pt x="37" y="79"/>
                        </a:cubicBezTo>
                        <a:cubicBezTo>
                          <a:pt x="38" y="78"/>
                          <a:pt x="38" y="77"/>
                          <a:pt x="38" y="75"/>
                        </a:cubicBezTo>
                        <a:close/>
                        <a:moveTo>
                          <a:pt x="50" y="75"/>
                        </a:moveTo>
                        <a:cubicBezTo>
                          <a:pt x="54" y="75"/>
                          <a:pt x="57" y="75"/>
                          <a:pt x="60" y="75"/>
                        </a:cubicBezTo>
                        <a:cubicBezTo>
                          <a:pt x="60" y="79"/>
                          <a:pt x="60" y="79"/>
                          <a:pt x="60" y="79"/>
                        </a:cubicBezTo>
                        <a:cubicBezTo>
                          <a:pt x="57" y="79"/>
                          <a:pt x="53" y="79"/>
                          <a:pt x="50" y="79"/>
                        </a:cubicBezTo>
                        <a:cubicBezTo>
                          <a:pt x="50" y="78"/>
                          <a:pt x="50" y="77"/>
                          <a:pt x="50" y="75"/>
                        </a:cubicBezTo>
                        <a:close/>
                        <a:moveTo>
                          <a:pt x="63" y="75"/>
                        </a:moveTo>
                        <a:cubicBezTo>
                          <a:pt x="66" y="75"/>
                          <a:pt x="69" y="75"/>
                          <a:pt x="72" y="75"/>
                        </a:cubicBezTo>
                        <a:cubicBezTo>
                          <a:pt x="72" y="77"/>
                          <a:pt x="72" y="78"/>
                          <a:pt x="73" y="79"/>
                        </a:cubicBezTo>
                        <a:cubicBezTo>
                          <a:pt x="69" y="79"/>
                          <a:pt x="66" y="79"/>
                          <a:pt x="63" y="79"/>
                        </a:cubicBezTo>
                        <a:cubicBezTo>
                          <a:pt x="63" y="75"/>
                          <a:pt x="63" y="75"/>
                          <a:pt x="63" y="75"/>
                        </a:cubicBezTo>
                        <a:close/>
                        <a:moveTo>
                          <a:pt x="75" y="75"/>
                        </a:moveTo>
                        <a:cubicBezTo>
                          <a:pt x="78" y="75"/>
                          <a:pt x="81" y="75"/>
                          <a:pt x="85" y="75"/>
                        </a:cubicBezTo>
                        <a:cubicBezTo>
                          <a:pt x="85" y="77"/>
                          <a:pt x="85" y="78"/>
                          <a:pt x="85" y="79"/>
                        </a:cubicBezTo>
                        <a:cubicBezTo>
                          <a:pt x="82" y="79"/>
                          <a:pt x="79" y="79"/>
                          <a:pt x="75" y="79"/>
                        </a:cubicBezTo>
                        <a:cubicBezTo>
                          <a:pt x="75" y="78"/>
                          <a:pt x="75" y="77"/>
                          <a:pt x="75" y="75"/>
                        </a:cubicBezTo>
                        <a:close/>
                        <a:moveTo>
                          <a:pt x="87" y="75"/>
                        </a:moveTo>
                        <a:cubicBezTo>
                          <a:pt x="91" y="75"/>
                          <a:pt x="94" y="75"/>
                          <a:pt x="97" y="75"/>
                        </a:cubicBezTo>
                        <a:cubicBezTo>
                          <a:pt x="98" y="79"/>
                          <a:pt x="98" y="79"/>
                          <a:pt x="98" y="79"/>
                        </a:cubicBezTo>
                        <a:cubicBezTo>
                          <a:pt x="95" y="79"/>
                          <a:pt x="91" y="79"/>
                          <a:pt x="88" y="79"/>
                        </a:cubicBezTo>
                        <a:cubicBezTo>
                          <a:pt x="88" y="78"/>
                          <a:pt x="88" y="77"/>
                          <a:pt x="87" y="75"/>
                        </a:cubicBezTo>
                        <a:close/>
                        <a:moveTo>
                          <a:pt x="100" y="75"/>
                        </a:moveTo>
                        <a:cubicBezTo>
                          <a:pt x="103" y="75"/>
                          <a:pt x="106" y="75"/>
                          <a:pt x="109" y="75"/>
                        </a:cubicBezTo>
                        <a:cubicBezTo>
                          <a:pt x="111" y="79"/>
                          <a:pt x="111" y="79"/>
                          <a:pt x="111" y="79"/>
                        </a:cubicBezTo>
                        <a:cubicBezTo>
                          <a:pt x="108" y="79"/>
                          <a:pt x="104" y="79"/>
                          <a:pt x="101" y="79"/>
                        </a:cubicBezTo>
                        <a:cubicBezTo>
                          <a:pt x="100" y="75"/>
                          <a:pt x="100" y="75"/>
                          <a:pt x="100" y="75"/>
                        </a:cubicBezTo>
                        <a:close/>
                        <a:moveTo>
                          <a:pt x="15" y="73"/>
                        </a:moveTo>
                        <a:cubicBezTo>
                          <a:pt x="16" y="71"/>
                          <a:pt x="16" y="71"/>
                          <a:pt x="16" y="71"/>
                        </a:cubicBezTo>
                        <a:cubicBezTo>
                          <a:pt x="24" y="71"/>
                          <a:pt x="24" y="71"/>
                          <a:pt x="24" y="71"/>
                        </a:cubicBezTo>
                        <a:cubicBezTo>
                          <a:pt x="24" y="73"/>
                          <a:pt x="24" y="73"/>
                          <a:pt x="24" y="73"/>
                        </a:cubicBezTo>
                        <a:cubicBezTo>
                          <a:pt x="21" y="73"/>
                          <a:pt x="18" y="73"/>
                          <a:pt x="15" y="73"/>
                        </a:cubicBezTo>
                        <a:close/>
                        <a:moveTo>
                          <a:pt x="27" y="71"/>
                        </a:moveTo>
                        <a:cubicBezTo>
                          <a:pt x="36" y="71"/>
                          <a:pt x="36" y="71"/>
                          <a:pt x="36" y="71"/>
                        </a:cubicBezTo>
                        <a:cubicBezTo>
                          <a:pt x="36" y="72"/>
                          <a:pt x="36" y="72"/>
                          <a:pt x="36" y="73"/>
                        </a:cubicBezTo>
                        <a:cubicBezTo>
                          <a:pt x="33" y="73"/>
                          <a:pt x="29" y="73"/>
                          <a:pt x="26" y="73"/>
                        </a:cubicBezTo>
                        <a:cubicBezTo>
                          <a:pt x="27" y="71"/>
                          <a:pt x="27" y="71"/>
                          <a:pt x="27" y="71"/>
                        </a:cubicBezTo>
                        <a:close/>
                        <a:moveTo>
                          <a:pt x="39" y="71"/>
                        </a:moveTo>
                        <a:cubicBezTo>
                          <a:pt x="48" y="71"/>
                          <a:pt x="48" y="71"/>
                          <a:pt x="48" y="71"/>
                        </a:cubicBezTo>
                        <a:cubicBezTo>
                          <a:pt x="48" y="72"/>
                          <a:pt x="48" y="72"/>
                          <a:pt x="48" y="73"/>
                        </a:cubicBezTo>
                        <a:cubicBezTo>
                          <a:pt x="45" y="73"/>
                          <a:pt x="42" y="73"/>
                          <a:pt x="38" y="73"/>
                        </a:cubicBezTo>
                        <a:cubicBezTo>
                          <a:pt x="39" y="72"/>
                          <a:pt x="39" y="72"/>
                          <a:pt x="39" y="71"/>
                        </a:cubicBezTo>
                        <a:close/>
                        <a:moveTo>
                          <a:pt x="51" y="71"/>
                        </a:moveTo>
                        <a:cubicBezTo>
                          <a:pt x="60" y="71"/>
                          <a:pt x="60" y="71"/>
                          <a:pt x="60" y="71"/>
                        </a:cubicBezTo>
                        <a:cubicBezTo>
                          <a:pt x="60" y="73"/>
                          <a:pt x="60" y="73"/>
                          <a:pt x="60" y="73"/>
                        </a:cubicBezTo>
                        <a:cubicBezTo>
                          <a:pt x="57" y="73"/>
                          <a:pt x="54" y="73"/>
                          <a:pt x="51" y="73"/>
                        </a:cubicBezTo>
                        <a:cubicBezTo>
                          <a:pt x="51" y="72"/>
                          <a:pt x="51" y="72"/>
                          <a:pt x="51" y="71"/>
                        </a:cubicBezTo>
                        <a:close/>
                        <a:moveTo>
                          <a:pt x="63" y="71"/>
                        </a:moveTo>
                        <a:cubicBezTo>
                          <a:pt x="72" y="71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3"/>
                        </a:cubicBezTo>
                        <a:cubicBezTo>
                          <a:pt x="69" y="73"/>
                          <a:pt x="66" y="73"/>
                          <a:pt x="63" y="73"/>
                        </a:cubicBezTo>
                        <a:cubicBezTo>
                          <a:pt x="63" y="71"/>
                          <a:pt x="63" y="71"/>
                          <a:pt x="63" y="71"/>
                        </a:cubicBezTo>
                        <a:close/>
                        <a:moveTo>
                          <a:pt x="75" y="71"/>
                        </a:moveTo>
                        <a:cubicBezTo>
                          <a:pt x="84" y="71"/>
                          <a:pt x="84" y="71"/>
                          <a:pt x="84" y="71"/>
                        </a:cubicBezTo>
                        <a:cubicBezTo>
                          <a:pt x="84" y="72"/>
                          <a:pt x="84" y="72"/>
                          <a:pt x="84" y="73"/>
                        </a:cubicBezTo>
                        <a:cubicBezTo>
                          <a:pt x="81" y="73"/>
                          <a:pt x="78" y="73"/>
                          <a:pt x="75" y="73"/>
                        </a:cubicBezTo>
                        <a:cubicBezTo>
                          <a:pt x="75" y="72"/>
                          <a:pt x="75" y="72"/>
                          <a:pt x="75" y="71"/>
                        </a:cubicBezTo>
                        <a:close/>
                        <a:moveTo>
                          <a:pt x="86" y="71"/>
                        </a:moveTo>
                        <a:cubicBezTo>
                          <a:pt x="96" y="71"/>
                          <a:pt x="96" y="71"/>
                          <a:pt x="96" y="71"/>
                        </a:cubicBezTo>
                        <a:cubicBezTo>
                          <a:pt x="96" y="73"/>
                          <a:pt x="96" y="73"/>
                          <a:pt x="96" y="73"/>
                        </a:cubicBezTo>
                        <a:cubicBezTo>
                          <a:pt x="93" y="73"/>
                          <a:pt x="90" y="73"/>
                          <a:pt x="87" y="73"/>
                        </a:cubicBezTo>
                        <a:cubicBezTo>
                          <a:pt x="87" y="72"/>
                          <a:pt x="87" y="72"/>
                          <a:pt x="86" y="71"/>
                        </a:cubicBezTo>
                        <a:close/>
                        <a:moveTo>
                          <a:pt x="98" y="71"/>
                        </a:moveTo>
                        <a:cubicBezTo>
                          <a:pt x="107" y="71"/>
                          <a:pt x="107" y="71"/>
                          <a:pt x="107" y="71"/>
                        </a:cubicBezTo>
                        <a:cubicBezTo>
                          <a:pt x="108" y="73"/>
                          <a:pt x="108" y="73"/>
                          <a:pt x="108" y="73"/>
                        </a:cubicBezTo>
                        <a:cubicBezTo>
                          <a:pt x="105" y="73"/>
                          <a:pt x="102" y="73"/>
                          <a:pt x="99" y="73"/>
                        </a:cubicBezTo>
                        <a:cubicBezTo>
                          <a:pt x="98" y="71"/>
                          <a:pt x="98" y="71"/>
                          <a:pt x="98" y="7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Freeform: Shape 73"/>
                  <p:cNvSpPr>
                    <a:spLocks/>
                  </p:cNvSpPr>
                  <p:nvPr/>
                </p:nvSpPr>
                <p:spPr bwMode="auto">
                  <a:xfrm>
                    <a:off x="4083844" y="3489925"/>
                    <a:ext cx="73025" cy="73025"/>
                  </a:xfrm>
                  <a:custGeom>
                    <a:avLst/>
                    <a:gdLst/>
                    <a:ahLst/>
                    <a:cxnLst>
                      <a:cxn ang="0">
                        <a:pos x="24" y="4"/>
                      </a:cxn>
                      <a:cxn ang="0">
                        <a:pos x="24" y="4"/>
                      </a:cxn>
                      <a:cxn ang="0">
                        <a:pos x="24" y="4"/>
                      </a:cxn>
                      <a:cxn ang="0">
                        <a:pos x="24" y="4"/>
                      </a:cxn>
                      <a:cxn ang="0">
                        <a:pos x="25" y="5"/>
                      </a:cxn>
                      <a:cxn ang="0">
                        <a:pos x="28" y="14"/>
                      </a:cxn>
                      <a:cxn ang="0">
                        <a:pos x="25" y="23"/>
                      </a:cxn>
                      <a:cxn ang="0">
                        <a:pos x="24" y="24"/>
                      </a:cxn>
                      <a:cxn ang="0">
                        <a:pos x="5" y="24"/>
                      </a:cxn>
                      <a:cxn ang="0">
                        <a:pos x="4" y="23"/>
                      </a:cxn>
                      <a:cxn ang="0">
                        <a:pos x="0" y="14"/>
                      </a:cxn>
                      <a:cxn ang="0">
                        <a:pos x="4" y="5"/>
                      </a:cxn>
                      <a:cxn ang="0">
                        <a:pos x="4" y="4"/>
                      </a:cxn>
                      <a:cxn ang="0">
                        <a:pos x="4" y="4"/>
                      </a:cxn>
                      <a:cxn ang="0">
                        <a:pos x="5" y="4"/>
                      </a:cxn>
                      <a:cxn ang="0">
                        <a:pos x="5" y="4"/>
                      </a:cxn>
                      <a:cxn ang="0">
                        <a:pos x="12" y="26"/>
                      </a:cxn>
                      <a:cxn ang="0">
                        <a:pos x="6" y="23"/>
                      </a:cxn>
                      <a:cxn ang="0">
                        <a:pos x="8" y="20"/>
                      </a:cxn>
                      <a:cxn ang="0">
                        <a:pos x="2" y="15"/>
                      </a:cxn>
                      <a:cxn ang="0">
                        <a:pos x="8" y="20"/>
                      </a:cxn>
                      <a:cxn ang="0">
                        <a:pos x="8" y="8"/>
                      </a:cxn>
                      <a:cxn ang="0">
                        <a:pos x="2" y="13"/>
                      </a:cxn>
                      <a:cxn ang="0">
                        <a:pos x="8" y="6"/>
                      </a:cxn>
                      <a:cxn ang="0">
                        <a:pos x="6" y="5"/>
                      </a:cxn>
                      <a:cxn ang="0">
                        <a:pos x="17" y="2"/>
                      </a:cxn>
                      <a:cxn ang="0">
                        <a:pos x="23" y="5"/>
                      </a:cxn>
                      <a:cxn ang="0">
                        <a:pos x="21" y="8"/>
                      </a:cxn>
                      <a:cxn ang="0">
                        <a:pos x="27" y="13"/>
                      </a:cxn>
                      <a:cxn ang="0">
                        <a:pos x="21" y="8"/>
                      </a:cxn>
                      <a:cxn ang="0">
                        <a:pos x="21" y="20"/>
                      </a:cxn>
                      <a:cxn ang="0">
                        <a:pos x="27" y="15"/>
                      </a:cxn>
                      <a:cxn ang="0">
                        <a:pos x="20" y="21"/>
                      </a:cxn>
                      <a:cxn ang="0">
                        <a:pos x="23" y="23"/>
                      </a:cxn>
                      <a:cxn ang="0">
                        <a:pos x="14" y="3"/>
                      </a:cxn>
                      <a:cxn ang="0">
                        <a:pos x="11" y="5"/>
                      </a:cxn>
                      <a:cxn ang="0">
                        <a:pos x="10" y="7"/>
                      </a:cxn>
                      <a:cxn ang="0">
                        <a:pos x="14" y="3"/>
                      </a:cxn>
                      <a:cxn ang="0">
                        <a:pos x="9" y="10"/>
                      </a:cxn>
                      <a:cxn ang="0">
                        <a:pos x="8" y="13"/>
                      </a:cxn>
                      <a:cxn ang="0">
                        <a:pos x="14" y="9"/>
                      </a:cxn>
                      <a:cxn ang="0">
                        <a:pos x="8" y="15"/>
                      </a:cxn>
                      <a:cxn ang="0">
                        <a:pos x="9" y="18"/>
                      </a:cxn>
                      <a:cxn ang="0">
                        <a:pos x="14" y="18"/>
                      </a:cxn>
                      <a:cxn ang="0">
                        <a:pos x="8" y="15"/>
                      </a:cxn>
                      <a:cxn ang="0">
                        <a:pos x="10" y="21"/>
                      </a:cxn>
                      <a:cxn ang="0">
                        <a:pos x="13" y="24"/>
                      </a:cxn>
                      <a:cxn ang="0">
                        <a:pos x="14" y="20"/>
                      </a:cxn>
                      <a:cxn ang="0">
                        <a:pos x="15" y="25"/>
                      </a:cxn>
                      <a:cxn ang="0">
                        <a:pos x="17" y="23"/>
                      </a:cxn>
                      <a:cxn ang="0">
                        <a:pos x="19" y="21"/>
                      </a:cxn>
                      <a:cxn ang="0">
                        <a:pos x="15" y="25"/>
                      </a:cxn>
                      <a:cxn ang="0">
                        <a:pos x="20" y="18"/>
                      </a:cxn>
                      <a:cxn ang="0">
                        <a:pos x="21" y="15"/>
                      </a:cxn>
                      <a:cxn ang="0">
                        <a:pos x="15" y="18"/>
                      </a:cxn>
                      <a:cxn ang="0">
                        <a:pos x="21" y="13"/>
                      </a:cxn>
                      <a:cxn ang="0">
                        <a:pos x="20" y="10"/>
                      </a:cxn>
                      <a:cxn ang="0">
                        <a:pos x="15" y="9"/>
                      </a:cxn>
                      <a:cxn ang="0">
                        <a:pos x="21" y="13"/>
                      </a:cxn>
                      <a:cxn ang="0">
                        <a:pos x="18" y="6"/>
                      </a:cxn>
                      <a:cxn ang="0">
                        <a:pos x="16" y="3"/>
                      </a:cxn>
                      <a:cxn ang="0">
                        <a:pos x="15" y="8"/>
                      </a:cxn>
                    </a:cxnLst>
                    <a:rect l="0" t="0" r="r" b="b"/>
                    <a:pathLst>
                      <a:path w="28" h="28">
                        <a:moveTo>
                          <a:pt x="14" y="0"/>
                        </a:moveTo>
                        <a:cubicBezTo>
                          <a:pt x="18" y="0"/>
                          <a:pt x="21" y="1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5" y="4"/>
                          <a:pt x="25" y="5"/>
                          <a:pt x="25" y="5"/>
                        </a:cubicBezTo>
                        <a:cubicBezTo>
                          <a:pt x="25" y="5"/>
                          <a:pt x="25" y="5"/>
                          <a:pt x="25" y="5"/>
                        </a:cubicBezTo>
                        <a:cubicBezTo>
                          <a:pt x="25" y="5"/>
                          <a:pt x="25" y="5"/>
                          <a:pt x="25" y="5"/>
                        </a:cubicBezTo>
                        <a:cubicBezTo>
                          <a:pt x="27" y="7"/>
                          <a:pt x="28" y="10"/>
                          <a:pt x="28" y="14"/>
                        </a:cubicBezTo>
                        <a:cubicBezTo>
                          <a:pt x="28" y="17"/>
                          <a:pt x="27" y="20"/>
                          <a:pt x="25" y="23"/>
                        </a:cubicBezTo>
                        <a:cubicBezTo>
                          <a:pt x="25" y="23"/>
                          <a:pt x="25" y="23"/>
                          <a:pt x="25" y="23"/>
                        </a:cubicBezTo>
                        <a:cubicBezTo>
                          <a:pt x="24" y="23"/>
                          <a:pt x="24" y="24"/>
                          <a:pt x="24" y="24"/>
                        </a:cubicBezTo>
                        <a:cubicBezTo>
                          <a:pt x="24" y="24"/>
                          <a:pt x="24" y="24"/>
                          <a:pt x="24" y="24"/>
                        </a:cubicBezTo>
                        <a:cubicBezTo>
                          <a:pt x="21" y="26"/>
                          <a:pt x="18" y="28"/>
                          <a:pt x="14" y="28"/>
                        </a:cubicBezTo>
                        <a:cubicBezTo>
                          <a:pt x="11" y="28"/>
                          <a:pt x="7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4"/>
                          <a:pt x="4" y="23"/>
                          <a:pt x="4" y="23"/>
                        </a:cubicBezTo>
                        <a:cubicBezTo>
                          <a:pt x="4" y="23"/>
                          <a:pt x="4" y="23"/>
                          <a:pt x="4" y="23"/>
                        </a:cubicBezTo>
                        <a:cubicBezTo>
                          <a:pt x="2" y="20"/>
                          <a:pt x="0" y="17"/>
                          <a:pt x="0" y="14"/>
                        </a:cubicBezTo>
                        <a:cubicBezTo>
                          <a:pt x="0" y="10"/>
                          <a:pt x="2" y="7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7" y="1"/>
                          <a:pt x="11" y="0"/>
                          <a:pt x="14" y="0"/>
                        </a:cubicBezTo>
                        <a:close/>
                        <a:moveTo>
                          <a:pt x="12" y="26"/>
                        </a:moveTo>
                        <a:cubicBezTo>
                          <a:pt x="11" y="25"/>
                          <a:pt x="9" y="23"/>
                          <a:pt x="8" y="21"/>
                        </a:cubicBezTo>
                        <a:cubicBezTo>
                          <a:pt x="8" y="22"/>
                          <a:pt x="7" y="22"/>
                          <a:pt x="6" y="23"/>
                        </a:cubicBezTo>
                        <a:cubicBezTo>
                          <a:pt x="8" y="24"/>
                          <a:pt x="10" y="25"/>
                          <a:pt x="12" y="26"/>
                        </a:cubicBezTo>
                        <a:close/>
                        <a:moveTo>
                          <a:pt x="8" y="20"/>
                        </a:moveTo>
                        <a:cubicBezTo>
                          <a:pt x="7" y="18"/>
                          <a:pt x="7" y="16"/>
                          <a:pt x="6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7"/>
                          <a:pt x="3" y="20"/>
                          <a:pt x="5" y="22"/>
                        </a:cubicBezTo>
                        <a:cubicBezTo>
                          <a:pt x="6" y="21"/>
                          <a:pt x="7" y="20"/>
                          <a:pt x="8" y="20"/>
                        </a:cubicBezTo>
                        <a:close/>
                        <a:moveTo>
                          <a:pt x="6" y="13"/>
                        </a:moveTo>
                        <a:cubicBezTo>
                          <a:pt x="7" y="11"/>
                          <a:pt x="7" y="9"/>
                          <a:pt x="8" y="8"/>
                        </a:cubicBezTo>
                        <a:cubicBezTo>
                          <a:pt x="7" y="7"/>
                          <a:pt x="6" y="7"/>
                          <a:pt x="5" y="6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lose/>
                        <a:moveTo>
                          <a:pt x="8" y="6"/>
                        </a:moveTo>
                        <a:cubicBezTo>
                          <a:pt x="9" y="5"/>
                          <a:pt x="11" y="3"/>
                          <a:pt x="12" y="2"/>
                        </a:cubicBezTo>
                        <a:cubicBezTo>
                          <a:pt x="10" y="2"/>
                          <a:pt x="8" y="3"/>
                          <a:pt x="6" y="5"/>
                        </a:cubicBezTo>
                        <a:cubicBezTo>
                          <a:pt x="7" y="5"/>
                          <a:pt x="8" y="6"/>
                          <a:pt x="8" y="6"/>
                        </a:cubicBezTo>
                        <a:close/>
                        <a:moveTo>
                          <a:pt x="17" y="2"/>
                        </a:moveTo>
                        <a:cubicBezTo>
                          <a:pt x="18" y="3"/>
                          <a:pt x="19" y="5"/>
                          <a:pt x="20" y="6"/>
                        </a:cubicBezTo>
                        <a:cubicBezTo>
                          <a:pt x="21" y="6"/>
                          <a:pt x="22" y="5"/>
                          <a:pt x="23" y="5"/>
                        </a:cubicBezTo>
                        <a:cubicBezTo>
                          <a:pt x="21" y="3"/>
                          <a:pt x="19" y="2"/>
                          <a:pt x="17" y="2"/>
                        </a:cubicBezTo>
                        <a:close/>
                        <a:moveTo>
                          <a:pt x="21" y="8"/>
                        </a:moveTo>
                        <a:cubicBezTo>
                          <a:pt x="22" y="9"/>
                          <a:pt x="22" y="11"/>
                          <a:pt x="22" y="13"/>
                        </a:cubicBezTo>
                        <a:cubicBezTo>
                          <a:pt x="27" y="13"/>
                          <a:pt x="27" y="13"/>
                          <a:pt x="27" y="13"/>
                        </a:cubicBezTo>
                        <a:cubicBezTo>
                          <a:pt x="26" y="10"/>
                          <a:pt x="25" y="8"/>
                          <a:pt x="24" y="6"/>
                        </a:cubicBezTo>
                        <a:cubicBezTo>
                          <a:pt x="23" y="7"/>
                          <a:pt x="22" y="7"/>
                          <a:pt x="21" y="8"/>
                        </a:cubicBezTo>
                        <a:close/>
                        <a:moveTo>
                          <a:pt x="22" y="15"/>
                        </a:moveTo>
                        <a:cubicBezTo>
                          <a:pt x="22" y="16"/>
                          <a:pt x="22" y="18"/>
                          <a:pt x="21" y="20"/>
                        </a:cubicBezTo>
                        <a:cubicBezTo>
                          <a:pt x="22" y="20"/>
                          <a:pt x="23" y="21"/>
                          <a:pt x="24" y="22"/>
                        </a:cubicBezTo>
                        <a:cubicBezTo>
                          <a:pt x="25" y="20"/>
                          <a:pt x="26" y="17"/>
                          <a:pt x="27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lose/>
                        <a:moveTo>
                          <a:pt x="20" y="21"/>
                        </a:moveTo>
                        <a:cubicBezTo>
                          <a:pt x="19" y="23"/>
                          <a:pt x="18" y="25"/>
                          <a:pt x="17" y="26"/>
                        </a:cubicBezTo>
                        <a:cubicBezTo>
                          <a:pt x="19" y="25"/>
                          <a:pt x="21" y="24"/>
                          <a:pt x="23" y="23"/>
                        </a:cubicBezTo>
                        <a:cubicBezTo>
                          <a:pt x="22" y="22"/>
                          <a:pt x="21" y="22"/>
                          <a:pt x="20" y="21"/>
                        </a:cubicBezTo>
                        <a:close/>
                        <a:moveTo>
                          <a:pt x="14" y="3"/>
                        </a:move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2" y="4"/>
                          <a:pt x="12" y="4"/>
                          <a:pt x="11" y="5"/>
                        </a:cubicBezTo>
                        <a:cubicBezTo>
                          <a:pt x="11" y="5"/>
                          <a:pt x="11" y="6"/>
                          <a:pt x="10" y="6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11" y="7"/>
                          <a:pt x="12" y="8"/>
                          <a:pt x="14" y="8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lose/>
                        <a:moveTo>
                          <a:pt x="9" y="8"/>
                        </a:move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0"/>
                          <a:pt x="8" y="11"/>
                          <a:pt x="8" y="12"/>
                        </a:cubicBezTo>
                        <a:cubicBezTo>
                          <a:pt x="8" y="12"/>
                          <a:pt x="8" y="13"/>
                          <a:pt x="8" y="13"/>
                        </a:cubicBezTo>
                        <a:cubicBezTo>
                          <a:pt x="14" y="13"/>
                          <a:pt x="14" y="13"/>
                          <a:pt x="14" y="13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2" y="9"/>
                          <a:pt x="10" y="9"/>
                          <a:pt x="9" y="8"/>
                        </a:cubicBezTo>
                        <a:close/>
                        <a:moveTo>
                          <a:pt x="8" y="15"/>
                        </a:moveTo>
                        <a:cubicBezTo>
                          <a:pt x="8" y="15"/>
                          <a:pt x="8" y="15"/>
                          <a:pt x="8" y="16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8"/>
                          <a:pt x="9" y="19"/>
                          <a:pt x="9" y="19"/>
                        </a:cubicBezTo>
                        <a:cubicBezTo>
                          <a:pt x="10" y="19"/>
                          <a:pt x="12" y="18"/>
                          <a:pt x="14" y="18"/>
                        </a:cubicBezTo>
                        <a:cubicBezTo>
                          <a:pt x="14" y="15"/>
                          <a:pt x="14" y="15"/>
                          <a:pt x="14" y="15"/>
                        </a:cubicBezTo>
                        <a:cubicBezTo>
                          <a:pt x="8" y="15"/>
                          <a:pt x="8" y="15"/>
                          <a:pt x="8" y="15"/>
                        </a:cubicBezTo>
                        <a:close/>
                        <a:moveTo>
                          <a:pt x="10" y="21"/>
                        </a:moveTo>
                        <a:cubicBezTo>
                          <a:pt x="10" y="21"/>
                          <a:pt x="10" y="21"/>
                          <a:pt x="10" y="21"/>
                        </a:cubicBezTo>
                        <a:cubicBezTo>
                          <a:pt x="11" y="22"/>
                          <a:pt x="11" y="23"/>
                          <a:pt x="11" y="23"/>
                        </a:cubicBezTo>
                        <a:cubicBezTo>
                          <a:pt x="12" y="24"/>
                          <a:pt x="12" y="24"/>
                          <a:pt x="13" y="24"/>
                        </a:cubicBezTo>
                        <a:cubicBezTo>
                          <a:pt x="13" y="25"/>
                          <a:pt x="13" y="25"/>
                          <a:pt x="14" y="25"/>
                        </a:cubicBezTo>
                        <a:cubicBezTo>
                          <a:pt x="14" y="20"/>
                          <a:pt x="14" y="20"/>
                          <a:pt x="14" y="20"/>
                        </a:cubicBezTo>
                        <a:cubicBezTo>
                          <a:pt x="12" y="20"/>
                          <a:pt x="11" y="20"/>
                          <a:pt x="10" y="21"/>
                        </a:cubicBezTo>
                        <a:close/>
                        <a:moveTo>
                          <a:pt x="15" y="25"/>
                        </a:moveTo>
                        <a:cubicBezTo>
                          <a:pt x="15" y="25"/>
                          <a:pt x="16" y="25"/>
                          <a:pt x="16" y="24"/>
                        </a:cubicBezTo>
                        <a:cubicBezTo>
                          <a:pt x="16" y="24"/>
                          <a:pt x="17" y="24"/>
                          <a:pt x="17" y="23"/>
                        </a:cubicBezTo>
                        <a:cubicBezTo>
                          <a:pt x="18" y="23"/>
                          <a:pt x="18" y="22"/>
                          <a:pt x="18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0"/>
                          <a:pt x="16" y="20"/>
                          <a:pt x="15" y="20"/>
                        </a:cubicBezTo>
                        <a:cubicBezTo>
                          <a:pt x="15" y="25"/>
                          <a:pt x="15" y="25"/>
                          <a:pt x="15" y="25"/>
                        </a:cubicBezTo>
                        <a:close/>
                        <a:moveTo>
                          <a:pt x="20" y="19"/>
                        </a:moveTo>
                        <a:cubicBezTo>
                          <a:pt x="20" y="19"/>
                          <a:pt x="20" y="18"/>
                          <a:pt x="20" y="18"/>
                        </a:cubicBezTo>
                        <a:cubicBezTo>
                          <a:pt x="20" y="17"/>
                          <a:pt x="20" y="17"/>
                          <a:pt x="20" y="16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15" y="15"/>
                          <a:pt x="15" y="15"/>
                          <a:pt x="15" y="15"/>
                        </a:cubicBezTo>
                        <a:cubicBezTo>
                          <a:pt x="15" y="18"/>
                          <a:pt x="15" y="18"/>
                          <a:pt x="15" y="18"/>
                        </a:cubicBezTo>
                        <a:cubicBezTo>
                          <a:pt x="17" y="18"/>
                          <a:pt x="18" y="19"/>
                          <a:pt x="20" y="19"/>
                        </a:cubicBezTo>
                        <a:close/>
                        <a:moveTo>
                          <a:pt x="21" y="13"/>
                        </a:moveTo>
                        <a:cubicBezTo>
                          <a:pt x="21" y="13"/>
                          <a:pt x="21" y="12"/>
                          <a:pt x="20" y="12"/>
                        </a:cubicBezTo>
                        <a:cubicBezTo>
                          <a:pt x="20" y="11"/>
                          <a:pt x="20" y="10"/>
                          <a:pt x="20" y="10"/>
                        </a:cubicBezTo>
                        <a:cubicBezTo>
                          <a:pt x="20" y="9"/>
                          <a:pt x="20" y="9"/>
                          <a:pt x="20" y="8"/>
                        </a:cubicBezTo>
                        <a:cubicBezTo>
                          <a:pt x="18" y="9"/>
                          <a:pt x="17" y="9"/>
                          <a:pt x="15" y="9"/>
                        </a:cubicBezTo>
                        <a:cubicBezTo>
                          <a:pt x="15" y="13"/>
                          <a:pt x="15" y="13"/>
                          <a:pt x="15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lose/>
                        <a:moveTo>
                          <a:pt x="19" y="7"/>
                        </a:moveTo>
                        <a:cubicBezTo>
                          <a:pt x="19" y="7"/>
                          <a:pt x="19" y="6"/>
                          <a:pt x="18" y="6"/>
                        </a:cubicBezTo>
                        <a:cubicBezTo>
                          <a:pt x="18" y="6"/>
                          <a:pt x="18" y="5"/>
                          <a:pt x="17" y="5"/>
                        </a:cubicBezTo>
                        <a:cubicBezTo>
                          <a:pt x="17" y="4"/>
                          <a:pt x="16" y="4"/>
                          <a:pt x="16" y="3"/>
                        </a:cubicBezTo>
                        <a:cubicBezTo>
                          <a:pt x="16" y="3"/>
                          <a:pt x="15" y="3"/>
                          <a:pt x="15" y="3"/>
                        </a:cubicBezTo>
                        <a:cubicBezTo>
                          <a:pt x="15" y="8"/>
                          <a:pt x="15" y="8"/>
                          <a:pt x="15" y="8"/>
                        </a:cubicBezTo>
                        <a:cubicBezTo>
                          <a:pt x="16" y="8"/>
                          <a:pt x="18" y="7"/>
                          <a:pt x="19" y="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Freeform: Shape 74"/>
                  <p:cNvSpPr>
                    <a:spLocks/>
                  </p:cNvSpPr>
                  <p:nvPr/>
                </p:nvSpPr>
                <p:spPr bwMode="auto">
                  <a:xfrm>
                    <a:off x="4064794" y="3469288"/>
                    <a:ext cx="55563" cy="52387"/>
                  </a:xfrm>
                  <a:custGeom>
                    <a:avLst/>
                    <a:gdLst/>
                    <a:ahLst/>
                    <a:cxnLst>
                      <a:cxn ang="0">
                        <a:pos x="21" y="0"/>
                      </a:cxn>
                      <a:cxn ang="0">
                        <a:pos x="11" y="0"/>
                      </a:cxn>
                      <a:cxn ang="0">
                        <a:pos x="12" y="3"/>
                      </a:cxn>
                      <a:cxn ang="0">
                        <a:pos x="0" y="20"/>
                      </a:cxn>
                      <a:cxn ang="0">
                        <a:pos x="4" y="20"/>
                      </a:cxn>
                      <a:cxn ang="0">
                        <a:pos x="14" y="6"/>
                      </a:cxn>
                      <a:cxn ang="0">
                        <a:pos x="15" y="8"/>
                      </a:cxn>
                      <a:cxn ang="0">
                        <a:pos x="21" y="0"/>
                      </a:cxn>
                    </a:cxnLst>
                    <a:rect l="0" t="0" r="r" b="b"/>
                    <a:pathLst>
                      <a:path w="21" h="20">
                        <a:moveTo>
                          <a:pt x="21" y="0"/>
                        </a:move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6" y="6"/>
                          <a:pt x="1" y="12"/>
                          <a:pt x="0" y="20"/>
                        </a:cubicBezTo>
                        <a:cubicBezTo>
                          <a:pt x="4" y="20"/>
                          <a:pt x="4" y="20"/>
                          <a:pt x="4" y="20"/>
                        </a:cubicBezTo>
                        <a:cubicBezTo>
                          <a:pt x="5" y="14"/>
                          <a:pt x="8" y="9"/>
                          <a:pt x="14" y="6"/>
                        </a:cubicBezTo>
                        <a:cubicBezTo>
                          <a:pt x="15" y="8"/>
                          <a:pt x="15" y="8"/>
                          <a:pt x="15" y="8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Freeform: Shape 75"/>
                  <p:cNvSpPr>
                    <a:spLocks/>
                  </p:cNvSpPr>
                  <p:nvPr/>
                </p:nvSpPr>
                <p:spPr bwMode="auto">
                  <a:xfrm>
                    <a:off x="4120356" y="3528025"/>
                    <a:ext cx="57150" cy="52387"/>
                  </a:xfrm>
                  <a:custGeom>
                    <a:avLst/>
                    <a:gdLst/>
                    <a:ahLst/>
                    <a:cxnLst>
                      <a:cxn ang="0">
                        <a:pos x="0" y="20"/>
                      </a:cxn>
                      <a:cxn ang="0">
                        <a:pos x="11" y="20"/>
                      </a:cxn>
                      <a:cxn ang="0">
                        <a:pos x="9" y="18"/>
                      </a:cxn>
                      <a:cxn ang="0">
                        <a:pos x="22" y="1"/>
                      </a:cxn>
                      <a:cxn ang="0">
                        <a:pos x="18" y="0"/>
                      </a:cxn>
                      <a:cxn ang="0">
                        <a:pos x="8" y="15"/>
                      </a:cxn>
                      <a:cxn ang="0">
                        <a:pos x="7" y="12"/>
                      </a:cxn>
                      <a:cxn ang="0">
                        <a:pos x="0" y="20"/>
                      </a:cxn>
                    </a:cxnLst>
                    <a:rect l="0" t="0" r="r" b="b"/>
                    <a:pathLst>
                      <a:path w="22" h="20">
                        <a:moveTo>
                          <a:pt x="0" y="20"/>
                        </a:moveTo>
                        <a:cubicBezTo>
                          <a:pt x="11" y="20"/>
                          <a:pt x="11" y="20"/>
                          <a:pt x="11" y="20"/>
                        </a:cubicBezTo>
                        <a:cubicBezTo>
                          <a:pt x="9" y="18"/>
                          <a:pt x="9" y="18"/>
                          <a:pt x="9" y="18"/>
                        </a:cubicBezTo>
                        <a:cubicBezTo>
                          <a:pt x="16" y="15"/>
                          <a:pt x="21" y="8"/>
                          <a:pt x="22" y="1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7" y="7"/>
                          <a:pt x="13" y="12"/>
                          <a:pt x="8" y="15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Freeform: Shape 76"/>
                  <p:cNvSpPr>
                    <a:spLocks/>
                  </p:cNvSpPr>
                  <p:nvPr/>
                </p:nvSpPr>
                <p:spPr bwMode="auto">
                  <a:xfrm>
                    <a:off x="4125119" y="3470875"/>
                    <a:ext cx="52388" cy="55562"/>
                  </a:xfrm>
                  <a:custGeom>
                    <a:avLst/>
                    <a:gdLst/>
                    <a:ahLst/>
                    <a:cxnLst>
                      <a:cxn ang="0">
                        <a:pos x="20" y="21"/>
                      </a:cxn>
                      <a:cxn ang="0">
                        <a:pos x="20" y="11"/>
                      </a:cxn>
                      <a:cxn ang="0">
                        <a:pos x="17" y="12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4" y="13"/>
                      </a:cxn>
                      <a:cxn ang="0">
                        <a:pos x="12" y="15"/>
                      </a:cxn>
                      <a:cxn ang="0">
                        <a:pos x="20" y="21"/>
                      </a:cxn>
                    </a:cxnLst>
                    <a:rect l="0" t="0" r="r" b="b"/>
                    <a:pathLst>
                      <a:path w="20" h="21">
                        <a:moveTo>
                          <a:pt x="20" y="21"/>
                        </a:moveTo>
                        <a:cubicBezTo>
                          <a:pt x="20" y="11"/>
                          <a:pt x="20" y="11"/>
                          <a:pt x="20" y="11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4" y="5"/>
                          <a:pt x="8" y="0"/>
                          <a:pt x="0" y="0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6" y="4"/>
                          <a:pt x="12" y="8"/>
                          <a:pt x="14" y="13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20" y="21"/>
                          <a:pt x="20" y="21"/>
                          <a:pt x="20" y="2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Freeform: Shape 77"/>
                  <p:cNvSpPr>
                    <a:spLocks/>
                  </p:cNvSpPr>
                  <p:nvPr/>
                </p:nvSpPr>
                <p:spPr bwMode="auto">
                  <a:xfrm>
                    <a:off x="4064794" y="3526438"/>
                    <a:ext cx="52388" cy="539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0"/>
                      </a:cxn>
                      <a:cxn ang="0">
                        <a:pos x="2" y="9"/>
                      </a:cxn>
                      <a:cxn ang="0">
                        <a:pos x="19" y="21"/>
                      </a:cxn>
                      <a:cxn ang="0">
                        <a:pos x="20" y="17"/>
                      </a:cxn>
                      <a:cxn ang="0">
                        <a:pos x="6" y="7"/>
                      </a:cxn>
                      <a:cxn ang="0">
                        <a:pos x="8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21">
                        <a:moveTo>
                          <a:pt x="0" y="0"/>
                        </a:move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5" y="15"/>
                          <a:pt x="12" y="20"/>
                          <a:pt x="19" y="21"/>
                        </a:cubicBezTo>
                        <a:cubicBezTo>
                          <a:pt x="20" y="17"/>
                          <a:pt x="20" y="17"/>
                          <a:pt x="20" y="17"/>
                        </a:cubicBezTo>
                        <a:cubicBezTo>
                          <a:pt x="13" y="17"/>
                          <a:pt x="8" y="13"/>
                          <a:pt x="6" y="7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grpSp>
          <p:nvGrpSpPr>
            <p:cNvPr id="7" name="Group 61"/>
            <p:cNvGrpSpPr/>
            <p:nvPr/>
          </p:nvGrpSpPr>
          <p:grpSpPr>
            <a:xfrm>
              <a:off x="3534400" y="3825044"/>
              <a:ext cx="2386516" cy="1663813"/>
              <a:chOff x="957484" y="4001900"/>
              <a:chExt cx="2126568" cy="1731356"/>
            </a:xfrm>
          </p:grpSpPr>
          <p:sp>
            <p:nvSpPr>
              <p:cNvPr id="34" name="TextBox 63"/>
              <p:cNvSpPr txBox="1">
                <a:spLocks/>
              </p:cNvSpPr>
              <p:nvPr/>
            </p:nvSpPr>
            <p:spPr bwMode="auto">
              <a:xfrm>
                <a:off x="957484" y="4001900"/>
                <a:ext cx="2126568" cy="859739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5" name="TextBox 66"/>
              <p:cNvSpPr txBox="1">
                <a:spLocks/>
              </p:cNvSpPr>
              <p:nvPr/>
            </p:nvSpPr>
            <p:spPr bwMode="auto">
              <a:xfrm>
                <a:off x="957484" y="4861639"/>
                <a:ext cx="2126568" cy="8716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8" name="Group 16"/>
            <p:cNvGrpSpPr/>
            <p:nvPr/>
          </p:nvGrpSpPr>
          <p:grpSpPr>
            <a:xfrm>
              <a:off x="7163426" y="1376772"/>
              <a:ext cx="1285220" cy="2693154"/>
              <a:chOff x="7161472" y="1376772"/>
              <a:chExt cx="1285220" cy="2693154"/>
            </a:xfrm>
          </p:grpSpPr>
          <p:grpSp>
            <p:nvGrpSpPr>
              <p:cNvPr id="25" name="Group 8"/>
              <p:cNvGrpSpPr/>
              <p:nvPr/>
            </p:nvGrpSpPr>
            <p:grpSpPr>
              <a:xfrm>
                <a:off x="7161472" y="1376772"/>
                <a:ext cx="614618" cy="2693154"/>
                <a:chOff x="7161472" y="1376772"/>
                <a:chExt cx="614618" cy="2693154"/>
              </a:xfrm>
            </p:grpSpPr>
            <p:sp>
              <p:nvSpPr>
                <p:cNvPr id="32" name="Freeform: Shape 59"/>
                <p:cNvSpPr>
                  <a:spLocks/>
                </p:cNvSpPr>
                <p:nvPr/>
              </p:nvSpPr>
              <p:spPr bwMode="auto">
                <a:xfrm flipH="1">
                  <a:off x="7161472" y="1376772"/>
                  <a:ext cx="185545" cy="26931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53"/>
                    </a:cxn>
                    <a:cxn ang="0">
                      <a:pos x="0" y="653"/>
                    </a:cxn>
                    <a:cxn ang="0">
                      <a:pos x="37" y="635"/>
                    </a:cxn>
                    <a:cxn ang="0">
                      <a:pos x="3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7" h="65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20" y="653"/>
                        <a:pt x="37" y="645"/>
                        <a:pt x="37" y="63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8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  <p:sp>
              <p:nvSpPr>
                <p:cNvPr id="33" name="Freeform: Shape 60"/>
                <p:cNvSpPr>
                  <a:spLocks/>
                </p:cNvSpPr>
                <p:nvPr/>
              </p:nvSpPr>
              <p:spPr bwMode="auto">
                <a:xfrm flipH="1">
                  <a:off x="7161472" y="1458530"/>
                  <a:ext cx="614618" cy="2529641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521"/>
                    </a:cxn>
                    <a:cxn ang="0">
                      <a:pos x="124" y="614"/>
                    </a:cxn>
                    <a:cxn ang="0">
                      <a:pos x="124" y="0"/>
                    </a:cxn>
                    <a:cxn ang="0">
                      <a:pos x="0" y="94"/>
                    </a:cxn>
                  </a:cxnLst>
                  <a:rect l="0" t="0" r="r" b="b"/>
                  <a:pathLst>
                    <a:path w="124" h="614">
                      <a:moveTo>
                        <a:pt x="0" y="94"/>
                      </a:move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0" y="576"/>
                        <a:pt x="109" y="559"/>
                        <a:pt x="124" y="614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09" y="55"/>
                        <a:pt x="0" y="38"/>
                        <a:pt x="0" y="9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  <p:grpSp>
            <p:nvGrpSpPr>
              <p:cNvPr id="26" name="Group 78"/>
              <p:cNvGrpSpPr/>
              <p:nvPr/>
            </p:nvGrpSpPr>
            <p:grpSpPr>
              <a:xfrm>
                <a:off x="7644714" y="2321323"/>
                <a:ext cx="801978" cy="804054"/>
                <a:chOff x="4715669" y="3275613"/>
                <a:chExt cx="612775" cy="614362"/>
              </a:xfrm>
            </p:grpSpPr>
            <p:sp>
              <p:nvSpPr>
                <p:cNvPr id="27" name="Oval 79"/>
                <p:cNvSpPr>
                  <a:spLocks/>
                </p:cNvSpPr>
                <p:nvPr/>
              </p:nvSpPr>
              <p:spPr bwMode="auto">
                <a:xfrm>
                  <a:off x="4715669" y="3275613"/>
                  <a:ext cx="612775" cy="614362"/>
                </a:xfrm>
                <a:prstGeom prst="ellipse">
                  <a:avLst/>
                </a:pr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Freeform: Shape 80"/>
                <p:cNvSpPr>
                  <a:spLocks/>
                </p:cNvSpPr>
                <p:nvPr/>
              </p:nvSpPr>
              <p:spPr bwMode="auto">
                <a:xfrm>
                  <a:off x="4780756" y="3345463"/>
                  <a:ext cx="482600" cy="481012"/>
                </a:xfrm>
                <a:custGeom>
                  <a:avLst/>
                  <a:gdLst/>
                  <a:ahLst/>
                  <a:cxnLst>
                    <a:cxn ang="0">
                      <a:pos x="92" y="0"/>
                    </a:cxn>
                    <a:cxn ang="0">
                      <a:pos x="102" y="1"/>
                    </a:cxn>
                    <a:cxn ang="0">
                      <a:pos x="159" y="30"/>
                    </a:cxn>
                    <a:cxn ang="0">
                      <a:pos x="165" y="37"/>
                    </a:cxn>
                    <a:cxn ang="0">
                      <a:pos x="182" y="105"/>
                    </a:cxn>
                    <a:cxn ang="0">
                      <a:pos x="180" y="113"/>
                    </a:cxn>
                    <a:cxn ang="0">
                      <a:pos x="139" y="168"/>
                    </a:cxn>
                    <a:cxn ang="0">
                      <a:pos x="132" y="173"/>
                    </a:cxn>
                    <a:cxn ang="0">
                      <a:pos x="66" y="177"/>
                    </a:cxn>
                    <a:cxn ang="0">
                      <a:pos x="57" y="174"/>
                    </a:cxn>
                    <a:cxn ang="0">
                      <a:pos x="9" y="126"/>
                    </a:cxn>
                    <a:cxn ang="0">
                      <a:pos x="6" y="118"/>
                    </a:cxn>
                    <a:cxn ang="0">
                      <a:pos x="9" y="56"/>
                    </a:cxn>
                    <a:cxn ang="0">
                      <a:pos x="13" y="48"/>
                    </a:cxn>
                    <a:cxn ang="0">
                      <a:pos x="66" y="4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185" h="184">
                      <a:moveTo>
                        <a:pt x="92" y="0"/>
                      </a:move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125" y="4"/>
                        <a:pt x="143" y="13"/>
                        <a:pt x="159" y="30"/>
                      </a:cubicBezTo>
                      <a:cubicBezTo>
                        <a:pt x="165" y="37"/>
                        <a:pt x="165" y="37"/>
                        <a:pt x="165" y="37"/>
                      </a:cubicBezTo>
                      <a:cubicBezTo>
                        <a:pt x="180" y="57"/>
                        <a:pt x="185" y="79"/>
                        <a:pt x="182" y="105"/>
                      </a:cubicBezTo>
                      <a:cubicBezTo>
                        <a:pt x="180" y="113"/>
                        <a:pt x="180" y="113"/>
                        <a:pt x="180" y="113"/>
                      </a:cubicBezTo>
                      <a:cubicBezTo>
                        <a:pt x="173" y="137"/>
                        <a:pt x="160" y="155"/>
                        <a:pt x="139" y="168"/>
                      </a:cubicBezTo>
                      <a:cubicBezTo>
                        <a:pt x="132" y="173"/>
                        <a:pt x="132" y="173"/>
                        <a:pt x="132" y="173"/>
                      </a:cubicBezTo>
                      <a:cubicBezTo>
                        <a:pt x="110" y="182"/>
                        <a:pt x="89" y="184"/>
                        <a:pt x="66" y="177"/>
                      </a:cubicBezTo>
                      <a:cubicBezTo>
                        <a:pt x="57" y="174"/>
                        <a:pt x="57" y="174"/>
                        <a:pt x="57" y="174"/>
                      </a:cubicBezTo>
                      <a:cubicBezTo>
                        <a:pt x="35" y="164"/>
                        <a:pt x="19" y="148"/>
                        <a:pt x="9" y="126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0" y="96"/>
                        <a:pt x="1" y="76"/>
                        <a:pt x="9" y="56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25" y="26"/>
                        <a:pt x="42" y="12"/>
                        <a:pt x="66" y="4"/>
                      </a:cubicBezTo>
                      <a:cubicBezTo>
                        <a:pt x="75" y="2"/>
                        <a:pt x="83" y="0"/>
                        <a:pt x="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9" name="Group 81"/>
                <p:cNvGrpSpPr/>
                <p:nvPr/>
              </p:nvGrpSpPr>
              <p:grpSpPr>
                <a:xfrm>
                  <a:off x="4871244" y="3469288"/>
                  <a:ext cx="301625" cy="252412"/>
                  <a:chOff x="4871244" y="3469288"/>
                  <a:chExt cx="301625" cy="252412"/>
                </a:xfrm>
              </p:grpSpPr>
              <p:sp>
                <p:nvSpPr>
                  <p:cNvPr id="30" name="Freeform: Shape 82"/>
                  <p:cNvSpPr>
                    <a:spLocks/>
                  </p:cNvSpPr>
                  <p:nvPr/>
                </p:nvSpPr>
                <p:spPr bwMode="auto">
                  <a:xfrm>
                    <a:off x="4871244" y="3469288"/>
                    <a:ext cx="301625" cy="252412"/>
                  </a:xfrm>
                  <a:custGeom>
                    <a:avLst/>
                    <a:gdLst/>
                    <a:ahLst/>
                    <a:cxnLst>
                      <a:cxn ang="0">
                        <a:pos x="6" y="72"/>
                      </a:cxn>
                      <a:cxn ang="0">
                        <a:pos x="13" y="72"/>
                      </a:cxn>
                      <a:cxn ang="0">
                        <a:pos x="13" y="74"/>
                      </a:cxn>
                      <a:cxn ang="0">
                        <a:pos x="6" y="74"/>
                      </a:cxn>
                      <a:cxn ang="0">
                        <a:pos x="6" y="72"/>
                      </a:cxn>
                      <a:cxn ang="0">
                        <a:pos x="15" y="72"/>
                      </a:cxn>
                      <a:cxn ang="0">
                        <a:pos x="21" y="72"/>
                      </a:cxn>
                      <a:cxn ang="0">
                        <a:pos x="21" y="74"/>
                      </a:cxn>
                      <a:cxn ang="0">
                        <a:pos x="15" y="74"/>
                      </a:cxn>
                      <a:cxn ang="0">
                        <a:pos x="15" y="72"/>
                      </a:cxn>
                      <a:cxn ang="0">
                        <a:pos x="23" y="72"/>
                      </a:cxn>
                      <a:cxn ang="0">
                        <a:pos x="29" y="72"/>
                      </a:cxn>
                      <a:cxn ang="0">
                        <a:pos x="29" y="74"/>
                      </a:cxn>
                      <a:cxn ang="0">
                        <a:pos x="23" y="74"/>
                      </a:cxn>
                      <a:cxn ang="0">
                        <a:pos x="23" y="72"/>
                      </a:cxn>
                      <a:cxn ang="0">
                        <a:pos x="57" y="71"/>
                      </a:cxn>
                      <a:cxn ang="0">
                        <a:pos x="59" y="73"/>
                      </a:cxn>
                      <a:cxn ang="0">
                        <a:pos x="57" y="75"/>
                      </a:cxn>
                      <a:cxn ang="0">
                        <a:pos x="56" y="73"/>
                      </a:cxn>
                      <a:cxn ang="0">
                        <a:pos x="57" y="71"/>
                      </a:cxn>
                      <a:cxn ang="0">
                        <a:pos x="108" y="7"/>
                      </a:cxn>
                      <a:cxn ang="0">
                        <a:pos x="6" y="7"/>
                      </a:cxn>
                      <a:cxn ang="0">
                        <a:pos x="6" y="66"/>
                      </a:cxn>
                      <a:cxn ang="0">
                        <a:pos x="108" y="66"/>
                      </a:cxn>
                      <a:cxn ang="0">
                        <a:pos x="108" y="7"/>
                      </a:cxn>
                      <a:cxn ang="0">
                        <a:pos x="69" y="80"/>
                      </a:cxn>
                      <a:cxn ang="0">
                        <a:pos x="69" y="90"/>
                      </a:cxn>
                      <a:cxn ang="0">
                        <a:pos x="87" y="90"/>
                      </a:cxn>
                      <a:cxn ang="0">
                        <a:pos x="87" y="97"/>
                      </a:cxn>
                      <a:cxn ang="0">
                        <a:pos x="28" y="97"/>
                      </a:cxn>
                      <a:cxn ang="0">
                        <a:pos x="28" y="90"/>
                      </a:cxn>
                      <a:cxn ang="0">
                        <a:pos x="46" y="90"/>
                      </a:cxn>
                      <a:cxn ang="0">
                        <a:pos x="46" y="80"/>
                      </a:cxn>
                      <a:cxn ang="0">
                        <a:pos x="6" y="80"/>
                      </a:cxn>
                      <a:cxn ang="0">
                        <a:pos x="0" y="74"/>
                      </a:cxn>
                      <a:cxn ang="0">
                        <a:pos x="0" y="6"/>
                      </a:cxn>
                      <a:cxn ang="0">
                        <a:pos x="6" y="0"/>
                      </a:cxn>
                      <a:cxn ang="0">
                        <a:pos x="109" y="0"/>
                      </a:cxn>
                      <a:cxn ang="0">
                        <a:pos x="115" y="6"/>
                      </a:cxn>
                      <a:cxn ang="0">
                        <a:pos x="115" y="74"/>
                      </a:cxn>
                      <a:cxn ang="0">
                        <a:pos x="109" y="80"/>
                      </a:cxn>
                      <a:cxn ang="0">
                        <a:pos x="69" y="80"/>
                      </a:cxn>
                    </a:cxnLst>
                    <a:rect l="0" t="0" r="r" b="b"/>
                    <a:pathLst>
                      <a:path w="115" h="97">
                        <a:moveTo>
                          <a:pt x="6" y="72"/>
                        </a:moveTo>
                        <a:cubicBezTo>
                          <a:pt x="13" y="72"/>
                          <a:pt x="13" y="72"/>
                          <a:pt x="13" y="72"/>
                        </a:cubicBezTo>
                        <a:cubicBezTo>
                          <a:pt x="13" y="74"/>
                          <a:pt x="13" y="74"/>
                          <a:pt x="13" y="74"/>
                        </a:cubicBezTo>
                        <a:cubicBezTo>
                          <a:pt x="6" y="74"/>
                          <a:pt x="6" y="74"/>
                          <a:pt x="6" y="74"/>
                        </a:cubicBezTo>
                        <a:cubicBezTo>
                          <a:pt x="6" y="72"/>
                          <a:pt x="6" y="72"/>
                          <a:pt x="6" y="72"/>
                        </a:cubicBezTo>
                        <a:close/>
                        <a:moveTo>
                          <a:pt x="15" y="72"/>
                        </a:moveTo>
                        <a:cubicBezTo>
                          <a:pt x="17" y="72"/>
                          <a:pt x="19" y="72"/>
                          <a:pt x="21" y="72"/>
                        </a:cubicBezTo>
                        <a:cubicBezTo>
                          <a:pt x="21" y="73"/>
                          <a:pt x="21" y="73"/>
                          <a:pt x="21" y="74"/>
                        </a:cubicBezTo>
                        <a:cubicBezTo>
                          <a:pt x="19" y="74"/>
                          <a:pt x="17" y="74"/>
                          <a:pt x="15" y="74"/>
                        </a:cubicBezTo>
                        <a:cubicBezTo>
                          <a:pt x="15" y="73"/>
                          <a:pt x="15" y="73"/>
                          <a:pt x="15" y="72"/>
                        </a:cubicBezTo>
                        <a:close/>
                        <a:moveTo>
                          <a:pt x="23" y="72"/>
                        </a:moveTo>
                        <a:cubicBezTo>
                          <a:pt x="29" y="72"/>
                          <a:pt x="29" y="72"/>
                          <a:pt x="29" y="72"/>
                        </a:cubicBezTo>
                        <a:cubicBezTo>
                          <a:pt x="29" y="74"/>
                          <a:pt x="29" y="74"/>
                          <a:pt x="29" y="74"/>
                        </a:cubicBezTo>
                        <a:cubicBezTo>
                          <a:pt x="23" y="74"/>
                          <a:pt x="23" y="74"/>
                          <a:pt x="23" y="74"/>
                        </a:cubicBezTo>
                        <a:cubicBezTo>
                          <a:pt x="23" y="72"/>
                          <a:pt x="23" y="72"/>
                          <a:pt x="23" y="72"/>
                        </a:cubicBezTo>
                        <a:close/>
                        <a:moveTo>
                          <a:pt x="57" y="71"/>
                        </a:moveTo>
                        <a:cubicBezTo>
                          <a:pt x="58" y="71"/>
                          <a:pt x="59" y="72"/>
                          <a:pt x="59" y="73"/>
                        </a:cubicBezTo>
                        <a:cubicBezTo>
                          <a:pt x="59" y="74"/>
                          <a:pt x="58" y="75"/>
                          <a:pt x="57" y="75"/>
                        </a:cubicBezTo>
                        <a:cubicBezTo>
                          <a:pt x="56" y="75"/>
                          <a:pt x="56" y="74"/>
                          <a:pt x="56" y="73"/>
                        </a:cubicBezTo>
                        <a:cubicBezTo>
                          <a:pt x="56" y="72"/>
                          <a:pt x="56" y="71"/>
                          <a:pt x="57" y="71"/>
                        </a:cubicBezTo>
                        <a:close/>
                        <a:moveTo>
                          <a:pt x="108" y="7"/>
                        </a:move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6"/>
                          <a:pt x="6" y="66"/>
                          <a:pt x="6" y="66"/>
                        </a:cubicBezTo>
                        <a:cubicBezTo>
                          <a:pt x="108" y="66"/>
                          <a:pt x="108" y="66"/>
                          <a:pt x="108" y="66"/>
                        </a:cubicBezTo>
                        <a:cubicBezTo>
                          <a:pt x="108" y="7"/>
                          <a:pt x="108" y="7"/>
                          <a:pt x="108" y="7"/>
                        </a:cubicBezTo>
                        <a:close/>
                        <a:moveTo>
                          <a:pt x="69" y="80"/>
                        </a:moveTo>
                        <a:cubicBezTo>
                          <a:pt x="69" y="90"/>
                          <a:pt x="69" y="90"/>
                          <a:pt x="69" y="90"/>
                        </a:cubicBezTo>
                        <a:cubicBezTo>
                          <a:pt x="87" y="90"/>
                          <a:pt x="87" y="90"/>
                          <a:pt x="87" y="90"/>
                        </a:cubicBezTo>
                        <a:cubicBezTo>
                          <a:pt x="87" y="97"/>
                          <a:pt x="87" y="97"/>
                          <a:pt x="87" y="97"/>
                        </a:cubicBezTo>
                        <a:cubicBezTo>
                          <a:pt x="28" y="97"/>
                          <a:pt x="28" y="97"/>
                          <a:pt x="28" y="97"/>
                        </a:cubicBezTo>
                        <a:cubicBezTo>
                          <a:pt x="28" y="90"/>
                          <a:pt x="28" y="90"/>
                          <a:pt x="28" y="90"/>
                        </a:cubicBezTo>
                        <a:cubicBezTo>
                          <a:pt x="46" y="90"/>
                          <a:pt x="46" y="90"/>
                          <a:pt x="46" y="90"/>
                        </a:cubicBezTo>
                        <a:cubicBezTo>
                          <a:pt x="46" y="80"/>
                          <a:pt x="46" y="80"/>
                          <a:pt x="46" y="80"/>
                        </a:cubicBezTo>
                        <a:cubicBezTo>
                          <a:pt x="6" y="80"/>
                          <a:pt x="6" y="80"/>
                          <a:pt x="6" y="80"/>
                        </a:cubicBezTo>
                        <a:cubicBezTo>
                          <a:pt x="3" y="80"/>
                          <a:pt x="0" y="77"/>
                          <a:pt x="0" y="74"/>
                        </a:cubicBezTo>
                        <a:cubicBezTo>
                          <a:pt x="0" y="54"/>
                          <a:pt x="0" y="26"/>
                          <a:pt x="0" y="6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09" y="0"/>
                          <a:pt x="109" y="0"/>
                          <a:pt x="109" y="0"/>
                        </a:cubicBezTo>
                        <a:cubicBezTo>
                          <a:pt x="112" y="0"/>
                          <a:pt x="115" y="3"/>
                          <a:pt x="115" y="6"/>
                        </a:cubicBezTo>
                        <a:cubicBezTo>
                          <a:pt x="115" y="26"/>
                          <a:pt x="115" y="54"/>
                          <a:pt x="115" y="74"/>
                        </a:cubicBezTo>
                        <a:cubicBezTo>
                          <a:pt x="115" y="77"/>
                          <a:pt x="112" y="80"/>
                          <a:pt x="109" y="80"/>
                        </a:cubicBezTo>
                        <a:cubicBezTo>
                          <a:pt x="69" y="80"/>
                          <a:pt x="69" y="80"/>
                          <a:pt x="69" y="8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Freeform: Shape 83"/>
                  <p:cNvSpPr>
                    <a:spLocks/>
                  </p:cNvSpPr>
                  <p:nvPr/>
                </p:nvSpPr>
                <p:spPr bwMode="auto">
                  <a:xfrm>
                    <a:off x="4906169" y="3507388"/>
                    <a:ext cx="231775" cy="112712"/>
                  </a:xfrm>
                  <a:custGeom>
                    <a:avLst/>
                    <a:gdLst/>
                    <a:ahLst/>
                    <a:cxnLst>
                      <a:cxn ang="0">
                        <a:pos x="6" y="33"/>
                      </a:cxn>
                      <a:cxn ang="0">
                        <a:pos x="10" y="37"/>
                      </a:cxn>
                      <a:cxn ang="0">
                        <a:pos x="6" y="40"/>
                      </a:cxn>
                      <a:cxn ang="0">
                        <a:pos x="3" y="37"/>
                      </a:cxn>
                      <a:cxn ang="0">
                        <a:pos x="6" y="33"/>
                      </a:cxn>
                      <a:cxn ang="0">
                        <a:pos x="32" y="17"/>
                      </a:cxn>
                      <a:cxn ang="0">
                        <a:pos x="35" y="20"/>
                      </a:cxn>
                      <a:cxn ang="0">
                        <a:pos x="32" y="23"/>
                      </a:cxn>
                      <a:cxn ang="0">
                        <a:pos x="28" y="20"/>
                      </a:cxn>
                      <a:cxn ang="0">
                        <a:pos x="32" y="17"/>
                      </a:cxn>
                      <a:cxn ang="0">
                        <a:pos x="57" y="27"/>
                      </a:cxn>
                      <a:cxn ang="0">
                        <a:pos x="60" y="30"/>
                      </a:cxn>
                      <a:cxn ang="0">
                        <a:pos x="57" y="34"/>
                      </a:cxn>
                      <a:cxn ang="0">
                        <a:pos x="54" y="30"/>
                      </a:cxn>
                      <a:cxn ang="0">
                        <a:pos x="57" y="27"/>
                      </a:cxn>
                      <a:cxn ang="0">
                        <a:pos x="82" y="4"/>
                      </a:cxn>
                      <a:cxn ang="0">
                        <a:pos x="86" y="7"/>
                      </a:cxn>
                      <a:cxn ang="0">
                        <a:pos x="82" y="10"/>
                      </a:cxn>
                      <a:cxn ang="0">
                        <a:pos x="79" y="7"/>
                      </a:cxn>
                      <a:cxn ang="0">
                        <a:pos x="82" y="4"/>
                      </a:cxn>
                      <a:cxn ang="0">
                        <a:pos x="6" y="30"/>
                      </a:cxn>
                      <a:cxn ang="0">
                        <a:pos x="10" y="32"/>
                      </a:cxn>
                      <a:cxn ang="0">
                        <a:pos x="26" y="22"/>
                      </a:cxn>
                      <a:cxn ang="0">
                        <a:pos x="25" y="20"/>
                      </a:cxn>
                      <a:cxn ang="0">
                        <a:pos x="32" y="14"/>
                      </a:cxn>
                      <a:cxn ang="0">
                        <a:pos x="38" y="20"/>
                      </a:cxn>
                      <a:cxn ang="0">
                        <a:pos x="38" y="20"/>
                      </a:cxn>
                      <a:cxn ang="0">
                        <a:pos x="52" y="26"/>
                      </a:cxn>
                      <a:cxn ang="0">
                        <a:pos x="57" y="24"/>
                      </a:cxn>
                      <a:cxn ang="0">
                        <a:pos x="60" y="25"/>
                      </a:cxn>
                      <a:cxn ang="0">
                        <a:pos x="77" y="9"/>
                      </a:cxn>
                      <a:cxn ang="0">
                        <a:pos x="76" y="7"/>
                      </a:cxn>
                      <a:cxn ang="0">
                        <a:pos x="82" y="0"/>
                      </a:cxn>
                      <a:cxn ang="0">
                        <a:pos x="89" y="7"/>
                      </a:cxn>
                      <a:cxn ang="0">
                        <a:pos x="82" y="13"/>
                      </a:cxn>
                      <a:cxn ang="0">
                        <a:pos x="79" y="12"/>
                      </a:cxn>
                      <a:cxn ang="0">
                        <a:pos x="63" y="28"/>
                      </a:cxn>
                      <a:cxn ang="0">
                        <a:pos x="63" y="30"/>
                      </a:cxn>
                      <a:cxn ang="0">
                        <a:pos x="57" y="37"/>
                      </a:cxn>
                      <a:cxn ang="0">
                        <a:pos x="51" y="30"/>
                      </a:cxn>
                      <a:cxn ang="0">
                        <a:pos x="51" y="30"/>
                      </a:cxn>
                      <a:cxn ang="0">
                        <a:pos x="37" y="24"/>
                      </a:cxn>
                      <a:cxn ang="0">
                        <a:pos x="32" y="26"/>
                      </a:cxn>
                      <a:cxn ang="0">
                        <a:pos x="28" y="25"/>
                      </a:cxn>
                      <a:cxn ang="0">
                        <a:pos x="12" y="35"/>
                      </a:cxn>
                      <a:cxn ang="0">
                        <a:pos x="13" y="37"/>
                      </a:cxn>
                      <a:cxn ang="0">
                        <a:pos x="6" y="43"/>
                      </a:cxn>
                      <a:cxn ang="0">
                        <a:pos x="0" y="37"/>
                      </a:cxn>
                      <a:cxn ang="0">
                        <a:pos x="6" y="30"/>
                      </a:cxn>
                    </a:cxnLst>
                    <a:rect l="0" t="0" r="r" b="b"/>
                    <a:pathLst>
                      <a:path w="89" h="43">
                        <a:moveTo>
                          <a:pt x="6" y="33"/>
                        </a:moveTo>
                        <a:cubicBezTo>
                          <a:pt x="8" y="33"/>
                          <a:pt x="10" y="35"/>
                          <a:pt x="10" y="37"/>
                        </a:cubicBezTo>
                        <a:cubicBezTo>
                          <a:pt x="10" y="38"/>
                          <a:pt x="8" y="40"/>
                          <a:pt x="6" y="40"/>
                        </a:cubicBezTo>
                        <a:cubicBezTo>
                          <a:pt x="5" y="40"/>
                          <a:pt x="3" y="38"/>
                          <a:pt x="3" y="37"/>
                        </a:cubicBezTo>
                        <a:cubicBezTo>
                          <a:pt x="3" y="35"/>
                          <a:pt x="5" y="33"/>
                          <a:pt x="6" y="33"/>
                        </a:cubicBezTo>
                        <a:close/>
                        <a:moveTo>
                          <a:pt x="32" y="17"/>
                        </a:moveTo>
                        <a:cubicBezTo>
                          <a:pt x="34" y="17"/>
                          <a:pt x="35" y="18"/>
                          <a:pt x="35" y="20"/>
                        </a:cubicBezTo>
                        <a:cubicBezTo>
                          <a:pt x="35" y="22"/>
                          <a:pt x="34" y="23"/>
                          <a:pt x="32" y="23"/>
                        </a:cubicBezTo>
                        <a:cubicBezTo>
                          <a:pt x="30" y="23"/>
                          <a:pt x="28" y="22"/>
                          <a:pt x="28" y="20"/>
                        </a:cubicBezTo>
                        <a:cubicBezTo>
                          <a:pt x="28" y="18"/>
                          <a:pt x="30" y="17"/>
                          <a:pt x="32" y="17"/>
                        </a:cubicBezTo>
                        <a:close/>
                        <a:moveTo>
                          <a:pt x="57" y="27"/>
                        </a:moveTo>
                        <a:cubicBezTo>
                          <a:pt x="59" y="27"/>
                          <a:pt x="60" y="29"/>
                          <a:pt x="60" y="30"/>
                        </a:cubicBezTo>
                        <a:cubicBezTo>
                          <a:pt x="60" y="32"/>
                          <a:pt x="59" y="34"/>
                          <a:pt x="57" y="34"/>
                        </a:cubicBezTo>
                        <a:cubicBezTo>
                          <a:pt x="55" y="34"/>
                          <a:pt x="54" y="32"/>
                          <a:pt x="54" y="30"/>
                        </a:cubicBezTo>
                        <a:cubicBezTo>
                          <a:pt x="54" y="29"/>
                          <a:pt x="55" y="27"/>
                          <a:pt x="57" y="27"/>
                        </a:cubicBezTo>
                        <a:close/>
                        <a:moveTo>
                          <a:pt x="82" y="4"/>
                        </a:moveTo>
                        <a:cubicBezTo>
                          <a:pt x="84" y="4"/>
                          <a:pt x="86" y="5"/>
                          <a:pt x="86" y="7"/>
                        </a:cubicBezTo>
                        <a:cubicBezTo>
                          <a:pt x="86" y="9"/>
                          <a:pt x="84" y="10"/>
                          <a:pt x="82" y="10"/>
                        </a:cubicBezTo>
                        <a:cubicBezTo>
                          <a:pt x="81" y="10"/>
                          <a:pt x="79" y="9"/>
                          <a:pt x="79" y="7"/>
                        </a:cubicBezTo>
                        <a:cubicBezTo>
                          <a:pt x="79" y="5"/>
                          <a:pt x="81" y="4"/>
                          <a:pt x="82" y="4"/>
                        </a:cubicBezTo>
                        <a:close/>
                        <a:moveTo>
                          <a:pt x="6" y="30"/>
                        </a:moveTo>
                        <a:cubicBezTo>
                          <a:pt x="8" y="30"/>
                          <a:pt x="9" y="31"/>
                          <a:pt x="10" y="32"/>
                        </a:cubicBezTo>
                        <a:cubicBezTo>
                          <a:pt x="26" y="22"/>
                          <a:pt x="26" y="22"/>
                          <a:pt x="26" y="22"/>
                        </a:cubicBezTo>
                        <a:cubicBezTo>
                          <a:pt x="25" y="21"/>
                          <a:pt x="25" y="21"/>
                          <a:pt x="25" y="20"/>
                        </a:cubicBezTo>
                        <a:cubicBezTo>
                          <a:pt x="25" y="17"/>
                          <a:pt x="28" y="14"/>
                          <a:pt x="32" y="14"/>
                        </a:cubicBezTo>
                        <a:cubicBezTo>
                          <a:pt x="35" y="14"/>
                          <a:pt x="38" y="17"/>
                          <a:pt x="38" y="20"/>
                        </a:cubicBezTo>
                        <a:cubicBezTo>
                          <a:pt x="38" y="20"/>
                          <a:pt x="38" y="20"/>
                          <a:pt x="38" y="20"/>
                        </a:cubicBezTo>
                        <a:cubicBezTo>
                          <a:pt x="52" y="26"/>
                          <a:pt x="52" y="26"/>
                          <a:pt x="52" y="26"/>
                        </a:cubicBezTo>
                        <a:cubicBezTo>
                          <a:pt x="53" y="25"/>
                          <a:pt x="55" y="24"/>
                          <a:pt x="57" y="24"/>
                        </a:cubicBezTo>
                        <a:cubicBezTo>
                          <a:pt x="58" y="24"/>
                          <a:pt x="59" y="24"/>
                          <a:pt x="60" y="25"/>
                        </a:cubicBezTo>
                        <a:cubicBezTo>
                          <a:pt x="77" y="9"/>
                          <a:pt x="77" y="9"/>
                          <a:pt x="77" y="9"/>
                        </a:cubicBezTo>
                        <a:cubicBezTo>
                          <a:pt x="76" y="9"/>
                          <a:pt x="76" y="8"/>
                          <a:pt x="76" y="7"/>
                        </a:cubicBezTo>
                        <a:cubicBezTo>
                          <a:pt x="76" y="3"/>
                          <a:pt x="79" y="0"/>
                          <a:pt x="82" y="0"/>
                        </a:cubicBezTo>
                        <a:cubicBezTo>
                          <a:pt x="86" y="0"/>
                          <a:pt x="89" y="3"/>
                          <a:pt x="89" y="7"/>
                        </a:cubicBezTo>
                        <a:cubicBezTo>
                          <a:pt x="89" y="10"/>
                          <a:pt x="86" y="13"/>
                          <a:pt x="82" y="13"/>
                        </a:cubicBezTo>
                        <a:cubicBezTo>
                          <a:pt x="81" y="13"/>
                          <a:pt x="80" y="13"/>
                          <a:pt x="79" y="12"/>
                        </a:cubicBezTo>
                        <a:cubicBezTo>
                          <a:pt x="63" y="28"/>
                          <a:pt x="63" y="28"/>
                          <a:pt x="63" y="28"/>
                        </a:cubicBezTo>
                        <a:cubicBezTo>
                          <a:pt x="63" y="29"/>
                          <a:pt x="63" y="30"/>
                          <a:pt x="63" y="30"/>
                        </a:cubicBezTo>
                        <a:cubicBezTo>
                          <a:pt x="63" y="34"/>
                          <a:pt x="61" y="37"/>
                          <a:pt x="57" y="37"/>
                        </a:cubicBezTo>
                        <a:cubicBezTo>
                          <a:pt x="54" y="37"/>
                          <a:pt x="51" y="34"/>
                          <a:pt x="51" y="30"/>
                        </a:cubicBezTo>
                        <a:cubicBezTo>
                          <a:pt x="51" y="30"/>
                          <a:pt x="51" y="30"/>
                          <a:pt x="51" y="30"/>
                        </a:cubicBezTo>
                        <a:cubicBezTo>
                          <a:pt x="37" y="24"/>
                          <a:pt x="37" y="24"/>
                          <a:pt x="37" y="24"/>
                        </a:cubicBezTo>
                        <a:cubicBezTo>
                          <a:pt x="35" y="25"/>
                          <a:pt x="34" y="26"/>
                          <a:pt x="32" y="26"/>
                        </a:cubicBezTo>
                        <a:cubicBezTo>
                          <a:pt x="30" y="26"/>
                          <a:pt x="29" y="26"/>
                          <a:pt x="28" y="25"/>
                        </a:cubicBezTo>
                        <a:cubicBezTo>
                          <a:pt x="12" y="35"/>
                          <a:pt x="12" y="35"/>
                          <a:pt x="12" y="35"/>
                        </a:cubicBezTo>
                        <a:cubicBezTo>
                          <a:pt x="13" y="36"/>
                          <a:pt x="13" y="36"/>
                          <a:pt x="13" y="37"/>
                        </a:cubicBezTo>
                        <a:cubicBezTo>
                          <a:pt x="13" y="40"/>
                          <a:pt x="10" y="43"/>
                          <a:pt x="6" y="43"/>
                        </a:cubicBezTo>
                        <a:cubicBezTo>
                          <a:pt x="3" y="43"/>
                          <a:pt x="0" y="40"/>
                          <a:pt x="0" y="37"/>
                        </a:cubicBezTo>
                        <a:cubicBezTo>
                          <a:pt x="0" y="33"/>
                          <a:pt x="3" y="30"/>
                          <a:pt x="6" y="3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grpSp>
          <p:nvGrpSpPr>
            <p:cNvPr id="9" name="Group 97"/>
            <p:cNvGrpSpPr/>
            <p:nvPr/>
          </p:nvGrpSpPr>
          <p:grpSpPr>
            <a:xfrm>
              <a:off x="6277477" y="3825044"/>
              <a:ext cx="2386516" cy="1663813"/>
              <a:chOff x="957484" y="4001900"/>
              <a:chExt cx="2126568" cy="1731356"/>
            </a:xfrm>
          </p:grpSpPr>
          <p:sp>
            <p:nvSpPr>
              <p:cNvPr id="23" name="TextBox 98"/>
              <p:cNvSpPr txBox="1">
                <a:spLocks/>
              </p:cNvSpPr>
              <p:nvPr/>
            </p:nvSpPr>
            <p:spPr bwMode="auto">
              <a:xfrm>
                <a:off x="957484" y="4001900"/>
                <a:ext cx="2126568" cy="859739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4" name="TextBox 99"/>
              <p:cNvSpPr txBox="1">
                <a:spLocks/>
              </p:cNvSpPr>
              <p:nvPr/>
            </p:nvSpPr>
            <p:spPr bwMode="auto">
              <a:xfrm>
                <a:off x="957484" y="4861639"/>
                <a:ext cx="2126568" cy="8716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0" name="Group 17"/>
            <p:cNvGrpSpPr/>
            <p:nvPr/>
          </p:nvGrpSpPr>
          <p:grpSpPr>
            <a:xfrm>
              <a:off x="9906504" y="1376772"/>
              <a:ext cx="1290604" cy="2693154"/>
              <a:chOff x="9906504" y="1376772"/>
              <a:chExt cx="1290604" cy="2693154"/>
            </a:xfrm>
          </p:grpSpPr>
          <p:grpSp>
            <p:nvGrpSpPr>
              <p:cNvPr id="14" name="Group 9"/>
              <p:cNvGrpSpPr/>
              <p:nvPr/>
            </p:nvGrpSpPr>
            <p:grpSpPr>
              <a:xfrm>
                <a:off x="9906504" y="1376772"/>
                <a:ext cx="614618" cy="2693154"/>
                <a:chOff x="9906504" y="1376772"/>
                <a:chExt cx="614618" cy="2693154"/>
              </a:xfrm>
            </p:grpSpPr>
            <p:sp>
              <p:nvSpPr>
                <p:cNvPr id="21" name="Freeform: Shape 64"/>
                <p:cNvSpPr>
                  <a:spLocks/>
                </p:cNvSpPr>
                <p:nvPr/>
              </p:nvSpPr>
              <p:spPr bwMode="auto">
                <a:xfrm flipH="1">
                  <a:off x="9906504" y="1376772"/>
                  <a:ext cx="185545" cy="26931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53"/>
                    </a:cxn>
                    <a:cxn ang="0">
                      <a:pos x="0" y="653"/>
                    </a:cxn>
                    <a:cxn ang="0">
                      <a:pos x="37" y="635"/>
                    </a:cxn>
                    <a:cxn ang="0">
                      <a:pos x="3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7" h="65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20" y="653"/>
                        <a:pt x="37" y="645"/>
                        <a:pt x="37" y="63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8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65"/>
                <p:cNvSpPr>
                  <a:spLocks/>
                </p:cNvSpPr>
                <p:nvPr/>
              </p:nvSpPr>
              <p:spPr bwMode="auto">
                <a:xfrm flipH="1">
                  <a:off x="9906504" y="1458530"/>
                  <a:ext cx="614618" cy="2529641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521"/>
                    </a:cxn>
                    <a:cxn ang="0">
                      <a:pos x="124" y="614"/>
                    </a:cxn>
                    <a:cxn ang="0">
                      <a:pos x="124" y="0"/>
                    </a:cxn>
                    <a:cxn ang="0">
                      <a:pos x="0" y="94"/>
                    </a:cxn>
                  </a:cxnLst>
                  <a:rect l="0" t="0" r="r" b="b"/>
                  <a:pathLst>
                    <a:path w="124" h="614">
                      <a:moveTo>
                        <a:pt x="0" y="94"/>
                      </a:move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0" y="576"/>
                        <a:pt x="109" y="559"/>
                        <a:pt x="124" y="614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09" y="55"/>
                        <a:pt x="0" y="38"/>
                        <a:pt x="0" y="94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  <p:grpSp>
            <p:nvGrpSpPr>
              <p:cNvPr id="15" name="Group 84"/>
              <p:cNvGrpSpPr/>
              <p:nvPr/>
            </p:nvGrpSpPr>
            <p:grpSpPr>
              <a:xfrm>
                <a:off x="10393053" y="2321323"/>
                <a:ext cx="804055" cy="804054"/>
                <a:chOff x="5615781" y="3275613"/>
                <a:chExt cx="614363" cy="614362"/>
              </a:xfrm>
            </p:grpSpPr>
            <p:sp>
              <p:nvSpPr>
                <p:cNvPr id="16" name="Oval 85"/>
                <p:cNvSpPr>
                  <a:spLocks/>
                </p:cNvSpPr>
                <p:nvPr/>
              </p:nvSpPr>
              <p:spPr bwMode="auto">
                <a:xfrm>
                  <a:off x="5615781" y="3275613"/>
                  <a:ext cx="614363" cy="614362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Freeform: Shape 86"/>
                <p:cNvSpPr>
                  <a:spLocks/>
                </p:cNvSpPr>
                <p:nvPr/>
              </p:nvSpPr>
              <p:spPr bwMode="auto">
                <a:xfrm>
                  <a:off x="5680869" y="3345463"/>
                  <a:ext cx="484188" cy="481012"/>
                </a:xfrm>
                <a:custGeom>
                  <a:avLst/>
                  <a:gdLst/>
                  <a:ahLst/>
                  <a:cxnLst>
                    <a:cxn ang="0">
                      <a:pos x="92" y="0"/>
                    </a:cxn>
                    <a:cxn ang="0">
                      <a:pos x="102" y="0"/>
                    </a:cxn>
                    <a:cxn ang="0">
                      <a:pos x="160" y="30"/>
                    </a:cxn>
                    <a:cxn ang="0">
                      <a:pos x="165" y="37"/>
                    </a:cxn>
                    <a:cxn ang="0">
                      <a:pos x="182" y="105"/>
                    </a:cxn>
                    <a:cxn ang="0">
                      <a:pos x="180" y="113"/>
                    </a:cxn>
                    <a:cxn ang="0">
                      <a:pos x="139" y="168"/>
                    </a:cxn>
                    <a:cxn ang="0">
                      <a:pos x="132" y="172"/>
                    </a:cxn>
                    <a:cxn ang="0">
                      <a:pos x="66" y="177"/>
                    </a:cxn>
                    <a:cxn ang="0">
                      <a:pos x="57" y="174"/>
                    </a:cxn>
                    <a:cxn ang="0">
                      <a:pos x="9" y="126"/>
                    </a:cxn>
                    <a:cxn ang="0">
                      <a:pos x="6" y="118"/>
                    </a:cxn>
                    <a:cxn ang="0">
                      <a:pos x="9" y="56"/>
                    </a:cxn>
                    <a:cxn ang="0">
                      <a:pos x="13" y="48"/>
                    </a:cxn>
                    <a:cxn ang="0">
                      <a:pos x="66" y="4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185" h="184">
                      <a:moveTo>
                        <a:pt x="92" y="0"/>
                      </a:move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125" y="3"/>
                        <a:pt x="143" y="13"/>
                        <a:pt x="160" y="30"/>
                      </a:cubicBezTo>
                      <a:cubicBezTo>
                        <a:pt x="165" y="37"/>
                        <a:pt x="165" y="37"/>
                        <a:pt x="165" y="37"/>
                      </a:cubicBezTo>
                      <a:cubicBezTo>
                        <a:pt x="180" y="57"/>
                        <a:pt x="185" y="79"/>
                        <a:pt x="182" y="105"/>
                      </a:cubicBezTo>
                      <a:cubicBezTo>
                        <a:pt x="180" y="113"/>
                        <a:pt x="180" y="113"/>
                        <a:pt x="180" y="113"/>
                      </a:cubicBezTo>
                      <a:cubicBezTo>
                        <a:pt x="173" y="137"/>
                        <a:pt x="160" y="155"/>
                        <a:pt x="139" y="168"/>
                      </a:cubicBezTo>
                      <a:cubicBezTo>
                        <a:pt x="132" y="172"/>
                        <a:pt x="132" y="172"/>
                        <a:pt x="132" y="172"/>
                      </a:cubicBezTo>
                      <a:cubicBezTo>
                        <a:pt x="110" y="182"/>
                        <a:pt x="89" y="184"/>
                        <a:pt x="66" y="177"/>
                      </a:cubicBezTo>
                      <a:cubicBezTo>
                        <a:pt x="57" y="174"/>
                        <a:pt x="57" y="174"/>
                        <a:pt x="57" y="174"/>
                      </a:cubicBezTo>
                      <a:cubicBezTo>
                        <a:pt x="35" y="164"/>
                        <a:pt x="19" y="148"/>
                        <a:pt x="9" y="126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0" y="96"/>
                        <a:pt x="1" y="76"/>
                        <a:pt x="9" y="56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25" y="26"/>
                        <a:pt x="42" y="12"/>
                        <a:pt x="66" y="4"/>
                      </a:cubicBezTo>
                      <a:cubicBezTo>
                        <a:pt x="75" y="2"/>
                        <a:pt x="83" y="0"/>
                        <a:pt x="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18" name="Group 87"/>
                <p:cNvGrpSpPr/>
                <p:nvPr/>
              </p:nvGrpSpPr>
              <p:grpSpPr>
                <a:xfrm>
                  <a:off x="5830094" y="3426425"/>
                  <a:ext cx="185738" cy="314325"/>
                  <a:chOff x="5830094" y="3426425"/>
                  <a:chExt cx="185738" cy="314325"/>
                </a:xfrm>
              </p:grpSpPr>
              <p:sp>
                <p:nvSpPr>
                  <p:cNvPr id="19" name="Freeform: Shape 88"/>
                  <p:cNvSpPr>
                    <a:spLocks/>
                  </p:cNvSpPr>
                  <p:nvPr/>
                </p:nvSpPr>
                <p:spPr bwMode="auto">
                  <a:xfrm>
                    <a:off x="5830094" y="3426425"/>
                    <a:ext cx="185738" cy="314325"/>
                  </a:xfrm>
                  <a:custGeom>
                    <a:avLst/>
                    <a:gdLst/>
                    <a:ahLst/>
                    <a:cxnLst>
                      <a:cxn ang="0">
                        <a:pos x="32" y="105"/>
                      </a:cxn>
                      <a:cxn ang="0">
                        <a:pos x="39" y="105"/>
                      </a:cxn>
                      <a:cxn ang="0">
                        <a:pos x="42" y="107"/>
                      </a:cxn>
                      <a:cxn ang="0">
                        <a:pos x="42" y="111"/>
                      </a:cxn>
                      <a:cxn ang="0">
                        <a:pos x="39" y="114"/>
                      </a:cxn>
                      <a:cxn ang="0">
                        <a:pos x="32" y="114"/>
                      </a:cxn>
                      <a:cxn ang="0">
                        <a:pos x="29" y="111"/>
                      </a:cxn>
                      <a:cxn ang="0">
                        <a:pos x="29" y="107"/>
                      </a:cxn>
                      <a:cxn ang="0">
                        <a:pos x="32" y="105"/>
                      </a:cxn>
                      <a:cxn ang="0">
                        <a:pos x="25" y="4"/>
                      </a:cxn>
                      <a:cxn ang="0">
                        <a:pos x="46" y="4"/>
                      </a:cxn>
                      <a:cxn ang="0">
                        <a:pos x="48" y="6"/>
                      </a:cxn>
                      <a:cxn ang="0">
                        <a:pos x="48" y="6"/>
                      </a:cxn>
                      <a:cxn ang="0">
                        <a:pos x="46" y="8"/>
                      </a:cxn>
                      <a:cxn ang="0">
                        <a:pos x="25" y="8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5" y="4"/>
                      </a:cxn>
                      <a:cxn ang="0">
                        <a:pos x="64" y="18"/>
                      </a:cxn>
                      <a:cxn ang="0">
                        <a:pos x="64" y="94"/>
                      </a:cxn>
                      <a:cxn ang="0">
                        <a:pos x="59" y="98"/>
                      </a:cxn>
                      <a:cxn ang="0">
                        <a:pos x="11" y="98"/>
                      </a:cxn>
                      <a:cxn ang="0">
                        <a:pos x="6" y="93"/>
                      </a:cxn>
                      <a:cxn ang="0">
                        <a:pos x="6" y="17"/>
                      </a:cxn>
                      <a:cxn ang="0">
                        <a:pos x="12" y="13"/>
                      </a:cxn>
                      <a:cxn ang="0">
                        <a:pos x="60" y="13"/>
                      </a:cxn>
                      <a:cxn ang="0">
                        <a:pos x="64" y="18"/>
                      </a:cxn>
                      <a:cxn ang="0">
                        <a:pos x="71" y="12"/>
                      </a:cxn>
                      <a:cxn ang="0">
                        <a:pos x="71" y="108"/>
                      </a:cxn>
                      <a:cxn ang="0">
                        <a:pos x="59" y="120"/>
                      </a:cxn>
                      <a:cxn ang="0">
                        <a:pos x="12" y="120"/>
                      </a:cxn>
                      <a:cxn ang="0">
                        <a:pos x="0" y="108"/>
                      </a:cxn>
                      <a:cxn ang="0">
                        <a:pos x="0" y="12"/>
                      </a:cxn>
                      <a:cxn ang="0">
                        <a:pos x="12" y="0"/>
                      </a:cxn>
                      <a:cxn ang="0">
                        <a:pos x="59" y="0"/>
                      </a:cxn>
                      <a:cxn ang="0">
                        <a:pos x="71" y="12"/>
                      </a:cxn>
                    </a:cxnLst>
                    <a:rect l="0" t="0" r="r" b="b"/>
                    <a:pathLst>
                      <a:path w="71" h="120">
                        <a:moveTo>
                          <a:pt x="32" y="105"/>
                        </a:moveTo>
                        <a:cubicBezTo>
                          <a:pt x="39" y="105"/>
                          <a:pt x="39" y="105"/>
                          <a:pt x="39" y="105"/>
                        </a:cubicBezTo>
                        <a:cubicBezTo>
                          <a:pt x="41" y="105"/>
                          <a:pt x="42" y="106"/>
                          <a:pt x="42" y="107"/>
                        </a:cubicBezTo>
                        <a:cubicBezTo>
                          <a:pt x="42" y="111"/>
                          <a:pt x="42" y="111"/>
                          <a:pt x="42" y="111"/>
                        </a:cubicBezTo>
                        <a:cubicBezTo>
                          <a:pt x="42" y="113"/>
                          <a:pt x="41" y="114"/>
                          <a:pt x="39" y="114"/>
                        </a:cubicBez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30" y="114"/>
                          <a:pt x="29" y="113"/>
                          <a:pt x="29" y="111"/>
                        </a:cubicBezTo>
                        <a:cubicBezTo>
                          <a:pt x="29" y="107"/>
                          <a:pt x="29" y="107"/>
                          <a:pt x="29" y="107"/>
                        </a:cubicBezTo>
                        <a:cubicBezTo>
                          <a:pt x="29" y="106"/>
                          <a:pt x="30" y="105"/>
                          <a:pt x="32" y="105"/>
                        </a:cubicBezTo>
                        <a:close/>
                        <a:moveTo>
                          <a:pt x="25" y="4"/>
                        </a:moveTo>
                        <a:cubicBezTo>
                          <a:pt x="46" y="4"/>
                          <a:pt x="46" y="4"/>
                          <a:pt x="46" y="4"/>
                        </a:cubicBezTo>
                        <a:cubicBezTo>
                          <a:pt x="47" y="4"/>
                          <a:pt x="48" y="5"/>
                          <a:pt x="48" y="6"/>
                        </a:cubicBezTo>
                        <a:cubicBezTo>
                          <a:pt x="48" y="6"/>
                          <a:pt x="48" y="6"/>
                          <a:pt x="48" y="6"/>
                        </a:cubicBezTo>
                        <a:cubicBezTo>
                          <a:pt x="48" y="7"/>
                          <a:pt x="47" y="8"/>
                          <a:pt x="46" y="8"/>
                        </a:cubicBezTo>
                        <a:cubicBezTo>
                          <a:pt x="25" y="8"/>
                          <a:pt x="25" y="8"/>
                          <a:pt x="25" y="8"/>
                        </a:cubicBezTo>
                        <a:cubicBezTo>
                          <a:pt x="23" y="8"/>
                          <a:pt x="22" y="7"/>
                          <a:pt x="22" y="6"/>
                        </a:cubicBezTo>
                        <a:cubicBezTo>
                          <a:pt x="22" y="6"/>
                          <a:pt x="22" y="6"/>
                          <a:pt x="22" y="6"/>
                        </a:cubicBezTo>
                        <a:cubicBezTo>
                          <a:pt x="22" y="5"/>
                          <a:pt x="23" y="4"/>
                          <a:pt x="25" y="4"/>
                        </a:cubicBezTo>
                        <a:close/>
                        <a:moveTo>
                          <a:pt x="64" y="18"/>
                        </a:moveTo>
                        <a:cubicBezTo>
                          <a:pt x="64" y="94"/>
                          <a:pt x="64" y="94"/>
                          <a:pt x="64" y="94"/>
                        </a:cubicBezTo>
                        <a:cubicBezTo>
                          <a:pt x="64" y="97"/>
                          <a:pt x="62" y="98"/>
                          <a:pt x="59" y="98"/>
                        </a:cubicBezTo>
                        <a:cubicBezTo>
                          <a:pt x="11" y="98"/>
                          <a:pt x="11" y="98"/>
                          <a:pt x="11" y="98"/>
                        </a:cubicBezTo>
                        <a:cubicBezTo>
                          <a:pt x="8" y="98"/>
                          <a:pt x="7" y="96"/>
                          <a:pt x="6" y="93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7" y="14"/>
                          <a:pt x="9" y="13"/>
                          <a:pt x="12" y="13"/>
                        </a:cubicBezTo>
                        <a:cubicBezTo>
                          <a:pt x="60" y="13"/>
                          <a:pt x="60" y="13"/>
                          <a:pt x="60" y="13"/>
                        </a:cubicBezTo>
                        <a:cubicBezTo>
                          <a:pt x="63" y="13"/>
                          <a:pt x="64" y="15"/>
                          <a:pt x="64" y="18"/>
                        </a:cubicBezTo>
                        <a:close/>
                        <a:moveTo>
                          <a:pt x="71" y="12"/>
                        </a:moveTo>
                        <a:cubicBezTo>
                          <a:pt x="71" y="108"/>
                          <a:pt x="71" y="108"/>
                          <a:pt x="71" y="108"/>
                        </a:cubicBezTo>
                        <a:cubicBezTo>
                          <a:pt x="71" y="114"/>
                          <a:pt x="66" y="120"/>
                          <a:pt x="59" y="120"/>
                        </a:cubicBezTo>
                        <a:cubicBezTo>
                          <a:pt x="12" y="120"/>
                          <a:pt x="12" y="120"/>
                          <a:pt x="12" y="120"/>
                        </a:cubicBezTo>
                        <a:cubicBezTo>
                          <a:pt x="5" y="120"/>
                          <a:pt x="0" y="114"/>
                          <a:pt x="0" y="108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5"/>
                          <a:pt x="5" y="0"/>
                          <a:pt x="12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66" y="0"/>
                          <a:pt x="71" y="5"/>
                          <a:pt x="71" y="1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Freeform: Shape 89"/>
                  <p:cNvSpPr>
                    <a:spLocks/>
                  </p:cNvSpPr>
                  <p:nvPr/>
                </p:nvSpPr>
                <p:spPr bwMode="auto">
                  <a:xfrm>
                    <a:off x="5855494" y="3505800"/>
                    <a:ext cx="133350" cy="133350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51" y="25"/>
                      </a:cxn>
                      <a:cxn ang="0">
                        <a:pos x="25" y="51"/>
                      </a:cxn>
                      <a:cxn ang="0">
                        <a:pos x="0" y="25"/>
                      </a:cxn>
                      <a:cxn ang="0">
                        <a:pos x="25" y="0"/>
                      </a:cxn>
                      <a:cxn ang="0">
                        <a:pos x="25" y="5"/>
                      </a:cxn>
                      <a:cxn ang="0">
                        <a:pos x="46" y="25"/>
                      </a:cxn>
                      <a:cxn ang="0">
                        <a:pos x="25" y="46"/>
                      </a:cxn>
                      <a:cxn ang="0">
                        <a:pos x="5" y="25"/>
                      </a:cxn>
                      <a:cxn ang="0">
                        <a:pos x="25" y="5"/>
                      </a:cxn>
                      <a:cxn ang="0">
                        <a:pos x="25" y="10"/>
                      </a:cxn>
                      <a:cxn ang="0">
                        <a:pos x="41" y="25"/>
                      </a:cxn>
                      <a:cxn ang="0">
                        <a:pos x="25" y="41"/>
                      </a:cxn>
                      <a:cxn ang="0">
                        <a:pos x="10" y="25"/>
                      </a:cxn>
                      <a:cxn ang="0">
                        <a:pos x="25" y="10"/>
                      </a:cxn>
                      <a:cxn ang="0">
                        <a:pos x="25" y="15"/>
                      </a:cxn>
                      <a:cxn ang="0">
                        <a:pos x="36" y="25"/>
                      </a:cxn>
                      <a:cxn ang="0">
                        <a:pos x="25" y="36"/>
                      </a:cxn>
                      <a:cxn ang="0">
                        <a:pos x="15" y="25"/>
                      </a:cxn>
                      <a:cxn ang="0">
                        <a:pos x="25" y="15"/>
                      </a:cxn>
                      <a:cxn ang="0">
                        <a:pos x="25" y="20"/>
                      </a:cxn>
                      <a:cxn ang="0">
                        <a:pos x="31" y="25"/>
                      </a:cxn>
                      <a:cxn ang="0">
                        <a:pos x="25" y="31"/>
                      </a:cxn>
                      <a:cxn ang="0">
                        <a:pos x="20" y="25"/>
                      </a:cxn>
                      <a:cxn ang="0">
                        <a:pos x="25" y="20"/>
                      </a:cxn>
                    </a:cxnLst>
                    <a:rect l="0" t="0" r="r" b="b"/>
                    <a:pathLst>
                      <a:path w="51" h="51">
                        <a:moveTo>
                          <a:pt x="25" y="0"/>
                        </a:moveTo>
                        <a:cubicBezTo>
                          <a:pt x="39" y="0"/>
                          <a:pt x="51" y="12"/>
                          <a:pt x="51" y="25"/>
                        </a:cubicBezTo>
                        <a:cubicBezTo>
                          <a:pt x="51" y="39"/>
                          <a:pt x="39" y="51"/>
                          <a:pt x="25" y="51"/>
                        </a:cubicBezTo>
                        <a:cubicBezTo>
                          <a:pt x="12" y="51"/>
                          <a:pt x="0" y="39"/>
                          <a:pt x="0" y="25"/>
                        </a:cubicBezTo>
                        <a:cubicBezTo>
                          <a:pt x="0" y="12"/>
                          <a:pt x="12" y="0"/>
                          <a:pt x="25" y="0"/>
                        </a:cubicBezTo>
                        <a:close/>
                        <a:moveTo>
                          <a:pt x="25" y="5"/>
                        </a:moveTo>
                        <a:cubicBezTo>
                          <a:pt x="37" y="5"/>
                          <a:pt x="46" y="14"/>
                          <a:pt x="46" y="25"/>
                        </a:cubicBezTo>
                        <a:cubicBezTo>
                          <a:pt x="46" y="37"/>
                          <a:pt x="37" y="46"/>
                          <a:pt x="25" y="46"/>
                        </a:cubicBezTo>
                        <a:cubicBezTo>
                          <a:pt x="14" y="46"/>
                          <a:pt x="5" y="37"/>
                          <a:pt x="5" y="25"/>
                        </a:cubicBezTo>
                        <a:cubicBezTo>
                          <a:pt x="5" y="14"/>
                          <a:pt x="14" y="5"/>
                          <a:pt x="25" y="5"/>
                        </a:cubicBezTo>
                        <a:close/>
                        <a:moveTo>
                          <a:pt x="25" y="10"/>
                        </a:moveTo>
                        <a:cubicBezTo>
                          <a:pt x="34" y="10"/>
                          <a:pt x="41" y="17"/>
                          <a:pt x="41" y="25"/>
                        </a:cubicBezTo>
                        <a:cubicBezTo>
                          <a:pt x="41" y="34"/>
                          <a:pt x="34" y="41"/>
                          <a:pt x="25" y="41"/>
                        </a:cubicBezTo>
                        <a:cubicBezTo>
                          <a:pt x="17" y="41"/>
                          <a:pt x="10" y="34"/>
                          <a:pt x="10" y="25"/>
                        </a:cubicBezTo>
                        <a:cubicBezTo>
                          <a:pt x="10" y="17"/>
                          <a:pt x="17" y="10"/>
                          <a:pt x="25" y="10"/>
                        </a:cubicBezTo>
                        <a:close/>
                        <a:moveTo>
                          <a:pt x="25" y="15"/>
                        </a:moveTo>
                        <a:cubicBezTo>
                          <a:pt x="31" y="15"/>
                          <a:pt x="36" y="20"/>
                          <a:pt x="36" y="25"/>
                        </a:cubicBezTo>
                        <a:cubicBezTo>
                          <a:pt x="36" y="31"/>
                          <a:pt x="31" y="36"/>
                          <a:pt x="25" y="36"/>
                        </a:cubicBezTo>
                        <a:cubicBezTo>
                          <a:pt x="20" y="36"/>
                          <a:pt x="15" y="31"/>
                          <a:pt x="15" y="25"/>
                        </a:cubicBezTo>
                        <a:cubicBezTo>
                          <a:pt x="15" y="20"/>
                          <a:pt x="20" y="15"/>
                          <a:pt x="25" y="15"/>
                        </a:cubicBezTo>
                        <a:close/>
                        <a:moveTo>
                          <a:pt x="25" y="20"/>
                        </a:moveTo>
                        <a:cubicBezTo>
                          <a:pt x="28" y="20"/>
                          <a:pt x="31" y="22"/>
                          <a:pt x="31" y="25"/>
                        </a:cubicBezTo>
                        <a:cubicBezTo>
                          <a:pt x="31" y="28"/>
                          <a:pt x="28" y="31"/>
                          <a:pt x="25" y="31"/>
                        </a:cubicBezTo>
                        <a:cubicBezTo>
                          <a:pt x="22" y="31"/>
                          <a:pt x="20" y="28"/>
                          <a:pt x="20" y="25"/>
                        </a:cubicBezTo>
                        <a:cubicBezTo>
                          <a:pt x="20" y="22"/>
                          <a:pt x="22" y="20"/>
                          <a:pt x="25" y="2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grpSp>
          <p:nvGrpSpPr>
            <p:cNvPr id="11" name="Group 100"/>
            <p:cNvGrpSpPr/>
            <p:nvPr/>
          </p:nvGrpSpPr>
          <p:grpSpPr>
            <a:xfrm>
              <a:off x="9020555" y="3825044"/>
              <a:ext cx="2386516" cy="1663813"/>
              <a:chOff x="957484" y="4001900"/>
              <a:chExt cx="2126568" cy="1731356"/>
            </a:xfrm>
          </p:grpSpPr>
          <p:sp>
            <p:nvSpPr>
              <p:cNvPr id="12" name="TextBox 101"/>
              <p:cNvSpPr txBox="1">
                <a:spLocks/>
              </p:cNvSpPr>
              <p:nvPr/>
            </p:nvSpPr>
            <p:spPr bwMode="auto">
              <a:xfrm>
                <a:off x="957484" y="4001900"/>
                <a:ext cx="2126568" cy="859739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3" name="TextBox 102"/>
              <p:cNvSpPr txBox="1">
                <a:spLocks/>
              </p:cNvSpPr>
              <p:nvPr/>
            </p:nvSpPr>
            <p:spPr bwMode="auto">
              <a:xfrm>
                <a:off x="957484" y="4861639"/>
                <a:ext cx="2126568" cy="8716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2522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3f04ca3-b938-4ac7-8098-87ab0e2d05e9"/>
          <p:cNvGrpSpPr>
            <a:grpSpLocks noChangeAspect="1"/>
          </p:cNvGrpSpPr>
          <p:nvPr/>
        </p:nvGrpSpPr>
        <p:grpSpPr>
          <a:xfrm>
            <a:off x="763399" y="3504730"/>
            <a:ext cx="10665203" cy="2611909"/>
            <a:chOff x="759199" y="3504730"/>
            <a:chExt cx="10665203" cy="2611909"/>
          </a:xfrm>
        </p:grpSpPr>
        <p:sp>
          <p:nvSpPr>
            <p:cNvPr id="4" name="文本框 24"/>
            <p:cNvSpPr txBox="1"/>
            <p:nvPr/>
          </p:nvSpPr>
          <p:spPr>
            <a:xfrm>
              <a:off x="1117981" y="5644780"/>
              <a:ext cx="530915" cy="24416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关键词</a:t>
              </a:r>
            </a:p>
          </p:txBody>
        </p:sp>
        <p:sp>
          <p:nvSpPr>
            <p:cNvPr id="5" name="文本框 28"/>
            <p:cNvSpPr txBox="1"/>
            <p:nvPr/>
          </p:nvSpPr>
          <p:spPr>
            <a:xfrm>
              <a:off x="7546709" y="5641007"/>
              <a:ext cx="3518912" cy="475632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</a:t>
              </a:r>
              <a:b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（建议使用主题字体）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59199" y="3504730"/>
              <a:ext cx="2633472" cy="185623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436909" y="3504730"/>
              <a:ext cx="2633472" cy="185623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114619" y="3504730"/>
              <a:ext cx="2633472" cy="185623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790930" y="3504730"/>
              <a:ext cx="2633472" cy="185623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文本框 39"/>
            <p:cNvSpPr txBox="1"/>
            <p:nvPr/>
          </p:nvSpPr>
          <p:spPr>
            <a:xfrm>
              <a:off x="960615" y="4434952"/>
              <a:ext cx="2230642" cy="41036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</a:t>
              </a:r>
              <a:b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（建议使用主题字体）</a:t>
              </a:r>
            </a:p>
          </p:txBody>
        </p:sp>
        <p:sp>
          <p:nvSpPr>
            <p:cNvPr id="15" name="文本框 40"/>
            <p:cNvSpPr txBox="1"/>
            <p:nvPr/>
          </p:nvSpPr>
          <p:spPr>
            <a:xfrm>
              <a:off x="960615" y="3996196"/>
              <a:ext cx="2230642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16" name="文本框 41"/>
            <p:cNvSpPr txBox="1"/>
            <p:nvPr/>
          </p:nvSpPr>
          <p:spPr>
            <a:xfrm>
              <a:off x="3638325" y="4434952"/>
              <a:ext cx="2230642" cy="41036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</a:t>
              </a:r>
              <a:b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（建议使用主题字体）</a:t>
              </a:r>
            </a:p>
          </p:txBody>
        </p:sp>
        <p:sp>
          <p:nvSpPr>
            <p:cNvPr id="17" name="文本框 42"/>
            <p:cNvSpPr txBox="1"/>
            <p:nvPr/>
          </p:nvSpPr>
          <p:spPr>
            <a:xfrm>
              <a:off x="3638325" y="3996196"/>
              <a:ext cx="2230642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18" name="文本框 43"/>
            <p:cNvSpPr txBox="1"/>
            <p:nvPr/>
          </p:nvSpPr>
          <p:spPr>
            <a:xfrm>
              <a:off x="6316035" y="4434952"/>
              <a:ext cx="2230642" cy="41036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</a:t>
              </a:r>
              <a:b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（建议使用主题字体）</a:t>
              </a:r>
            </a:p>
          </p:txBody>
        </p:sp>
        <p:sp>
          <p:nvSpPr>
            <p:cNvPr id="19" name="文本框 44"/>
            <p:cNvSpPr txBox="1"/>
            <p:nvPr/>
          </p:nvSpPr>
          <p:spPr>
            <a:xfrm>
              <a:off x="6316035" y="3996196"/>
              <a:ext cx="2230642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20" name="文本框 45"/>
            <p:cNvSpPr txBox="1"/>
            <p:nvPr/>
          </p:nvSpPr>
          <p:spPr>
            <a:xfrm>
              <a:off x="8992346" y="4434952"/>
              <a:ext cx="2230642" cy="41036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</a:t>
              </a:r>
              <a:b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（建议使用主题字体）</a:t>
              </a:r>
            </a:p>
          </p:txBody>
        </p:sp>
        <p:sp>
          <p:nvSpPr>
            <p:cNvPr id="21" name="文本框 46"/>
            <p:cNvSpPr txBox="1"/>
            <p:nvPr/>
          </p:nvSpPr>
          <p:spPr>
            <a:xfrm>
              <a:off x="8992346" y="3996196"/>
              <a:ext cx="2230642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" r="287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4" b="3024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3" r="10583"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4" b="3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8425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766fb64-ce0a-488c-952c-dde17d38d926"/>
          <p:cNvGrpSpPr>
            <a:grpSpLocks noChangeAspect="1"/>
          </p:cNvGrpSpPr>
          <p:nvPr/>
        </p:nvGrpSpPr>
        <p:grpSpPr>
          <a:xfrm>
            <a:off x="1476375" y="4492331"/>
            <a:ext cx="9911019" cy="1460590"/>
            <a:chOff x="1476375" y="3463631"/>
            <a:chExt cx="9911019" cy="1460590"/>
          </a:xfrm>
        </p:grpSpPr>
        <p:sp>
          <p:nvSpPr>
            <p:cNvPr id="5" name="TextBox 2"/>
            <p:cNvSpPr txBox="1"/>
            <p:nvPr/>
          </p:nvSpPr>
          <p:spPr>
            <a:xfrm>
              <a:off x="6240902" y="4335260"/>
              <a:ext cx="5146492" cy="42409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此部分内容作为文字排版占位显示 （建议使用主题字体）</a:t>
              </a:r>
              <a:b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</a:b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如需更改请在（设置形状格式）菜单下（文本选项）中调整</a:t>
              </a:r>
            </a:p>
          </p:txBody>
        </p:sp>
        <p:sp>
          <p:nvSpPr>
            <p:cNvPr id="6" name="Rectangle 4"/>
            <p:cNvSpPr/>
            <p:nvPr/>
          </p:nvSpPr>
          <p:spPr>
            <a:xfrm>
              <a:off x="6240902" y="3996706"/>
              <a:ext cx="5146492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标题文本预设</a:t>
              </a:r>
            </a:p>
          </p:txBody>
        </p:sp>
        <p:sp>
          <p:nvSpPr>
            <p:cNvPr id="7" name="Rectangle: Rounded Corners 7"/>
            <p:cNvSpPr>
              <a:spLocks noChangeAspect="1"/>
            </p:cNvSpPr>
            <p:nvPr/>
          </p:nvSpPr>
          <p:spPr>
            <a:xfrm>
              <a:off x="1476375" y="4010547"/>
              <a:ext cx="978501" cy="913674"/>
            </a:xfrm>
            <a:prstGeom prst="roundRect">
              <a:avLst/>
            </a:prstGeom>
            <a:no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: Rounded Corners 8"/>
            <p:cNvSpPr>
              <a:spLocks noChangeAspect="1"/>
            </p:cNvSpPr>
            <p:nvPr/>
          </p:nvSpPr>
          <p:spPr>
            <a:xfrm>
              <a:off x="2723919" y="4010547"/>
              <a:ext cx="978501" cy="913674"/>
            </a:xfrm>
            <a:prstGeom prst="roundRect">
              <a:avLst/>
            </a:prstGeom>
            <a:no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9"/>
            <p:cNvSpPr>
              <a:spLocks noChangeAspect="1"/>
            </p:cNvSpPr>
            <p:nvPr/>
          </p:nvSpPr>
          <p:spPr>
            <a:xfrm>
              <a:off x="3977866" y="4010547"/>
              <a:ext cx="978501" cy="913674"/>
            </a:xfrm>
            <a:prstGeom prst="roundRect">
              <a:avLst/>
            </a:prstGeom>
            <a:no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11"/>
            <p:cNvSpPr>
              <a:spLocks/>
            </p:cNvSpPr>
            <p:nvPr/>
          </p:nvSpPr>
          <p:spPr bwMode="auto">
            <a:xfrm>
              <a:off x="2973437" y="4227652"/>
              <a:ext cx="479463" cy="479462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2"/>
            <p:cNvSpPr>
              <a:spLocks/>
            </p:cNvSpPr>
            <p:nvPr/>
          </p:nvSpPr>
          <p:spPr bwMode="auto">
            <a:xfrm>
              <a:off x="1725894" y="4227652"/>
              <a:ext cx="479463" cy="479462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3"/>
            <p:cNvSpPr>
              <a:spLocks/>
            </p:cNvSpPr>
            <p:nvPr/>
          </p:nvSpPr>
          <p:spPr bwMode="auto">
            <a:xfrm>
              <a:off x="4227384" y="4227652"/>
              <a:ext cx="479463" cy="479462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Isosceles Triangle 15"/>
            <p:cNvSpPr/>
            <p:nvPr/>
          </p:nvSpPr>
          <p:spPr>
            <a:xfrm rot="10800000">
              <a:off x="5886181" y="3463631"/>
              <a:ext cx="492661" cy="23287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54" b="23854"/>
          <a:stretch>
            <a:fillRect/>
          </a:stretch>
        </p:blipFill>
        <p:spPr>
          <a:xfrm>
            <a:off x="0" y="1028701"/>
            <a:ext cx="12192000" cy="3463630"/>
          </a:xfrm>
        </p:spPr>
      </p:pic>
    </p:spTree>
    <p:extLst>
      <p:ext uri="{BB962C8B-B14F-4D97-AF65-F5344CB8AC3E}">
        <p14:creationId xmlns:p14="http://schemas.microsoft.com/office/powerpoint/2010/main" val="1136982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e6f8d34-1c21-4112-badb-aa7f35049e0f"/>
          <p:cNvGrpSpPr>
            <a:grpSpLocks noChangeAspect="1"/>
          </p:cNvGrpSpPr>
          <p:nvPr/>
        </p:nvGrpSpPr>
        <p:grpSpPr>
          <a:xfrm>
            <a:off x="719668" y="1655202"/>
            <a:ext cx="10752663" cy="3945984"/>
            <a:chOff x="719668" y="1655202"/>
            <a:chExt cx="10752663" cy="3945984"/>
          </a:xfrm>
        </p:grpSpPr>
        <p:sp>
          <p:nvSpPr>
            <p:cNvPr id="4" name="Arc 1"/>
            <p:cNvSpPr/>
            <p:nvPr/>
          </p:nvSpPr>
          <p:spPr>
            <a:xfrm rot="16200000">
              <a:off x="3600763" y="2207926"/>
              <a:ext cx="2800035" cy="2800037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Arc 2"/>
            <p:cNvSpPr/>
            <p:nvPr/>
          </p:nvSpPr>
          <p:spPr>
            <a:xfrm rot="5400000" flipH="1">
              <a:off x="5791200" y="2207925"/>
              <a:ext cx="2800035" cy="2800037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7"/>
            <p:cNvGrpSpPr/>
            <p:nvPr/>
          </p:nvGrpSpPr>
          <p:grpSpPr>
            <a:xfrm>
              <a:off x="4572627" y="2084570"/>
              <a:ext cx="3046750" cy="3046750"/>
              <a:chOff x="3429469" y="1996868"/>
              <a:chExt cx="2285062" cy="2285062"/>
            </a:xfrm>
          </p:grpSpPr>
          <p:sp>
            <p:nvSpPr>
              <p:cNvPr id="36" name="Rectangle: Rounded Corners 8"/>
              <p:cNvSpPr/>
              <p:nvPr/>
            </p:nvSpPr>
            <p:spPr>
              <a:xfrm>
                <a:off x="3429469" y="1996868"/>
                <a:ext cx="1116740" cy="1116740"/>
              </a:xfrm>
              <a:prstGeom prst="round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Rectangle: Rounded Corners 9"/>
              <p:cNvSpPr/>
              <p:nvPr/>
            </p:nvSpPr>
            <p:spPr>
              <a:xfrm rot="5400000">
                <a:off x="4597791" y="1996868"/>
                <a:ext cx="1116740" cy="1116740"/>
              </a:xfrm>
              <a:prstGeom prst="roundRect">
                <a:avLst/>
              </a:prstGeom>
              <a:solidFill>
                <a:schemeClr val="accent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: Rounded Corners 10"/>
              <p:cNvSpPr/>
              <p:nvPr/>
            </p:nvSpPr>
            <p:spPr>
              <a:xfrm rot="10800000">
                <a:off x="4597791" y="3165190"/>
                <a:ext cx="1116740" cy="1116740"/>
              </a:xfrm>
              <a:prstGeom prst="roundRect">
                <a:avLst/>
              </a:prstGeom>
              <a:solidFill>
                <a:schemeClr val="accent4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Rectangle: Rounded Corners 11"/>
              <p:cNvSpPr/>
              <p:nvPr/>
            </p:nvSpPr>
            <p:spPr>
              <a:xfrm rot="16200000">
                <a:off x="3429469" y="3165190"/>
                <a:ext cx="1116740" cy="1116740"/>
              </a:xfrm>
              <a:prstGeom prst="roundRect">
                <a:avLst/>
              </a:pr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2"/>
            <p:cNvGrpSpPr/>
            <p:nvPr/>
          </p:nvGrpSpPr>
          <p:grpSpPr>
            <a:xfrm>
              <a:off x="5079999" y="2591943"/>
              <a:ext cx="2032000" cy="2032000"/>
              <a:chOff x="3810000" y="2377399"/>
              <a:chExt cx="1524000" cy="1524000"/>
            </a:xfrm>
          </p:grpSpPr>
          <p:grpSp>
            <p:nvGrpSpPr>
              <p:cNvPr id="32" name="Group 13"/>
              <p:cNvGrpSpPr/>
              <p:nvPr/>
            </p:nvGrpSpPr>
            <p:grpSpPr>
              <a:xfrm>
                <a:off x="3810000" y="2377399"/>
                <a:ext cx="1524000" cy="1524000"/>
                <a:chOff x="4343400" y="1854885"/>
                <a:chExt cx="457200" cy="457200"/>
              </a:xfrm>
            </p:grpSpPr>
            <p:sp>
              <p:nvSpPr>
                <p:cNvPr id="34" name="Oval 15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Oval 16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" name="Freeform: Shape 14"/>
              <p:cNvSpPr>
                <a:spLocks/>
              </p:cNvSpPr>
              <p:nvPr/>
            </p:nvSpPr>
            <p:spPr bwMode="auto">
              <a:xfrm>
                <a:off x="4258253" y="2868848"/>
                <a:ext cx="627494" cy="541102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7"/>
            <p:cNvGrpSpPr/>
            <p:nvPr/>
          </p:nvGrpSpPr>
          <p:grpSpPr>
            <a:xfrm>
              <a:off x="6937247" y="1655202"/>
              <a:ext cx="1089152" cy="1086547"/>
              <a:chOff x="5202936" y="2014498"/>
              <a:chExt cx="816864" cy="814910"/>
            </a:xfrm>
          </p:grpSpPr>
          <p:sp>
            <p:nvSpPr>
              <p:cNvPr id="30" name="Oval 18"/>
              <p:cNvSpPr/>
              <p:nvPr/>
            </p:nvSpPr>
            <p:spPr>
              <a:xfrm>
                <a:off x="5202936" y="2014498"/>
                <a:ext cx="816864" cy="81491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9"/>
              <p:cNvSpPr>
                <a:spLocks/>
              </p:cNvSpPr>
              <p:nvPr/>
            </p:nvSpPr>
            <p:spPr bwMode="auto">
              <a:xfrm>
                <a:off x="5459762" y="2279078"/>
                <a:ext cx="303213" cy="285750"/>
              </a:xfrm>
              <a:custGeom>
                <a:avLst/>
                <a:gdLst/>
                <a:ahLst/>
                <a:cxnLst>
                  <a:cxn ang="0">
                    <a:pos x="385" y="41"/>
                  </a:cxn>
                  <a:cxn ang="0">
                    <a:pos x="350" y="181"/>
                  </a:cxn>
                  <a:cxn ang="0">
                    <a:pos x="332" y="193"/>
                  </a:cxn>
                  <a:cxn ang="0">
                    <a:pos x="108" y="193"/>
                  </a:cxn>
                  <a:cxn ang="0">
                    <a:pos x="116" y="239"/>
                  </a:cxn>
                  <a:cxn ang="0">
                    <a:pos x="325" y="239"/>
                  </a:cxn>
                  <a:cxn ang="0">
                    <a:pos x="340" y="255"/>
                  </a:cxn>
                  <a:cxn ang="0">
                    <a:pos x="325" y="262"/>
                  </a:cxn>
                  <a:cxn ang="0">
                    <a:pos x="116" y="262"/>
                  </a:cxn>
                  <a:cxn ang="0">
                    <a:pos x="93" y="247"/>
                  </a:cxn>
                  <a:cxn ang="0">
                    <a:pos x="51" y="24"/>
                  </a:cxn>
                  <a:cxn ang="0">
                    <a:pos x="16" y="23"/>
                  </a:cxn>
                  <a:cxn ang="0">
                    <a:pos x="0" y="12"/>
                  </a:cxn>
                  <a:cxn ang="0">
                    <a:pos x="16" y="0"/>
                  </a:cxn>
                  <a:cxn ang="0">
                    <a:pos x="62" y="0"/>
                  </a:cxn>
                  <a:cxn ang="0">
                    <a:pos x="73" y="12"/>
                  </a:cxn>
                  <a:cxn ang="0">
                    <a:pos x="77" y="23"/>
                  </a:cxn>
                  <a:cxn ang="0">
                    <a:pos x="371" y="23"/>
                  </a:cxn>
                  <a:cxn ang="0">
                    <a:pos x="386" y="36"/>
                  </a:cxn>
                  <a:cxn ang="0">
                    <a:pos x="385" y="41"/>
                  </a:cxn>
                  <a:cxn ang="0">
                    <a:pos x="104" y="169"/>
                  </a:cxn>
                  <a:cxn ang="0">
                    <a:pos x="139" y="170"/>
                  </a:cxn>
                  <a:cxn ang="0">
                    <a:pos x="139" y="46"/>
                  </a:cxn>
                  <a:cxn ang="0">
                    <a:pos x="85" y="46"/>
                  </a:cxn>
                  <a:cxn ang="0">
                    <a:pos x="104" y="169"/>
                  </a:cxn>
                  <a:cxn ang="0">
                    <a:pos x="209" y="46"/>
                  </a:cxn>
                  <a:cxn ang="0">
                    <a:pos x="155" y="46"/>
                  </a:cxn>
                  <a:cxn ang="0">
                    <a:pos x="155" y="170"/>
                  </a:cxn>
                  <a:cxn ang="0">
                    <a:pos x="209" y="170"/>
                  </a:cxn>
                  <a:cxn ang="0">
                    <a:pos x="209" y="46"/>
                  </a:cxn>
                  <a:cxn ang="0">
                    <a:pos x="278" y="46"/>
                  </a:cxn>
                  <a:cxn ang="0">
                    <a:pos x="224" y="46"/>
                  </a:cxn>
                  <a:cxn ang="0">
                    <a:pos x="224" y="170"/>
                  </a:cxn>
                  <a:cxn ang="0">
                    <a:pos x="278" y="170"/>
                  </a:cxn>
                  <a:cxn ang="0">
                    <a:pos x="278" y="46"/>
                  </a:cxn>
                  <a:cxn ang="0">
                    <a:pos x="294" y="46"/>
                  </a:cxn>
                  <a:cxn ang="0">
                    <a:pos x="294" y="170"/>
                  </a:cxn>
                  <a:cxn ang="0">
                    <a:pos x="329" y="169"/>
                  </a:cxn>
                  <a:cxn ang="0">
                    <a:pos x="355" y="46"/>
                  </a:cxn>
                  <a:cxn ang="0">
                    <a:pos x="294" y="46"/>
                  </a:cxn>
                  <a:cxn ang="0">
                    <a:pos x="133" y="290"/>
                  </a:cxn>
                  <a:cxn ang="0">
                    <a:pos x="169" y="326"/>
                  </a:cxn>
                  <a:cxn ang="0">
                    <a:pos x="133" y="363"/>
                  </a:cxn>
                  <a:cxn ang="0">
                    <a:pos x="97" y="326"/>
                  </a:cxn>
                  <a:cxn ang="0">
                    <a:pos x="133" y="290"/>
                  </a:cxn>
                  <a:cxn ang="0">
                    <a:pos x="302" y="290"/>
                  </a:cxn>
                  <a:cxn ang="0">
                    <a:pos x="338" y="326"/>
                  </a:cxn>
                  <a:cxn ang="0">
                    <a:pos x="302" y="363"/>
                  </a:cxn>
                  <a:cxn ang="0">
                    <a:pos x="265" y="326"/>
                  </a:cxn>
                  <a:cxn ang="0">
                    <a:pos x="302" y="290"/>
                  </a:cxn>
                </a:cxnLst>
                <a:rect l="0" t="0" r="r" b="b"/>
                <a:pathLst>
                  <a:path w="386" h="363">
                    <a:moveTo>
                      <a:pt x="385" y="41"/>
                    </a:moveTo>
                    <a:cubicBezTo>
                      <a:pt x="385" y="41"/>
                      <a:pt x="351" y="175"/>
                      <a:pt x="350" y="181"/>
                    </a:cubicBezTo>
                    <a:cubicBezTo>
                      <a:pt x="349" y="188"/>
                      <a:pt x="341" y="193"/>
                      <a:pt x="332" y="193"/>
                    </a:cubicBezTo>
                    <a:cubicBezTo>
                      <a:pt x="108" y="193"/>
                      <a:pt x="108" y="193"/>
                      <a:pt x="108" y="193"/>
                    </a:cubicBezTo>
                    <a:cubicBezTo>
                      <a:pt x="116" y="239"/>
                      <a:pt x="116" y="239"/>
                      <a:pt x="116" y="239"/>
                    </a:cubicBezTo>
                    <a:cubicBezTo>
                      <a:pt x="325" y="239"/>
                      <a:pt x="325" y="239"/>
                      <a:pt x="325" y="239"/>
                    </a:cubicBezTo>
                    <a:cubicBezTo>
                      <a:pt x="331" y="239"/>
                      <a:pt x="340" y="240"/>
                      <a:pt x="340" y="255"/>
                    </a:cubicBezTo>
                    <a:cubicBezTo>
                      <a:pt x="340" y="261"/>
                      <a:pt x="331" y="262"/>
                      <a:pt x="325" y="262"/>
                    </a:cubicBezTo>
                    <a:cubicBezTo>
                      <a:pt x="116" y="262"/>
                      <a:pt x="116" y="262"/>
                      <a:pt x="116" y="262"/>
                    </a:cubicBezTo>
                    <a:cubicBezTo>
                      <a:pt x="102" y="262"/>
                      <a:pt x="95" y="254"/>
                      <a:pt x="93" y="247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9" y="23"/>
                      <a:pt x="0" y="19"/>
                      <a:pt x="0" y="12"/>
                    </a:cubicBezTo>
                    <a:cubicBezTo>
                      <a:pt x="0" y="5"/>
                      <a:pt x="9" y="0"/>
                      <a:pt x="16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9" y="0"/>
                      <a:pt x="73" y="5"/>
                      <a:pt x="73" y="12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371" y="23"/>
                      <a:pt x="371" y="23"/>
                      <a:pt x="371" y="23"/>
                    </a:cubicBezTo>
                    <a:cubicBezTo>
                      <a:pt x="378" y="23"/>
                      <a:pt x="386" y="30"/>
                      <a:pt x="386" y="36"/>
                    </a:cubicBezTo>
                    <a:cubicBezTo>
                      <a:pt x="386" y="38"/>
                      <a:pt x="386" y="40"/>
                      <a:pt x="385" y="41"/>
                    </a:cubicBezTo>
                    <a:close/>
                    <a:moveTo>
                      <a:pt x="104" y="169"/>
                    </a:moveTo>
                    <a:cubicBezTo>
                      <a:pt x="139" y="170"/>
                      <a:pt x="139" y="170"/>
                      <a:pt x="139" y="170"/>
                    </a:cubicBezTo>
                    <a:cubicBezTo>
                      <a:pt x="139" y="46"/>
                      <a:pt x="139" y="46"/>
                      <a:pt x="139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104" y="169"/>
                      <a:pt x="104" y="169"/>
                      <a:pt x="104" y="169"/>
                    </a:cubicBezTo>
                    <a:close/>
                    <a:moveTo>
                      <a:pt x="209" y="46"/>
                    </a:moveTo>
                    <a:cubicBezTo>
                      <a:pt x="155" y="46"/>
                      <a:pt x="155" y="46"/>
                      <a:pt x="155" y="46"/>
                    </a:cubicBezTo>
                    <a:cubicBezTo>
                      <a:pt x="155" y="170"/>
                      <a:pt x="155" y="170"/>
                      <a:pt x="155" y="170"/>
                    </a:cubicBezTo>
                    <a:cubicBezTo>
                      <a:pt x="209" y="170"/>
                      <a:pt x="209" y="170"/>
                      <a:pt x="209" y="170"/>
                    </a:cubicBezTo>
                    <a:cubicBezTo>
                      <a:pt x="209" y="46"/>
                      <a:pt x="209" y="46"/>
                      <a:pt x="209" y="46"/>
                    </a:cubicBezTo>
                    <a:close/>
                    <a:moveTo>
                      <a:pt x="278" y="46"/>
                    </a:moveTo>
                    <a:cubicBezTo>
                      <a:pt x="224" y="46"/>
                      <a:pt x="224" y="46"/>
                      <a:pt x="224" y="46"/>
                    </a:cubicBezTo>
                    <a:cubicBezTo>
                      <a:pt x="224" y="170"/>
                      <a:pt x="224" y="170"/>
                      <a:pt x="224" y="170"/>
                    </a:cubicBezTo>
                    <a:cubicBezTo>
                      <a:pt x="278" y="170"/>
                      <a:pt x="278" y="170"/>
                      <a:pt x="278" y="170"/>
                    </a:cubicBezTo>
                    <a:cubicBezTo>
                      <a:pt x="278" y="46"/>
                      <a:pt x="278" y="46"/>
                      <a:pt x="278" y="46"/>
                    </a:cubicBezTo>
                    <a:close/>
                    <a:moveTo>
                      <a:pt x="294" y="46"/>
                    </a:moveTo>
                    <a:cubicBezTo>
                      <a:pt x="294" y="170"/>
                      <a:pt x="294" y="170"/>
                      <a:pt x="294" y="170"/>
                    </a:cubicBezTo>
                    <a:cubicBezTo>
                      <a:pt x="329" y="169"/>
                      <a:pt x="329" y="169"/>
                      <a:pt x="329" y="169"/>
                    </a:cubicBezTo>
                    <a:cubicBezTo>
                      <a:pt x="355" y="46"/>
                      <a:pt x="355" y="46"/>
                      <a:pt x="355" y="46"/>
                    </a:cubicBezTo>
                    <a:cubicBezTo>
                      <a:pt x="294" y="46"/>
                      <a:pt x="294" y="46"/>
                      <a:pt x="294" y="46"/>
                    </a:cubicBezTo>
                    <a:close/>
                    <a:moveTo>
                      <a:pt x="133" y="290"/>
                    </a:moveTo>
                    <a:cubicBezTo>
                      <a:pt x="153" y="290"/>
                      <a:pt x="169" y="306"/>
                      <a:pt x="169" y="326"/>
                    </a:cubicBezTo>
                    <a:cubicBezTo>
                      <a:pt x="169" y="347"/>
                      <a:pt x="153" y="363"/>
                      <a:pt x="133" y="363"/>
                    </a:cubicBezTo>
                    <a:cubicBezTo>
                      <a:pt x="113" y="363"/>
                      <a:pt x="97" y="347"/>
                      <a:pt x="97" y="326"/>
                    </a:cubicBezTo>
                    <a:cubicBezTo>
                      <a:pt x="97" y="306"/>
                      <a:pt x="113" y="290"/>
                      <a:pt x="133" y="290"/>
                    </a:cubicBezTo>
                    <a:close/>
                    <a:moveTo>
                      <a:pt x="302" y="290"/>
                    </a:moveTo>
                    <a:cubicBezTo>
                      <a:pt x="322" y="290"/>
                      <a:pt x="338" y="306"/>
                      <a:pt x="338" y="326"/>
                    </a:cubicBezTo>
                    <a:cubicBezTo>
                      <a:pt x="338" y="347"/>
                      <a:pt x="322" y="363"/>
                      <a:pt x="302" y="363"/>
                    </a:cubicBezTo>
                    <a:cubicBezTo>
                      <a:pt x="282" y="363"/>
                      <a:pt x="265" y="347"/>
                      <a:pt x="265" y="326"/>
                    </a:cubicBezTo>
                    <a:cubicBezTo>
                      <a:pt x="265" y="306"/>
                      <a:pt x="282" y="290"/>
                      <a:pt x="302" y="29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20"/>
            <p:cNvGrpSpPr/>
            <p:nvPr/>
          </p:nvGrpSpPr>
          <p:grpSpPr>
            <a:xfrm>
              <a:off x="4165599" y="1655202"/>
              <a:ext cx="1089152" cy="1086547"/>
              <a:chOff x="3124200" y="2014498"/>
              <a:chExt cx="816864" cy="814910"/>
            </a:xfrm>
          </p:grpSpPr>
          <p:sp>
            <p:nvSpPr>
              <p:cNvPr id="28" name="Oval 21"/>
              <p:cNvSpPr/>
              <p:nvPr/>
            </p:nvSpPr>
            <p:spPr>
              <a:xfrm>
                <a:off x="3124200" y="2014498"/>
                <a:ext cx="816864" cy="81491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22"/>
              <p:cNvSpPr>
                <a:spLocks/>
              </p:cNvSpPr>
              <p:nvPr/>
            </p:nvSpPr>
            <p:spPr bwMode="auto">
              <a:xfrm>
                <a:off x="3379931" y="2253545"/>
                <a:ext cx="305403" cy="336816"/>
              </a:xfrm>
              <a:custGeom>
                <a:avLst/>
                <a:gdLst/>
                <a:ahLst/>
                <a:cxnLst>
                  <a:cxn ang="0">
                    <a:pos x="96" y="56"/>
                  </a:cxn>
                  <a:cxn ang="0">
                    <a:pos x="79" y="47"/>
                  </a:cxn>
                  <a:cxn ang="0">
                    <a:pos x="71" y="64"/>
                  </a:cxn>
                  <a:cxn ang="0">
                    <a:pos x="76" y="67"/>
                  </a:cxn>
                  <a:cxn ang="0">
                    <a:pos x="80" y="59"/>
                  </a:cxn>
                  <a:cxn ang="0">
                    <a:pos x="86" y="78"/>
                  </a:cxn>
                  <a:cxn ang="0">
                    <a:pos x="92" y="76"/>
                  </a:cxn>
                  <a:cxn ang="0">
                    <a:pos x="86" y="57"/>
                  </a:cxn>
                  <a:cxn ang="0">
                    <a:pos x="93" y="61"/>
                  </a:cxn>
                  <a:cxn ang="0">
                    <a:pos x="96" y="56"/>
                  </a:cxn>
                  <a:cxn ang="0">
                    <a:pos x="103" y="28"/>
                  </a:cxn>
                  <a:cxn ang="0">
                    <a:pos x="119" y="76"/>
                  </a:cxn>
                  <a:cxn ang="0">
                    <a:pos x="118" y="79"/>
                  </a:cxn>
                  <a:cxn ang="0">
                    <a:pos x="67" y="95"/>
                  </a:cxn>
                  <a:cxn ang="0">
                    <a:pos x="65" y="94"/>
                  </a:cxn>
                  <a:cxn ang="0">
                    <a:pos x="49" y="46"/>
                  </a:cxn>
                  <a:cxn ang="0">
                    <a:pos x="50" y="43"/>
                  </a:cxn>
                  <a:cxn ang="0">
                    <a:pos x="100" y="27"/>
                  </a:cxn>
                  <a:cxn ang="0">
                    <a:pos x="103" y="28"/>
                  </a:cxn>
                  <a:cxn ang="0">
                    <a:pos x="62" y="115"/>
                  </a:cxn>
                  <a:cxn ang="0">
                    <a:pos x="52" y="110"/>
                  </a:cxn>
                  <a:cxn ang="0">
                    <a:pos x="47" y="120"/>
                  </a:cxn>
                  <a:cxn ang="0">
                    <a:pos x="57" y="125"/>
                  </a:cxn>
                  <a:cxn ang="0">
                    <a:pos x="62" y="115"/>
                  </a:cxn>
                  <a:cxn ang="0">
                    <a:pos x="69" y="112"/>
                  </a:cxn>
                  <a:cxn ang="0">
                    <a:pos x="59" y="132"/>
                  </a:cxn>
                  <a:cxn ang="0">
                    <a:pos x="40" y="122"/>
                  </a:cxn>
                  <a:cxn ang="0">
                    <a:pos x="50" y="103"/>
                  </a:cxn>
                  <a:cxn ang="0">
                    <a:pos x="69" y="112"/>
                  </a:cxn>
                  <a:cxn ang="0">
                    <a:pos x="116" y="89"/>
                  </a:cxn>
                  <a:cxn ang="0">
                    <a:pos x="69" y="104"/>
                  </a:cxn>
                  <a:cxn ang="0">
                    <a:pos x="73" y="111"/>
                  </a:cxn>
                  <a:cxn ang="0">
                    <a:pos x="73" y="111"/>
                  </a:cxn>
                  <a:cxn ang="0">
                    <a:pos x="118" y="96"/>
                  </a:cxn>
                  <a:cxn ang="0">
                    <a:pos x="121" y="92"/>
                  </a:cxn>
                  <a:cxn ang="0">
                    <a:pos x="116" y="89"/>
                  </a:cxn>
                  <a:cxn ang="0">
                    <a:pos x="3" y="21"/>
                  </a:cxn>
                  <a:cxn ang="0">
                    <a:pos x="12" y="3"/>
                  </a:cxn>
                  <a:cxn ang="0">
                    <a:pos x="31" y="12"/>
                  </a:cxn>
                  <a:cxn ang="0">
                    <a:pos x="59" y="99"/>
                  </a:cxn>
                  <a:cxn ang="0">
                    <a:pos x="51" y="98"/>
                  </a:cxn>
                  <a:cxn ang="0">
                    <a:pos x="23" y="14"/>
                  </a:cxn>
                  <a:cxn ang="0">
                    <a:pos x="15" y="10"/>
                  </a:cxn>
                  <a:cxn ang="0">
                    <a:pos x="10" y="19"/>
                  </a:cxn>
                  <a:cxn ang="0">
                    <a:pos x="8" y="23"/>
                  </a:cxn>
                  <a:cxn ang="0">
                    <a:pos x="3" y="21"/>
                  </a:cxn>
                </a:cxnLst>
                <a:rect l="0" t="0" r="r" b="b"/>
                <a:pathLst>
                  <a:path w="121" h="134">
                    <a:moveTo>
                      <a:pt x="96" y="56"/>
                    </a:moveTo>
                    <a:cubicBezTo>
                      <a:pt x="79" y="47"/>
                      <a:pt x="79" y="47"/>
                      <a:pt x="79" y="47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93" y="61"/>
                      <a:pt x="93" y="61"/>
                      <a:pt x="93" y="61"/>
                    </a:cubicBezTo>
                    <a:lnTo>
                      <a:pt x="96" y="56"/>
                    </a:lnTo>
                    <a:close/>
                    <a:moveTo>
                      <a:pt x="103" y="28"/>
                    </a:moveTo>
                    <a:cubicBezTo>
                      <a:pt x="119" y="76"/>
                      <a:pt x="119" y="76"/>
                      <a:pt x="119" y="76"/>
                    </a:cubicBezTo>
                    <a:cubicBezTo>
                      <a:pt x="119" y="77"/>
                      <a:pt x="119" y="78"/>
                      <a:pt x="118" y="79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6" y="96"/>
                      <a:pt x="65" y="95"/>
                      <a:pt x="65" y="94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5"/>
                      <a:pt x="49" y="44"/>
                      <a:pt x="50" y="43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1" y="27"/>
                      <a:pt x="102" y="27"/>
                      <a:pt x="103" y="28"/>
                    </a:cubicBezTo>
                    <a:moveTo>
                      <a:pt x="62" y="115"/>
                    </a:moveTo>
                    <a:cubicBezTo>
                      <a:pt x="60" y="111"/>
                      <a:pt x="56" y="109"/>
                      <a:pt x="52" y="110"/>
                    </a:cubicBezTo>
                    <a:cubicBezTo>
                      <a:pt x="48" y="111"/>
                      <a:pt x="46" y="116"/>
                      <a:pt x="47" y="120"/>
                    </a:cubicBezTo>
                    <a:cubicBezTo>
                      <a:pt x="48" y="124"/>
                      <a:pt x="53" y="126"/>
                      <a:pt x="57" y="125"/>
                    </a:cubicBezTo>
                    <a:cubicBezTo>
                      <a:pt x="61" y="123"/>
                      <a:pt x="63" y="119"/>
                      <a:pt x="62" y="115"/>
                    </a:cubicBezTo>
                    <a:moveTo>
                      <a:pt x="69" y="112"/>
                    </a:moveTo>
                    <a:cubicBezTo>
                      <a:pt x="72" y="120"/>
                      <a:pt x="67" y="129"/>
                      <a:pt x="59" y="132"/>
                    </a:cubicBezTo>
                    <a:cubicBezTo>
                      <a:pt x="51" y="134"/>
                      <a:pt x="42" y="130"/>
                      <a:pt x="40" y="122"/>
                    </a:cubicBezTo>
                    <a:cubicBezTo>
                      <a:pt x="37" y="114"/>
                      <a:pt x="41" y="105"/>
                      <a:pt x="50" y="103"/>
                    </a:cubicBezTo>
                    <a:cubicBezTo>
                      <a:pt x="58" y="100"/>
                      <a:pt x="66" y="104"/>
                      <a:pt x="69" y="112"/>
                    </a:cubicBezTo>
                    <a:moveTo>
                      <a:pt x="116" y="89"/>
                    </a:moveTo>
                    <a:cubicBezTo>
                      <a:pt x="69" y="104"/>
                      <a:pt x="69" y="104"/>
                      <a:pt x="69" y="104"/>
                    </a:cubicBezTo>
                    <a:cubicBezTo>
                      <a:pt x="70" y="106"/>
                      <a:pt x="72" y="109"/>
                      <a:pt x="73" y="111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118" y="96"/>
                      <a:pt x="118" y="96"/>
                      <a:pt x="118" y="96"/>
                    </a:cubicBezTo>
                    <a:cubicBezTo>
                      <a:pt x="120" y="96"/>
                      <a:pt x="121" y="94"/>
                      <a:pt x="121" y="92"/>
                    </a:cubicBezTo>
                    <a:cubicBezTo>
                      <a:pt x="120" y="89"/>
                      <a:pt x="118" y="88"/>
                      <a:pt x="116" y="89"/>
                    </a:cubicBezTo>
                    <a:moveTo>
                      <a:pt x="3" y="21"/>
                    </a:moveTo>
                    <a:cubicBezTo>
                      <a:pt x="0" y="13"/>
                      <a:pt x="5" y="5"/>
                      <a:pt x="12" y="3"/>
                    </a:cubicBezTo>
                    <a:cubicBezTo>
                      <a:pt x="20" y="0"/>
                      <a:pt x="28" y="4"/>
                      <a:pt x="31" y="12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7" y="98"/>
                      <a:pt x="54" y="98"/>
                      <a:pt x="51" y="98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1"/>
                      <a:pt x="18" y="9"/>
                      <a:pt x="15" y="10"/>
                    </a:cubicBezTo>
                    <a:cubicBezTo>
                      <a:pt x="11" y="11"/>
                      <a:pt x="9" y="15"/>
                      <a:pt x="10" y="19"/>
                    </a:cubicBezTo>
                    <a:cubicBezTo>
                      <a:pt x="11" y="21"/>
                      <a:pt x="10" y="23"/>
                      <a:pt x="8" y="23"/>
                    </a:cubicBezTo>
                    <a:cubicBezTo>
                      <a:pt x="6" y="24"/>
                      <a:pt x="4" y="23"/>
                      <a:pt x="3" y="21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3"/>
            <p:cNvGrpSpPr/>
            <p:nvPr/>
          </p:nvGrpSpPr>
          <p:grpSpPr>
            <a:xfrm>
              <a:off x="4165599" y="4474138"/>
              <a:ext cx="1089152" cy="1086547"/>
              <a:chOff x="3124200" y="3768269"/>
              <a:chExt cx="816864" cy="814910"/>
            </a:xfrm>
          </p:grpSpPr>
          <p:sp>
            <p:nvSpPr>
              <p:cNvPr id="26" name="Oval 24"/>
              <p:cNvSpPr/>
              <p:nvPr/>
            </p:nvSpPr>
            <p:spPr>
              <a:xfrm>
                <a:off x="3124200" y="3768269"/>
                <a:ext cx="816864" cy="81491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5"/>
              <p:cNvSpPr>
                <a:spLocks/>
              </p:cNvSpPr>
              <p:nvPr/>
            </p:nvSpPr>
            <p:spPr bwMode="auto">
              <a:xfrm>
                <a:off x="3375470" y="4043962"/>
                <a:ext cx="314325" cy="263525"/>
              </a:xfrm>
              <a:custGeom>
                <a:avLst/>
                <a:gdLst/>
                <a:ahLst/>
                <a:cxnLst>
                  <a:cxn ang="0">
                    <a:pos x="328" y="102"/>
                  </a:cxn>
                  <a:cxn ang="0">
                    <a:pos x="328" y="80"/>
                  </a:cxn>
                  <a:cxn ang="0">
                    <a:pos x="245" y="98"/>
                  </a:cxn>
                  <a:cxn ang="0">
                    <a:pos x="220" y="118"/>
                  </a:cxn>
                  <a:cxn ang="0">
                    <a:pos x="220" y="107"/>
                  </a:cxn>
                  <a:cxn ang="0">
                    <a:pos x="328" y="32"/>
                  </a:cxn>
                  <a:cxn ang="0">
                    <a:pos x="327" y="13"/>
                  </a:cxn>
                  <a:cxn ang="0">
                    <a:pos x="341" y="6"/>
                  </a:cxn>
                  <a:cxn ang="0">
                    <a:pos x="396" y="56"/>
                  </a:cxn>
                  <a:cxn ang="0">
                    <a:pos x="344" y="107"/>
                  </a:cxn>
                  <a:cxn ang="0">
                    <a:pos x="328" y="102"/>
                  </a:cxn>
                  <a:cxn ang="0">
                    <a:pos x="326" y="207"/>
                  </a:cxn>
                  <a:cxn ang="0">
                    <a:pos x="350" y="148"/>
                  </a:cxn>
                  <a:cxn ang="0">
                    <a:pos x="381" y="114"/>
                  </a:cxn>
                  <a:cxn ang="0">
                    <a:pos x="391" y="155"/>
                  </a:cxn>
                  <a:cxn ang="0">
                    <a:pos x="344" y="261"/>
                  </a:cxn>
                  <a:cxn ang="0">
                    <a:pos x="134" y="261"/>
                  </a:cxn>
                  <a:cxn ang="0">
                    <a:pos x="82" y="126"/>
                  </a:cxn>
                  <a:cxn ang="0">
                    <a:pos x="67" y="115"/>
                  </a:cxn>
                  <a:cxn ang="0">
                    <a:pos x="41" y="115"/>
                  </a:cxn>
                  <a:cxn ang="0">
                    <a:pos x="42" y="72"/>
                  </a:cxn>
                  <a:cxn ang="0">
                    <a:pos x="100" y="72"/>
                  </a:cxn>
                  <a:cxn ang="0">
                    <a:pos x="118" y="95"/>
                  </a:cxn>
                  <a:cxn ang="0">
                    <a:pos x="159" y="207"/>
                  </a:cxn>
                  <a:cxn ang="0">
                    <a:pos x="179" y="220"/>
                  </a:cxn>
                  <a:cxn ang="0">
                    <a:pos x="310" y="220"/>
                  </a:cxn>
                  <a:cxn ang="0">
                    <a:pos x="326" y="207"/>
                  </a:cxn>
                  <a:cxn ang="0">
                    <a:pos x="186" y="273"/>
                  </a:cxn>
                  <a:cxn ang="0">
                    <a:pos x="220" y="301"/>
                  </a:cxn>
                  <a:cxn ang="0">
                    <a:pos x="186" y="334"/>
                  </a:cxn>
                  <a:cxn ang="0">
                    <a:pos x="153" y="301"/>
                  </a:cxn>
                  <a:cxn ang="0">
                    <a:pos x="186" y="273"/>
                  </a:cxn>
                  <a:cxn ang="0">
                    <a:pos x="298" y="273"/>
                  </a:cxn>
                  <a:cxn ang="0">
                    <a:pos x="332" y="301"/>
                  </a:cxn>
                  <a:cxn ang="0">
                    <a:pos x="298" y="334"/>
                  </a:cxn>
                  <a:cxn ang="0">
                    <a:pos x="264" y="301"/>
                  </a:cxn>
                  <a:cxn ang="0">
                    <a:pos x="298" y="273"/>
                  </a:cxn>
                </a:cxnLst>
                <a:rect l="0" t="0" r="r" b="b"/>
                <a:pathLst>
                  <a:path w="399" h="334">
                    <a:moveTo>
                      <a:pt x="328" y="102"/>
                    </a:moveTo>
                    <a:cubicBezTo>
                      <a:pt x="327" y="90"/>
                      <a:pt x="328" y="80"/>
                      <a:pt x="328" y="80"/>
                    </a:cubicBezTo>
                    <a:cubicBezTo>
                      <a:pt x="328" y="80"/>
                      <a:pt x="279" y="72"/>
                      <a:pt x="245" y="98"/>
                    </a:cubicBezTo>
                    <a:cubicBezTo>
                      <a:pt x="224" y="111"/>
                      <a:pt x="221" y="116"/>
                      <a:pt x="220" y="118"/>
                    </a:cubicBezTo>
                    <a:cubicBezTo>
                      <a:pt x="220" y="118"/>
                      <a:pt x="217" y="116"/>
                      <a:pt x="220" y="107"/>
                    </a:cubicBezTo>
                    <a:cubicBezTo>
                      <a:pt x="248" y="31"/>
                      <a:pt x="328" y="32"/>
                      <a:pt x="328" y="32"/>
                    </a:cubicBezTo>
                    <a:cubicBezTo>
                      <a:pt x="328" y="32"/>
                      <a:pt x="327" y="25"/>
                      <a:pt x="327" y="13"/>
                    </a:cubicBezTo>
                    <a:cubicBezTo>
                      <a:pt x="327" y="0"/>
                      <a:pt x="332" y="0"/>
                      <a:pt x="341" y="6"/>
                    </a:cubicBezTo>
                    <a:cubicBezTo>
                      <a:pt x="361" y="23"/>
                      <a:pt x="396" y="56"/>
                      <a:pt x="396" y="56"/>
                    </a:cubicBezTo>
                    <a:cubicBezTo>
                      <a:pt x="396" y="56"/>
                      <a:pt x="363" y="88"/>
                      <a:pt x="344" y="107"/>
                    </a:cubicBezTo>
                    <a:cubicBezTo>
                      <a:pt x="335" y="116"/>
                      <a:pt x="328" y="119"/>
                      <a:pt x="328" y="102"/>
                    </a:cubicBezTo>
                    <a:close/>
                    <a:moveTo>
                      <a:pt x="326" y="207"/>
                    </a:moveTo>
                    <a:cubicBezTo>
                      <a:pt x="335" y="186"/>
                      <a:pt x="344" y="162"/>
                      <a:pt x="350" y="148"/>
                    </a:cubicBezTo>
                    <a:cubicBezTo>
                      <a:pt x="354" y="138"/>
                      <a:pt x="362" y="108"/>
                      <a:pt x="381" y="114"/>
                    </a:cubicBezTo>
                    <a:cubicBezTo>
                      <a:pt x="399" y="121"/>
                      <a:pt x="399" y="130"/>
                      <a:pt x="391" y="155"/>
                    </a:cubicBezTo>
                    <a:cubicBezTo>
                      <a:pt x="351" y="260"/>
                      <a:pt x="350" y="261"/>
                      <a:pt x="344" y="261"/>
                    </a:cubicBezTo>
                    <a:cubicBezTo>
                      <a:pt x="324" y="261"/>
                      <a:pt x="218" y="261"/>
                      <a:pt x="134" y="261"/>
                    </a:cubicBezTo>
                    <a:cubicBezTo>
                      <a:pt x="126" y="261"/>
                      <a:pt x="93" y="162"/>
                      <a:pt x="82" y="126"/>
                    </a:cubicBezTo>
                    <a:cubicBezTo>
                      <a:pt x="79" y="118"/>
                      <a:pt x="74" y="115"/>
                      <a:pt x="67" y="115"/>
                    </a:cubicBezTo>
                    <a:cubicBezTo>
                      <a:pt x="58" y="115"/>
                      <a:pt x="50" y="115"/>
                      <a:pt x="41" y="115"/>
                    </a:cubicBezTo>
                    <a:cubicBezTo>
                      <a:pt x="0" y="115"/>
                      <a:pt x="0" y="72"/>
                      <a:pt x="42" y="72"/>
                    </a:cubicBezTo>
                    <a:cubicBezTo>
                      <a:pt x="71" y="72"/>
                      <a:pt x="89" y="72"/>
                      <a:pt x="100" y="72"/>
                    </a:cubicBezTo>
                    <a:cubicBezTo>
                      <a:pt x="110" y="72"/>
                      <a:pt x="115" y="85"/>
                      <a:pt x="118" y="95"/>
                    </a:cubicBezTo>
                    <a:cubicBezTo>
                      <a:pt x="129" y="124"/>
                      <a:pt x="149" y="179"/>
                      <a:pt x="159" y="207"/>
                    </a:cubicBezTo>
                    <a:cubicBezTo>
                      <a:pt x="162" y="217"/>
                      <a:pt x="169" y="220"/>
                      <a:pt x="179" y="220"/>
                    </a:cubicBezTo>
                    <a:cubicBezTo>
                      <a:pt x="208" y="220"/>
                      <a:pt x="281" y="220"/>
                      <a:pt x="310" y="220"/>
                    </a:cubicBezTo>
                    <a:cubicBezTo>
                      <a:pt x="320" y="220"/>
                      <a:pt x="324" y="216"/>
                      <a:pt x="326" y="207"/>
                    </a:cubicBezTo>
                    <a:close/>
                    <a:moveTo>
                      <a:pt x="186" y="273"/>
                    </a:moveTo>
                    <a:cubicBezTo>
                      <a:pt x="203" y="273"/>
                      <a:pt x="220" y="284"/>
                      <a:pt x="220" y="301"/>
                    </a:cubicBezTo>
                    <a:cubicBezTo>
                      <a:pt x="220" y="317"/>
                      <a:pt x="203" y="334"/>
                      <a:pt x="186" y="334"/>
                    </a:cubicBezTo>
                    <a:cubicBezTo>
                      <a:pt x="169" y="334"/>
                      <a:pt x="153" y="317"/>
                      <a:pt x="153" y="301"/>
                    </a:cubicBezTo>
                    <a:cubicBezTo>
                      <a:pt x="153" y="284"/>
                      <a:pt x="169" y="273"/>
                      <a:pt x="186" y="273"/>
                    </a:cubicBezTo>
                    <a:close/>
                    <a:moveTo>
                      <a:pt x="298" y="273"/>
                    </a:moveTo>
                    <a:cubicBezTo>
                      <a:pt x="315" y="273"/>
                      <a:pt x="332" y="283"/>
                      <a:pt x="332" y="301"/>
                    </a:cubicBezTo>
                    <a:cubicBezTo>
                      <a:pt x="332" y="318"/>
                      <a:pt x="315" y="334"/>
                      <a:pt x="298" y="334"/>
                    </a:cubicBezTo>
                    <a:cubicBezTo>
                      <a:pt x="280" y="334"/>
                      <a:pt x="264" y="318"/>
                      <a:pt x="264" y="301"/>
                    </a:cubicBezTo>
                    <a:cubicBezTo>
                      <a:pt x="264" y="283"/>
                      <a:pt x="280" y="273"/>
                      <a:pt x="298" y="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26"/>
            <p:cNvGrpSpPr/>
            <p:nvPr/>
          </p:nvGrpSpPr>
          <p:grpSpPr>
            <a:xfrm>
              <a:off x="6937247" y="4474138"/>
              <a:ext cx="1089152" cy="1086547"/>
              <a:chOff x="5202936" y="3768269"/>
              <a:chExt cx="816864" cy="814910"/>
            </a:xfrm>
          </p:grpSpPr>
          <p:sp>
            <p:nvSpPr>
              <p:cNvPr id="24" name="Oval 27"/>
              <p:cNvSpPr/>
              <p:nvPr/>
            </p:nvSpPr>
            <p:spPr>
              <a:xfrm>
                <a:off x="5202936" y="3768269"/>
                <a:ext cx="816864" cy="814910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28"/>
              <p:cNvSpPr>
                <a:spLocks/>
              </p:cNvSpPr>
              <p:nvPr/>
            </p:nvSpPr>
            <p:spPr bwMode="auto">
              <a:xfrm>
                <a:off x="5454206" y="4045549"/>
                <a:ext cx="314325" cy="260350"/>
              </a:xfrm>
              <a:custGeom>
                <a:avLst/>
                <a:gdLst/>
                <a:ahLst/>
                <a:cxnLst>
                  <a:cxn ang="0">
                    <a:pos x="390" y="156"/>
                  </a:cxn>
                  <a:cxn ang="0">
                    <a:pos x="344" y="260"/>
                  </a:cxn>
                  <a:cxn ang="0">
                    <a:pos x="134" y="260"/>
                  </a:cxn>
                  <a:cxn ang="0">
                    <a:pos x="82" y="128"/>
                  </a:cxn>
                  <a:cxn ang="0">
                    <a:pos x="68" y="116"/>
                  </a:cxn>
                  <a:cxn ang="0">
                    <a:pos x="41" y="116"/>
                  </a:cxn>
                  <a:cxn ang="0">
                    <a:pos x="42" y="74"/>
                  </a:cxn>
                  <a:cxn ang="0">
                    <a:pos x="100" y="74"/>
                  </a:cxn>
                  <a:cxn ang="0">
                    <a:pos x="118" y="97"/>
                  </a:cxn>
                  <a:cxn ang="0">
                    <a:pos x="159" y="207"/>
                  </a:cxn>
                  <a:cxn ang="0">
                    <a:pos x="179" y="220"/>
                  </a:cxn>
                  <a:cxn ang="0">
                    <a:pos x="310" y="220"/>
                  </a:cxn>
                  <a:cxn ang="0">
                    <a:pos x="326" y="207"/>
                  </a:cxn>
                  <a:cxn ang="0">
                    <a:pos x="350" y="149"/>
                  </a:cxn>
                  <a:cxn ang="0">
                    <a:pos x="381" y="116"/>
                  </a:cxn>
                  <a:cxn ang="0">
                    <a:pos x="390" y="156"/>
                  </a:cxn>
                  <a:cxn ang="0">
                    <a:pos x="305" y="210"/>
                  </a:cxn>
                  <a:cxn ang="0">
                    <a:pos x="180" y="210"/>
                  </a:cxn>
                  <a:cxn ang="0">
                    <a:pos x="167" y="196"/>
                  </a:cxn>
                  <a:cxn ang="0">
                    <a:pos x="128" y="90"/>
                  </a:cxn>
                  <a:cxn ang="0">
                    <a:pos x="141" y="77"/>
                  </a:cxn>
                  <a:cxn ang="0">
                    <a:pos x="171" y="77"/>
                  </a:cxn>
                  <a:cxn ang="0">
                    <a:pos x="171" y="13"/>
                  </a:cxn>
                  <a:cxn ang="0">
                    <a:pos x="185" y="0"/>
                  </a:cxn>
                  <a:cxn ang="0">
                    <a:pos x="254" y="0"/>
                  </a:cxn>
                  <a:cxn ang="0">
                    <a:pos x="268" y="13"/>
                  </a:cxn>
                  <a:cxn ang="0">
                    <a:pos x="268" y="47"/>
                  </a:cxn>
                  <a:cxn ang="0">
                    <a:pos x="306" y="47"/>
                  </a:cxn>
                  <a:cxn ang="0">
                    <a:pos x="314" y="55"/>
                  </a:cxn>
                  <a:cxn ang="0">
                    <a:pos x="314" y="77"/>
                  </a:cxn>
                  <a:cxn ang="0">
                    <a:pos x="348" y="77"/>
                  </a:cxn>
                  <a:cxn ang="0">
                    <a:pos x="362" y="90"/>
                  </a:cxn>
                  <a:cxn ang="0">
                    <a:pos x="318" y="196"/>
                  </a:cxn>
                  <a:cxn ang="0">
                    <a:pos x="305" y="210"/>
                  </a:cxn>
                  <a:cxn ang="0">
                    <a:pos x="186" y="272"/>
                  </a:cxn>
                  <a:cxn ang="0">
                    <a:pos x="220" y="299"/>
                  </a:cxn>
                  <a:cxn ang="0">
                    <a:pos x="186" y="331"/>
                  </a:cxn>
                  <a:cxn ang="0">
                    <a:pos x="152" y="299"/>
                  </a:cxn>
                  <a:cxn ang="0">
                    <a:pos x="186" y="272"/>
                  </a:cxn>
                  <a:cxn ang="0">
                    <a:pos x="298" y="272"/>
                  </a:cxn>
                  <a:cxn ang="0">
                    <a:pos x="331" y="299"/>
                  </a:cxn>
                  <a:cxn ang="0">
                    <a:pos x="298" y="331"/>
                  </a:cxn>
                  <a:cxn ang="0">
                    <a:pos x="264" y="299"/>
                  </a:cxn>
                  <a:cxn ang="0">
                    <a:pos x="298" y="272"/>
                  </a:cxn>
                </a:cxnLst>
                <a:rect l="0" t="0" r="r" b="b"/>
                <a:pathLst>
                  <a:path w="399" h="331">
                    <a:moveTo>
                      <a:pt x="390" y="156"/>
                    </a:moveTo>
                    <a:cubicBezTo>
                      <a:pt x="351" y="259"/>
                      <a:pt x="350" y="260"/>
                      <a:pt x="344" y="260"/>
                    </a:cubicBezTo>
                    <a:cubicBezTo>
                      <a:pt x="324" y="260"/>
                      <a:pt x="218" y="260"/>
                      <a:pt x="134" y="260"/>
                    </a:cubicBezTo>
                    <a:cubicBezTo>
                      <a:pt x="126" y="260"/>
                      <a:pt x="93" y="163"/>
                      <a:pt x="82" y="128"/>
                    </a:cubicBezTo>
                    <a:cubicBezTo>
                      <a:pt x="79" y="119"/>
                      <a:pt x="74" y="116"/>
                      <a:pt x="68" y="116"/>
                    </a:cubicBezTo>
                    <a:cubicBezTo>
                      <a:pt x="58" y="116"/>
                      <a:pt x="50" y="116"/>
                      <a:pt x="41" y="116"/>
                    </a:cubicBezTo>
                    <a:cubicBezTo>
                      <a:pt x="0" y="116"/>
                      <a:pt x="0" y="74"/>
                      <a:pt x="42" y="74"/>
                    </a:cubicBezTo>
                    <a:cubicBezTo>
                      <a:pt x="71" y="74"/>
                      <a:pt x="89" y="74"/>
                      <a:pt x="100" y="74"/>
                    </a:cubicBezTo>
                    <a:cubicBezTo>
                      <a:pt x="110" y="74"/>
                      <a:pt x="115" y="87"/>
                      <a:pt x="118" y="97"/>
                    </a:cubicBezTo>
                    <a:cubicBezTo>
                      <a:pt x="129" y="125"/>
                      <a:pt x="149" y="180"/>
                      <a:pt x="159" y="207"/>
                    </a:cubicBezTo>
                    <a:cubicBezTo>
                      <a:pt x="163" y="217"/>
                      <a:pt x="169" y="220"/>
                      <a:pt x="179" y="220"/>
                    </a:cubicBezTo>
                    <a:cubicBezTo>
                      <a:pt x="208" y="220"/>
                      <a:pt x="281" y="220"/>
                      <a:pt x="310" y="220"/>
                    </a:cubicBezTo>
                    <a:cubicBezTo>
                      <a:pt x="320" y="220"/>
                      <a:pt x="324" y="215"/>
                      <a:pt x="326" y="207"/>
                    </a:cubicBezTo>
                    <a:cubicBezTo>
                      <a:pt x="335" y="186"/>
                      <a:pt x="344" y="163"/>
                      <a:pt x="350" y="149"/>
                    </a:cubicBezTo>
                    <a:cubicBezTo>
                      <a:pt x="354" y="139"/>
                      <a:pt x="362" y="110"/>
                      <a:pt x="381" y="116"/>
                    </a:cubicBezTo>
                    <a:cubicBezTo>
                      <a:pt x="399" y="123"/>
                      <a:pt x="399" y="131"/>
                      <a:pt x="390" y="156"/>
                    </a:cubicBezTo>
                    <a:close/>
                    <a:moveTo>
                      <a:pt x="305" y="210"/>
                    </a:moveTo>
                    <a:cubicBezTo>
                      <a:pt x="180" y="210"/>
                      <a:pt x="180" y="210"/>
                      <a:pt x="180" y="210"/>
                    </a:cubicBezTo>
                    <a:cubicBezTo>
                      <a:pt x="173" y="210"/>
                      <a:pt x="170" y="204"/>
                      <a:pt x="167" y="196"/>
                    </a:cubicBezTo>
                    <a:cubicBezTo>
                      <a:pt x="128" y="90"/>
                      <a:pt x="128" y="90"/>
                      <a:pt x="128" y="90"/>
                    </a:cubicBezTo>
                    <a:cubicBezTo>
                      <a:pt x="128" y="83"/>
                      <a:pt x="134" y="77"/>
                      <a:pt x="141" y="77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1" y="13"/>
                      <a:pt x="171" y="13"/>
                      <a:pt x="171" y="13"/>
                    </a:cubicBezTo>
                    <a:cubicBezTo>
                      <a:pt x="171" y="6"/>
                      <a:pt x="178" y="0"/>
                      <a:pt x="185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62" y="0"/>
                      <a:pt x="268" y="6"/>
                      <a:pt x="268" y="13"/>
                    </a:cubicBezTo>
                    <a:cubicBezTo>
                      <a:pt x="268" y="47"/>
                      <a:pt x="268" y="47"/>
                      <a:pt x="268" y="47"/>
                    </a:cubicBezTo>
                    <a:cubicBezTo>
                      <a:pt x="306" y="47"/>
                      <a:pt x="306" y="47"/>
                      <a:pt x="306" y="47"/>
                    </a:cubicBezTo>
                    <a:cubicBezTo>
                      <a:pt x="310" y="47"/>
                      <a:pt x="314" y="51"/>
                      <a:pt x="314" y="55"/>
                    </a:cubicBezTo>
                    <a:cubicBezTo>
                      <a:pt x="314" y="77"/>
                      <a:pt x="314" y="77"/>
                      <a:pt x="314" y="77"/>
                    </a:cubicBezTo>
                    <a:cubicBezTo>
                      <a:pt x="348" y="77"/>
                      <a:pt x="348" y="77"/>
                      <a:pt x="348" y="77"/>
                    </a:cubicBezTo>
                    <a:cubicBezTo>
                      <a:pt x="356" y="77"/>
                      <a:pt x="362" y="83"/>
                      <a:pt x="362" y="90"/>
                    </a:cubicBezTo>
                    <a:cubicBezTo>
                      <a:pt x="318" y="196"/>
                      <a:pt x="318" y="196"/>
                      <a:pt x="318" y="196"/>
                    </a:cubicBezTo>
                    <a:cubicBezTo>
                      <a:pt x="315" y="205"/>
                      <a:pt x="312" y="210"/>
                      <a:pt x="305" y="210"/>
                    </a:cubicBezTo>
                    <a:close/>
                    <a:moveTo>
                      <a:pt x="186" y="272"/>
                    </a:moveTo>
                    <a:cubicBezTo>
                      <a:pt x="203" y="272"/>
                      <a:pt x="220" y="283"/>
                      <a:pt x="220" y="299"/>
                    </a:cubicBezTo>
                    <a:cubicBezTo>
                      <a:pt x="220" y="315"/>
                      <a:pt x="203" y="331"/>
                      <a:pt x="186" y="331"/>
                    </a:cubicBezTo>
                    <a:cubicBezTo>
                      <a:pt x="170" y="331"/>
                      <a:pt x="152" y="315"/>
                      <a:pt x="152" y="299"/>
                    </a:cubicBezTo>
                    <a:cubicBezTo>
                      <a:pt x="152" y="283"/>
                      <a:pt x="170" y="272"/>
                      <a:pt x="186" y="272"/>
                    </a:cubicBezTo>
                    <a:close/>
                    <a:moveTo>
                      <a:pt x="298" y="272"/>
                    </a:moveTo>
                    <a:cubicBezTo>
                      <a:pt x="315" y="272"/>
                      <a:pt x="331" y="282"/>
                      <a:pt x="331" y="299"/>
                    </a:cubicBezTo>
                    <a:cubicBezTo>
                      <a:pt x="331" y="316"/>
                      <a:pt x="315" y="331"/>
                      <a:pt x="298" y="331"/>
                    </a:cubicBezTo>
                    <a:cubicBezTo>
                      <a:pt x="280" y="331"/>
                      <a:pt x="264" y="316"/>
                      <a:pt x="264" y="299"/>
                    </a:cubicBezTo>
                    <a:cubicBezTo>
                      <a:pt x="264" y="282"/>
                      <a:pt x="280" y="272"/>
                      <a:pt x="298" y="27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9"/>
            <p:cNvGrpSpPr/>
            <p:nvPr/>
          </p:nvGrpSpPr>
          <p:grpSpPr>
            <a:xfrm>
              <a:off x="719668" y="1788266"/>
              <a:ext cx="3445932" cy="820417"/>
              <a:chOff x="719668" y="1788266"/>
              <a:chExt cx="3445932" cy="820417"/>
            </a:xfrm>
          </p:grpSpPr>
          <p:sp>
            <p:nvSpPr>
              <p:cNvPr id="22" name="TextBox 32"/>
              <p:cNvSpPr txBox="1"/>
              <p:nvPr/>
            </p:nvSpPr>
            <p:spPr>
              <a:xfrm>
                <a:off x="719668" y="1788266"/>
                <a:ext cx="3445932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3" name="TextBox 33"/>
              <p:cNvSpPr txBox="1"/>
              <p:nvPr/>
            </p:nvSpPr>
            <p:spPr>
              <a:xfrm>
                <a:off x="719668" y="2126820"/>
                <a:ext cx="3445932" cy="481863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/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3" name="Group 34"/>
            <p:cNvGrpSpPr/>
            <p:nvPr/>
          </p:nvGrpSpPr>
          <p:grpSpPr>
            <a:xfrm>
              <a:off x="719668" y="4780769"/>
              <a:ext cx="3445932" cy="820417"/>
              <a:chOff x="719668" y="1788266"/>
              <a:chExt cx="3445932" cy="820417"/>
            </a:xfrm>
          </p:grpSpPr>
          <p:sp>
            <p:nvSpPr>
              <p:cNvPr id="20" name="TextBox 35"/>
              <p:cNvSpPr txBox="1"/>
              <p:nvPr/>
            </p:nvSpPr>
            <p:spPr>
              <a:xfrm>
                <a:off x="719668" y="1788266"/>
                <a:ext cx="3445932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21" name="TextBox 36"/>
              <p:cNvSpPr txBox="1"/>
              <p:nvPr/>
            </p:nvSpPr>
            <p:spPr>
              <a:xfrm>
                <a:off x="719668" y="2126820"/>
                <a:ext cx="3445932" cy="481863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/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4" name="Group 37"/>
            <p:cNvGrpSpPr/>
            <p:nvPr/>
          </p:nvGrpSpPr>
          <p:grpSpPr>
            <a:xfrm>
              <a:off x="8026399" y="1788266"/>
              <a:ext cx="3445932" cy="820417"/>
              <a:chOff x="719668" y="1788266"/>
              <a:chExt cx="3445932" cy="820417"/>
            </a:xfrm>
          </p:grpSpPr>
          <p:sp>
            <p:nvSpPr>
              <p:cNvPr id="18" name="TextBox 38"/>
              <p:cNvSpPr txBox="1"/>
              <p:nvPr/>
            </p:nvSpPr>
            <p:spPr>
              <a:xfrm>
                <a:off x="719668" y="1788266"/>
                <a:ext cx="3445932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9" name="TextBox 39"/>
              <p:cNvSpPr txBox="1"/>
              <p:nvPr/>
            </p:nvSpPr>
            <p:spPr>
              <a:xfrm>
                <a:off x="719668" y="2126820"/>
                <a:ext cx="3445932" cy="481863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/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5" name="Group 40"/>
            <p:cNvGrpSpPr/>
            <p:nvPr/>
          </p:nvGrpSpPr>
          <p:grpSpPr>
            <a:xfrm>
              <a:off x="8026399" y="4780769"/>
              <a:ext cx="3445932" cy="820417"/>
              <a:chOff x="719668" y="1788266"/>
              <a:chExt cx="3445932" cy="820417"/>
            </a:xfrm>
          </p:grpSpPr>
          <p:sp>
            <p:nvSpPr>
              <p:cNvPr id="16" name="TextBox 41"/>
              <p:cNvSpPr txBox="1"/>
              <p:nvPr/>
            </p:nvSpPr>
            <p:spPr>
              <a:xfrm>
                <a:off x="719668" y="1788266"/>
                <a:ext cx="3445932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7" name="TextBox 42"/>
              <p:cNvSpPr txBox="1"/>
              <p:nvPr/>
            </p:nvSpPr>
            <p:spPr>
              <a:xfrm>
                <a:off x="719668" y="2126820"/>
                <a:ext cx="3445932" cy="481863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/>
                  <a:t>此部分内容作为文字排版占位显示（建议使用主题字体）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473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6e1df3e-38d8-4374-a27c-1493c603b67f"/>
          <p:cNvGrpSpPr>
            <a:grpSpLocks noChangeAspect="1"/>
          </p:cNvGrpSpPr>
          <p:nvPr/>
        </p:nvGrpSpPr>
        <p:grpSpPr>
          <a:xfrm>
            <a:off x="947428" y="1411970"/>
            <a:ext cx="10533704" cy="4437575"/>
            <a:chOff x="947426" y="1411988"/>
            <a:chExt cx="10533706" cy="4437576"/>
          </a:xfrm>
        </p:grpSpPr>
        <p:grpSp>
          <p:nvGrpSpPr>
            <p:cNvPr id="4" name="Group 3"/>
            <p:cNvGrpSpPr>
              <a:grpSpLocks noChangeAspect="1"/>
            </p:cNvGrpSpPr>
            <p:nvPr/>
          </p:nvGrpSpPr>
          <p:grpSpPr bwMode="auto">
            <a:xfrm>
              <a:off x="947426" y="1411988"/>
              <a:ext cx="4437551" cy="4437576"/>
              <a:chOff x="919" y="1007"/>
              <a:chExt cx="2682" cy="2682"/>
            </a:xfrm>
          </p:grpSpPr>
          <p:sp>
            <p:nvSpPr>
              <p:cNvPr id="20" name="Oval 4"/>
              <p:cNvSpPr>
                <a:spLocks/>
              </p:cNvSpPr>
              <p:nvPr/>
            </p:nvSpPr>
            <p:spPr bwMode="auto">
              <a:xfrm>
                <a:off x="2059" y="3306"/>
                <a:ext cx="311" cy="59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5"/>
              <p:cNvSpPr>
                <a:spLocks/>
              </p:cNvSpPr>
              <p:nvPr/>
            </p:nvSpPr>
            <p:spPr bwMode="auto">
              <a:xfrm>
                <a:off x="2058" y="3337"/>
                <a:ext cx="408" cy="352"/>
              </a:xfrm>
              <a:custGeom>
                <a:avLst/>
                <a:gdLst>
                  <a:gd name="T0" fmla="*/ 153 w 314"/>
                  <a:gd name="T1" fmla="*/ 269 h 270"/>
                  <a:gd name="T2" fmla="*/ 0 w 314"/>
                  <a:gd name="T3" fmla="*/ 0 h 270"/>
                  <a:gd name="T4" fmla="*/ 14 w 314"/>
                  <a:gd name="T5" fmla="*/ 12 h 270"/>
                  <a:gd name="T6" fmla="*/ 227 w 314"/>
                  <a:gd name="T7" fmla="*/ 31 h 270"/>
                  <a:gd name="T8" fmla="*/ 314 w 314"/>
                  <a:gd name="T9" fmla="*/ 1 h 270"/>
                  <a:gd name="T10" fmla="*/ 160 w 314"/>
                  <a:gd name="T11" fmla="*/ 269 h 270"/>
                  <a:gd name="T12" fmla="*/ 158 w 314"/>
                  <a:gd name="T13" fmla="*/ 270 h 270"/>
                  <a:gd name="T14" fmla="*/ 153 w 314"/>
                  <a:gd name="T15" fmla="*/ 270 h 270"/>
                  <a:gd name="T16" fmla="*/ 153 w 314"/>
                  <a:gd name="T17" fmla="*/ 269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4" h="270">
                    <a:moveTo>
                      <a:pt x="153" y="269"/>
                    </a:moveTo>
                    <a:cubicBezTo>
                      <a:pt x="102" y="180"/>
                      <a:pt x="51" y="90"/>
                      <a:pt x="0" y="0"/>
                    </a:cubicBezTo>
                    <a:cubicBezTo>
                      <a:pt x="2" y="4"/>
                      <a:pt x="7" y="8"/>
                      <a:pt x="14" y="12"/>
                    </a:cubicBezTo>
                    <a:cubicBezTo>
                      <a:pt x="53" y="32"/>
                      <a:pt x="148" y="40"/>
                      <a:pt x="227" y="31"/>
                    </a:cubicBezTo>
                    <a:cubicBezTo>
                      <a:pt x="275" y="25"/>
                      <a:pt x="307" y="13"/>
                      <a:pt x="314" y="1"/>
                    </a:cubicBezTo>
                    <a:cubicBezTo>
                      <a:pt x="262" y="90"/>
                      <a:pt x="211" y="180"/>
                      <a:pt x="160" y="269"/>
                    </a:cubicBezTo>
                    <a:cubicBezTo>
                      <a:pt x="159" y="270"/>
                      <a:pt x="159" y="270"/>
                      <a:pt x="158" y="270"/>
                    </a:cubicBezTo>
                    <a:cubicBezTo>
                      <a:pt x="156" y="270"/>
                      <a:pt x="154" y="270"/>
                      <a:pt x="153" y="270"/>
                    </a:cubicBezTo>
                    <a:lnTo>
                      <a:pt x="153" y="2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6"/>
              <p:cNvSpPr>
                <a:spLocks/>
              </p:cNvSpPr>
              <p:nvPr/>
            </p:nvSpPr>
            <p:spPr bwMode="auto">
              <a:xfrm>
                <a:off x="2052" y="3279"/>
                <a:ext cx="421" cy="113"/>
              </a:xfrm>
              <a:custGeom>
                <a:avLst/>
                <a:gdLst>
                  <a:gd name="T0" fmla="*/ 163 w 323"/>
                  <a:gd name="T1" fmla="*/ 87 h 87"/>
                  <a:gd name="T2" fmla="*/ 19 w 323"/>
                  <a:gd name="T3" fmla="*/ 64 h 87"/>
                  <a:gd name="T4" fmla="*/ 1 w 323"/>
                  <a:gd name="T5" fmla="*/ 40 h 87"/>
                  <a:gd name="T6" fmla="*/ 92 w 323"/>
                  <a:gd name="T7" fmla="*/ 4 h 87"/>
                  <a:gd name="T8" fmla="*/ 161 w 323"/>
                  <a:gd name="T9" fmla="*/ 0 h 87"/>
                  <a:gd name="T10" fmla="*/ 304 w 323"/>
                  <a:gd name="T11" fmla="*/ 23 h 87"/>
                  <a:gd name="T12" fmla="*/ 322 w 323"/>
                  <a:gd name="T13" fmla="*/ 46 h 87"/>
                  <a:gd name="T14" fmla="*/ 231 w 323"/>
                  <a:gd name="T15" fmla="*/ 83 h 87"/>
                  <a:gd name="T16" fmla="*/ 163 w 323"/>
                  <a:gd name="T17" fmla="*/ 87 h 87"/>
                  <a:gd name="T18" fmla="*/ 161 w 323"/>
                  <a:gd name="T19" fmla="*/ 27 h 87"/>
                  <a:gd name="T20" fmla="*/ 128 w 323"/>
                  <a:gd name="T21" fmla="*/ 29 h 87"/>
                  <a:gd name="T22" fmla="*/ 88 w 323"/>
                  <a:gd name="T23" fmla="*/ 43 h 87"/>
                  <a:gd name="T24" fmla="*/ 94 w 323"/>
                  <a:gd name="T25" fmla="*/ 49 h 87"/>
                  <a:gd name="T26" fmla="*/ 162 w 323"/>
                  <a:gd name="T27" fmla="*/ 60 h 87"/>
                  <a:gd name="T28" fmla="*/ 195 w 323"/>
                  <a:gd name="T29" fmla="*/ 58 h 87"/>
                  <a:gd name="T30" fmla="*/ 235 w 323"/>
                  <a:gd name="T31" fmla="*/ 44 h 87"/>
                  <a:gd name="T32" fmla="*/ 229 w 323"/>
                  <a:gd name="T33" fmla="*/ 38 h 87"/>
                  <a:gd name="T34" fmla="*/ 161 w 323"/>
                  <a:gd name="T35" fmla="*/ 2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3" h="87">
                    <a:moveTo>
                      <a:pt x="163" y="87"/>
                    </a:moveTo>
                    <a:cubicBezTo>
                      <a:pt x="101" y="87"/>
                      <a:pt x="46" y="78"/>
                      <a:pt x="19" y="64"/>
                    </a:cubicBezTo>
                    <a:cubicBezTo>
                      <a:pt x="2" y="55"/>
                      <a:pt x="0" y="46"/>
                      <a:pt x="1" y="40"/>
                    </a:cubicBezTo>
                    <a:cubicBezTo>
                      <a:pt x="5" y="24"/>
                      <a:pt x="39" y="11"/>
                      <a:pt x="92" y="4"/>
                    </a:cubicBezTo>
                    <a:cubicBezTo>
                      <a:pt x="114" y="1"/>
                      <a:pt x="137" y="0"/>
                      <a:pt x="161" y="0"/>
                    </a:cubicBezTo>
                    <a:cubicBezTo>
                      <a:pt x="222" y="0"/>
                      <a:pt x="277" y="9"/>
                      <a:pt x="304" y="23"/>
                    </a:cubicBezTo>
                    <a:cubicBezTo>
                      <a:pt x="321" y="32"/>
                      <a:pt x="323" y="41"/>
                      <a:pt x="322" y="46"/>
                    </a:cubicBezTo>
                    <a:cubicBezTo>
                      <a:pt x="318" y="63"/>
                      <a:pt x="284" y="76"/>
                      <a:pt x="231" y="83"/>
                    </a:cubicBezTo>
                    <a:cubicBezTo>
                      <a:pt x="209" y="85"/>
                      <a:pt x="186" y="87"/>
                      <a:pt x="163" y="87"/>
                    </a:cubicBezTo>
                    <a:close/>
                    <a:moveTo>
                      <a:pt x="161" y="27"/>
                    </a:moveTo>
                    <a:cubicBezTo>
                      <a:pt x="149" y="27"/>
                      <a:pt x="138" y="28"/>
                      <a:pt x="128" y="29"/>
                    </a:cubicBezTo>
                    <a:cubicBezTo>
                      <a:pt x="100" y="32"/>
                      <a:pt x="89" y="39"/>
                      <a:pt x="88" y="43"/>
                    </a:cubicBezTo>
                    <a:cubicBezTo>
                      <a:pt x="87" y="45"/>
                      <a:pt x="90" y="47"/>
                      <a:pt x="94" y="49"/>
                    </a:cubicBezTo>
                    <a:cubicBezTo>
                      <a:pt x="106" y="55"/>
                      <a:pt x="133" y="60"/>
                      <a:pt x="162" y="60"/>
                    </a:cubicBezTo>
                    <a:cubicBezTo>
                      <a:pt x="174" y="60"/>
                      <a:pt x="185" y="59"/>
                      <a:pt x="195" y="58"/>
                    </a:cubicBezTo>
                    <a:cubicBezTo>
                      <a:pt x="223" y="54"/>
                      <a:pt x="235" y="48"/>
                      <a:pt x="235" y="44"/>
                    </a:cubicBezTo>
                    <a:cubicBezTo>
                      <a:pt x="236" y="42"/>
                      <a:pt x="234" y="40"/>
                      <a:pt x="229" y="38"/>
                    </a:cubicBezTo>
                    <a:cubicBezTo>
                      <a:pt x="217" y="31"/>
                      <a:pt x="190" y="27"/>
                      <a:pt x="161" y="2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7"/>
              <p:cNvSpPr>
                <a:spLocks/>
              </p:cNvSpPr>
              <p:nvPr/>
            </p:nvSpPr>
            <p:spPr bwMode="auto">
              <a:xfrm>
                <a:off x="1773" y="2787"/>
                <a:ext cx="968" cy="423"/>
              </a:xfrm>
              <a:custGeom>
                <a:avLst/>
                <a:gdLst>
                  <a:gd name="T0" fmla="*/ 153 w 744"/>
                  <a:gd name="T1" fmla="*/ 269 h 325"/>
                  <a:gd name="T2" fmla="*/ 0 w 744"/>
                  <a:gd name="T3" fmla="*/ 0 h 325"/>
                  <a:gd name="T4" fmla="*/ 35 w 744"/>
                  <a:gd name="T5" fmla="*/ 28 h 325"/>
                  <a:gd name="T6" fmla="*/ 537 w 744"/>
                  <a:gd name="T7" fmla="*/ 72 h 325"/>
                  <a:gd name="T8" fmla="*/ 744 w 744"/>
                  <a:gd name="T9" fmla="*/ 1 h 325"/>
                  <a:gd name="T10" fmla="*/ 589 w 744"/>
                  <a:gd name="T11" fmla="*/ 270 h 325"/>
                  <a:gd name="T12" fmla="*/ 468 w 744"/>
                  <a:gd name="T13" fmla="*/ 311 h 325"/>
                  <a:gd name="T14" fmla="*/ 174 w 744"/>
                  <a:gd name="T15" fmla="*/ 286 h 325"/>
                  <a:gd name="T16" fmla="*/ 153 w 744"/>
                  <a:gd name="T17" fmla="*/ 269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4" h="325">
                    <a:moveTo>
                      <a:pt x="153" y="26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0"/>
                      <a:pt x="17" y="19"/>
                      <a:pt x="35" y="28"/>
                    </a:cubicBezTo>
                    <a:cubicBezTo>
                      <a:pt x="126" y="75"/>
                      <a:pt x="351" y="95"/>
                      <a:pt x="537" y="72"/>
                    </a:cubicBezTo>
                    <a:cubicBezTo>
                      <a:pt x="653" y="58"/>
                      <a:pt x="727" y="31"/>
                      <a:pt x="744" y="1"/>
                    </a:cubicBezTo>
                    <a:cubicBezTo>
                      <a:pt x="589" y="270"/>
                      <a:pt x="589" y="270"/>
                      <a:pt x="589" y="270"/>
                    </a:cubicBezTo>
                    <a:cubicBezTo>
                      <a:pt x="579" y="287"/>
                      <a:pt x="536" y="303"/>
                      <a:pt x="468" y="311"/>
                    </a:cubicBezTo>
                    <a:cubicBezTo>
                      <a:pt x="359" y="325"/>
                      <a:pt x="227" y="313"/>
                      <a:pt x="174" y="286"/>
                    </a:cubicBezTo>
                    <a:cubicBezTo>
                      <a:pt x="163" y="280"/>
                      <a:pt x="156" y="275"/>
                      <a:pt x="153" y="26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8"/>
              <p:cNvSpPr>
                <a:spLocks/>
              </p:cNvSpPr>
              <p:nvPr/>
            </p:nvSpPr>
            <p:spPr bwMode="auto">
              <a:xfrm>
                <a:off x="1754" y="2638"/>
                <a:ext cx="1004" cy="265"/>
              </a:xfrm>
              <a:custGeom>
                <a:avLst/>
                <a:gdLst>
                  <a:gd name="T0" fmla="*/ 389 w 771"/>
                  <a:gd name="T1" fmla="*/ 203 h 203"/>
                  <a:gd name="T2" fmla="*/ 45 w 771"/>
                  <a:gd name="T3" fmla="*/ 148 h 203"/>
                  <a:gd name="T4" fmla="*/ 3 w 771"/>
                  <a:gd name="T5" fmla="*/ 95 h 203"/>
                  <a:gd name="T6" fmla="*/ 220 w 771"/>
                  <a:gd name="T7" fmla="*/ 10 h 203"/>
                  <a:gd name="T8" fmla="*/ 383 w 771"/>
                  <a:gd name="T9" fmla="*/ 0 h 203"/>
                  <a:gd name="T10" fmla="*/ 727 w 771"/>
                  <a:gd name="T11" fmla="*/ 54 h 203"/>
                  <a:gd name="T12" fmla="*/ 769 w 771"/>
                  <a:gd name="T13" fmla="*/ 108 h 203"/>
                  <a:gd name="T14" fmla="*/ 552 w 771"/>
                  <a:gd name="T15" fmla="*/ 193 h 203"/>
                  <a:gd name="T16" fmla="*/ 389 w 771"/>
                  <a:gd name="T17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1" h="203">
                    <a:moveTo>
                      <a:pt x="389" y="203"/>
                    </a:moveTo>
                    <a:cubicBezTo>
                      <a:pt x="242" y="203"/>
                      <a:pt x="110" y="182"/>
                      <a:pt x="45" y="148"/>
                    </a:cubicBezTo>
                    <a:cubicBezTo>
                      <a:pt x="5" y="128"/>
                      <a:pt x="0" y="108"/>
                      <a:pt x="3" y="95"/>
                    </a:cubicBezTo>
                    <a:cubicBezTo>
                      <a:pt x="11" y="57"/>
                      <a:pt x="92" y="25"/>
                      <a:pt x="220" y="10"/>
                    </a:cubicBezTo>
                    <a:cubicBezTo>
                      <a:pt x="271" y="3"/>
                      <a:pt x="326" y="0"/>
                      <a:pt x="383" y="0"/>
                    </a:cubicBezTo>
                    <a:cubicBezTo>
                      <a:pt x="530" y="0"/>
                      <a:pt x="662" y="21"/>
                      <a:pt x="727" y="54"/>
                    </a:cubicBezTo>
                    <a:cubicBezTo>
                      <a:pt x="766" y="75"/>
                      <a:pt x="771" y="95"/>
                      <a:pt x="769" y="108"/>
                    </a:cubicBezTo>
                    <a:cubicBezTo>
                      <a:pt x="760" y="146"/>
                      <a:pt x="680" y="178"/>
                      <a:pt x="552" y="193"/>
                    </a:cubicBezTo>
                    <a:cubicBezTo>
                      <a:pt x="501" y="200"/>
                      <a:pt x="446" y="203"/>
                      <a:pt x="389" y="203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9"/>
              <p:cNvSpPr>
                <a:spLocks/>
              </p:cNvSpPr>
              <p:nvPr/>
            </p:nvSpPr>
            <p:spPr bwMode="auto">
              <a:xfrm>
                <a:off x="1494" y="2363"/>
                <a:ext cx="1527" cy="494"/>
              </a:xfrm>
              <a:custGeom>
                <a:avLst/>
                <a:gdLst>
                  <a:gd name="T0" fmla="*/ 153 w 1173"/>
                  <a:gd name="T1" fmla="*/ 269 h 380"/>
                  <a:gd name="T2" fmla="*/ 0 w 1173"/>
                  <a:gd name="T3" fmla="*/ 0 h 380"/>
                  <a:gd name="T4" fmla="*/ 55 w 1173"/>
                  <a:gd name="T5" fmla="*/ 45 h 380"/>
                  <a:gd name="T6" fmla="*/ 848 w 1173"/>
                  <a:gd name="T7" fmla="*/ 114 h 380"/>
                  <a:gd name="T8" fmla="*/ 1173 w 1173"/>
                  <a:gd name="T9" fmla="*/ 2 h 380"/>
                  <a:gd name="T10" fmla="*/ 1019 w 1173"/>
                  <a:gd name="T11" fmla="*/ 271 h 380"/>
                  <a:gd name="T12" fmla="*/ 779 w 1173"/>
                  <a:gd name="T13" fmla="*/ 353 h 380"/>
                  <a:gd name="T14" fmla="*/ 194 w 1173"/>
                  <a:gd name="T15" fmla="*/ 302 h 380"/>
                  <a:gd name="T16" fmla="*/ 153 w 1173"/>
                  <a:gd name="T17" fmla="*/ 269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3" h="380">
                    <a:moveTo>
                      <a:pt x="153" y="269"/>
                    </a:moveTo>
                    <a:cubicBezTo>
                      <a:pt x="102" y="180"/>
                      <a:pt x="51" y="90"/>
                      <a:pt x="0" y="0"/>
                    </a:cubicBezTo>
                    <a:cubicBezTo>
                      <a:pt x="9" y="16"/>
                      <a:pt x="27" y="31"/>
                      <a:pt x="55" y="45"/>
                    </a:cubicBezTo>
                    <a:cubicBezTo>
                      <a:pt x="199" y="119"/>
                      <a:pt x="554" y="150"/>
                      <a:pt x="848" y="114"/>
                    </a:cubicBezTo>
                    <a:cubicBezTo>
                      <a:pt x="1030" y="92"/>
                      <a:pt x="1146" y="49"/>
                      <a:pt x="1173" y="2"/>
                    </a:cubicBezTo>
                    <a:cubicBezTo>
                      <a:pt x="1019" y="271"/>
                      <a:pt x="1019" y="271"/>
                      <a:pt x="1019" y="271"/>
                    </a:cubicBezTo>
                    <a:cubicBezTo>
                      <a:pt x="999" y="305"/>
                      <a:pt x="913" y="337"/>
                      <a:pt x="779" y="353"/>
                    </a:cubicBezTo>
                    <a:cubicBezTo>
                      <a:pt x="562" y="380"/>
                      <a:pt x="300" y="357"/>
                      <a:pt x="194" y="302"/>
                    </a:cubicBezTo>
                    <a:cubicBezTo>
                      <a:pt x="173" y="292"/>
                      <a:pt x="160" y="281"/>
                      <a:pt x="153" y="269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0"/>
              <p:cNvSpPr>
                <a:spLocks/>
              </p:cNvSpPr>
              <p:nvPr/>
            </p:nvSpPr>
            <p:spPr bwMode="auto">
              <a:xfrm>
                <a:off x="1472" y="2134"/>
                <a:ext cx="1571" cy="406"/>
              </a:xfrm>
              <a:custGeom>
                <a:avLst/>
                <a:gdLst>
                  <a:gd name="T0" fmla="*/ 608 w 1207"/>
                  <a:gd name="T1" fmla="*/ 312 h 312"/>
                  <a:gd name="T2" fmla="*/ 68 w 1207"/>
                  <a:gd name="T3" fmla="*/ 227 h 312"/>
                  <a:gd name="T4" fmla="*/ 5 w 1207"/>
                  <a:gd name="T5" fmla="*/ 146 h 312"/>
                  <a:gd name="T6" fmla="*/ 342 w 1207"/>
                  <a:gd name="T7" fmla="*/ 15 h 312"/>
                  <a:gd name="T8" fmla="*/ 600 w 1207"/>
                  <a:gd name="T9" fmla="*/ 0 h 312"/>
                  <a:gd name="T10" fmla="*/ 1139 w 1207"/>
                  <a:gd name="T11" fmla="*/ 86 h 312"/>
                  <a:gd name="T12" fmla="*/ 1203 w 1207"/>
                  <a:gd name="T13" fmla="*/ 166 h 312"/>
                  <a:gd name="T14" fmla="*/ 866 w 1207"/>
                  <a:gd name="T15" fmla="*/ 297 h 312"/>
                  <a:gd name="T16" fmla="*/ 608 w 1207"/>
                  <a:gd name="T17" fmla="*/ 312 h 312"/>
                  <a:gd name="T18" fmla="*/ 603 w 1207"/>
                  <a:gd name="T19" fmla="*/ 124 h 312"/>
                  <a:gd name="T20" fmla="*/ 536 w 1207"/>
                  <a:gd name="T21" fmla="*/ 128 h 312"/>
                  <a:gd name="T22" fmla="*/ 456 w 1207"/>
                  <a:gd name="T23" fmla="*/ 155 h 312"/>
                  <a:gd name="T24" fmla="*/ 468 w 1207"/>
                  <a:gd name="T25" fmla="*/ 167 h 312"/>
                  <a:gd name="T26" fmla="*/ 605 w 1207"/>
                  <a:gd name="T27" fmla="*/ 188 h 312"/>
                  <a:gd name="T28" fmla="*/ 671 w 1207"/>
                  <a:gd name="T29" fmla="*/ 185 h 312"/>
                  <a:gd name="T30" fmla="*/ 752 w 1207"/>
                  <a:gd name="T31" fmla="*/ 157 h 312"/>
                  <a:gd name="T32" fmla="*/ 740 w 1207"/>
                  <a:gd name="T33" fmla="*/ 145 h 312"/>
                  <a:gd name="T34" fmla="*/ 603 w 1207"/>
                  <a:gd name="T35" fmla="*/ 124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7" h="312">
                    <a:moveTo>
                      <a:pt x="608" y="312"/>
                    </a:moveTo>
                    <a:cubicBezTo>
                      <a:pt x="377" y="312"/>
                      <a:pt x="170" y="280"/>
                      <a:pt x="68" y="227"/>
                    </a:cubicBezTo>
                    <a:cubicBezTo>
                      <a:pt x="8" y="196"/>
                      <a:pt x="0" y="166"/>
                      <a:pt x="5" y="146"/>
                    </a:cubicBezTo>
                    <a:cubicBezTo>
                      <a:pt x="17" y="88"/>
                      <a:pt x="143" y="40"/>
                      <a:pt x="342" y="15"/>
                    </a:cubicBezTo>
                    <a:cubicBezTo>
                      <a:pt x="423" y="5"/>
                      <a:pt x="510" y="0"/>
                      <a:pt x="600" y="0"/>
                    </a:cubicBezTo>
                    <a:cubicBezTo>
                      <a:pt x="830" y="0"/>
                      <a:pt x="1037" y="33"/>
                      <a:pt x="1139" y="86"/>
                    </a:cubicBezTo>
                    <a:cubicBezTo>
                      <a:pt x="1200" y="116"/>
                      <a:pt x="1207" y="147"/>
                      <a:pt x="1203" y="166"/>
                    </a:cubicBezTo>
                    <a:cubicBezTo>
                      <a:pt x="1191" y="224"/>
                      <a:pt x="1064" y="273"/>
                      <a:pt x="866" y="297"/>
                    </a:cubicBezTo>
                    <a:cubicBezTo>
                      <a:pt x="784" y="307"/>
                      <a:pt x="698" y="312"/>
                      <a:pt x="608" y="312"/>
                    </a:cubicBezTo>
                    <a:moveTo>
                      <a:pt x="603" y="124"/>
                    </a:moveTo>
                    <a:cubicBezTo>
                      <a:pt x="579" y="124"/>
                      <a:pt x="557" y="125"/>
                      <a:pt x="536" y="128"/>
                    </a:cubicBezTo>
                    <a:cubicBezTo>
                      <a:pt x="480" y="135"/>
                      <a:pt x="457" y="148"/>
                      <a:pt x="456" y="155"/>
                    </a:cubicBezTo>
                    <a:cubicBezTo>
                      <a:pt x="455" y="159"/>
                      <a:pt x="460" y="163"/>
                      <a:pt x="468" y="167"/>
                    </a:cubicBezTo>
                    <a:cubicBezTo>
                      <a:pt x="493" y="180"/>
                      <a:pt x="547" y="188"/>
                      <a:pt x="605" y="188"/>
                    </a:cubicBezTo>
                    <a:cubicBezTo>
                      <a:pt x="628" y="188"/>
                      <a:pt x="650" y="187"/>
                      <a:pt x="671" y="185"/>
                    </a:cubicBezTo>
                    <a:cubicBezTo>
                      <a:pt x="727" y="178"/>
                      <a:pt x="750" y="165"/>
                      <a:pt x="752" y="157"/>
                    </a:cubicBezTo>
                    <a:cubicBezTo>
                      <a:pt x="752" y="154"/>
                      <a:pt x="748" y="150"/>
                      <a:pt x="740" y="145"/>
                    </a:cubicBezTo>
                    <a:cubicBezTo>
                      <a:pt x="715" y="132"/>
                      <a:pt x="661" y="124"/>
                      <a:pt x="603" y="124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1"/>
              <p:cNvSpPr>
                <a:spLocks/>
              </p:cNvSpPr>
              <p:nvPr/>
            </p:nvSpPr>
            <p:spPr bwMode="auto">
              <a:xfrm>
                <a:off x="1220" y="1883"/>
                <a:ext cx="2074" cy="532"/>
              </a:xfrm>
              <a:custGeom>
                <a:avLst/>
                <a:gdLst>
                  <a:gd name="T0" fmla="*/ 1591 w 1594"/>
                  <a:gd name="T1" fmla="*/ 9 h 409"/>
                  <a:gd name="T2" fmla="*/ 1493 w 1594"/>
                  <a:gd name="T3" fmla="*/ 73 h 409"/>
                  <a:gd name="T4" fmla="*/ 1399 w 1594"/>
                  <a:gd name="T5" fmla="*/ 104 h 409"/>
                  <a:gd name="T6" fmla="*/ 1284 w 1594"/>
                  <a:gd name="T7" fmla="*/ 132 h 409"/>
                  <a:gd name="T8" fmla="*/ 1284 w 1594"/>
                  <a:gd name="T9" fmla="*/ 132 h 409"/>
                  <a:gd name="T10" fmla="*/ 1187 w 1594"/>
                  <a:gd name="T11" fmla="*/ 148 h 409"/>
                  <a:gd name="T12" fmla="*/ 687 w 1594"/>
                  <a:gd name="T13" fmla="*/ 170 h 409"/>
                  <a:gd name="T14" fmla="*/ 684 w 1594"/>
                  <a:gd name="T15" fmla="*/ 170 h 409"/>
                  <a:gd name="T16" fmla="*/ 635 w 1594"/>
                  <a:gd name="T17" fmla="*/ 168 h 409"/>
                  <a:gd name="T18" fmla="*/ 454 w 1594"/>
                  <a:gd name="T19" fmla="*/ 152 h 409"/>
                  <a:gd name="T20" fmla="*/ 380 w 1594"/>
                  <a:gd name="T21" fmla="*/ 142 h 409"/>
                  <a:gd name="T22" fmla="*/ 334 w 1594"/>
                  <a:gd name="T23" fmla="*/ 135 h 409"/>
                  <a:gd name="T24" fmla="*/ 313 w 1594"/>
                  <a:gd name="T25" fmla="*/ 131 h 409"/>
                  <a:gd name="T26" fmla="*/ 312 w 1594"/>
                  <a:gd name="T27" fmla="*/ 131 h 409"/>
                  <a:gd name="T28" fmla="*/ 311 w 1594"/>
                  <a:gd name="T29" fmla="*/ 130 h 409"/>
                  <a:gd name="T30" fmla="*/ 295 w 1594"/>
                  <a:gd name="T31" fmla="*/ 127 h 409"/>
                  <a:gd name="T32" fmla="*/ 150 w 1594"/>
                  <a:gd name="T33" fmla="*/ 88 h 409"/>
                  <a:gd name="T34" fmla="*/ 91 w 1594"/>
                  <a:gd name="T35" fmla="*/ 66 h 409"/>
                  <a:gd name="T36" fmla="*/ 37 w 1594"/>
                  <a:gd name="T37" fmla="*/ 34 h 409"/>
                  <a:gd name="T38" fmla="*/ 0 w 1594"/>
                  <a:gd name="T39" fmla="*/ 0 h 409"/>
                  <a:gd name="T40" fmla="*/ 55 w 1594"/>
                  <a:gd name="T41" fmla="*/ 100 h 409"/>
                  <a:gd name="T42" fmla="*/ 133 w 1594"/>
                  <a:gd name="T43" fmla="*/ 239 h 409"/>
                  <a:gd name="T44" fmla="*/ 218 w 1594"/>
                  <a:gd name="T45" fmla="*/ 317 h 409"/>
                  <a:gd name="T46" fmla="*/ 470 w 1594"/>
                  <a:gd name="T47" fmla="*/ 385 h 409"/>
                  <a:gd name="T48" fmla="*/ 615 w 1594"/>
                  <a:gd name="T49" fmla="*/ 399 h 409"/>
                  <a:gd name="T50" fmla="*/ 926 w 1594"/>
                  <a:gd name="T51" fmla="*/ 403 h 409"/>
                  <a:gd name="T52" fmla="*/ 1081 w 1594"/>
                  <a:gd name="T53" fmla="*/ 390 h 409"/>
                  <a:gd name="T54" fmla="*/ 1154 w 1594"/>
                  <a:gd name="T55" fmla="*/ 381 h 409"/>
                  <a:gd name="T56" fmla="*/ 1229 w 1594"/>
                  <a:gd name="T57" fmla="*/ 364 h 409"/>
                  <a:gd name="T58" fmla="*/ 1292 w 1594"/>
                  <a:gd name="T59" fmla="*/ 350 h 409"/>
                  <a:gd name="T60" fmla="*/ 1418 w 1594"/>
                  <a:gd name="T61" fmla="*/ 290 h 409"/>
                  <a:gd name="T62" fmla="*/ 1486 w 1594"/>
                  <a:gd name="T63" fmla="*/ 196 h 409"/>
                  <a:gd name="T64" fmla="*/ 1544 w 1594"/>
                  <a:gd name="T65" fmla="*/ 95 h 409"/>
                  <a:gd name="T66" fmla="*/ 1592 w 1594"/>
                  <a:gd name="T67" fmla="*/ 9 h 409"/>
                  <a:gd name="T68" fmla="*/ 1594 w 1594"/>
                  <a:gd name="T69" fmla="*/ 5 h 409"/>
                  <a:gd name="T70" fmla="*/ 1591 w 1594"/>
                  <a:gd name="T71" fmla="*/ 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94" h="409">
                    <a:moveTo>
                      <a:pt x="1591" y="9"/>
                    </a:moveTo>
                    <a:cubicBezTo>
                      <a:pt x="1566" y="37"/>
                      <a:pt x="1529" y="57"/>
                      <a:pt x="1493" y="73"/>
                    </a:cubicBezTo>
                    <a:cubicBezTo>
                      <a:pt x="1463" y="86"/>
                      <a:pt x="1431" y="95"/>
                      <a:pt x="1399" y="104"/>
                    </a:cubicBezTo>
                    <a:cubicBezTo>
                      <a:pt x="1383" y="109"/>
                      <a:pt x="1290" y="131"/>
                      <a:pt x="1284" y="132"/>
                    </a:cubicBezTo>
                    <a:cubicBezTo>
                      <a:pt x="1284" y="132"/>
                      <a:pt x="1284" y="132"/>
                      <a:pt x="1284" y="132"/>
                    </a:cubicBezTo>
                    <a:cubicBezTo>
                      <a:pt x="1252" y="138"/>
                      <a:pt x="1219" y="145"/>
                      <a:pt x="1187" y="148"/>
                    </a:cubicBezTo>
                    <a:cubicBezTo>
                      <a:pt x="1022" y="171"/>
                      <a:pt x="854" y="177"/>
                      <a:pt x="687" y="170"/>
                    </a:cubicBezTo>
                    <a:cubicBezTo>
                      <a:pt x="684" y="170"/>
                      <a:pt x="684" y="170"/>
                      <a:pt x="684" y="170"/>
                    </a:cubicBezTo>
                    <a:cubicBezTo>
                      <a:pt x="668" y="170"/>
                      <a:pt x="651" y="169"/>
                      <a:pt x="635" y="168"/>
                    </a:cubicBezTo>
                    <a:cubicBezTo>
                      <a:pt x="574" y="163"/>
                      <a:pt x="514" y="160"/>
                      <a:pt x="454" y="152"/>
                    </a:cubicBezTo>
                    <a:cubicBezTo>
                      <a:pt x="429" y="150"/>
                      <a:pt x="404" y="146"/>
                      <a:pt x="380" y="142"/>
                    </a:cubicBezTo>
                    <a:cubicBezTo>
                      <a:pt x="365" y="140"/>
                      <a:pt x="349" y="138"/>
                      <a:pt x="334" y="135"/>
                    </a:cubicBezTo>
                    <a:cubicBezTo>
                      <a:pt x="327" y="133"/>
                      <a:pt x="320" y="132"/>
                      <a:pt x="313" y="131"/>
                    </a:cubicBezTo>
                    <a:cubicBezTo>
                      <a:pt x="313" y="131"/>
                      <a:pt x="312" y="131"/>
                      <a:pt x="312" y="131"/>
                    </a:cubicBezTo>
                    <a:cubicBezTo>
                      <a:pt x="311" y="130"/>
                      <a:pt x="311" y="130"/>
                      <a:pt x="311" y="130"/>
                    </a:cubicBezTo>
                    <a:cubicBezTo>
                      <a:pt x="306" y="129"/>
                      <a:pt x="300" y="128"/>
                      <a:pt x="295" y="127"/>
                    </a:cubicBezTo>
                    <a:cubicBezTo>
                      <a:pt x="246" y="117"/>
                      <a:pt x="196" y="106"/>
                      <a:pt x="150" y="88"/>
                    </a:cubicBezTo>
                    <a:cubicBezTo>
                      <a:pt x="130" y="81"/>
                      <a:pt x="110" y="75"/>
                      <a:pt x="91" y="66"/>
                    </a:cubicBezTo>
                    <a:cubicBezTo>
                      <a:pt x="72" y="57"/>
                      <a:pt x="54" y="46"/>
                      <a:pt x="37" y="34"/>
                    </a:cubicBezTo>
                    <a:cubicBezTo>
                      <a:pt x="24" y="24"/>
                      <a:pt x="9" y="13"/>
                      <a:pt x="0" y="0"/>
                    </a:cubicBezTo>
                    <a:cubicBezTo>
                      <a:pt x="22" y="32"/>
                      <a:pt x="37" y="67"/>
                      <a:pt x="55" y="100"/>
                    </a:cubicBezTo>
                    <a:cubicBezTo>
                      <a:pt x="80" y="147"/>
                      <a:pt x="107" y="193"/>
                      <a:pt x="133" y="239"/>
                    </a:cubicBezTo>
                    <a:cubicBezTo>
                      <a:pt x="151" y="272"/>
                      <a:pt x="181" y="300"/>
                      <a:pt x="218" y="317"/>
                    </a:cubicBezTo>
                    <a:cubicBezTo>
                      <a:pt x="297" y="355"/>
                      <a:pt x="382" y="374"/>
                      <a:pt x="470" y="385"/>
                    </a:cubicBezTo>
                    <a:cubicBezTo>
                      <a:pt x="518" y="392"/>
                      <a:pt x="567" y="395"/>
                      <a:pt x="615" y="399"/>
                    </a:cubicBezTo>
                    <a:cubicBezTo>
                      <a:pt x="719" y="407"/>
                      <a:pt x="823" y="409"/>
                      <a:pt x="926" y="403"/>
                    </a:cubicBezTo>
                    <a:cubicBezTo>
                      <a:pt x="978" y="401"/>
                      <a:pt x="1030" y="396"/>
                      <a:pt x="1081" y="390"/>
                    </a:cubicBezTo>
                    <a:cubicBezTo>
                      <a:pt x="1106" y="387"/>
                      <a:pt x="1130" y="384"/>
                      <a:pt x="1154" y="381"/>
                    </a:cubicBezTo>
                    <a:cubicBezTo>
                      <a:pt x="1179" y="377"/>
                      <a:pt x="1205" y="369"/>
                      <a:pt x="1229" y="364"/>
                    </a:cubicBezTo>
                    <a:cubicBezTo>
                      <a:pt x="1250" y="360"/>
                      <a:pt x="1272" y="356"/>
                      <a:pt x="1292" y="350"/>
                    </a:cubicBezTo>
                    <a:cubicBezTo>
                      <a:pt x="1338" y="338"/>
                      <a:pt x="1384" y="320"/>
                      <a:pt x="1418" y="290"/>
                    </a:cubicBezTo>
                    <a:cubicBezTo>
                      <a:pt x="1449" y="264"/>
                      <a:pt x="1468" y="230"/>
                      <a:pt x="1486" y="196"/>
                    </a:cubicBezTo>
                    <a:cubicBezTo>
                      <a:pt x="1504" y="162"/>
                      <a:pt x="1524" y="129"/>
                      <a:pt x="1544" y="95"/>
                    </a:cubicBezTo>
                    <a:cubicBezTo>
                      <a:pt x="1560" y="67"/>
                      <a:pt x="1577" y="38"/>
                      <a:pt x="1592" y="9"/>
                    </a:cubicBezTo>
                    <a:cubicBezTo>
                      <a:pt x="1593" y="8"/>
                      <a:pt x="1593" y="6"/>
                      <a:pt x="1594" y="5"/>
                    </a:cubicBezTo>
                    <a:cubicBezTo>
                      <a:pt x="1593" y="6"/>
                      <a:pt x="1592" y="7"/>
                      <a:pt x="1591" y="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2"/>
              <p:cNvSpPr>
                <a:spLocks/>
              </p:cNvSpPr>
              <p:nvPr/>
            </p:nvSpPr>
            <p:spPr bwMode="auto">
              <a:xfrm>
                <a:off x="1194" y="1794"/>
                <a:ext cx="2131" cy="323"/>
              </a:xfrm>
              <a:custGeom>
                <a:avLst/>
                <a:gdLst>
                  <a:gd name="T0" fmla="*/ 833 w 1638"/>
                  <a:gd name="T1" fmla="*/ 248 h 248"/>
                  <a:gd name="T2" fmla="*/ 707 w 1638"/>
                  <a:gd name="T3" fmla="*/ 245 h 248"/>
                  <a:gd name="T4" fmla="*/ 704 w 1638"/>
                  <a:gd name="T5" fmla="*/ 245 h 248"/>
                  <a:gd name="T6" fmla="*/ 655 w 1638"/>
                  <a:gd name="T7" fmla="*/ 243 h 248"/>
                  <a:gd name="T8" fmla="*/ 594 w 1638"/>
                  <a:gd name="T9" fmla="*/ 238 h 248"/>
                  <a:gd name="T10" fmla="*/ 473 w 1638"/>
                  <a:gd name="T11" fmla="*/ 227 h 248"/>
                  <a:gd name="T12" fmla="*/ 413 w 1638"/>
                  <a:gd name="T13" fmla="*/ 219 h 248"/>
                  <a:gd name="T14" fmla="*/ 399 w 1638"/>
                  <a:gd name="T15" fmla="*/ 217 h 248"/>
                  <a:gd name="T16" fmla="*/ 390 w 1638"/>
                  <a:gd name="T17" fmla="*/ 216 h 248"/>
                  <a:gd name="T18" fmla="*/ 388 w 1638"/>
                  <a:gd name="T19" fmla="*/ 216 h 248"/>
                  <a:gd name="T20" fmla="*/ 245 w 1638"/>
                  <a:gd name="T21" fmla="*/ 187 h 248"/>
                  <a:gd name="T22" fmla="*/ 106 w 1638"/>
                  <a:gd name="T23" fmla="*/ 139 h 248"/>
                  <a:gd name="T24" fmla="*/ 42 w 1638"/>
                  <a:gd name="T25" fmla="*/ 101 h 248"/>
                  <a:gd name="T26" fmla="*/ 2 w 1638"/>
                  <a:gd name="T27" fmla="*/ 29 h 248"/>
                  <a:gd name="T28" fmla="*/ 2 w 1638"/>
                  <a:gd name="T29" fmla="*/ 27 h 248"/>
                  <a:gd name="T30" fmla="*/ 7 w 1638"/>
                  <a:gd name="T31" fmla="*/ 9 h 248"/>
                  <a:gd name="T32" fmla="*/ 7 w 1638"/>
                  <a:gd name="T33" fmla="*/ 9 h 248"/>
                  <a:gd name="T34" fmla="*/ 8 w 1638"/>
                  <a:gd name="T35" fmla="*/ 7 h 248"/>
                  <a:gd name="T36" fmla="*/ 12 w 1638"/>
                  <a:gd name="T37" fmla="*/ 0 h 248"/>
                  <a:gd name="T38" fmla="*/ 20 w 1638"/>
                  <a:gd name="T39" fmla="*/ 5 h 248"/>
                  <a:gd name="T40" fmla="*/ 20 w 1638"/>
                  <a:gd name="T41" fmla="*/ 5 h 248"/>
                  <a:gd name="T42" fmla="*/ 25 w 1638"/>
                  <a:gd name="T43" fmla="*/ 8 h 248"/>
                  <a:gd name="T44" fmla="*/ 31 w 1638"/>
                  <a:gd name="T45" fmla="*/ 12 h 248"/>
                  <a:gd name="T46" fmla="*/ 459 w 1638"/>
                  <a:gd name="T47" fmla="*/ 119 h 248"/>
                  <a:gd name="T48" fmla="*/ 828 w 1638"/>
                  <a:gd name="T49" fmla="*/ 139 h 248"/>
                  <a:gd name="T50" fmla="*/ 893 w 1638"/>
                  <a:gd name="T51" fmla="*/ 139 h 248"/>
                  <a:gd name="T52" fmla="*/ 896 w 1638"/>
                  <a:gd name="T53" fmla="*/ 139 h 248"/>
                  <a:gd name="T54" fmla="*/ 982 w 1638"/>
                  <a:gd name="T55" fmla="*/ 134 h 248"/>
                  <a:gd name="T56" fmla="*/ 1038 w 1638"/>
                  <a:gd name="T57" fmla="*/ 133 h 248"/>
                  <a:gd name="T58" fmla="*/ 1177 w 1638"/>
                  <a:gd name="T59" fmla="*/ 120 h 248"/>
                  <a:gd name="T60" fmla="*/ 1480 w 1638"/>
                  <a:gd name="T61" fmla="*/ 64 h 248"/>
                  <a:gd name="T62" fmla="*/ 1481 w 1638"/>
                  <a:gd name="T63" fmla="*/ 63 h 248"/>
                  <a:gd name="T64" fmla="*/ 1612 w 1638"/>
                  <a:gd name="T65" fmla="*/ 11 h 248"/>
                  <a:gd name="T66" fmla="*/ 1615 w 1638"/>
                  <a:gd name="T67" fmla="*/ 9 h 248"/>
                  <a:gd name="T68" fmla="*/ 1618 w 1638"/>
                  <a:gd name="T69" fmla="*/ 7 h 248"/>
                  <a:gd name="T70" fmla="*/ 1626 w 1638"/>
                  <a:gd name="T71" fmla="*/ 3 h 248"/>
                  <a:gd name="T72" fmla="*/ 1630 w 1638"/>
                  <a:gd name="T73" fmla="*/ 10 h 248"/>
                  <a:gd name="T74" fmla="*/ 1631 w 1638"/>
                  <a:gd name="T75" fmla="*/ 14 h 248"/>
                  <a:gd name="T76" fmla="*/ 1626 w 1638"/>
                  <a:gd name="T77" fmla="*/ 70 h 248"/>
                  <a:gd name="T78" fmla="*/ 1624 w 1638"/>
                  <a:gd name="T79" fmla="*/ 73 h 248"/>
                  <a:gd name="T80" fmla="*/ 1622 w 1638"/>
                  <a:gd name="T81" fmla="*/ 75 h 248"/>
                  <a:gd name="T82" fmla="*/ 1479 w 1638"/>
                  <a:gd name="T83" fmla="*/ 161 h 248"/>
                  <a:gd name="T84" fmla="*/ 1305 w 1638"/>
                  <a:gd name="T85" fmla="*/ 207 h 248"/>
                  <a:gd name="T86" fmla="*/ 1208 w 1638"/>
                  <a:gd name="T87" fmla="*/ 223 h 248"/>
                  <a:gd name="T88" fmla="*/ 833 w 1638"/>
                  <a:gd name="T8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38" h="248">
                    <a:moveTo>
                      <a:pt x="833" y="248"/>
                    </a:moveTo>
                    <a:cubicBezTo>
                      <a:pt x="792" y="248"/>
                      <a:pt x="749" y="247"/>
                      <a:pt x="707" y="245"/>
                    </a:cubicBezTo>
                    <a:cubicBezTo>
                      <a:pt x="704" y="245"/>
                      <a:pt x="704" y="245"/>
                      <a:pt x="704" y="245"/>
                    </a:cubicBezTo>
                    <a:cubicBezTo>
                      <a:pt x="687" y="245"/>
                      <a:pt x="671" y="244"/>
                      <a:pt x="655" y="243"/>
                    </a:cubicBezTo>
                    <a:cubicBezTo>
                      <a:pt x="634" y="241"/>
                      <a:pt x="614" y="240"/>
                      <a:pt x="594" y="238"/>
                    </a:cubicBezTo>
                    <a:cubicBezTo>
                      <a:pt x="554" y="235"/>
                      <a:pt x="513" y="232"/>
                      <a:pt x="473" y="227"/>
                    </a:cubicBezTo>
                    <a:cubicBezTo>
                      <a:pt x="453" y="226"/>
                      <a:pt x="432" y="222"/>
                      <a:pt x="413" y="219"/>
                    </a:cubicBezTo>
                    <a:cubicBezTo>
                      <a:pt x="408" y="219"/>
                      <a:pt x="404" y="218"/>
                      <a:pt x="399" y="217"/>
                    </a:cubicBezTo>
                    <a:cubicBezTo>
                      <a:pt x="396" y="217"/>
                      <a:pt x="393" y="216"/>
                      <a:pt x="390" y="216"/>
                    </a:cubicBezTo>
                    <a:cubicBezTo>
                      <a:pt x="388" y="216"/>
                      <a:pt x="388" y="216"/>
                      <a:pt x="388" y="216"/>
                    </a:cubicBezTo>
                    <a:cubicBezTo>
                      <a:pt x="338" y="208"/>
                      <a:pt x="290" y="198"/>
                      <a:pt x="245" y="187"/>
                    </a:cubicBezTo>
                    <a:cubicBezTo>
                      <a:pt x="201" y="175"/>
                      <a:pt x="149" y="160"/>
                      <a:pt x="106" y="139"/>
                    </a:cubicBezTo>
                    <a:cubicBezTo>
                      <a:pt x="84" y="128"/>
                      <a:pt x="61" y="117"/>
                      <a:pt x="42" y="101"/>
                    </a:cubicBezTo>
                    <a:cubicBezTo>
                      <a:pt x="14" y="79"/>
                      <a:pt x="0" y="53"/>
                      <a:pt x="2" y="29"/>
                    </a:cubicBezTo>
                    <a:cubicBezTo>
                      <a:pt x="2" y="28"/>
                      <a:pt x="2" y="27"/>
                      <a:pt x="2" y="27"/>
                    </a:cubicBezTo>
                    <a:cubicBezTo>
                      <a:pt x="2" y="21"/>
                      <a:pt x="4" y="15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8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6"/>
                      <a:pt x="23" y="7"/>
                      <a:pt x="25" y="8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165" y="78"/>
                      <a:pt x="323" y="103"/>
                      <a:pt x="459" y="119"/>
                    </a:cubicBezTo>
                    <a:cubicBezTo>
                      <a:pt x="576" y="133"/>
                      <a:pt x="696" y="139"/>
                      <a:pt x="828" y="139"/>
                    </a:cubicBezTo>
                    <a:cubicBezTo>
                      <a:pt x="849" y="139"/>
                      <a:pt x="871" y="139"/>
                      <a:pt x="893" y="139"/>
                    </a:cubicBezTo>
                    <a:cubicBezTo>
                      <a:pt x="894" y="139"/>
                      <a:pt x="895" y="139"/>
                      <a:pt x="896" y="139"/>
                    </a:cubicBezTo>
                    <a:cubicBezTo>
                      <a:pt x="924" y="135"/>
                      <a:pt x="953" y="135"/>
                      <a:pt x="982" y="134"/>
                    </a:cubicBezTo>
                    <a:cubicBezTo>
                      <a:pt x="1001" y="134"/>
                      <a:pt x="1020" y="134"/>
                      <a:pt x="1038" y="133"/>
                    </a:cubicBezTo>
                    <a:cubicBezTo>
                      <a:pt x="1086" y="130"/>
                      <a:pt x="1132" y="125"/>
                      <a:pt x="1177" y="120"/>
                    </a:cubicBezTo>
                    <a:cubicBezTo>
                      <a:pt x="1290" y="108"/>
                      <a:pt x="1389" y="90"/>
                      <a:pt x="1480" y="64"/>
                    </a:cubicBezTo>
                    <a:cubicBezTo>
                      <a:pt x="1481" y="63"/>
                      <a:pt x="1481" y="63"/>
                      <a:pt x="1481" y="63"/>
                    </a:cubicBezTo>
                    <a:cubicBezTo>
                      <a:pt x="1524" y="50"/>
                      <a:pt x="1566" y="33"/>
                      <a:pt x="1612" y="11"/>
                    </a:cubicBezTo>
                    <a:cubicBezTo>
                      <a:pt x="1613" y="10"/>
                      <a:pt x="1614" y="10"/>
                      <a:pt x="1615" y="9"/>
                    </a:cubicBezTo>
                    <a:cubicBezTo>
                      <a:pt x="1618" y="7"/>
                      <a:pt x="1618" y="7"/>
                      <a:pt x="1618" y="7"/>
                    </a:cubicBezTo>
                    <a:cubicBezTo>
                      <a:pt x="1626" y="3"/>
                      <a:pt x="1626" y="3"/>
                      <a:pt x="1626" y="3"/>
                    </a:cubicBezTo>
                    <a:cubicBezTo>
                      <a:pt x="1630" y="10"/>
                      <a:pt x="1630" y="10"/>
                      <a:pt x="1630" y="10"/>
                    </a:cubicBezTo>
                    <a:cubicBezTo>
                      <a:pt x="1630" y="12"/>
                      <a:pt x="1631" y="13"/>
                      <a:pt x="1631" y="14"/>
                    </a:cubicBezTo>
                    <a:cubicBezTo>
                      <a:pt x="1638" y="33"/>
                      <a:pt x="1636" y="53"/>
                      <a:pt x="1626" y="70"/>
                    </a:cubicBezTo>
                    <a:cubicBezTo>
                      <a:pt x="1624" y="73"/>
                      <a:pt x="1624" y="73"/>
                      <a:pt x="1624" y="73"/>
                    </a:cubicBezTo>
                    <a:cubicBezTo>
                      <a:pt x="1623" y="74"/>
                      <a:pt x="1623" y="74"/>
                      <a:pt x="1622" y="75"/>
                    </a:cubicBezTo>
                    <a:cubicBezTo>
                      <a:pt x="1586" y="120"/>
                      <a:pt x="1527" y="145"/>
                      <a:pt x="1479" y="161"/>
                    </a:cubicBezTo>
                    <a:cubicBezTo>
                      <a:pt x="1421" y="181"/>
                      <a:pt x="1320" y="204"/>
                      <a:pt x="1305" y="207"/>
                    </a:cubicBezTo>
                    <a:cubicBezTo>
                      <a:pt x="1271" y="214"/>
                      <a:pt x="1239" y="220"/>
                      <a:pt x="1208" y="223"/>
                    </a:cubicBezTo>
                    <a:cubicBezTo>
                      <a:pt x="1090" y="239"/>
                      <a:pt x="963" y="248"/>
                      <a:pt x="833" y="248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3"/>
              <p:cNvSpPr>
                <a:spLocks/>
              </p:cNvSpPr>
              <p:nvPr/>
            </p:nvSpPr>
            <p:spPr bwMode="auto">
              <a:xfrm>
                <a:off x="1675" y="1175"/>
                <a:ext cx="1170" cy="346"/>
              </a:xfrm>
              <a:custGeom>
                <a:avLst/>
                <a:gdLst>
                  <a:gd name="T0" fmla="*/ 899 w 899"/>
                  <a:gd name="T1" fmla="*/ 133 h 266"/>
                  <a:gd name="T2" fmla="*/ 896 w 899"/>
                  <a:gd name="T3" fmla="*/ 142 h 266"/>
                  <a:gd name="T4" fmla="*/ 889 w 899"/>
                  <a:gd name="T5" fmla="*/ 153 h 266"/>
                  <a:gd name="T6" fmla="*/ 878 w 899"/>
                  <a:gd name="T7" fmla="*/ 164 h 266"/>
                  <a:gd name="T8" fmla="*/ 862 w 899"/>
                  <a:gd name="T9" fmla="*/ 175 h 266"/>
                  <a:gd name="T10" fmla="*/ 846 w 899"/>
                  <a:gd name="T11" fmla="*/ 246 h 266"/>
                  <a:gd name="T12" fmla="*/ 825 w 899"/>
                  <a:gd name="T13" fmla="*/ 255 h 266"/>
                  <a:gd name="T14" fmla="*/ 797 w 899"/>
                  <a:gd name="T15" fmla="*/ 265 h 266"/>
                  <a:gd name="T16" fmla="*/ 784 w 899"/>
                  <a:gd name="T17" fmla="*/ 265 h 266"/>
                  <a:gd name="T18" fmla="*/ 745 w 899"/>
                  <a:gd name="T19" fmla="*/ 261 h 266"/>
                  <a:gd name="T20" fmla="*/ 730 w 899"/>
                  <a:gd name="T21" fmla="*/ 260 h 266"/>
                  <a:gd name="T22" fmla="*/ 700 w 899"/>
                  <a:gd name="T23" fmla="*/ 258 h 266"/>
                  <a:gd name="T24" fmla="*/ 675 w 899"/>
                  <a:gd name="T25" fmla="*/ 256 h 266"/>
                  <a:gd name="T26" fmla="*/ 664 w 899"/>
                  <a:gd name="T27" fmla="*/ 255 h 266"/>
                  <a:gd name="T28" fmla="*/ 636 w 899"/>
                  <a:gd name="T29" fmla="*/ 253 h 266"/>
                  <a:gd name="T30" fmla="*/ 613 w 899"/>
                  <a:gd name="T31" fmla="*/ 252 h 266"/>
                  <a:gd name="T32" fmla="*/ 591 w 899"/>
                  <a:gd name="T33" fmla="*/ 251 h 266"/>
                  <a:gd name="T34" fmla="*/ 563 w 899"/>
                  <a:gd name="T35" fmla="*/ 250 h 266"/>
                  <a:gd name="T36" fmla="*/ 538 w 899"/>
                  <a:gd name="T37" fmla="*/ 249 h 266"/>
                  <a:gd name="T38" fmla="*/ 509 w 899"/>
                  <a:gd name="T39" fmla="*/ 248 h 266"/>
                  <a:gd name="T40" fmla="*/ 479 w 899"/>
                  <a:gd name="T41" fmla="*/ 248 h 266"/>
                  <a:gd name="T42" fmla="*/ 448 w 899"/>
                  <a:gd name="T43" fmla="*/ 248 h 266"/>
                  <a:gd name="T44" fmla="*/ 420 w 899"/>
                  <a:gd name="T45" fmla="*/ 248 h 266"/>
                  <a:gd name="T46" fmla="*/ 391 w 899"/>
                  <a:gd name="T47" fmla="*/ 248 h 266"/>
                  <a:gd name="T48" fmla="*/ 365 w 899"/>
                  <a:gd name="T49" fmla="*/ 249 h 266"/>
                  <a:gd name="T50" fmla="*/ 340 w 899"/>
                  <a:gd name="T51" fmla="*/ 249 h 266"/>
                  <a:gd name="T52" fmla="*/ 311 w 899"/>
                  <a:gd name="T53" fmla="*/ 250 h 266"/>
                  <a:gd name="T54" fmla="*/ 279 w 899"/>
                  <a:gd name="T55" fmla="*/ 252 h 266"/>
                  <a:gd name="T56" fmla="*/ 251 w 899"/>
                  <a:gd name="T57" fmla="*/ 253 h 266"/>
                  <a:gd name="T58" fmla="*/ 211 w 899"/>
                  <a:gd name="T59" fmla="*/ 256 h 266"/>
                  <a:gd name="T60" fmla="*/ 183 w 899"/>
                  <a:gd name="T61" fmla="*/ 258 h 266"/>
                  <a:gd name="T62" fmla="*/ 152 w 899"/>
                  <a:gd name="T63" fmla="*/ 260 h 266"/>
                  <a:gd name="T64" fmla="*/ 112 w 899"/>
                  <a:gd name="T65" fmla="*/ 264 h 266"/>
                  <a:gd name="T66" fmla="*/ 39 w 899"/>
                  <a:gd name="T67" fmla="*/ 175 h 266"/>
                  <a:gd name="T68" fmla="*/ 26 w 899"/>
                  <a:gd name="T69" fmla="*/ 167 h 266"/>
                  <a:gd name="T70" fmla="*/ 17 w 899"/>
                  <a:gd name="T71" fmla="*/ 160 h 266"/>
                  <a:gd name="T72" fmla="*/ 8 w 899"/>
                  <a:gd name="T73" fmla="*/ 150 h 266"/>
                  <a:gd name="T74" fmla="*/ 3 w 899"/>
                  <a:gd name="T75" fmla="*/ 142 h 266"/>
                  <a:gd name="T76" fmla="*/ 0 w 899"/>
                  <a:gd name="T77" fmla="*/ 132 h 266"/>
                  <a:gd name="T78" fmla="*/ 0 w 899"/>
                  <a:gd name="T79" fmla="*/ 129 h 266"/>
                  <a:gd name="T80" fmla="*/ 1 w 899"/>
                  <a:gd name="T81" fmla="*/ 121 h 266"/>
                  <a:gd name="T82" fmla="*/ 6 w 899"/>
                  <a:gd name="T83" fmla="*/ 110 h 266"/>
                  <a:gd name="T84" fmla="*/ 13 w 899"/>
                  <a:gd name="T85" fmla="*/ 101 h 266"/>
                  <a:gd name="T86" fmla="*/ 25 w 899"/>
                  <a:gd name="T87" fmla="*/ 91 h 266"/>
                  <a:gd name="T88" fmla="*/ 43 w 899"/>
                  <a:gd name="T89" fmla="*/ 80 h 266"/>
                  <a:gd name="T90" fmla="*/ 59 w 899"/>
                  <a:gd name="T91" fmla="*/ 73 h 266"/>
                  <a:gd name="T92" fmla="*/ 83 w 899"/>
                  <a:gd name="T93" fmla="*/ 63 h 266"/>
                  <a:gd name="T94" fmla="*/ 111 w 899"/>
                  <a:gd name="T95" fmla="*/ 54 h 266"/>
                  <a:gd name="T96" fmla="*/ 135 w 899"/>
                  <a:gd name="T97" fmla="*/ 48 h 266"/>
                  <a:gd name="T98" fmla="*/ 171 w 899"/>
                  <a:gd name="T99" fmla="*/ 40 h 266"/>
                  <a:gd name="T100" fmla="*/ 206 w 899"/>
                  <a:gd name="T101" fmla="*/ 34 h 266"/>
                  <a:gd name="T102" fmla="*/ 238 w 899"/>
                  <a:gd name="T103" fmla="*/ 29 h 266"/>
                  <a:gd name="T104" fmla="*/ 863 w 899"/>
                  <a:gd name="T105" fmla="*/ 86 h 266"/>
                  <a:gd name="T106" fmla="*/ 874 w 899"/>
                  <a:gd name="T107" fmla="*/ 93 h 266"/>
                  <a:gd name="T108" fmla="*/ 885 w 899"/>
                  <a:gd name="T109" fmla="*/ 102 h 266"/>
                  <a:gd name="T110" fmla="*/ 892 w 899"/>
                  <a:gd name="T111" fmla="*/ 110 h 266"/>
                  <a:gd name="T112" fmla="*/ 896 w 899"/>
                  <a:gd name="T113" fmla="*/ 118 h 266"/>
                  <a:gd name="T114" fmla="*/ 899 w 899"/>
                  <a:gd name="T115" fmla="*/ 12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9" h="266">
                    <a:moveTo>
                      <a:pt x="899" y="129"/>
                    </a:moveTo>
                    <a:cubicBezTo>
                      <a:pt x="899" y="130"/>
                      <a:pt x="899" y="130"/>
                      <a:pt x="899" y="130"/>
                    </a:cubicBezTo>
                    <a:cubicBezTo>
                      <a:pt x="899" y="130"/>
                      <a:pt x="899" y="130"/>
                      <a:pt x="899" y="130"/>
                    </a:cubicBezTo>
                    <a:cubicBezTo>
                      <a:pt x="899" y="131"/>
                      <a:pt x="899" y="131"/>
                      <a:pt x="899" y="131"/>
                    </a:cubicBezTo>
                    <a:cubicBezTo>
                      <a:pt x="899" y="132"/>
                      <a:pt x="899" y="133"/>
                      <a:pt x="899" y="133"/>
                    </a:cubicBezTo>
                    <a:cubicBezTo>
                      <a:pt x="899" y="134"/>
                      <a:pt x="899" y="134"/>
                      <a:pt x="899" y="134"/>
                    </a:cubicBezTo>
                    <a:cubicBezTo>
                      <a:pt x="898" y="135"/>
                      <a:pt x="898" y="136"/>
                      <a:pt x="898" y="137"/>
                    </a:cubicBezTo>
                    <a:cubicBezTo>
                      <a:pt x="898" y="138"/>
                      <a:pt x="898" y="138"/>
                      <a:pt x="898" y="138"/>
                    </a:cubicBezTo>
                    <a:cubicBezTo>
                      <a:pt x="897" y="139"/>
                      <a:pt x="897" y="140"/>
                      <a:pt x="897" y="141"/>
                    </a:cubicBezTo>
                    <a:cubicBezTo>
                      <a:pt x="896" y="142"/>
                      <a:pt x="896" y="142"/>
                      <a:pt x="896" y="142"/>
                    </a:cubicBezTo>
                    <a:cubicBezTo>
                      <a:pt x="896" y="143"/>
                      <a:pt x="895" y="144"/>
                      <a:pt x="895" y="145"/>
                    </a:cubicBezTo>
                    <a:cubicBezTo>
                      <a:pt x="894" y="147"/>
                      <a:pt x="893" y="148"/>
                      <a:pt x="893" y="149"/>
                    </a:cubicBezTo>
                    <a:cubicBezTo>
                      <a:pt x="892" y="150"/>
                      <a:pt x="892" y="150"/>
                      <a:pt x="892" y="150"/>
                    </a:cubicBezTo>
                    <a:cubicBezTo>
                      <a:pt x="891" y="151"/>
                      <a:pt x="890" y="152"/>
                      <a:pt x="890" y="153"/>
                    </a:cubicBezTo>
                    <a:cubicBezTo>
                      <a:pt x="889" y="153"/>
                      <a:pt x="889" y="153"/>
                      <a:pt x="889" y="153"/>
                    </a:cubicBezTo>
                    <a:cubicBezTo>
                      <a:pt x="888" y="154"/>
                      <a:pt x="887" y="155"/>
                      <a:pt x="886" y="156"/>
                    </a:cubicBezTo>
                    <a:cubicBezTo>
                      <a:pt x="885" y="157"/>
                      <a:pt x="885" y="157"/>
                      <a:pt x="885" y="157"/>
                    </a:cubicBezTo>
                    <a:cubicBezTo>
                      <a:pt x="884" y="158"/>
                      <a:pt x="884" y="159"/>
                      <a:pt x="883" y="160"/>
                    </a:cubicBezTo>
                    <a:cubicBezTo>
                      <a:pt x="882" y="161"/>
                      <a:pt x="882" y="161"/>
                      <a:pt x="882" y="161"/>
                    </a:cubicBezTo>
                    <a:cubicBezTo>
                      <a:pt x="880" y="162"/>
                      <a:pt x="879" y="163"/>
                      <a:pt x="878" y="164"/>
                    </a:cubicBezTo>
                    <a:cubicBezTo>
                      <a:pt x="877" y="165"/>
                      <a:pt x="877" y="165"/>
                      <a:pt x="877" y="165"/>
                    </a:cubicBezTo>
                    <a:cubicBezTo>
                      <a:pt x="876" y="166"/>
                      <a:pt x="875" y="167"/>
                      <a:pt x="873" y="167"/>
                    </a:cubicBezTo>
                    <a:cubicBezTo>
                      <a:pt x="873" y="168"/>
                      <a:pt x="872" y="168"/>
                      <a:pt x="872" y="168"/>
                    </a:cubicBezTo>
                    <a:cubicBezTo>
                      <a:pt x="870" y="169"/>
                      <a:pt x="869" y="170"/>
                      <a:pt x="867" y="172"/>
                    </a:cubicBezTo>
                    <a:cubicBezTo>
                      <a:pt x="865" y="173"/>
                      <a:pt x="864" y="174"/>
                      <a:pt x="862" y="175"/>
                    </a:cubicBezTo>
                    <a:cubicBezTo>
                      <a:pt x="861" y="175"/>
                      <a:pt x="861" y="175"/>
                      <a:pt x="860" y="176"/>
                    </a:cubicBezTo>
                    <a:cubicBezTo>
                      <a:pt x="859" y="176"/>
                      <a:pt x="857" y="177"/>
                      <a:pt x="856" y="178"/>
                    </a:cubicBezTo>
                    <a:cubicBezTo>
                      <a:pt x="854" y="243"/>
                      <a:pt x="854" y="243"/>
                      <a:pt x="854" y="243"/>
                    </a:cubicBezTo>
                    <a:cubicBezTo>
                      <a:pt x="852" y="244"/>
                      <a:pt x="850" y="245"/>
                      <a:pt x="848" y="246"/>
                    </a:cubicBezTo>
                    <a:cubicBezTo>
                      <a:pt x="847" y="246"/>
                      <a:pt x="847" y="246"/>
                      <a:pt x="846" y="246"/>
                    </a:cubicBezTo>
                    <a:cubicBezTo>
                      <a:pt x="844" y="247"/>
                      <a:pt x="843" y="248"/>
                      <a:pt x="841" y="249"/>
                    </a:cubicBezTo>
                    <a:cubicBezTo>
                      <a:pt x="840" y="249"/>
                      <a:pt x="840" y="249"/>
                      <a:pt x="839" y="250"/>
                    </a:cubicBezTo>
                    <a:cubicBezTo>
                      <a:pt x="837" y="251"/>
                      <a:pt x="835" y="251"/>
                      <a:pt x="832" y="252"/>
                    </a:cubicBezTo>
                    <a:cubicBezTo>
                      <a:pt x="832" y="253"/>
                      <a:pt x="831" y="253"/>
                      <a:pt x="831" y="253"/>
                    </a:cubicBezTo>
                    <a:cubicBezTo>
                      <a:pt x="829" y="254"/>
                      <a:pt x="827" y="255"/>
                      <a:pt x="825" y="255"/>
                    </a:cubicBezTo>
                    <a:cubicBezTo>
                      <a:pt x="824" y="256"/>
                      <a:pt x="823" y="256"/>
                      <a:pt x="823" y="256"/>
                    </a:cubicBezTo>
                    <a:cubicBezTo>
                      <a:pt x="820" y="257"/>
                      <a:pt x="818" y="258"/>
                      <a:pt x="815" y="259"/>
                    </a:cubicBezTo>
                    <a:cubicBezTo>
                      <a:pt x="812" y="260"/>
                      <a:pt x="809" y="261"/>
                      <a:pt x="807" y="262"/>
                    </a:cubicBezTo>
                    <a:cubicBezTo>
                      <a:pt x="806" y="262"/>
                      <a:pt x="805" y="262"/>
                      <a:pt x="804" y="263"/>
                    </a:cubicBezTo>
                    <a:cubicBezTo>
                      <a:pt x="802" y="263"/>
                      <a:pt x="800" y="264"/>
                      <a:pt x="797" y="265"/>
                    </a:cubicBezTo>
                    <a:cubicBezTo>
                      <a:pt x="797" y="265"/>
                      <a:pt x="796" y="265"/>
                      <a:pt x="796" y="265"/>
                    </a:cubicBezTo>
                    <a:cubicBezTo>
                      <a:pt x="795" y="266"/>
                      <a:pt x="794" y="266"/>
                      <a:pt x="793" y="266"/>
                    </a:cubicBezTo>
                    <a:cubicBezTo>
                      <a:pt x="792" y="266"/>
                      <a:pt x="792" y="266"/>
                      <a:pt x="792" y="266"/>
                    </a:cubicBezTo>
                    <a:cubicBezTo>
                      <a:pt x="790" y="266"/>
                      <a:pt x="787" y="266"/>
                      <a:pt x="785" y="265"/>
                    </a:cubicBezTo>
                    <a:cubicBezTo>
                      <a:pt x="785" y="265"/>
                      <a:pt x="784" y="265"/>
                      <a:pt x="784" y="265"/>
                    </a:cubicBezTo>
                    <a:cubicBezTo>
                      <a:pt x="782" y="265"/>
                      <a:pt x="781" y="265"/>
                      <a:pt x="779" y="265"/>
                    </a:cubicBezTo>
                    <a:cubicBezTo>
                      <a:pt x="772" y="264"/>
                      <a:pt x="765" y="263"/>
                      <a:pt x="757" y="263"/>
                    </a:cubicBezTo>
                    <a:cubicBezTo>
                      <a:pt x="755" y="262"/>
                      <a:pt x="753" y="262"/>
                      <a:pt x="750" y="262"/>
                    </a:cubicBezTo>
                    <a:cubicBezTo>
                      <a:pt x="749" y="262"/>
                      <a:pt x="748" y="262"/>
                      <a:pt x="747" y="262"/>
                    </a:cubicBezTo>
                    <a:cubicBezTo>
                      <a:pt x="746" y="261"/>
                      <a:pt x="746" y="261"/>
                      <a:pt x="745" y="261"/>
                    </a:cubicBezTo>
                    <a:cubicBezTo>
                      <a:pt x="742" y="261"/>
                      <a:pt x="740" y="261"/>
                      <a:pt x="737" y="261"/>
                    </a:cubicBezTo>
                    <a:cubicBezTo>
                      <a:pt x="736" y="261"/>
                      <a:pt x="735" y="260"/>
                      <a:pt x="734" y="260"/>
                    </a:cubicBezTo>
                    <a:cubicBezTo>
                      <a:pt x="733" y="260"/>
                      <a:pt x="732" y="260"/>
                      <a:pt x="731" y="260"/>
                    </a:cubicBezTo>
                    <a:cubicBezTo>
                      <a:pt x="730" y="260"/>
                      <a:pt x="730" y="260"/>
                      <a:pt x="730" y="260"/>
                    </a:cubicBezTo>
                    <a:cubicBezTo>
                      <a:pt x="730" y="260"/>
                      <a:pt x="730" y="260"/>
                      <a:pt x="730" y="260"/>
                    </a:cubicBezTo>
                    <a:cubicBezTo>
                      <a:pt x="728" y="260"/>
                      <a:pt x="726" y="260"/>
                      <a:pt x="724" y="259"/>
                    </a:cubicBezTo>
                    <a:cubicBezTo>
                      <a:pt x="723" y="259"/>
                      <a:pt x="723" y="259"/>
                      <a:pt x="723" y="259"/>
                    </a:cubicBezTo>
                    <a:cubicBezTo>
                      <a:pt x="722" y="259"/>
                      <a:pt x="720" y="259"/>
                      <a:pt x="718" y="259"/>
                    </a:cubicBezTo>
                    <a:cubicBezTo>
                      <a:pt x="716" y="259"/>
                      <a:pt x="714" y="259"/>
                      <a:pt x="712" y="259"/>
                    </a:cubicBezTo>
                    <a:cubicBezTo>
                      <a:pt x="708" y="258"/>
                      <a:pt x="704" y="258"/>
                      <a:pt x="700" y="258"/>
                    </a:cubicBezTo>
                    <a:cubicBezTo>
                      <a:pt x="698" y="257"/>
                      <a:pt x="696" y="257"/>
                      <a:pt x="694" y="257"/>
                    </a:cubicBezTo>
                    <a:cubicBezTo>
                      <a:pt x="693" y="257"/>
                      <a:pt x="692" y="257"/>
                      <a:pt x="692" y="257"/>
                    </a:cubicBezTo>
                    <a:cubicBezTo>
                      <a:pt x="689" y="257"/>
                      <a:pt x="686" y="256"/>
                      <a:pt x="682" y="256"/>
                    </a:cubicBezTo>
                    <a:cubicBezTo>
                      <a:pt x="682" y="256"/>
                      <a:pt x="682" y="256"/>
                      <a:pt x="682" y="256"/>
                    </a:cubicBezTo>
                    <a:cubicBezTo>
                      <a:pt x="680" y="256"/>
                      <a:pt x="677" y="256"/>
                      <a:pt x="675" y="256"/>
                    </a:cubicBezTo>
                    <a:cubicBezTo>
                      <a:pt x="674" y="256"/>
                      <a:pt x="673" y="256"/>
                      <a:pt x="673" y="256"/>
                    </a:cubicBezTo>
                    <a:cubicBezTo>
                      <a:pt x="672" y="255"/>
                      <a:pt x="671" y="255"/>
                      <a:pt x="670" y="255"/>
                    </a:cubicBezTo>
                    <a:cubicBezTo>
                      <a:pt x="670" y="255"/>
                      <a:pt x="669" y="255"/>
                      <a:pt x="668" y="255"/>
                    </a:cubicBezTo>
                    <a:cubicBezTo>
                      <a:pt x="667" y="255"/>
                      <a:pt x="666" y="255"/>
                      <a:pt x="665" y="255"/>
                    </a:cubicBezTo>
                    <a:cubicBezTo>
                      <a:pt x="664" y="255"/>
                      <a:pt x="664" y="255"/>
                      <a:pt x="664" y="255"/>
                    </a:cubicBezTo>
                    <a:cubicBezTo>
                      <a:pt x="661" y="255"/>
                      <a:pt x="658" y="255"/>
                      <a:pt x="655" y="254"/>
                    </a:cubicBezTo>
                    <a:cubicBezTo>
                      <a:pt x="654" y="254"/>
                      <a:pt x="654" y="254"/>
                      <a:pt x="653" y="254"/>
                    </a:cubicBezTo>
                    <a:cubicBezTo>
                      <a:pt x="651" y="254"/>
                      <a:pt x="648" y="254"/>
                      <a:pt x="645" y="254"/>
                    </a:cubicBezTo>
                    <a:cubicBezTo>
                      <a:pt x="642" y="254"/>
                      <a:pt x="639" y="253"/>
                      <a:pt x="637" y="253"/>
                    </a:cubicBezTo>
                    <a:cubicBezTo>
                      <a:pt x="636" y="253"/>
                      <a:pt x="636" y="253"/>
                      <a:pt x="636" y="253"/>
                    </a:cubicBezTo>
                    <a:cubicBezTo>
                      <a:pt x="635" y="253"/>
                      <a:pt x="634" y="253"/>
                      <a:pt x="633" y="253"/>
                    </a:cubicBezTo>
                    <a:cubicBezTo>
                      <a:pt x="631" y="253"/>
                      <a:pt x="629" y="253"/>
                      <a:pt x="627" y="253"/>
                    </a:cubicBezTo>
                    <a:cubicBezTo>
                      <a:pt x="626" y="253"/>
                      <a:pt x="626" y="253"/>
                      <a:pt x="625" y="253"/>
                    </a:cubicBezTo>
                    <a:cubicBezTo>
                      <a:pt x="623" y="252"/>
                      <a:pt x="620" y="252"/>
                      <a:pt x="617" y="252"/>
                    </a:cubicBezTo>
                    <a:cubicBezTo>
                      <a:pt x="616" y="252"/>
                      <a:pt x="615" y="252"/>
                      <a:pt x="613" y="252"/>
                    </a:cubicBezTo>
                    <a:cubicBezTo>
                      <a:pt x="611" y="252"/>
                      <a:pt x="609" y="252"/>
                      <a:pt x="607" y="252"/>
                    </a:cubicBezTo>
                    <a:cubicBezTo>
                      <a:pt x="606" y="252"/>
                      <a:pt x="606" y="252"/>
                      <a:pt x="606" y="252"/>
                    </a:cubicBezTo>
                    <a:cubicBezTo>
                      <a:pt x="604" y="252"/>
                      <a:pt x="602" y="251"/>
                      <a:pt x="601" y="251"/>
                    </a:cubicBezTo>
                    <a:cubicBezTo>
                      <a:pt x="600" y="251"/>
                      <a:pt x="599" y="251"/>
                      <a:pt x="599" y="251"/>
                    </a:cubicBezTo>
                    <a:cubicBezTo>
                      <a:pt x="596" y="251"/>
                      <a:pt x="594" y="251"/>
                      <a:pt x="591" y="251"/>
                    </a:cubicBezTo>
                    <a:cubicBezTo>
                      <a:pt x="590" y="251"/>
                      <a:pt x="588" y="251"/>
                      <a:pt x="587" y="251"/>
                    </a:cubicBezTo>
                    <a:cubicBezTo>
                      <a:pt x="584" y="251"/>
                      <a:pt x="580" y="250"/>
                      <a:pt x="577" y="250"/>
                    </a:cubicBezTo>
                    <a:cubicBezTo>
                      <a:pt x="576" y="250"/>
                      <a:pt x="575" y="250"/>
                      <a:pt x="574" y="250"/>
                    </a:cubicBezTo>
                    <a:cubicBezTo>
                      <a:pt x="572" y="250"/>
                      <a:pt x="570" y="250"/>
                      <a:pt x="568" y="250"/>
                    </a:cubicBezTo>
                    <a:cubicBezTo>
                      <a:pt x="567" y="250"/>
                      <a:pt x="565" y="250"/>
                      <a:pt x="563" y="250"/>
                    </a:cubicBezTo>
                    <a:cubicBezTo>
                      <a:pt x="562" y="250"/>
                      <a:pt x="561" y="250"/>
                      <a:pt x="560" y="250"/>
                    </a:cubicBezTo>
                    <a:cubicBezTo>
                      <a:pt x="559" y="250"/>
                      <a:pt x="559" y="250"/>
                      <a:pt x="558" y="250"/>
                    </a:cubicBezTo>
                    <a:cubicBezTo>
                      <a:pt x="556" y="250"/>
                      <a:pt x="554" y="250"/>
                      <a:pt x="553" y="249"/>
                    </a:cubicBezTo>
                    <a:cubicBezTo>
                      <a:pt x="551" y="249"/>
                      <a:pt x="550" y="249"/>
                      <a:pt x="549" y="249"/>
                    </a:cubicBezTo>
                    <a:cubicBezTo>
                      <a:pt x="545" y="249"/>
                      <a:pt x="542" y="249"/>
                      <a:pt x="538" y="249"/>
                    </a:cubicBezTo>
                    <a:cubicBezTo>
                      <a:pt x="535" y="249"/>
                      <a:pt x="532" y="249"/>
                      <a:pt x="529" y="249"/>
                    </a:cubicBezTo>
                    <a:cubicBezTo>
                      <a:pt x="527" y="249"/>
                      <a:pt x="525" y="249"/>
                      <a:pt x="524" y="249"/>
                    </a:cubicBezTo>
                    <a:cubicBezTo>
                      <a:pt x="522" y="249"/>
                      <a:pt x="521" y="249"/>
                      <a:pt x="519" y="249"/>
                    </a:cubicBezTo>
                    <a:cubicBezTo>
                      <a:pt x="518" y="249"/>
                      <a:pt x="518" y="249"/>
                      <a:pt x="518" y="249"/>
                    </a:cubicBezTo>
                    <a:cubicBezTo>
                      <a:pt x="515" y="248"/>
                      <a:pt x="512" y="248"/>
                      <a:pt x="509" y="248"/>
                    </a:cubicBezTo>
                    <a:cubicBezTo>
                      <a:pt x="507" y="248"/>
                      <a:pt x="505" y="248"/>
                      <a:pt x="504" y="248"/>
                    </a:cubicBezTo>
                    <a:cubicBezTo>
                      <a:pt x="502" y="248"/>
                      <a:pt x="501" y="248"/>
                      <a:pt x="499" y="248"/>
                    </a:cubicBezTo>
                    <a:cubicBezTo>
                      <a:pt x="496" y="248"/>
                      <a:pt x="492" y="248"/>
                      <a:pt x="489" y="248"/>
                    </a:cubicBezTo>
                    <a:cubicBezTo>
                      <a:pt x="486" y="248"/>
                      <a:pt x="484" y="248"/>
                      <a:pt x="483" y="248"/>
                    </a:cubicBezTo>
                    <a:cubicBezTo>
                      <a:pt x="482" y="248"/>
                      <a:pt x="480" y="248"/>
                      <a:pt x="479" y="248"/>
                    </a:cubicBezTo>
                    <a:cubicBezTo>
                      <a:pt x="479" y="248"/>
                      <a:pt x="479" y="248"/>
                      <a:pt x="479" y="248"/>
                    </a:cubicBezTo>
                    <a:cubicBezTo>
                      <a:pt x="475" y="248"/>
                      <a:pt x="472" y="248"/>
                      <a:pt x="469" y="248"/>
                    </a:cubicBezTo>
                    <a:cubicBezTo>
                      <a:pt x="466" y="248"/>
                      <a:pt x="464" y="248"/>
                      <a:pt x="462" y="248"/>
                    </a:cubicBezTo>
                    <a:cubicBezTo>
                      <a:pt x="460" y="248"/>
                      <a:pt x="460" y="248"/>
                      <a:pt x="460" y="248"/>
                    </a:cubicBezTo>
                    <a:cubicBezTo>
                      <a:pt x="456" y="248"/>
                      <a:pt x="452" y="248"/>
                      <a:pt x="448" y="248"/>
                    </a:cubicBezTo>
                    <a:cubicBezTo>
                      <a:pt x="445" y="248"/>
                      <a:pt x="442" y="248"/>
                      <a:pt x="439" y="248"/>
                    </a:cubicBezTo>
                    <a:cubicBezTo>
                      <a:pt x="436" y="248"/>
                      <a:pt x="432" y="248"/>
                      <a:pt x="428" y="248"/>
                    </a:cubicBezTo>
                    <a:cubicBezTo>
                      <a:pt x="426" y="248"/>
                      <a:pt x="426" y="248"/>
                      <a:pt x="426" y="248"/>
                    </a:cubicBezTo>
                    <a:cubicBezTo>
                      <a:pt x="425" y="248"/>
                      <a:pt x="424" y="248"/>
                      <a:pt x="423" y="248"/>
                    </a:cubicBezTo>
                    <a:cubicBezTo>
                      <a:pt x="420" y="248"/>
                      <a:pt x="420" y="248"/>
                      <a:pt x="420" y="248"/>
                    </a:cubicBezTo>
                    <a:cubicBezTo>
                      <a:pt x="419" y="248"/>
                      <a:pt x="418" y="248"/>
                      <a:pt x="418" y="248"/>
                    </a:cubicBezTo>
                    <a:cubicBezTo>
                      <a:pt x="416" y="248"/>
                      <a:pt x="414" y="248"/>
                      <a:pt x="412" y="248"/>
                    </a:cubicBezTo>
                    <a:cubicBezTo>
                      <a:pt x="408" y="248"/>
                      <a:pt x="404" y="248"/>
                      <a:pt x="400" y="248"/>
                    </a:cubicBezTo>
                    <a:cubicBezTo>
                      <a:pt x="398" y="248"/>
                      <a:pt x="395" y="248"/>
                      <a:pt x="392" y="248"/>
                    </a:cubicBezTo>
                    <a:cubicBezTo>
                      <a:pt x="391" y="248"/>
                      <a:pt x="391" y="248"/>
                      <a:pt x="391" y="248"/>
                    </a:cubicBezTo>
                    <a:cubicBezTo>
                      <a:pt x="388" y="248"/>
                      <a:pt x="384" y="248"/>
                      <a:pt x="380" y="248"/>
                    </a:cubicBezTo>
                    <a:cubicBezTo>
                      <a:pt x="378" y="248"/>
                      <a:pt x="375" y="248"/>
                      <a:pt x="372" y="248"/>
                    </a:cubicBezTo>
                    <a:cubicBezTo>
                      <a:pt x="371" y="248"/>
                      <a:pt x="371" y="248"/>
                      <a:pt x="371" y="248"/>
                    </a:cubicBezTo>
                    <a:cubicBezTo>
                      <a:pt x="371" y="248"/>
                      <a:pt x="371" y="248"/>
                      <a:pt x="371" y="248"/>
                    </a:cubicBezTo>
                    <a:cubicBezTo>
                      <a:pt x="369" y="248"/>
                      <a:pt x="367" y="249"/>
                      <a:pt x="365" y="249"/>
                    </a:cubicBezTo>
                    <a:cubicBezTo>
                      <a:pt x="364" y="249"/>
                      <a:pt x="362" y="249"/>
                      <a:pt x="360" y="249"/>
                    </a:cubicBezTo>
                    <a:cubicBezTo>
                      <a:pt x="359" y="249"/>
                      <a:pt x="357" y="249"/>
                      <a:pt x="355" y="249"/>
                    </a:cubicBezTo>
                    <a:cubicBezTo>
                      <a:pt x="354" y="249"/>
                      <a:pt x="354" y="249"/>
                      <a:pt x="354" y="249"/>
                    </a:cubicBezTo>
                    <a:cubicBezTo>
                      <a:pt x="353" y="249"/>
                      <a:pt x="352" y="249"/>
                      <a:pt x="351" y="249"/>
                    </a:cubicBezTo>
                    <a:cubicBezTo>
                      <a:pt x="347" y="249"/>
                      <a:pt x="344" y="249"/>
                      <a:pt x="340" y="249"/>
                    </a:cubicBezTo>
                    <a:cubicBezTo>
                      <a:pt x="340" y="249"/>
                      <a:pt x="340" y="249"/>
                      <a:pt x="340" y="249"/>
                    </a:cubicBezTo>
                    <a:cubicBezTo>
                      <a:pt x="337" y="249"/>
                      <a:pt x="334" y="249"/>
                      <a:pt x="331" y="249"/>
                    </a:cubicBezTo>
                    <a:cubicBezTo>
                      <a:pt x="328" y="250"/>
                      <a:pt x="325" y="250"/>
                      <a:pt x="322" y="250"/>
                    </a:cubicBezTo>
                    <a:cubicBezTo>
                      <a:pt x="321" y="250"/>
                      <a:pt x="320" y="250"/>
                      <a:pt x="319" y="250"/>
                    </a:cubicBezTo>
                    <a:cubicBezTo>
                      <a:pt x="316" y="250"/>
                      <a:pt x="314" y="250"/>
                      <a:pt x="311" y="250"/>
                    </a:cubicBezTo>
                    <a:cubicBezTo>
                      <a:pt x="311" y="250"/>
                      <a:pt x="311" y="250"/>
                      <a:pt x="311" y="250"/>
                    </a:cubicBezTo>
                    <a:cubicBezTo>
                      <a:pt x="307" y="250"/>
                      <a:pt x="303" y="251"/>
                      <a:pt x="300" y="251"/>
                    </a:cubicBezTo>
                    <a:cubicBezTo>
                      <a:pt x="299" y="251"/>
                      <a:pt x="299" y="251"/>
                      <a:pt x="299" y="251"/>
                    </a:cubicBezTo>
                    <a:cubicBezTo>
                      <a:pt x="296" y="251"/>
                      <a:pt x="293" y="251"/>
                      <a:pt x="291" y="251"/>
                    </a:cubicBezTo>
                    <a:cubicBezTo>
                      <a:pt x="287" y="251"/>
                      <a:pt x="283" y="251"/>
                      <a:pt x="279" y="252"/>
                    </a:cubicBezTo>
                    <a:cubicBezTo>
                      <a:pt x="279" y="252"/>
                      <a:pt x="279" y="252"/>
                      <a:pt x="279" y="252"/>
                    </a:cubicBezTo>
                    <a:cubicBezTo>
                      <a:pt x="277" y="252"/>
                      <a:pt x="276" y="252"/>
                      <a:pt x="275" y="252"/>
                    </a:cubicBezTo>
                    <a:cubicBezTo>
                      <a:pt x="274" y="252"/>
                      <a:pt x="272" y="252"/>
                      <a:pt x="271" y="252"/>
                    </a:cubicBezTo>
                    <a:cubicBezTo>
                      <a:pt x="266" y="252"/>
                      <a:pt x="261" y="252"/>
                      <a:pt x="256" y="253"/>
                    </a:cubicBezTo>
                    <a:cubicBezTo>
                      <a:pt x="255" y="253"/>
                      <a:pt x="253" y="253"/>
                      <a:pt x="251" y="253"/>
                    </a:cubicBezTo>
                    <a:cubicBezTo>
                      <a:pt x="244" y="253"/>
                      <a:pt x="238" y="254"/>
                      <a:pt x="231" y="254"/>
                    </a:cubicBezTo>
                    <a:cubicBezTo>
                      <a:pt x="230" y="254"/>
                      <a:pt x="229" y="254"/>
                      <a:pt x="228" y="255"/>
                    </a:cubicBezTo>
                    <a:cubicBezTo>
                      <a:pt x="227" y="255"/>
                      <a:pt x="226" y="255"/>
                      <a:pt x="225" y="255"/>
                    </a:cubicBezTo>
                    <a:cubicBezTo>
                      <a:pt x="223" y="255"/>
                      <a:pt x="221" y="255"/>
                      <a:pt x="219" y="255"/>
                    </a:cubicBezTo>
                    <a:cubicBezTo>
                      <a:pt x="217" y="255"/>
                      <a:pt x="214" y="255"/>
                      <a:pt x="211" y="256"/>
                    </a:cubicBezTo>
                    <a:cubicBezTo>
                      <a:pt x="209" y="256"/>
                      <a:pt x="208" y="256"/>
                      <a:pt x="206" y="256"/>
                    </a:cubicBezTo>
                    <a:cubicBezTo>
                      <a:pt x="206" y="256"/>
                      <a:pt x="205" y="256"/>
                      <a:pt x="205" y="256"/>
                    </a:cubicBezTo>
                    <a:cubicBezTo>
                      <a:pt x="200" y="256"/>
                      <a:pt x="196" y="257"/>
                      <a:pt x="192" y="257"/>
                    </a:cubicBezTo>
                    <a:cubicBezTo>
                      <a:pt x="190" y="257"/>
                      <a:pt x="189" y="257"/>
                      <a:pt x="187" y="257"/>
                    </a:cubicBezTo>
                    <a:cubicBezTo>
                      <a:pt x="186" y="257"/>
                      <a:pt x="185" y="258"/>
                      <a:pt x="183" y="258"/>
                    </a:cubicBezTo>
                    <a:cubicBezTo>
                      <a:pt x="182" y="258"/>
                      <a:pt x="181" y="258"/>
                      <a:pt x="180" y="258"/>
                    </a:cubicBezTo>
                    <a:cubicBezTo>
                      <a:pt x="177" y="258"/>
                      <a:pt x="174" y="258"/>
                      <a:pt x="172" y="259"/>
                    </a:cubicBezTo>
                    <a:cubicBezTo>
                      <a:pt x="163" y="259"/>
                      <a:pt x="163" y="259"/>
                      <a:pt x="163" y="259"/>
                    </a:cubicBezTo>
                    <a:cubicBezTo>
                      <a:pt x="162" y="259"/>
                      <a:pt x="160" y="260"/>
                      <a:pt x="159" y="260"/>
                    </a:cubicBezTo>
                    <a:cubicBezTo>
                      <a:pt x="156" y="260"/>
                      <a:pt x="154" y="260"/>
                      <a:pt x="152" y="260"/>
                    </a:cubicBezTo>
                    <a:cubicBezTo>
                      <a:pt x="150" y="260"/>
                      <a:pt x="149" y="261"/>
                      <a:pt x="147" y="261"/>
                    </a:cubicBezTo>
                    <a:cubicBezTo>
                      <a:pt x="146" y="261"/>
                      <a:pt x="145" y="261"/>
                      <a:pt x="144" y="261"/>
                    </a:cubicBezTo>
                    <a:cubicBezTo>
                      <a:pt x="140" y="261"/>
                      <a:pt x="136" y="262"/>
                      <a:pt x="132" y="262"/>
                    </a:cubicBezTo>
                    <a:cubicBezTo>
                      <a:pt x="129" y="262"/>
                      <a:pt x="127" y="263"/>
                      <a:pt x="124" y="263"/>
                    </a:cubicBezTo>
                    <a:cubicBezTo>
                      <a:pt x="120" y="263"/>
                      <a:pt x="116" y="264"/>
                      <a:pt x="112" y="264"/>
                    </a:cubicBezTo>
                    <a:cubicBezTo>
                      <a:pt x="110" y="264"/>
                      <a:pt x="107" y="265"/>
                      <a:pt x="104" y="265"/>
                    </a:cubicBezTo>
                    <a:cubicBezTo>
                      <a:pt x="104" y="265"/>
                      <a:pt x="104" y="265"/>
                      <a:pt x="104" y="265"/>
                    </a:cubicBezTo>
                    <a:cubicBezTo>
                      <a:pt x="81" y="258"/>
                      <a:pt x="61" y="251"/>
                      <a:pt x="45" y="242"/>
                    </a:cubicBezTo>
                    <a:cubicBezTo>
                      <a:pt x="43" y="241"/>
                      <a:pt x="42" y="176"/>
                      <a:pt x="40" y="175"/>
                    </a:cubicBezTo>
                    <a:cubicBezTo>
                      <a:pt x="40" y="175"/>
                      <a:pt x="39" y="175"/>
                      <a:pt x="39" y="175"/>
                    </a:cubicBezTo>
                    <a:cubicBezTo>
                      <a:pt x="37" y="174"/>
                      <a:pt x="36" y="173"/>
                      <a:pt x="35" y="173"/>
                    </a:cubicBezTo>
                    <a:cubicBezTo>
                      <a:pt x="35" y="172"/>
                      <a:pt x="34" y="172"/>
                      <a:pt x="33" y="171"/>
                    </a:cubicBezTo>
                    <a:cubicBezTo>
                      <a:pt x="32" y="171"/>
                      <a:pt x="32" y="170"/>
                      <a:pt x="31" y="170"/>
                    </a:cubicBezTo>
                    <a:cubicBezTo>
                      <a:pt x="30" y="169"/>
                      <a:pt x="29" y="169"/>
                      <a:pt x="29" y="169"/>
                    </a:cubicBezTo>
                    <a:cubicBezTo>
                      <a:pt x="28" y="168"/>
                      <a:pt x="27" y="167"/>
                      <a:pt x="26" y="167"/>
                    </a:cubicBezTo>
                    <a:cubicBezTo>
                      <a:pt x="26" y="166"/>
                      <a:pt x="25" y="166"/>
                      <a:pt x="25" y="166"/>
                    </a:cubicBezTo>
                    <a:cubicBezTo>
                      <a:pt x="24" y="165"/>
                      <a:pt x="23" y="164"/>
                      <a:pt x="22" y="164"/>
                    </a:cubicBezTo>
                    <a:cubicBezTo>
                      <a:pt x="22" y="163"/>
                      <a:pt x="21" y="163"/>
                      <a:pt x="21" y="163"/>
                    </a:cubicBezTo>
                    <a:cubicBezTo>
                      <a:pt x="20" y="162"/>
                      <a:pt x="19" y="161"/>
                      <a:pt x="18" y="161"/>
                    </a:cubicBezTo>
                    <a:cubicBezTo>
                      <a:pt x="18" y="160"/>
                      <a:pt x="17" y="160"/>
                      <a:pt x="17" y="160"/>
                    </a:cubicBezTo>
                    <a:cubicBezTo>
                      <a:pt x="16" y="159"/>
                      <a:pt x="15" y="158"/>
                      <a:pt x="14" y="157"/>
                    </a:cubicBezTo>
                    <a:cubicBezTo>
                      <a:pt x="13" y="156"/>
                      <a:pt x="12" y="155"/>
                      <a:pt x="11" y="154"/>
                    </a:cubicBezTo>
                    <a:cubicBezTo>
                      <a:pt x="10" y="153"/>
                      <a:pt x="10" y="153"/>
                      <a:pt x="10" y="153"/>
                    </a:cubicBezTo>
                    <a:cubicBezTo>
                      <a:pt x="10" y="152"/>
                      <a:pt x="9" y="152"/>
                      <a:pt x="9" y="151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7" y="149"/>
                      <a:pt x="7" y="149"/>
                      <a:pt x="6" y="148"/>
                    </a:cubicBezTo>
                    <a:cubicBezTo>
                      <a:pt x="6" y="148"/>
                      <a:pt x="6" y="147"/>
                      <a:pt x="5" y="147"/>
                    </a:cubicBezTo>
                    <a:cubicBezTo>
                      <a:pt x="5" y="146"/>
                      <a:pt x="5" y="145"/>
                      <a:pt x="4" y="145"/>
                    </a:cubicBezTo>
                    <a:cubicBezTo>
                      <a:pt x="4" y="145"/>
                      <a:pt x="4" y="144"/>
                      <a:pt x="4" y="144"/>
                    </a:cubicBezTo>
                    <a:cubicBezTo>
                      <a:pt x="3" y="143"/>
                      <a:pt x="3" y="142"/>
                      <a:pt x="3" y="142"/>
                    </a:cubicBezTo>
                    <a:cubicBezTo>
                      <a:pt x="3" y="141"/>
                      <a:pt x="2" y="141"/>
                      <a:pt x="2" y="141"/>
                    </a:cubicBezTo>
                    <a:cubicBezTo>
                      <a:pt x="2" y="140"/>
                      <a:pt x="2" y="139"/>
                      <a:pt x="1" y="139"/>
                    </a:cubicBezTo>
                    <a:cubicBezTo>
                      <a:pt x="1" y="138"/>
                      <a:pt x="1" y="138"/>
                      <a:pt x="1" y="138"/>
                    </a:cubicBezTo>
                    <a:cubicBezTo>
                      <a:pt x="1" y="137"/>
                      <a:pt x="0" y="136"/>
                      <a:pt x="0" y="135"/>
                    </a:cubicBezTo>
                    <a:cubicBezTo>
                      <a:pt x="0" y="134"/>
                      <a:pt x="0" y="133"/>
                      <a:pt x="0" y="13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0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30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7"/>
                      <a:pt x="0" y="126"/>
                      <a:pt x="0" y="125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3"/>
                      <a:pt x="0" y="122"/>
                      <a:pt x="1" y="121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19"/>
                      <a:pt x="1" y="118"/>
                      <a:pt x="2" y="117"/>
                    </a:cubicBezTo>
                    <a:cubicBezTo>
                      <a:pt x="2" y="116"/>
                      <a:pt x="2" y="116"/>
                      <a:pt x="2" y="116"/>
                    </a:cubicBezTo>
                    <a:cubicBezTo>
                      <a:pt x="3" y="115"/>
                      <a:pt x="3" y="114"/>
                      <a:pt x="4" y="113"/>
                    </a:cubicBezTo>
                    <a:cubicBezTo>
                      <a:pt x="5" y="112"/>
                      <a:pt x="5" y="111"/>
                      <a:pt x="6" y="110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7" y="108"/>
                      <a:pt x="8" y="107"/>
                      <a:pt x="9" y="106"/>
                    </a:cubicBezTo>
                    <a:cubicBezTo>
                      <a:pt x="9" y="105"/>
                      <a:pt x="9" y="105"/>
                      <a:pt x="9" y="105"/>
                    </a:cubicBezTo>
                    <a:cubicBezTo>
                      <a:pt x="10" y="104"/>
                      <a:pt x="11" y="103"/>
                      <a:pt x="12" y="102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14" y="100"/>
                      <a:pt x="15" y="99"/>
                      <a:pt x="16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8" y="96"/>
                      <a:pt x="19" y="95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3" y="93"/>
                      <a:pt x="24" y="92"/>
                      <a:pt x="25" y="91"/>
                    </a:cubicBezTo>
                    <a:cubicBezTo>
                      <a:pt x="26" y="91"/>
                      <a:pt x="26" y="90"/>
                      <a:pt x="27" y="90"/>
                    </a:cubicBezTo>
                    <a:cubicBezTo>
                      <a:pt x="28" y="89"/>
                      <a:pt x="30" y="88"/>
                      <a:pt x="31" y="87"/>
                    </a:cubicBezTo>
                    <a:cubicBezTo>
                      <a:pt x="33" y="86"/>
                      <a:pt x="35" y="85"/>
                      <a:pt x="37" y="84"/>
                    </a:cubicBezTo>
                    <a:cubicBezTo>
                      <a:pt x="37" y="83"/>
                      <a:pt x="38" y="83"/>
                      <a:pt x="38" y="83"/>
                    </a:cubicBezTo>
                    <a:cubicBezTo>
                      <a:pt x="40" y="82"/>
                      <a:pt x="41" y="81"/>
                      <a:pt x="43" y="80"/>
                    </a:cubicBezTo>
                    <a:cubicBezTo>
                      <a:pt x="44" y="80"/>
                      <a:pt x="44" y="80"/>
                      <a:pt x="44" y="80"/>
                    </a:cubicBezTo>
                    <a:cubicBezTo>
                      <a:pt x="46" y="79"/>
                      <a:pt x="48" y="78"/>
                      <a:pt x="50" y="77"/>
                    </a:cubicBezTo>
                    <a:cubicBezTo>
                      <a:pt x="51" y="76"/>
                      <a:pt x="51" y="76"/>
                      <a:pt x="52" y="76"/>
                    </a:cubicBezTo>
                    <a:cubicBezTo>
                      <a:pt x="53" y="75"/>
                      <a:pt x="55" y="74"/>
                      <a:pt x="57" y="73"/>
                    </a:cubicBezTo>
                    <a:cubicBezTo>
                      <a:pt x="57" y="73"/>
                      <a:pt x="58" y="73"/>
                      <a:pt x="59" y="73"/>
                    </a:cubicBezTo>
                    <a:cubicBezTo>
                      <a:pt x="61" y="72"/>
                      <a:pt x="63" y="71"/>
                      <a:pt x="65" y="70"/>
                    </a:cubicBezTo>
                    <a:cubicBezTo>
                      <a:pt x="66" y="70"/>
                      <a:pt x="66" y="69"/>
                      <a:pt x="67" y="69"/>
                    </a:cubicBezTo>
                    <a:cubicBezTo>
                      <a:pt x="69" y="68"/>
                      <a:pt x="71" y="68"/>
                      <a:pt x="73" y="67"/>
                    </a:cubicBezTo>
                    <a:cubicBezTo>
                      <a:pt x="74" y="66"/>
                      <a:pt x="74" y="66"/>
                      <a:pt x="75" y="66"/>
                    </a:cubicBezTo>
                    <a:cubicBezTo>
                      <a:pt x="78" y="65"/>
                      <a:pt x="80" y="64"/>
                      <a:pt x="83" y="63"/>
                    </a:cubicBezTo>
                    <a:cubicBezTo>
                      <a:pt x="86" y="62"/>
                      <a:pt x="88" y="61"/>
                      <a:pt x="91" y="60"/>
                    </a:cubicBezTo>
                    <a:cubicBezTo>
                      <a:pt x="92" y="60"/>
                      <a:pt x="93" y="60"/>
                      <a:pt x="93" y="60"/>
                    </a:cubicBezTo>
                    <a:cubicBezTo>
                      <a:pt x="96" y="59"/>
                      <a:pt x="98" y="58"/>
                      <a:pt x="101" y="57"/>
                    </a:cubicBezTo>
                    <a:cubicBezTo>
                      <a:pt x="101" y="57"/>
                      <a:pt x="102" y="57"/>
                      <a:pt x="102" y="57"/>
                    </a:cubicBezTo>
                    <a:cubicBezTo>
                      <a:pt x="105" y="56"/>
                      <a:pt x="108" y="55"/>
                      <a:pt x="111" y="54"/>
                    </a:cubicBezTo>
                    <a:cubicBezTo>
                      <a:pt x="112" y="54"/>
                      <a:pt x="113" y="54"/>
                      <a:pt x="113" y="54"/>
                    </a:cubicBezTo>
                    <a:cubicBezTo>
                      <a:pt x="116" y="53"/>
                      <a:pt x="118" y="52"/>
                      <a:pt x="121" y="51"/>
                    </a:cubicBezTo>
                    <a:cubicBezTo>
                      <a:pt x="123" y="51"/>
                      <a:pt x="123" y="51"/>
                      <a:pt x="123" y="51"/>
                    </a:cubicBezTo>
                    <a:cubicBezTo>
                      <a:pt x="126" y="50"/>
                      <a:pt x="130" y="49"/>
                      <a:pt x="133" y="48"/>
                    </a:cubicBezTo>
                    <a:cubicBezTo>
                      <a:pt x="134" y="48"/>
                      <a:pt x="134" y="48"/>
                      <a:pt x="135" y="48"/>
                    </a:cubicBezTo>
                    <a:cubicBezTo>
                      <a:pt x="138" y="47"/>
                      <a:pt x="140" y="47"/>
                      <a:pt x="143" y="46"/>
                    </a:cubicBezTo>
                    <a:cubicBezTo>
                      <a:pt x="144" y="46"/>
                      <a:pt x="145" y="45"/>
                      <a:pt x="146" y="45"/>
                    </a:cubicBezTo>
                    <a:cubicBezTo>
                      <a:pt x="150" y="44"/>
                      <a:pt x="153" y="44"/>
                      <a:pt x="157" y="43"/>
                    </a:cubicBezTo>
                    <a:cubicBezTo>
                      <a:pt x="160" y="42"/>
                      <a:pt x="164" y="41"/>
                      <a:pt x="168" y="41"/>
                    </a:cubicBezTo>
                    <a:cubicBezTo>
                      <a:pt x="169" y="40"/>
                      <a:pt x="170" y="40"/>
                      <a:pt x="171" y="40"/>
                    </a:cubicBezTo>
                    <a:cubicBezTo>
                      <a:pt x="174" y="39"/>
                      <a:pt x="177" y="39"/>
                      <a:pt x="180" y="38"/>
                    </a:cubicBezTo>
                    <a:cubicBezTo>
                      <a:pt x="181" y="38"/>
                      <a:pt x="182" y="38"/>
                      <a:pt x="182" y="38"/>
                    </a:cubicBezTo>
                    <a:cubicBezTo>
                      <a:pt x="186" y="37"/>
                      <a:pt x="190" y="36"/>
                      <a:pt x="194" y="36"/>
                    </a:cubicBezTo>
                    <a:cubicBezTo>
                      <a:pt x="195" y="36"/>
                      <a:pt x="196" y="35"/>
                      <a:pt x="197" y="35"/>
                    </a:cubicBezTo>
                    <a:cubicBezTo>
                      <a:pt x="200" y="35"/>
                      <a:pt x="203" y="34"/>
                      <a:pt x="206" y="34"/>
                    </a:cubicBezTo>
                    <a:cubicBezTo>
                      <a:pt x="207" y="34"/>
                      <a:pt x="208" y="33"/>
                      <a:pt x="209" y="33"/>
                    </a:cubicBezTo>
                    <a:cubicBezTo>
                      <a:pt x="213" y="33"/>
                      <a:pt x="218" y="32"/>
                      <a:pt x="222" y="31"/>
                    </a:cubicBezTo>
                    <a:cubicBezTo>
                      <a:pt x="222" y="31"/>
                      <a:pt x="223" y="31"/>
                      <a:pt x="224" y="31"/>
                    </a:cubicBezTo>
                    <a:cubicBezTo>
                      <a:pt x="228" y="31"/>
                      <a:pt x="231" y="30"/>
                      <a:pt x="235" y="30"/>
                    </a:cubicBezTo>
                    <a:cubicBezTo>
                      <a:pt x="236" y="29"/>
                      <a:pt x="237" y="29"/>
                      <a:pt x="238" y="29"/>
                    </a:cubicBezTo>
                    <a:cubicBezTo>
                      <a:pt x="243" y="29"/>
                      <a:pt x="247" y="28"/>
                      <a:pt x="251" y="27"/>
                    </a:cubicBezTo>
                    <a:cubicBezTo>
                      <a:pt x="474" y="0"/>
                      <a:pt x="744" y="24"/>
                      <a:pt x="853" y="80"/>
                    </a:cubicBezTo>
                    <a:cubicBezTo>
                      <a:pt x="855" y="81"/>
                      <a:pt x="857" y="82"/>
                      <a:pt x="858" y="83"/>
                    </a:cubicBezTo>
                    <a:cubicBezTo>
                      <a:pt x="859" y="83"/>
                      <a:pt x="859" y="84"/>
                      <a:pt x="860" y="84"/>
                    </a:cubicBezTo>
                    <a:cubicBezTo>
                      <a:pt x="861" y="84"/>
                      <a:pt x="862" y="85"/>
                      <a:pt x="863" y="86"/>
                    </a:cubicBezTo>
                    <a:cubicBezTo>
                      <a:pt x="864" y="86"/>
                      <a:pt x="865" y="87"/>
                      <a:pt x="865" y="87"/>
                    </a:cubicBezTo>
                    <a:cubicBezTo>
                      <a:pt x="866" y="87"/>
                      <a:pt x="867" y="88"/>
                      <a:pt x="868" y="89"/>
                    </a:cubicBezTo>
                    <a:cubicBezTo>
                      <a:pt x="869" y="89"/>
                      <a:pt x="869" y="89"/>
                      <a:pt x="870" y="90"/>
                    </a:cubicBezTo>
                    <a:cubicBezTo>
                      <a:pt x="871" y="90"/>
                      <a:pt x="872" y="91"/>
                      <a:pt x="872" y="92"/>
                    </a:cubicBezTo>
                    <a:cubicBezTo>
                      <a:pt x="873" y="92"/>
                      <a:pt x="873" y="92"/>
                      <a:pt x="874" y="93"/>
                    </a:cubicBezTo>
                    <a:cubicBezTo>
                      <a:pt x="875" y="93"/>
                      <a:pt x="876" y="94"/>
                      <a:pt x="876" y="95"/>
                    </a:cubicBezTo>
                    <a:cubicBezTo>
                      <a:pt x="877" y="95"/>
                      <a:pt x="877" y="95"/>
                      <a:pt x="878" y="96"/>
                    </a:cubicBezTo>
                    <a:cubicBezTo>
                      <a:pt x="879" y="96"/>
                      <a:pt x="880" y="97"/>
                      <a:pt x="880" y="98"/>
                    </a:cubicBezTo>
                    <a:cubicBezTo>
                      <a:pt x="881" y="99"/>
                      <a:pt x="881" y="99"/>
                      <a:pt x="881" y="99"/>
                    </a:cubicBezTo>
                    <a:cubicBezTo>
                      <a:pt x="883" y="100"/>
                      <a:pt x="884" y="101"/>
                      <a:pt x="885" y="102"/>
                    </a:cubicBezTo>
                    <a:cubicBezTo>
                      <a:pt x="886" y="103"/>
                      <a:pt x="887" y="104"/>
                      <a:pt x="888" y="105"/>
                    </a:cubicBezTo>
                    <a:cubicBezTo>
                      <a:pt x="888" y="106"/>
                      <a:pt x="888" y="106"/>
                      <a:pt x="888" y="106"/>
                    </a:cubicBezTo>
                    <a:cubicBezTo>
                      <a:pt x="889" y="106"/>
                      <a:pt x="890" y="107"/>
                      <a:pt x="890" y="107"/>
                    </a:cubicBezTo>
                    <a:cubicBezTo>
                      <a:pt x="890" y="108"/>
                      <a:pt x="891" y="108"/>
                      <a:pt x="891" y="109"/>
                    </a:cubicBezTo>
                    <a:cubicBezTo>
                      <a:pt x="891" y="109"/>
                      <a:pt x="892" y="110"/>
                      <a:pt x="892" y="110"/>
                    </a:cubicBezTo>
                    <a:cubicBezTo>
                      <a:pt x="893" y="111"/>
                      <a:pt x="893" y="111"/>
                      <a:pt x="893" y="112"/>
                    </a:cubicBezTo>
                    <a:cubicBezTo>
                      <a:pt x="893" y="112"/>
                      <a:pt x="894" y="113"/>
                      <a:pt x="894" y="113"/>
                    </a:cubicBezTo>
                    <a:cubicBezTo>
                      <a:pt x="894" y="114"/>
                      <a:pt x="895" y="114"/>
                      <a:pt x="895" y="115"/>
                    </a:cubicBezTo>
                    <a:cubicBezTo>
                      <a:pt x="895" y="115"/>
                      <a:pt x="896" y="116"/>
                      <a:pt x="896" y="116"/>
                    </a:cubicBezTo>
                    <a:cubicBezTo>
                      <a:pt x="896" y="117"/>
                      <a:pt x="896" y="117"/>
                      <a:pt x="896" y="118"/>
                    </a:cubicBezTo>
                    <a:cubicBezTo>
                      <a:pt x="897" y="118"/>
                      <a:pt x="897" y="119"/>
                      <a:pt x="897" y="120"/>
                    </a:cubicBezTo>
                    <a:cubicBezTo>
                      <a:pt x="897" y="121"/>
                      <a:pt x="897" y="121"/>
                      <a:pt x="897" y="121"/>
                    </a:cubicBezTo>
                    <a:cubicBezTo>
                      <a:pt x="898" y="122"/>
                      <a:pt x="898" y="123"/>
                      <a:pt x="898" y="124"/>
                    </a:cubicBezTo>
                    <a:cubicBezTo>
                      <a:pt x="899" y="125"/>
                      <a:pt x="899" y="126"/>
                      <a:pt x="899" y="127"/>
                    </a:cubicBezTo>
                    <a:cubicBezTo>
                      <a:pt x="899" y="127"/>
                      <a:pt x="899" y="127"/>
                      <a:pt x="899" y="127"/>
                    </a:cubicBezTo>
                    <a:cubicBezTo>
                      <a:pt x="899" y="128"/>
                      <a:pt x="899" y="129"/>
                      <a:pt x="899" y="129"/>
                    </a:cubicBezTo>
                  </a:path>
                </a:pathLst>
              </a:custGeom>
              <a:solidFill>
                <a:srgbClr val="009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4"/>
              <p:cNvSpPr>
                <a:spLocks/>
              </p:cNvSpPr>
              <p:nvPr/>
            </p:nvSpPr>
            <p:spPr bwMode="auto">
              <a:xfrm>
                <a:off x="1675" y="1195"/>
                <a:ext cx="1170" cy="326"/>
              </a:xfrm>
              <a:custGeom>
                <a:avLst/>
                <a:gdLst>
                  <a:gd name="T0" fmla="*/ 224 w 899"/>
                  <a:gd name="T1" fmla="*/ 15 h 250"/>
                  <a:gd name="T2" fmla="*/ 194 w 899"/>
                  <a:gd name="T3" fmla="*/ 20 h 250"/>
                  <a:gd name="T4" fmla="*/ 157 w 899"/>
                  <a:gd name="T5" fmla="*/ 27 h 250"/>
                  <a:gd name="T6" fmla="*/ 123 w 899"/>
                  <a:gd name="T7" fmla="*/ 35 h 250"/>
                  <a:gd name="T8" fmla="*/ 101 w 899"/>
                  <a:gd name="T9" fmla="*/ 41 h 250"/>
                  <a:gd name="T10" fmla="*/ 73 w 899"/>
                  <a:gd name="T11" fmla="*/ 51 h 250"/>
                  <a:gd name="T12" fmla="*/ 52 w 899"/>
                  <a:gd name="T13" fmla="*/ 60 h 250"/>
                  <a:gd name="T14" fmla="*/ 37 w 899"/>
                  <a:gd name="T15" fmla="*/ 68 h 250"/>
                  <a:gd name="T16" fmla="*/ 21 w 899"/>
                  <a:gd name="T17" fmla="*/ 78 h 250"/>
                  <a:gd name="T18" fmla="*/ 9 w 899"/>
                  <a:gd name="T19" fmla="*/ 89 h 250"/>
                  <a:gd name="T20" fmla="*/ 2 w 899"/>
                  <a:gd name="T21" fmla="*/ 100 h 250"/>
                  <a:gd name="T22" fmla="*/ 0 w 899"/>
                  <a:gd name="T23" fmla="*/ 109 h 250"/>
                  <a:gd name="T24" fmla="*/ 0 w 899"/>
                  <a:gd name="T25" fmla="*/ 113 h 250"/>
                  <a:gd name="T26" fmla="*/ 0 w 899"/>
                  <a:gd name="T27" fmla="*/ 116 h 250"/>
                  <a:gd name="T28" fmla="*/ 3 w 899"/>
                  <a:gd name="T29" fmla="*/ 126 h 250"/>
                  <a:gd name="T30" fmla="*/ 8 w 899"/>
                  <a:gd name="T31" fmla="*/ 134 h 250"/>
                  <a:gd name="T32" fmla="*/ 17 w 899"/>
                  <a:gd name="T33" fmla="*/ 144 h 250"/>
                  <a:gd name="T34" fmla="*/ 26 w 899"/>
                  <a:gd name="T35" fmla="*/ 151 h 250"/>
                  <a:gd name="T36" fmla="*/ 39 w 899"/>
                  <a:gd name="T37" fmla="*/ 159 h 250"/>
                  <a:gd name="T38" fmla="*/ 112 w 899"/>
                  <a:gd name="T39" fmla="*/ 248 h 250"/>
                  <a:gd name="T40" fmla="*/ 152 w 899"/>
                  <a:gd name="T41" fmla="*/ 244 h 250"/>
                  <a:gd name="T42" fmla="*/ 183 w 899"/>
                  <a:gd name="T43" fmla="*/ 242 h 250"/>
                  <a:gd name="T44" fmla="*/ 211 w 899"/>
                  <a:gd name="T45" fmla="*/ 240 h 250"/>
                  <a:gd name="T46" fmla="*/ 251 w 899"/>
                  <a:gd name="T47" fmla="*/ 237 h 250"/>
                  <a:gd name="T48" fmla="*/ 279 w 899"/>
                  <a:gd name="T49" fmla="*/ 236 h 250"/>
                  <a:gd name="T50" fmla="*/ 311 w 899"/>
                  <a:gd name="T51" fmla="*/ 234 h 250"/>
                  <a:gd name="T52" fmla="*/ 340 w 899"/>
                  <a:gd name="T53" fmla="*/ 233 h 250"/>
                  <a:gd name="T54" fmla="*/ 365 w 899"/>
                  <a:gd name="T55" fmla="*/ 233 h 250"/>
                  <a:gd name="T56" fmla="*/ 391 w 899"/>
                  <a:gd name="T57" fmla="*/ 232 h 250"/>
                  <a:gd name="T58" fmla="*/ 420 w 899"/>
                  <a:gd name="T59" fmla="*/ 232 h 250"/>
                  <a:gd name="T60" fmla="*/ 448 w 899"/>
                  <a:gd name="T61" fmla="*/ 232 h 250"/>
                  <a:gd name="T62" fmla="*/ 479 w 899"/>
                  <a:gd name="T63" fmla="*/ 232 h 250"/>
                  <a:gd name="T64" fmla="*/ 509 w 899"/>
                  <a:gd name="T65" fmla="*/ 232 h 250"/>
                  <a:gd name="T66" fmla="*/ 538 w 899"/>
                  <a:gd name="T67" fmla="*/ 233 h 250"/>
                  <a:gd name="T68" fmla="*/ 563 w 899"/>
                  <a:gd name="T69" fmla="*/ 234 h 250"/>
                  <a:gd name="T70" fmla="*/ 591 w 899"/>
                  <a:gd name="T71" fmla="*/ 235 h 250"/>
                  <a:gd name="T72" fmla="*/ 613 w 899"/>
                  <a:gd name="T73" fmla="*/ 236 h 250"/>
                  <a:gd name="T74" fmla="*/ 636 w 899"/>
                  <a:gd name="T75" fmla="*/ 237 h 250"/>
                  <a:gd name="T76" fmla="*/ 664 w 899"/>
                  <a:gd name="T77" fmla="*/ 239 h 250"/>
                  <a:gd name="T78" fmla="*/ 675 w 899"/>
                  <a:gd name="T79" fmla="*/ 240 h 250"/>
                  <a:gd name="T80" fmla="*/ 700 w 899"/>
                  <a:gd name="T81" fmla="*/ 242 h 250"/>
                  <a:gd name="T82" fmla="*/ 730 w 899"/>
                  <a:gd name="T83" fmla="*/ 244 h 250"/>
                  <a:gd name="T84" fmla="*/ 745 w 899"/>
                  <a:gd name="T85" fmla="*/ 245 h 250"/>
                  <a:gd name="T86" fmla="*/ 784 w 899"/>
                  <a:gd name="T87" fmla="*/ 249 h 250"/>
                  <a:gd name="T88" fmla="*/ 797 w 899"/>
                  <a:gd name="T89" fmla="*/ 249 h 250"/>
                  <a:gd name="T90" fmla="*/ 825 w 899"/>
                  <a:gd name="T91" fmla="*/ 239 h 250"/>
                  <a:gd name="T92" fmla="*/ 846 w 899"/>
                  <a:gd name="T93" fmla="*/ 230 h 250"/>
                  <a:gd name="T94" fmla="*/ 862 w 899"/>
                  <a:gd name="T95" fmla="*/ 159 h 250"/>
                  <a:gd name="T96" fmla="*/ 878 w 899"/>
                  <a:gd name="T97" fmla="*/ 148 h 250"/>
                  <a:gd name="T98" fmla="*/ 889 w 899"/>
                  <a:gd name="T99" fmla="*/ 137 h 250"/>
                  <a:gd name="T100" fmla="*/ 896 w 899"/>
                  <a:gd name="T101" fmla="*/ 126 h 250"/>
                  <a:gd name="T102" fmla="*/ 899 w 899"/>
                  <a:gd name="T103" fmla="*/ 117 h 250"/>
                  <a:gd name="T104" fmla="*/ 899 w 899"/>
                  <a:gd name="T105" fmla="*/ 111 h 250"/>
                  <a:gd name="T106" fmla="*/ 896 w 899"/>
                  <a:gd name="T107" fmla="*/ 102 h 250"/>
                  <a:gd name="T108" fmla="*/ 892 w 899"/>
                  <a:gd name="T109" fmla="*/ 94 h 250"/>
                  <a:gd name="T110" fmla="*/ 885 w 899"/>
                  <a:gd name="T111" fmla="*/ 86 h 250"/>
                  <a:gd name="T112" fmla="*/ 874 w 899"/>
                  <a:gd name="T113" fmla="*/ 77 h 250"/>
                  <a:gd name="T114" fmla="*/ 863 w 899"/>
                  <a:gd name="T115" fmla="*/ 7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9" h="250">
                    <a:moveTo>
                      <a:pt x="446" y="0"/>
                    </a:moveTo>
                    <a:cubicBezTo>
                      <a:pt x="381" y="0"/>
                      <a:pt x="314" y="4"/>
                      <a:pt x="251" y="11"/>
                    </a:cubicBezTo>
                    <a:cubicBezTo>
                      <a:pt x="247" y="12"/>
                      <a:pt x="243" y="13"/>
                      <a:pt x="238" y="13"/>
                    </a:cubicBezTo>
                    <a:cubicBezTo>
                      <a:pt x="237" y="13"/>
                      <a:pt x="236" y="13"/>
                      <a:pt x="235" y="14"/>
                    </a:cubicBezTo>
                    <a:cubicBezTo>
                      <a:pt x="231" y="14"/>
                      <a:pt x="228" y="15"/>
                      <a:pt x="224" y="15"/>
                    </a:cubicBezTo>
                    <a:cubicBezTo>
                      <a:pt x="223" y="15"/>
                      <a:pt x="222" y="15"/>
                      <a:pt x="222" y="15"/>
                    </a:cubicBezTo>
                    <a:cubicBezTo>
                      <a:pt x="218" y="16"/>
                      <a:pt x="213" y="17"/>
                      <a:pt x="209" y="17"/>
                    </a:cubicBezTo>
                    <a:cubicBezTo>
                      <a:pt x="208" y="17"/>
                      <a:pt x="207" y="18"/>
                      <a:pt x="206" y="18"/>
                    </a:cubicBezTo>
                    <a:cubicBezTo>
                      <a:pt x="203" y="18"/>
                      <a:pt x="200" y="19"/>
                      <a:pt x="197" y="19"/>
                    </a:cubicBezTo>
                    <a:cubicBezTo>
                      <a:pt x="196" y="19"/>
                      <a:pt x="195" y="20"/>
                      <a:pt x="194" y="20"/>
                    </a:cubicBezTo>
                    <a:cubicBezTo>
                      <a:pt x="190" y="20"/>
                      <a:pt x="186" y="21"/>
                      <a:pt x="182" y="22"/>
                    </a:cubicBezTo>
                    <a:cubicBezTo>
                      <a:pt x="182" y="22"/>
                      <a:pt x="181" y="22"/>
                      <a:pt x="180" y="22"/>
                    </a:cubicBezTo>
                    <a:cubicBezTo>
                      <a:pt x="177" y="23"/>
                      <a:pt x="174" y="23"/>
                      <a:pt x="171" y="24"/>
                    </a:cubicBezTo>
                    <a:cubicBezTo>
                      <a:pt x="170" y="24"/>
                      <a:pt x="169" y="24"/>
                      <a:pt x="168" y="25"/>
                    </a:cubicBezTo>
                    <a:cubicBezTo>
                      <a:pt x="164" y="25"/>
                      <a:pt x="160" y="26"/>
                      <a:pt x="157" y="27"/>
                    </a:cubicBezTo>
                    <a:cubicBezTo>
                      <a:pt x="153" y="28"/>
                      <a:pt x="150" y="28"/>
                      <a:pt x="146" y="29"/>
                    </a:cubicBezTo>
                    <a:cubicBezTo>
                      <a:pt x="145" y="29"/>
                      <a:pt x="144" y="30"/>
                      <a:pt x="143" y="30"/>
                    </a:cubicBezTo>
                    <a:cubicBezTo>
                      <a:pt x="140" y="31"/>
                      <a:pt x="138" y="31"/>
                      <a:pt x="135" y="32"/>
                    </a:cubicBezTo>
                    <a:cubicBezTo>
                      <a:pt x="134" y="32"/>
                      <a:pt x="134" y="32"/>
                      <a:pt x="133" y="32"/>
                    </a:cubicBezTo>
                    <a:cubicBezTo>
                      <a:pt x="130" y="33"/>
                      <a:pt x="126" y="34"/>
                      <a:pt x="123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18" y="36"/>
                      <a:pt x="116" y="37"/>
                      <a:pt x="113" y="38"/>
                    </a:cubicBezTo>
                    <a:cubicBezTo>
                      <a:pt x="113" y="38"/>
                      <a:pt x="112" y="38"/>
                      <a:pt x="111" y="38"/>
                    </a:cubicBezTo>
                    <a:cubicBezTo>
                      <a:pt x="108" y="39"/>
                      <a:pt x="105" y="40"/>
                      <a:pt x="102" y="41"/>
                    </a:cubicBezTo>
                    <a:cubicBezTo>
                      <a:pt x="102" y="41"/>
                      <a:pt x="101" y="41"/>
                      <a:pt x="101" y="41"/>
                    </a:cubicBezTo>
                    <a:cubicBezTo>
                      <a:pt x="98" y="42"/>
                      <a:pt x="96" y="43"/>
                      <a:pt x="93" y="44"/>
                    </a:cubicBezTo>
                    <a:cubicBezTo>
                      <a:pt x="93" y="44"/>
                      <a:pt x="92" y="44"/>
                      <a:pt x="91" y="44"/>
                    </a:cubicBezTo>
                    <a:cubicBezTo>
                      <a:pt x="88" y="45"/>
                      <a:pt x="86" y="46"/>
                      <a:pt x="83" y="47"/>
                    </a:cubicBezTo>
                    <a:cubicBezTo>
                      <a:pt x="80" y="48"/>
                      <a:pt x="78" y="49"/>
                      <a:pt x="75" y="50"/>
                    </a:cubicBezTo>
                    <a:cubicBezTo>
                      <a:pt x="74" y="50"/>
                      <a:pt x="74" y="50"/>
                      <a:pt x="73" y="51"/>
                    </a:cubicBezTo>
                    <a:cubicBezTo>
                      <a:pt x="71" y="52"/>
                      <a:pt x="69" y="52"/>
                      <a:pt x="67" y="53"/>
                    </a:cubicBezTo>
                    <a:cubicBezTo>
                      <a:pt x="66" y="53"/>
                      <a:pt x="66" y="54"/>
                      <a:pt x="65" y="54"/>
                    </a:cubicBezTo>
                    <a:cubicBezTo>
                      <a:pt x="63" y="55"/>
                      <a:pt x="61" y="56"/>
                      <a:pt x="59" y="57"/>
                    </a:cubicBezTo>
                    <a:cubicBezTo>
                      <a:pt x="58" y="57"/>
                      <a:pt x="57" y="57"/>
                      <a:pt x="57" y="57"/>
                    </a:cubicBezTo>
                    <a:cubicBezTo>
                      <a:pt x="55" y="58"/>
                      <a:pt x="53" y="59"/>
                      <a:pt x="52" y="60"/>
                    </a:cubicBezTo>
                    <a:cubicBezTo>
                      <a:pt x="51" y="60"/>
                      <a:pt x="51" y="60"/>
                      <a:pt x="50" y="61"/>
                    </a:cubicBezTo>
                    <a:cubicBezTo>
                      <a:pt x="48" y="62"/>
                      <a:pt x="46" y="63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1" y="65"/>
                      <a:pt x="40" y="66"/>
                      <a:pt x="38" y="67"/>
                    </a:cubicBezTo>
                    <a:cubicBezTo>
                      <a:pt x="38" y="67"/>
                      <a:pt x="37" y="67"/>
                      <a:pt x="37" y="68"/>
                    </a:cubicBezTo>
                    <a:cubicBezTo>
                      <a:pt x="35" y="69"/>
                      <a:pt x="33" y="70"/>
                      <a:pt x="31" y="71"/>
                    </a:cubicBezTo>
                    <a:cubicBezTo>
                      <a:pt x="30" y="72"/>
                      <a:pt x="28" y="73"/>
                      <a:pt x="27" y="74"/>
                    </a:cubicBezTo>
                    <a:cubicBezTo>
                      <a:pt x="26" y="74"/>
                      <a:pt x="26" y="75"/>
                      <a:pt x="25" y="75"/>
                    </a:cubicBezTo>
                    <a:cubicBezTo>
                      <a:pt x="24" y="76"/>
                      <a:pt x="23" y="77"/>
                      <a:pt x="22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19" y="79"/>
                      <a:pt x="18" y="80"/>
                      <a:pt x="17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5" y="83"/>
                      <a:pt x="14" y="84"/>
                      <a:pt x="13" y="85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1" y="87"/>
                      <a:pt x="10" y="88"/>
                      <a:pt x="9" y="89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8" y="91"/>
                      <a:pt x="7" y="92"/>
                      <a:pt x="7" y="93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5" y="95"/>
                      <a:pt x="5" y="96"/>
                      <a:pt x="4" y="97"/>
                    </a:cubicBezTo>
                    <a:cubicBezTo>
                      <a:pt x="3" y="98"/>
                      <a:pt x="3" y="99"/>
                      <a:pt x="2" y="100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1" y="102"/>
                      <a:pt x="1" y="103"/>
                      <a:pt x="1" y="104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0" y="106"/>
                      <a:pt x="0" y="107"/>
                      <a:pt x="0" y="108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0"/>
                      <a:pt x="0" y="111"/>
                      <a:pt x="0" y="11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0" y="114"/>
                      <a:pt x="0" y="114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17"/>
                      <a:pt x="0" y="118"/>
                      <a:pt x="0" y="119"/>
                    </a:cubicBezTo>
                    <a:cubicBezTo>
                      <a:pt x="0" y="120"/>
                      <a:pt x="1" y="121"/>
                      <a:pt x="1" y="122"/>
                    </a:cubicBezTo>
                    <a:cubicBezTo>
                      <a:pt x="1" y="123"/>
                      <a:pt x="1" y="123"/>
                      <a:pt x="1" y="123"/>
                    </a:cubicBezTo>
                    <a:cubicBezTo>
                      <a:pt x="2" y="123"/>
                      <a:pt x="2" y="124"/>
                      <a:pt x="2" y="125"/>
                    </a:cubicBezTo>
                    <a:cubicBezTo>
                      <a:pt x="2" y="125"/>
                      <a:pt x="3" y="125"/>
                      <a:pt x="3" y="126"/>
                    </a:cubicBezTo>
                    <a:cubicBezTo>
                      <a:pt x="3" y="126"/>
                      <a:pt x="3" y="127"/>
                      <a:pt x="4" y="128"/>
                    </a:cubicBezTo>
                    <a:cubicBezTo>
                      <a:pt x="4" y="128"/>
                      <a:pt x="4" y="129"/>
                      <a:pt x="4" y="129"/>
                    </a:cubicBezTo>
                    <a:cubicBezTo>
                      <a:pt x="5" y="129"/>
                      <a:pt x="5" y="130"/>
                      <a:pt x="5" y="131"/>
                    </a:cubicBezTo>
                    <a:cubicBezTo>
                      <a:pt x="6" y="131"/>
                      <a:pt x="6" y="132"/>
                      <a:pt x="6" y="132"/>
                    </a:cubicBezTo>
                    <a:cubicBezTo>
                      <a:pt x="7" y="133"/>
                      <a:pt x="7" y="133"/>
                      <a:pt x="8" y="134"/>
                    </a:cubicBezTo>
                    <a:cubicBezTo>
                      <a:pt x="8" y="134"/>
                      <a:pt x="8" y="134"/>
                      <a:pt x="9" y="135"/>
                    </a:cubicBezTo>
                    <a:cubicBezTo>
                      <a:pt x="9" y="136"/>
                      <a:pt x="10" y="136"/>
                      <a:pt x="10" y="137"/>
                    </a:cubicBezTo>
                    <a:cubicBezTo>
                      <a:pt x="11" y="138"/>
                      <a:pt x="11" y="138"/>
                      <a:pt x="11" y="138"/>
                    </a:cubicBezTo>
                    <a:cubicBezTo>
                      <a:pt x="12" y="139"/>
                      <a:pt x="13" y="140"/>
                      <a:pt x="14" y="141"/>
                    </a:cubicBezTo>
                    <a:cubicBezTo>
                      <a:pt x="15" y="142"/>
                      <a:pt x="16" y="143"/>
                      <a:pt x="17" y="144"/>
                    </a:cubicBezTo>
                    <a:cubicBezTo>
                      <a:pt x="17" y="144"/>
                      <a:pt x="18" y="144"/>
                      <a:pt x="18" y="145"/>
                    </a:cubicBezTo>
                    <a:cubicBezTo>
                      <a:pt x="19" y="145"/>
                      <a:pt x="20" y="146"/>
                      <a:pt x="21" y="147"/>
                    </a:cubicBezTo>
                    <a:cubicBezTo>
                      <a:pt x="21" y="147"/>
                      <a:pt x="22" y="147"/>
                      <a:pt x="22" y="148"/>
                    </a:cubicBezTo>
                    <a:cubicBezTo>
                      <a:pt x="23" y="148"/>
                      <a:pt x="24" y="149"/>
                      <a:pt x="25" y="150"/>
                    </a:cubicBezTo>
                    <a:cubicBezTo>
                      <a:pt x="25" y="150"/>
                      <a:pt x="26" y="150"/>
                      <a:pt x="26" y="151"/>
                    </a:cubicBezTo>
                    <a:cubicBezTo>
                      <a:pt x="27" y="151"/>
                      <a:pt x="28" y="152"/>
                      <a:pt x="29" y="153"/>
                    </a:cubicBezTo>
                    <a:cubicBezTo>
                      <a:pt x="29" y="153"/>
                      <a:pt x="30" y="153"/>
                      <a:pt x="31" y="154"/>
                    </a:cubicBezTo>
                    <a:cubicBezTo>
                      <a:pt x="32" y="154"/>
                      <a:pt x="32" y="155"/>
                      <a:pt x="33" y="155"/>
                    </a:cubicBezTo>
                    <a:cubicBezTo>
                      <a:pt x="34" y="156"/>
                      <a:pt x="35" y="156"/>
                      <a:pt x="35" y="157"/>
                    </a:cubicBezTo>
                    <a:cubicBezTo>
                      <a:pt x="36" y="157"/>
                      <a:pt x="37" y="158"/>
                      <a:pt x="39" y="159"/>
                    </a:cubicBezTo>
                    <a:cubicBezTo>
                      <a:pt x="39" y="159"/>
                      <a:pt x="40" y="159"/>
                      <a:pt x="40" y="159"/>
                    </a:cubicBezTo>
                    <a:cubicBezTo>
                      <a:pt x="42" y="160"/>
                      <a:pt x="43" y="225"/>
                      <a:pt x="45" y="226"/>
                    </a:cubicBezTo>
                    <a:cubicBezTo>
                      <a:pt x="61" y="235"/>
                      <a:pt x="81" y="242"/>
                      <a:pt x="104" y="249"/>
                    </a:cubicBezTo>
                    <a:cubicBezTo>
                      <a:pt x="104" y="249"/>
                      <a:pt x="104" y="249"/>
                      <a:pt x="104" y="249"/>
                    </a:cubicBezTo>
                    <a:cubicBezTo>
                      <a:pt x="107" y="249"/>
                      <a:pt x="110" y="248"/>
                      <a:pt x="112" y="248"/>
                    </a:cubicBezTo>
                    <a:cubicBezTo>
                      <a:pt x="116" y="248"/>
                      <a:pt x="120" y="247"/>
                      <a:pt x="124" y="247"/>
                    </a:cubicBezTo>
                    <a:cubicBezTo>
                      <a:pt x="127" y="247"/>
                      <a:pt x="129" y="246"/>
                      <a:pt x="132" y="246"/>
                    </a:cubicBezTo>
                    <a:cubicBezTo>
                      <a:pt x="136" y="246"/>
                      <a:pt x="140" y="245"/>
                      <a:pt x="144" y="245"/>
                    </a:cubicBezTo>
                    <a:cubicBezTo>
                      <a:pt x="145" y="245"/>
                      <a:pt x="146" y="245"/>
                      <a:pt x="147" y="245"/>
                    </a:cubicBezTo>
                    <a:cubicBezTo>
                      <a:pt x="149" y="245"/>
                      <a:pt x="150" y="244"/>
                      <a:pt x="152" y="244"/>
                    </a:cubicBezTo>
                    <a:cubicBezTo>
                      <a:pt x="154" y="244"/>
                      <a:pt x="156" y="244"/>
                      <a:pt x="159" y="244"/>
                    </a:cubicBezTo>
                    <a:cubicBezTo>
                      <a:pt x="160" y="244"/>
                      <a:pt x="162" y="243"/>
                      <a:pt x="163" y="243"/>
                    </a:cubicBezTo>
                    <a:cubicBezTo>
                      <a:pt x="172" y="243"/>
                      <a:pt x="172" y="243"/>
                      <a:pt x="172" y="243"/>
                    </a:cubicBezTo>
                    <a:cubicBezTo>
                      <a:pt x="174" y="242"/>
                      <a:pt x="177" y="242"/>
                      <a:pt x="180" y="242"/>
                    </a:cubicBezTo>
                    <a:cubicBezTo>
                      <a:pt x="181" y="242"/>
                      <a:pt x="182" y="242"/>
                      <a:pt x="183" y="242"/>
                    </a:cubicBezTo>
                    <a:cubicBezTo>
                      <a:pt x="185" y="242"/>
                      <a:pt x="186" y="241"/>
                      <a:pt x="187" y="241"/>
                    </a:cubicBezTo>
                    <a:cubicBezTo>
                      <a:pt x="189" y="241"/>
                      <a:pt x="190" y="241"/>
                      <a:pt x="192" y="241"/>
                    </a:cubicBezTo>
                    <a:cubicBezTo>
                      <a:pt x="196" y="241"/>
                      <a:pt x="200" y="240"/>
                      <a:pt x="205" y="240"/>
                    </a:cubicBezTo>
                    <a:cubicBezTo>
                      <a:pt x="205" y="240"/>
                      <a:pt x="206" y="240"/>
                      <a:pt x="206" y="240"/>
                    </a:cubicBezTo>
                    <a:cubicBezTo>
                      <a:pt x="208" y="240"/>
                      <a:pt x="209" y="240"/>
                      <a:pt x="211" y="240"/>
                    </a:cubicBezTo>
                    <a:cubicBezTo>
                      <a:pt x="214" y="239"/>
                      <a:pt x="217" y="239"/>
                      <a:pt x="219" y="239"/>
                    </a:cubicBezTo>
                    <a:cubicBezTo>
                      <a:pt x="221" y="239"/>
                      <a:pt x="223" y="239"/>
                      <a:pt x="225" y="239"/>
                    </a:cubicBezTo>
                    <a:cubicBezTo>
                      <a:pt x="226" y="239"/>
                      <a:pt x="227" y="239"/>
                      <a:pt x="228" y="239"/>
                    </a:cubicBezTo>
                    <a:cubicBezTo>
                      <a:pt x="229" y="238"/>
                      <a:pt x="230" y="238"/>
                      <a:pt x="231" y="238"/>
                    </a:cubicBezTo>
                    <a:cubicBezTo>
                      <a:pt x="238" y="238"/>
                      <a:pt x="244" y="237"/>
                      <a:pt x="251" y="237"/>
                    </a:cubicBezTo>
                    <a:cubicBezTo>
                      <a:pt x="253" y="237"/>
                      <a:pt x="255" y="237"/>
                      <a:pt x="256" y="237"/>
                    </a:cubicBezTo>
                    <a:cubicBezTo>
                      <a:pt x="261" y="236"/>
                      <a:pt x="266" y="236"/>
                      <a:pt x="271" y="236"/>
                    </a:cubicBezTo>
                    <a:cubicBezTo>
                      <a:pt x="272" y="236"/>
                      <a:pt x="274" y="236"/>
                      <a:pt x="275" y="236"/>
                    </a:cubicBezTo>
                    <a:cubicBezTo>
                      <a:pt x="276" y="236"/>
                      <a:pt x="277" y="236"/>
                      <a:pt x="279" y="236"/>
                    </a:cubicBezTo>
                    <a:cubicBezTo>
                      <a:pt x="279" y="236"/>
                      <a:pt x="279" y="236"/>
                      <a:pt x="279" y="236"/>
                    </a:cubicBezTo>
                    <a:cubicBezTo>
                      <a:pt x="283" y="235"/>
                      <a:pt x="287" y="235"/>
                      <a:pt x="291" y="235"/>
                    </a:cubicBezTo>
                    <a:cubicBezTo>
                      <a:pt x="293" y="235"/>
                      <a:pt x="296" y="235"/>
                      <a:pt x="299" y="235"/>
                    </a:cubicBezTo>
                    <a:cubicBezTo>
                      <a:pt x="300" y="235"/>
                      <a:pt x="300" y="235"/>
                      <a:pt x="300" y="235"/>
                    </a:cubicBezTo>
                    <a:cubicBezTo>
                      <a:pt x="303" y="235"/>
                      <a:pt x="307" y="234"/>
                      <a:pt x="311" y="234"/>
                    </a:cubicBezTo>
                    <a:cubicBezTo>
                      <a:pt x="311" y="234"/>
                      <a:pt x="311" y="234"/>
                      <a:pt x="311" y="234"/>
                    </a:cubicBezTo>
                    <a:cubicBezTo>
                      <a:pt x="314" y="234"/>
                      <a:pt x="316" y="234"/>
                      <a:pt x="319" y="234"/>
                    </a:cubicBezTo>
                    <a:cubicBezTo>
                      <a:pt x="320" y="234"/>
                      <a:pt x="321" y="234"/>
                      <a:pt x="322" y="234"/>
                    </a:cubicBezTo>
                    <a:cubicBezTo>
                      <a:pt x="325" y="234"/>
                      <a:pt x="328" y="234"/>
                      <a:pt x="331" y="233"/>
                    </a:cubicBezTo>
                    <a:cubicBezTo>
                      <a:pt x="334" y="233"/>
                      <a:pt x="337" y="233"/>
                      <a:pt x="340" y="233"/>
                    </a:cubicBezTo>
                    <a:cubicBezTo>
                      <a:pt x="340" y="233"/>
                      <a:pt x="340" y="233"/>
                      <a:pt x="340" y="233"/>
                    </a:cubicBezTo>
                    <a:cubicBezTo>
                      <a:pt x="344" y="233"/>
                      <a:pt x="347" y="233"/>
                      <a:pt x="351" y="233"/>
                    </a:cubicBezTo>
                    <a:cubicBezTo>
                      <a:pt x="352" y="233"/>
                      <a:pt x="353" y="233"/>
                      <a:pt x="354" y="233"/>
                    </a:cubicBezTo>
                    <a:cubicBezTo>
                      <a:pt x="355" y="233"/>
                      <a:pt x="355" y="233"/>
                      <a:pt x="355" y="233"/>
                    </a:cubicBezTo>
                    <a:cubicBezTo>
                      <a:pt x="357" y="233"/>
                      <a:pt x="359" y="233"/>
                      <a:pt x="360" y="233"/>
                    </a:cubicBezTo>
                    <a:cubicBezTo>
                      <a:pt x="362" y="233"/>
                      <a:pt x="364" y="233"/>
                      <a:pt x="365" y="233"/>
                    </a:cubicBezTo>
                    <a:cubicBezTo>
                      <a:pt x="367" y="233"/>
                      <a:pt x="369" y="232"/>
                      <a:pt x="371" y="232"/>
                    </a:cubicBezTo>
                    <a:cubicBezTo>
                      <a:pt x="371" y="232"/>
                      <a:pt x="371" y="232"/>
                      <a:pt x="371" y="232"/>
                    </a:cubicBezTo>
                    <a:cubicBezTo>
                      <a:pt x="372" y="232"/>
                      <a:pt x="372" y="232"/>
                      <a:pt x="372" y="232"/>
                    </a:cubicBezTo>
                    <a:cubicBezTo>
                      <a:pt x="375" y="232"/>
                      <a:pt x="378" y="232"/>
                      <a:pt x="380" y="232"/>
                    </a:cubicBezTo>
                    <a:cubicBezTo>
                      <a:pt x="384" y="232"/>
                      <a:pt x="388" y="232"/>
                      <a:pt x="391" y="232"/>
                    </a:cubicBezTo>
                    <a:cubicBezTo>
                      <a:pt x="392" y="232"/>
                      <a:pt x="392" y="232"/>
                      <a:pt x="392" y="232"/>
                    </a:cubicBezTo>
                    <a:cubicBezTo>
                      <a:pt x="395" y="232"/>
                      <a:pt x="398" y="232"/>
                      <a:pt x="400" y="232"/>
                    </a:cubicBezTo>
                    <a:cubicBezTo>
                      <a:pt x="404" y="232"/>
                      <a:pt x="408" y="232"/>
                      <a:pt x="412" y="232"/>
                    </a:cubicBezTo>
                    <a:cubicBezTo>
                      <a:pt x="414" y="232"/>
                      <a:pt x="416" y="232"/>
                      <a:pt x="418" y="232"/>
                    </a:cubicBezTo>
                    <a:cubicBezTo>
                      <a:pt x="418" y="232"/>
                      <a:pt x="419" y="232"/>
                      <a:pt x="420" y="232"/>
                    </a:cubicBezTo>
                    <a:cubicBezTo>
                      <a:pt x="423" y="232"/>
                      <a:pt x="423" y="232"/>
                      <a:pt x="423" y="232"/>
                    </a:cubicBezTo>
                    <a:cubicBezTo>
                      <a:pt x="424" y="232"/>
                      <a:pt x="425" y="232"/>
                      <a:pt x="426" y="232"/>
                    </a:cubicBezTo>
                    <a:cubicBezTo>
                      <a:pt x="428" y="232"/>
                      <a:pt x="428" y="232"/>
                      <a:pt x="428" y="232"/>
                    </a:cubicBezTo>
                    <a:cubicBezTo>
                      <a:pt x="432" y="232"/>
                      <a:pt x="436" y="232"/>
                      <a:pt x="439" y="232"/>
                    </a:cubicBezTo>
                    <a:cubicBezTo>
                      <a:pt x="442" y="232"/>
                      <a:pt x="445" y="232"/>
                      <a:pt x="448" y="232"/>
                    </a:cubicBezTo>
                    <a:cubicBezTo>
                      <a:pt x="452" y="232"/>
                      <a:pt x="456" y="232"/>
                      <a:pt x="460" y="232"/>
                    </a:cubicBezTo>
                    <a:cubicBezTo>
                      <a:pt x="462" y="232"/>
                      <a:pt x="462" y="232"/>
                      <a:pt x="462" y="232"/>
                    </a:cubicBezTo>
                    <a:cubicBezTo>
                      <a:pt x="464" y="232"/>
                      <a:pt x="466" y="232"/>
                      <a:pt x="469" y="232"/>
                    </a:cubicBezTo>
                    <a:cubicBezTo>
                      <a:pt x="472" y="232"/>
                      <a:pt x="475" y="232"/>
                      <a:pt x="479" y="232"/>
                    </a:cubicBezTo>
                    <a:cubicBezTo>
                      <a:pt x="479" y="232"/>
                      <a:pt x="479" y="232"/>
                      <a:pt x="479" y="232"/>
                    </a:cubicBezTo>
                    <a:cubicBezTo>
                      <a:pt x="480" y="232"/>
                      <a:pt x="482" y="232"/>
                      <a:pt x="483" y="232"/>
                    </a:cubicBezTo>
                    <a:cubicBezTo>
                      <a:pt x="484" y="232"/>
                      <a:pt x="486" y="232"/>
                      <a:pt x="489" y="232"/>
                    </a:cubicBezTo>
                    <a:cubicBezTo>
                      <a:pt x="492" y="232"/>
                      <a:pt x="496" y="232"/>
                      <a:pt x="499" y="232"/>
                    </a:cubicBezTo>
                    <a:cubicBezTo>
                      <a:pt x="501" y="232"/>
                      <a:pt x="502" y="232"/>
                      <a:pt x="504" y="232"/>
                    </a:cubicBezTo>
                    <a:cubicBezTo>
                      <a:pt x="505" y="232"/>
                      <a:pt x="507" y="232"/>
                      <a:pt x="509" y="232"/>
                    </a:cubicBezTo>
                    <a:cubicBezTo>
                      <a:pt x="512" y="232"/>
                      <a:pt x="515" y="232"/>
                      <a:pt x="518" y="233"/>
                    </a:cubicBezTo>
                    <a:cubicBezTo>
                      <a:pt x="519" y="233"/>
                      <a:pt x="519" y="233"/>
                      <a:pt x="519" y="233"/>
                    </a:cubicBezTo>
                    <a:cubicBezTo>
                      <a:pt x="521" y="233"/>
                      <a:pt x="522" y="233"/>
                      <a:pt x="524" y="233"/>
                    </a:cubicBezTo>
                    <a:cubicBezTo>
                      <a:pt x="525" y="233"/>
                      <a:pt x="527" y="233"/>
                      <a:pt x="529" y="233"/>
                    </a:cubicBezTo>
                    <a:cubicBezTo>
                      <a:pt x="532" y="233"/>
                      <a:pt x="535" y="233"/>
                      <a:pt x="538" y="233"/>
                    </a:cubicBezTo>
                    <a:cubicBezTo>
                      <a:pt x="542" y="233"/>
                      <a:pt x="545" y="233"/>
                      <a:pt x="549" y="233"/>
                    </a:cubicBezTo>
                    <a:cubicBezTo>
                      <a:pt x="550" y="233"/>
                      <a:pt x="551" y="233"/>
                      <a:pt x="553" y="233"/>
                    </a:cubicBezTo>
                    <a:cubicBezTo>
                      <a:pt x="554" y="234"/>
                      <a:pt x="556" y="234"/>
                      <a:pt x="558" y="234"/>
                    </a:cubicBezTo>
                    <a:cubicBezTo>
                      <a:pt x="559" y="234"/>
                      <a:pt x="559" y="234"/>
                      <a:pt x="560" y="234"/>
                    </a:cubicBezTo>
                    <a:cubicBezTo>
                      <a:pt x="561" y="234"/>
                      <a:pt x="562" y="234"/>
                      <a:pt x="563" y="234"/>
                    </a:cubicBezTo>
                    <a:cubicBezTo>
                      <a:pt x="565" y="234"/>
                      <a:pt x="567" y="234"/>
                      <a:pt x="568" y="234"/>
                    </a:cubicBezTo>
                    <a:cubicBezTo>
                      <a:pt x="570" y="234"/>
                      <a:pt x="572" y="234"/>
                      <a:pt x="574" y="234"/>
                    </a:cubicBezTo>
                    <a:cubicBezTo>
                      <a:pt x="575" y="234"/>
                      <a:pt x="576" y="234"/>
                      <a:pt x="577" y="234"/>
                    </a:cubicBezTo>
                    <a:cubicBezTo>
                      <a:pt x="580" y="234"/>
                      <a:pt x="584" y="235"/>
                      <a:pt x="587" y="235"/>
                    </a:cubicBezTo>
                    <a:cubicBezTo>
                      <a:pt x="588" y="235"/>
                      <a:pt x="590" y="235"/>
                      <a:pt x="591" y="235"/>
                    </a:cubicBezTo>
                    <a:cubicBezTo>
                      <a:pt x="594" y="235"/>
                      <a:pt x="596" y="235"/>
                      <a:pt x="599" y="235"/>
                    </a:cubicBezTo>
                    <a:cubicBezTo>
                      <a:pt x="599" y="235"/>
                      <a:pt x="600" y="235"/>
                      <a:pt x="601" y="235"/>
                    </a:cubicBezTo>
                    <a:cubicBezTo>
                      <a:pt x="602" y="235"/>
                      <a:pt x="604" y="236"/>
                      <a:pt x="606" y="236"/>
                    </a:cubicBezTo>
                    <a:cubicBezTo>
                      <a:pt x="607" y="236"/>
                      <a:pt x="607" y="236"/>
                      <a:pt x="607" y="236"/>
                    </a:cubicBezTo>
                    <a:cubicBezTo>
                      <a:pt x="609" y="236"/>
                      <a:pt x="611" y="236"/>
                      <a:pt x="613" y="236"/>
                    </a:cubicBezTo>
                    <a:cubicBezTo>
                      <a:pt x="615" y="236"/>
                      <a:pt x="616" y="236"/>
                      <a:pt x="617" y="236"/>
                    </a:cubicBezTo>
                    <a:cubicBezTo>
                      <a:pt x="620" y="236"/>
                      <a:pt x="623" y="236"/>
                      <a:pt x="625" y="237"/>
                    </a:cubicBezTo>
                    <a:cubicBezTo>
                      <a:pt x="626" y="237"/>
                      <a:pt x="626" y="237"/>
                      <a:pt x="627" y="237"/>
                    </a:cubicBezTo>
                    <a:cubicBezTo>
                      <a:pt x="629" y="237"/>
                      <a:pt x="631" y="237"/>
                      <a:pt x="633" y="237"/>
                    </a:cubicBezTo>
                    <a:cubicBezTo>
                      <a:pt x="634" y="237"/>
                      <a:pt x="635" y="237"/>
                      <a:pt x="636" y="237"/>
                    </a:cubicBezTo>
                    <a:cubicBezTo>
                      <a:pt x="637" y="237"/>
                      <a:pt x="637" y="237"/>
                      <a:pt x="637" y="237"/>
                    </a:cubicBezTo>
                    <a:cubicBezTo>
                      <a:pt x="639" y="237"/>
                      <a:pt x="642" y="238"/>
                      <a:pt x="645" y="238"/>
                    </a:cubicBezTo>
                    <a:cubicBezTo>
                      <a:pt x="648" y="238"/>
                      <a:pt x="651" y="238"/>
                      <a:pt x="653" y="238"/>
                    </a:cubicBezTo>
                    <a:cubicBezTo>
                      <a:pt x="654" y="238"/>
                      <a:pt x="654" y="238"/>
                      <a:pt x="655" y="238"/>
                    </a:cubicBezTo>
                    <a:cubicBezTo>
                      <a:pt x="658" y="239"/>
                      <a:pt x="661" y="239"/>
                      <a:pt x="664" y="239"/>
                    </a:cubicBezTo>
                    <a:cubicBezTo>
                      <a:pt x="665" y="239"/>
                      <a:pt x="665" y="239"/>
                      <a:pt x="665" y="239"/>
                    </a:cubicBezTo>
                    <a:cubicBezTo>
                      <a:pt x="666" y="239"/>
                      <a:pt x="667" y="239"/>
                      <a:pt x="668" y="239"/>
                    </a:cubicBezTo>
                    <a:cubicBezTo>
                      <a:pt x="669" y="239"/>
                      <a:pt x="670" y="239"/>
                      <a:pt x="670" y="239"/>
                    </a:cubicBezTo>
                    <a:cubicBezTo>
                      <a:pt x="671" y="239"/>
                      <a:pt x="672" y="239"/>
                      <a:pt x="673" y="240"/>
                    </a:cubicBezTo>
                    <a:cubicBezTo>
                      <a:pt x="673" y="240"/>
                      <a:pt x="674" y="240"/>
                      <a:pt x="675" y="240"/>
                    </a:cubicBezTo>
                    <a:cubicBezTo>
                      <a:pt x="677" y="240"/>
                      <a:pt x="680" y="240"/>
                      <a:pt x="682" y="240"/>
                    </a:cubicBezTo>
                    <a:cubicBezTo>
                      <a:pt x="682" y="240"/>
                      <a:pt x="682" y="240"/>
                      <a:pt x="682" y="240"/>
                    </a:cubicBezTo>
                    <a:cubicBezTo>
                      <a:pt x="686" y="240"/>
                      <a:pt x="689" y="241"/>
                      <a:pt x="692" y="241"/>
                    </a:cubicBezTo>
                    <a:cubicBezTo>
                      <a:pt x="692" y="241"/>
                      <a:pt x="693" y="241"/>
                      <a:pt x="694" y="241"/>
                    </a:cubicBezTo>
                    <a:cubicBezTo>
                      <a:pt x="696" y="241"/>
                      <a:pt x="698" y="241"/>
                      <a:pt x="700" y="242"/>
                    </a:cubicBezTo>
                    <a:cubicBezTo>
                      <a:pt x="704" y="242"/>
                      <a:pt x="708" y="242"/>
                      <a:pt x="712" y="243"/>
                    </a:cubicBezTo>
                    <a:cubicBezTo>
                      <a:pt x="714" y="243"/>
                      <a:pt x="716" y="243"/>
                      <a:pt x="718" y="243"/>
                    </a:cubicBezTo>
                    <a:cubicBezTo>
                      <a:pt x="720" y="243"/>
                      <a:pt x="722" y="243"/>
                      <a:pt x="723" y="243"/>
                    </a:cubicBezTo>
                    <a:cubicBezTo>
                      <a:pt x="724" y="243"/>
                      <a:pt x="724" y="243"/>
                      <a:pt x="724" y="243"/>
                    </a:cubicBezTo>
                    <a:cubicBezTo>
                      <a:pt x="726" y="244"/>
                      <a:pt x="728" y="244"/>
                      <a:pt x="730" y="244"/>
                    </a:cubicBezTo>
                    <a:cubicBezTo>
                      <a:pt x="730" y="244"/>
                      <a:pt x="730" y="244"/>
                      <a:pt x="730" y="244"/>
                    </a:cubicBezTo>
                    <a:cubicBezTo>
                      <a:pt x="731" y="244"/>
                      <a:pt x="731" y="244"/>
                      <a:pt x="731" y="244"/>
                    </a:cubicBezTo>
                    <a:cubicBezTo>
                      <a:pt x="732" y="244"/>
                      <a:pt x="733" y="244"/>
                      <a:pt x="734" y="244"/>
                    </a:cubicBezTo>
                    <a:cubicBezTo>
                      <a:pt x="735" y="244"/>
                      <a:pt x="736" y="245"/>
                      <a:pt x="737" y="245"/>
                    </a:cubicBezTo>
                    <a:cubicBezTo>
                      <a:pt x="740" y="245"/>
                      <a:pt x="742" y="245"/>
                      <a:pt x="745" y="245"/>
                    </a:cubicBezTo>
                    <a:cubicBezTo>
                      <a:pt x="746" y="245"/>
                      <a:pt x="746" y="245"/>
                      <a:pt x="747" y="246"/>
                    </a:cubicBezTo>
                    <a:cubicBezTo>
                      <a:pt x="748" y="246"/>
                      <a:pt x="749" y="246"/>
                      <a:pt x="750" y="246"/>
                    </a:cubicBezTo>
                    <a:cubicBezTo>
                      <a:pt x="753" y="246"/>
                      <a:pt x="755" y="246"/>
                      <a:pt x="757" y="247"/>
                    </a:cubicBezTo>
                    <a:cubicBezTo>
                      <a:pt x="765" y="247"/>
                      <a:pt x="772" y="248"/>
                      <a:pt x="779" y="249"/>
                    </a:cubicBezTo>
                    <a:cubicBezTo>
                      <a:pt x="781" y="249"/>
                      <a:pt x="782" y="249"/>
                      <a:pt x="784" y="249"/>
                    </a:cubicBezTo>
                    <a:cubicBezTo>
                      <a:pt x="784" y="249"/>
                      <a:pt x="785" y="249"/>
                      <a:pt x="785" y="249"/>
                    </a:cubicBezTo>
                    <a:cubicBezTo>
                      <a:pt x="787" y="250"/>
                      <a:pt x="790" y="250"/>
                      <a:pt x="792" y="250"/>
                    </a:cubicBezTo>
                    <a:cubicBezTo>
                      <a:pt x="793" y="250"/>
                      <a:pt x="793" y="250"/>
                      <a:pt x="793" y="250"/>
                    </a:cubicBezTo>
                    <a:cubicBezTo>
                      <a:pt x="794" y="250"/>
                      <a:pt x="795" y="250"/>
                      <a:pt x="796" y="249"/>
                    </a:cubicBezTo>
                    <a:cubicBezTo>
                      <a:pt x="796" y="249"/>
                      <a:pt x="797" y="249"/>
                      <a:pt x="797" y="249"/>
                    </a:cubicBezTo>
                    <a:cubicBezTo>
                      <a:pt x="800" y="248"/>
                      <a:pt x="802" y="247"/>
                      <a:pt x="804" y="247"/>
                    </a:cubicBezTo>
                    <a:cubicBezTo>
                      <a:pt x="805" y="246"/>
                      <a:pt x="806" y="246"/>
                      <a:pt x="807" y="246"/>
                    </a:cubicBezTo>
                    <a:cubicBezTo>
                      <a:pt x="809" y="245"/>
                      <a:pt x="812" y="244"/>
                      <a:pt x="815" y="243"/>
                    </a:cubicBezTo>
                    <a:cubicBezTo>
                      <a:pt x="818" y="242"/>
                      <a:pt x="820" y="241"/>
                      <a:pt x="823" y="240"/>
                    </a:cubicBezTo>
                    <a:cubicBezTo>
                      <a:pt x="823" y="240"/>
                      <a:pt x="824" y="240"/>
                      <a:pt x="825" y="239"/>
                    </a:cubicBezTo>
                    <a:cubicBezTo>
                      <a:pt x="827" y="239"/>
                      <a:pt x="829" y="238"/>
                      <a:pt x="831" y="237"/>
                    </a:cubicBezTo>
                    <a:cubicBezTo>
                      <a:pt x="831" y="237"/>
                      <a:pt x="832" y="237"/>
                      <a:pt x="832" y="236"/>
                    </a:cubicBezTo>
                    <a:cubicBezTo>
                      <a:pt x="835" y="235"/>
                      <a:pt x="837" y="235"/>
                      <a:pt x="839" y="234"/>
                    </a:cubicBezTo>
                    <a:cubicBezTo>
                      <a:pt x="840" y="233"/>
                      <a:pt x="840" y="233"/>
                      <a:pt x="841" y="233"/>
                    </a:cubicBezTo>
                    <a:cubicBezTo>
                      <a:pt x="843" y="232"/>
                      <a:pt x="844" y="231"/>
                      <a:pt x="846" y="230"/>
                    </a:cubicBezTo>
                    <a:cubicBezTo>
                      <a:pt x="847" y="230"/>
                      <a:pt x="847" y="230"/>
                      <a:pt x="848" y="230"/>
                    </a:cubicBezTo>
                    <a:cubicBezTo>
                      <a:pt x="850" y="229"/>
                      <a:pt x="852" y="228"/>
                      <a:pt x="854" y="227"/>
                    </a:cubicBezTo>
                    <a:cubicBezTo>
                      <a:pt x="856" y="162"/>
                      <a:pt x="856" y="162"/>
                      <a:pt x="856" y="162"/>
                    </a:cubicBezTo>
                    <a:cubicBezTo>
                      <a:pt x="857" y="161"/>
                      <a:pt x="859" y="160"/>
                      <a:pt x="860" y="160"/>
                    </a:cubicBezTo>
                    <a:cubicBezTo>
                      <a:pt x="861" y="159"/>
                      <a:pt x="861" y="159"/>
                      <a:pt x="862" y="159"/>
                    </a:cubicBezTo>
                    <a:cubicBezTo>
                      <a:pt x="864" y="158"/>
                      <a:pt x="865" y="157"/>
                      <a:pt x="867" y="156"/>
                    </a:cubicBezTo>
                    <a:cubicBezTo>
                      <a:pt x="869" y="154"/>
                      <a:pt x="870" y="153"/>
                      <a:pt x="872" y="152"/>
                    </a:cubicBezTo>
                    <a:cubicBezTo>
                      <a:pt x="872" y="152"/>
                      <a:pt x="873" y="152"/>
                      <a:pt x="873" y="151"/>
                    </a:cubicBezTo>
                    <a:cubicBezTo>
                      <a:pt x="875" y="151"/>
                      <a:pt x="876" y="150"/>
                      <a:pt x="877" y="149"/>
                    </a:cubicBezTo>
                    <a:cubicBezTo>
                      <a:pt x="878" y="148"/>
                      <a:pt x="878" y="148"/>
                      <a:pt x="878" y="148"/>
                    </a:cubicBezTo>
                    <a:cubicBezTo>
                      <a:pt x="879" y="147"/>
                      <a:pt x="880" y="146"/>
                      <a:pt x="882" y="145"/>
                    </a:cubicBezTo>
                    <a:cubicBezTo>
                      <a:pt x="883" y="144"/>
                      <a:pt x="883" y="144"/>
                      <a:pt x="883" y="144"/>
                    </a:cubicBezTo>
                    <a:cubicBezTo>
                      <a:pt x="884" y="143"/>
                      <a:pt x="884" y="142"/>
                      <a:pt x="885" y="141"/>
                    </a:cubicBezTo>
                    <a:cubicBezTo>
                      <a:pt x="886" y="140"/>
                      <a:pt x="886" y="140"/>
                      <a:pt x="886" y="140"/>
                    </a:cubicBezTo>
                    <a:cubicBezTo>
                      <a:pt x="887" y="139"/>
                      <a:pt x="888" y="138"/>
                      <a:pt x="889" y="137"/>
                    </a:cubicBezTo>
                    <a:cubicBezTo>
                      <a:pt x="890" y="137"/>
                      <a:pt x="890" y="137"/>
                      <a:pt x="890" y="137"/>
                    </a:cubicBezTo>
                    <a:cubicBezTo>
                      <a:pt x="890" y="136"/>
                      <a:pt x="891" y="135"/>
                      <a:pt x="892" y="134"/>
                    </a:cubicBezTo>
                    <a:cubicBezTo>
                      <a:pt x="893" y="133"/>
                      <a:pt x="893" y="133"/>
                      <a:pt x="893" y="133"/>
                    </a:cubicBezTo>
                    <a:cubicBezTo>
                      <a:pt x="893" y="132"/>
                      <a:pt x="894" y="131"/>
                      <a:pt x="895" y="129"/>
                    </a:cubicBezTo>
                    <a:cubicBezTo>
                      <a:pt x="895" y="128"/>
                      <a:pt x="896" y="127"/>
                      <a:pt x="896" y="126"/>
                    </a:cubicBezTo>
                    <a:cubicBezTo>
                      <a:pt x="897" y="125"/>
                      <a:pt x="897" y="125"/>
                      <a:pt x="897" y="125"/>
                    </a:cubicBezTo>
                    <a:cubicBezTo>
                      <a:pt x="897" y="124"/>
                      <a:pt x="897" y="123"/>
                      <a:pt x="898" y="122"/>
                    </a:cubicBezTo>
                    <a:cubicBezTo>
                      <a:pt x="898" y="121"/>
                      <a:pt x="898" y="121"/>
                      <a:pt x="898" y="121"/>
                    </a:cubicBezTo>
                    <a:cubicBezTo>
                      <a:pt x="898" y="120"/>
                      <a:pt x="898" y="119"/>
                      <a:pt x="899" y="118"/>
                    </a:cubicBezTo>
                    <a:cubicBezTo>
                      <a:pt x="899" y="117"/>
                      <a:pt x="899" y="117"/>
                      <a:pt x="899" y="117"/>
                    </a:cubicBezTo>
                    <a:cubicBezTo>
                      <a:pt x="899" y="117"/>
                      <a:pt x="899" y="116"/>
                      <a:pt x="899" y="115"/>
                    </a:cubicBezTo>
                    <a:cubicBezTo>
                      <a:pt x="899" y="114"/>
                      <a:pt x="899" y="114"/>
                      <a:pt x="899" y="114"/>
                    </a:cubicBezTo>
                    <a:cubicBezTo>
                      <a:pt x="899" y="114"/>
                      <a:pt x="899" y="114"/>
                      <a:pt x="899" y="114"/>
                    </a:cubicBezTo>
                    <a:cubicBezTo>
                      <a:pt x="899" y="113"/>
                      <a:pt x="899" y="113"/>
                      <a:pt x="899" y="113"/>
                    </a:cubicBezTo>
                    <a:cubicBezTo>
                      <a:pt x="899" y="113"/>
                      <a:pt x="899" y="112"/>
                      <a:pt x="899" y="111"/>
                    </a:cubicBezTo>
                    <a:cubicBezTo>
                      <a:pt x="899" y="111"/>
                      <a:pt x="899" y="111"/>
                      <a:pt x="899" y="111"/>
                    </a:cubicBezTo>
                    <a:cubicBezTo>
                      <a:pt x="899" y="110"/>
                      <a:pt x="899" y="109"/>
                      <a:pt x="898" y="108"/>
                    </a:cubicBezTo>
                    <a:cubicBezTo>
                      <a:pt x="898" y="107"/>
                      <a:pt x="898" y="106"/>
                      <a:pt x="897" y="105"/>
                    </a:cubicBezTo>
                    <a:cubicBezTo>
                      <a:pt x="897" y="104"/>
                      <a:pt x="897" y="104"/>
                      <a:pt x="897" y="104"/>
                    </a:cubicBezTo>
                    <a:cubicBezTo>
                      <a:pt x="897" y="103"/>
                      <a:pt x="897" y="102"/>
                      <a:pt x="896" y="102"/>
                    </a:cubicBezTo>
                    <a:cubicBezTo>
                      <a:pt x="896" y="101"/>
                      <a:pt x="896" y="101"/>
                      <a:pt x="896" y="100"/>
                    </a:cubicBezTo>
                    <a:cubicBezTo>
                      <a:pt x="896" y="100"/>
                      <a:pt x="895" y="99"/>
                      <a:pt x="895" y="99"/>
                    </a:cubicBezTo>
                    <a:cubicBezTo>
                      <a:pt x="895" y="98"/>
                      <a:pt x="894" y="98"/>
                      <a:pt x="894" y="97"/>
                    </a:cubicBezTo>
                    <a:cubicBezTo>
                      <a:pt x="894" y="97"/>
                      <a:pt x="893" y="96"/>
                      <a:pt x="893" y="96"/>
                    </a:cubicBezTo>
                    <a:cubicBezTo>
                      <a:pt x="893" y="95"/>
                      <a:pt x="893" y="95"/>
                      <a:pt x="892" y="94"/>
                    </a:cubicBezTo>
                    <a:cubicBezTo>
                      <a:pt x="892" y="94"/>
                      <a:pt x="891" y="93"/>
                      <a:pt x="891" y="93"/>
                    </a:cubicBezTo>
                    <a:cubicBezTo>
                      <a:pt x="891" y="92"/>
                      <a:pt x="890" y="92"/>
                      <a:pt x="890" y="91"/>
                    </a:cubicBezTo>
                    <a:cubicBezTo>
                      <a:pt x="890" y="91"/>
                      <a:pt x="889" y="90"/>
                      <a:pt x="888" y="90"/>
                    </a:cubicBezTo>
                    <a:cubicBezTo>
                      <a:pt x="888" y="89"/>
                      <a:pt x="888" y="89"/>
                      <a:pt x="888" y="89"/>
                    </a:cubicBezTo>
                    <a:cubicBezTo>
                      <a:pt x="887" y="88"/>
                      <a:pt x="886" y="87"/>
                      <a:pt x="885" y="86"/>
                    </a:cubicBezTo>
                    <a:cubicBezTo>
                      <a:pt x="884" y="85"/>
                      <a:pt x="883" y="84"/>
                      <a:pt x="881" y="83"/>
                    </a:cubicBezTo>
                    <a:cubicBezTo>
                      <a:pt x="880" y="82"/>
                      <a:pt x="880" y="82"/>
                      <a:pt x="880" y="82"/>
                    </a:cubicBezTo>
                    <a:cubicBezTo>
                      <a:pt x="880" y="81"/>
                      <a:pt x="879" y="80"/>
                      <a:pt x="878" y="80"/>
                    </a:cubicBezTo>
                    <a:cubicBezTo>
                      <a:pt x="877" y="79"/>
                      <a:pt x="877" y="79"/>
                      <a:pt x="876" y="79"/>
                    </a:cubicBezTo>
                    <a:cubicBezTo>
                      <a:pt x="876" y="78"/>
                      <a:pt x="875" y="77"/>
                      <a:pt x="874" y="77"/>
                    </a:cubicBezTo>
                    <a:cubicBezTo>
                      <a:pt x="873" y="76"/>
                      <a:pt x="873" y="76"/>
                      <a:pt x="872" y="76"/>
                    </a:cubicBezTo>
                    <a:cubicBezTo>
                      <a:pt x="872" y="75"/>
                      <a:pt x="871" y="74"/>
                      <a:pt x="870" y="74"/>
                    </a:cubicBezTo>
                    <a:cubicBezTo>
                      <a:pt x="869" y="73"/>
                      <a:pt x="869" y="73"/>
                      <a:pt x="868" y="73"/>
                    </a:cubicBezTo>
                    <a:cubicBezTo>
                      <a:pt x="867" y="72"/>
                      <a:pt x="866" y="71"/>
                      <a:pt x="865" y="71"/>
                    </a:cubicBezTo>
                    <a:cubicBezTo>
                      <a:pt x="865" y="71"/>
                      <a:pt x="864" y="70"/>
                      <a:pt x="863" y="70"/>
                    </a:cubicBezTo>
                    <a:cubicBezTo>
                      <a:pt x="862" y="69"/>
                      <a:pt x="861" y="68"/>
                      <a:pt x="860" y="68"/>
                    </a:cubicBezTo>
                    <a:cubicBezTo>
                      <a:pt x="859" y="68"/>
                      <a:pt x="859" y="67"/>
                      <a:pt x="858" y="67"/>
                    </a:cubicBezTo>
                    <a:cubicBezTo>
                      <a:pt x="857" y="66"/>
                      <a:pt x="855" y="65"/>
                      <a:pt x="853" y="64"/>
                    </a:cubicBezTo>
                    <a:cubicBezTo>
                      <a:pt x="774" y="24"/>
                      <a:pt x="613" y="0"/>
                      <a:pt x="446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5"/>
              <p:cNvSpPr>
                <a:spLocks/>
              </p:cNvSpPr>
              <p:nvPr/>
            </p:nvSpPr>
            <p:spPr bwMode="auto">
              <a:xfrm>
                <a:off x="937" y="1388"/>
                <a:ext cx="2644" cy="597"/>
              </a:xfrm>
              <a:custGeom>
                <a:avLst/>
                <a:gdLst>
                  <a:gd name="T0" fmla="*/ 2025 w 2032"/>
                  <a:gd name="T1" fmla="*/ 14 h 459"/>
                  <a:gd name="T2" fmla="*/ 2014 w 2032"/>
                  <a:gd name="T3" fmla="*/ 27 h 459"/>
                  <a:gd name="T4" fmla="*/ 2001 w 2032"/>
                  <a:gd name="T5" fmla="*/ 39 h 459"/>
                  <a:gd name="T6" fmla="*/ 1986 w 2032"/>
                  <a:gd name="T7" fmla="*/ 51 h 459"/>
                  <a:gd name="T8" fmla="*/ 1970 w 2032"/>
                  <a:gd name="T9" fmla="*/ 62 h 459"/>
                  <a:gd name="T10" fmla="*/ 1951 w 2032"/>
                  <a:gd name="T11" fmla="*/ 73 h 459"/>
                  <a:gd name="T12" fmla="*/ 1928 w 2032"/>
                  <a:gd name="T13" fmla="*/ 85 h 459"/>
                  <a:gd name="T14" fmla="*/ 1922 w 2032"/>
                  <a:gd name="T15" fmla="*/ 88 h 459"/>
                  <a:gd name="T16" fmla="*/ 1902 w 2032"/>
                  <a:gd name="T17" fmla="*/ 97 h 459"/>
                  <a:gd name="T18" fmla="*/ 1874 w 2032"/>
                  <a:gd name="T19" fmla="*/ 109 h 459"/>
                  <a:gd name="T20" fmla="*/ 1847 w 2032"/>
                  <a:gd name="T21" fmla="*/ 119 h 459"/>
                  <a:gd name="T22" fmla="*/ 1818 w 2032"/>
                  <a:gd name="T23" fmla="*/ 128 h 459"/>
                  <a:gd name="T24" fmla="*/ 1799 w 2032"/>
                  <a:gd name="T25" fmla="*/ 134 h 459"/>
                  <a:gd name="T26" fmla="*/ 1771 w 2032"/>
                  <a:gd name="T27" fmla="*/ 142 h 459"/>
                  <a:gd name="T28" fmla="*/ 1736 w 2032"/>
                  <a:gd name="T29" fmla="*/ 151 h 459"/>
                  <a:gd name="T30" fmla="*/ 1700 w 2032"/>
                  <a:gd name="T31" fmla="*/ 160 h 459"/>
                  <a:gd name="T32" fmla="*/ 1663 w 2032"/>
                  <a:gd name="T33" fmla="*/ 168 h 459"/>
                  <a:gd name="T34" fmla="*/ 1623 w 2032"/>
                  <a:gd name="T35" fmla="*/ 176 h 459"/>
                  <a:gd name="T36" fmla="*/ 1579 w 2032"/>
                  <a:gd name="T37" fmla="*/ 183 h 459"/>
                  <a:gd name="T38" fmla="*/ 1535 w 2032"/>
                  <a:gd name="T39" fmla="*/ 190 h 459"/>
                  <a:gd name="T40" fmla="*/ 1511 w 2032"/>
                  <a:gd name="T41" fmla="*/ 193 h 459"/>
                  <a:gd name="T42" fmla="*/ 518 w 2032"/>
                  <a:gd name="T43" fmla="*/ 191 h 459"/>
                  <a:gd name="T44" fmla="*/ 110 w 2032"/>
                  <a:gd name="T45" fmla="*/ 85 h 459"/>
                  <a:gd name="T46" fmla="*/ 82 w 2032"/>
                  <a:gd name="T47" fmla="*/ 70 h 459"/>
                  <a:gd name="T48" fmla="*/ 62 w 2032"/>
                  <a:gd name="T49" fmla="*/ 59 h 459"/>
                  <a:gd name="T50" fmla="*/ 43 w 2032"/>
                  <a:gd name="T51" fmla="*/ 46 h 459"/>
                  <a:gd name="T52" fmla="*/ 29 w 2032"/>
                  <a:gd name="T53" fmla="*/ 34 h 459"/>
                  <a:gd name="T54" fmla="*/ 16 w 2032"/>
                  <a:gd name="T55" fmla="*/ 21 h 459"/>
                  <a:gd name="T56" fmla="*/ 6 w 2032"/>
                  <a:gd name="T57" fmla="*/ 9 h 459"/>
                  <a:gd name="T58" fmla="*/ 152 w 2032"/>
                  <a:gd name="T59" fmla="*/ 267 h 459"/>
                  <a:gd name="T60" fmla="*/ 156 w 2032"/>
                  <a:gd name="T61" fmla="*/ 273 h 459"/>
                  <a:gd name="T62" fmla="*/ 161 w 2032"/>
                  <a:gd name="T63" fmla="*/ 281 h 459"/>
                  <a:gd name="T64" fmla="*/ 168 w 2032"/>
                  <a:gd name="T65" fmla="*/ 289 h 459"/>
                  <a:gd name="T66" fmla="*/ 177 w 2032"/>
                  <a:gd name="T67" fmla="*/ 297 h 459"/>
                  <a:gd name="T68" fmla="*/ 188 w 2032"/>
                  <a:gd name="T69" fmla="*/ 306 h 459"/>
                  <a:gd name="T70" fmla="*/ 198 w 2032"/>
                  <a:gd name="T71" fmla="*/ 314 h 459"/>
                  <a:gd name="T72" fmla="*/ 210 w 2032"/>
                  <a:gd name="T73" fmla="*/ 322 h 459"/>
                  <a:gd name="T74" fmla="*/ 218 w 2032"/>
                  <a:gd name="T75" fmla="*/ 326 h 459"/>
                  <a:gd name="T76" fmla="*/ 234 w 2032"/>
                  <a:gd name="T77" fmla="*/ 335 h 459"/>
                  <a:gd name="T78" fmla="*/ 953 w 2032"/>
                  <a:gd name="T79" fmla="*/ 458 h 459"/>
                  <a:gd name="T80" fmla="*/ 1094 w 2032"/>
                  <a:gd name="T81" fmla="*/ 458 h 459"/>
                  <a:gd name="T82" fmla="*/ 1429 w 2032"/>
                  <a:gd name="T83" fmla="*/ 433 h 459"/>
                  <a:gd name="T84" fmla="*/ 1474 w 2032"/>
                  <a:gd name="T85" fmla="*/ 426 h 459"/>
                  <a:gd name="T86" fmla="*/ 1522 w 2032"/>
                  <a:gd name="T87" fmla="*/ 418 h 459"/>
                  <a:gd name="T88" fmla="*/ 1563 w 2032"/>
                  <a:gd name="T89" fmla="*/ 411 h 459"/>
                  <a:gd name="T90" fmla="*/ 1606 w 2032"/>
                  <a:gd name="T91" fmla="*/ 401 h 459"/>
                  <a:gd name="T92" fmla="*/ 1642 w 2032"/>
                  <a:gd name="T93" fmla="*/ 393 h 459"/>
                  <a:gd name="T94" fmla="*/ 1679 w 2032"/>
                  <a:gd name="T95" fmla="*/ 382 h 459"/>
                  <a:gd name="T96" fmla="*/ 1706 w 2032"/>
                  <a:gd name="T97" fmla="*/ 374 h 459"/>
                  <a:gd name="T98" fmla="*/ 1739 w 2032"/>
                  <a:gd name="T99" fmla="*/ 363 h 459"/>
                  <a:gd name="T100" fmla="*/ 1764 w 2032"/>
                  <a:gd name="T101" fmla="*/ 352 h 459"/>
                  <a:gd name="T102" fmla="*/ 1792 w 2032"/>
                  <a:gd name="T103" fmla="*/ 340 h 459"/>
                  <a:gd name="T104" fmla="*/ 1812 w 2032"/>
                  <a:gd name="T105" fmla="*/ 329 h 459"/>
                  <a:gd name="T106" fmla="*/ 1822 w 2032"/>
                  <a:gd name="T107" fmla="*/ 323 h 459"/>
                  <a:gd name="T108" fmla="*/ 1841 w 2032"/>
                  <a:gd name="T109" fmla="*/ 311 h 459"/>
                  <a:gd name="T110" fmla="*/ 1856 w 2032"/>
                  <a:gd name="T111" fmla="*/ 299 h 459"/>
                  <a:gd name="T112" fmla="*/ 1868 w 2032"/>
                  <a:gd name="T113" fmla="*/ 285 h 459"/>
                  <a:gd name="T114" fmla="*/ 1877 w 2032"/>
                  <a:gd name="T115" fmla="*/ 273 h 459"/>
                  <a:gd name="T116" fmla="*/ 2032 w 2032"/>
                  <a:gd name="T117" fmla="*/ 3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32" h="459">
                    <a:moveTo>
                      <a:pt x="2029" y="8"/>
                    </a:moveTo>
                    <a:cubicBezTo>
                      <a:pt x="2029" y="9"/>
                      <a:pt x="2029" y="9"/>
                      <a:pt x="2029" y="9"/>
                    </a:cubicBezTo>
                    <a:cubicBezTo>
                      <a:pt x="2028" y="11"/>
                      <a:pt x="2026" y="12"/>
                      <a:pt x="2025" y="14"/>
                    </a:cubicBezTo>
                    <a:cubicBezTo>
                      <a:pt x="2025" y="14"/>
                      <a:pt x="2025" y="14"/>
                      <a:pt x="2025" y="14"/>
                    </a:cubicBezTo>
                    <a:cubicBezTo>
                      <a:pt x="2023" y="16"/>
                      <a:pt x="2022" y="18"/>
                      <a:pt x="2021" y="20"/>
                    </a:cubicBezTo>
                    <a:cubicBezTo>
                      <a:pt x="2020" y="20"/>
                      <a:pt x="2020" y="21"/>
                      <a:pt x="2020" y="21"/>
                    </a:cubicBezTo>
                    <a:cubicBezTo>
                      <a:pt x="2018" y="23"/>
                      <a:pt x="2016" y="24"/>
                      <a:pt x="2015" y="26"/>
                    </a:cubicBezTo>
                    <a:cubicBezTo>
                      <a:pt x="2014" y="27"/>
                      <a:pt x="2014" y="27"/>
                      <a:pt x="2014" y="27"/>
                    </a:cubicBezTo>
                    <a:cubicBezTo>
                      <a:pt x="2013" y="28"/>
                      <a:pt x="2011" y="30"/>
                      <a:pt x="2009" y="32"/>
                    </a:cubicBezTo>
                    <a:cubicBezTo>
                      <a:pt x="2009" y="32"/>
                      <a:pt x="2009" y="32"/>
                      <a:pt x="2008" y="33"/>
                    </a:cubicBezTo>
                    <a:cubicBezTo>
                      <a:pt x="2006" y="34"/>
                      <a:pt x="2005" y="36"/>
                      <a:pt x="2003" y="38"/>
                    </a:cubicBezTo>
                    <a:cubicBezTo>
                      <a:pt x="2002" y="38"/>
                      <a:pt x="2002" y="39"/>
                      <a:pt x="2001" y="39"/>
                    </a:cubicBezTo>
                    <a:cubicBezTo>
                      <a:pt x="1999" y="41"/>
                      <a:pt x="1997" y="42"/>
                      <a:pt x="1995" y="44"/>
                    </a:cubicBezTo>
                    <a:cubicBezTo>
                      <a:pt x="1995" y="44"/>
                      <a:pt x="1995" y="44"/>
                      <a:pt x="1995" y="44"/>
                    </a:cubicBezTo>
                    <a:cubicBezTo>
                      <a:pt x="1993" y="46"/>
                      <a:pt x="1990" y="48"/>
                      <a:pt x="1988" y="50"/>
                    </a:cubicBezTo>
                    <a:cubicBezTo>
                      <a:pt x="1988" y="50"/>
                      <a:pt x="1987" y="50"/>
                      <a:pt x="1986" y="51"/>
                    </a:cubicBezTo>
                    <a:cubicBezTo>
                      <a:pt x="1984" y="52"/>
                      <a:pt x="1982" y="54"/>
                      <a:pt x="1979" y="56"/>
                    </a:cubicBezTo>
                    <a:cubicBezTo>
                      <a:pt x="1978" y="56"/>
                      <a:pt x="1978" y="56"/>
                      <a:pt x="1978" y="56"/>
                    </a:cubicBezTo>
                    <a:cubicBezTo>
                      <a:pt x="1976" y="58"/>
                      <a:pt x="1974" y="60"/>
                      <a:pt x="1971" y="61"/>
                    </a:cubicBezTo>
                    <a:cubicBezTo>
                      <a:pt x="1971" y="61"/>
                      <a:pt x="1970" y="62"/>
                      <a:pt x="1970" y="62"/>
                    </a:cubicBezTo>
                    <a:cubicBezTo>
                      <a:pt x="1967" y="64"/>
                      <a:pt x="1964" y="65"/>
                      <a:pt x="1962" y="67"/>
                    </a:cubicBezTo>
                    <a:cubicBezTo>
                      <a:pt x="1961" y="67"/>
                      <a:pt x="1960" y="68"/>
                      <a:pt x="1960" y="68"/>
                    </a:cubicBezTo>
                    <a:cubicBezTo>
                      <a:pt x="1957" y="70"/>
                      <a:pt x="1954" y="71"/>
                      <a:pt x="1951" y="73"/>
                    </a:cubicBezTo>
                    <a:cubicBezTo>
                      <a:pt x="1951" y="73"/>
                      <a:pt x="1951" y="73"/>
                      <a:pt x="1951" y="73"/>
                    </a:cubicBezTo>
                    <a:cubicBezTo>
                      <a:pt x="1948" y="75"/>
                      <a:pt x="1945" y="76"/>
                      <a:pt x="1942" y="78"/>
                    </a:cubicBezTo>
                    <a:cubicBezTo>
                      <a:pt x="1941" y="78"/>
                      <a:pt x="1940" y="79"/>
                      <a:pt x="1940" y="79"/>
                    </a:cubicBezTo>
                    <a:cubicBezTo>
                      <a:pt x="1936" y="81"/>
                      <a:pt x="1933" y="82"/>
                      <a:pt x="1930" y="84"/>
                    </a:cubicBezTo>
                    <a:cubicBezTo>
                      <a:pt x="1930" y="84"/>
                      <a:pt x="1929" y="84"/>
                      <a:pt x="1928" y="85"/>
                    </a:cubicBezTo>
                    <a:cubicBezTo>
                      <a:pt x="1927" y="85"/>
                      <a:pt x="1926" y="86"/>
                      <a:pt x="1925" y="86"/>
                    </a:cubicBezTo>
                    <a:cubicBezTo>
                      <a:pt x="1925" y="87"/>
                      <a:pt x="1924" y="87"/>
                      <a:pt x="1924" y="87"/>
                    </a:cubicBezTo>
                    <a:cubicBezTo>
                      <a:pt x="1923" y="87"/>
                      <a:pt x="1923" y="87"/>
                      <a:pt x="1923" y="87"/>
                    </a:cubicBezTo>
                    <a:cubicBezTo>
                      <a:pt x="1923" y="88"/>
                      <a:pt x="1922" y="88"/>
                      <a:pt x="1922" y="88"/>
                    </a:cubicBezTo>
                    <a:cubicBezTo>
                      <a:pt x="1921" y="88"/>
                      <a:pt x="1920" y="89"/>
                      <a:pt x="1919" y="89"/>
                    </a:cubicBezTo>
                    <a:cubicBezTo>
                      <a:pt x="1917" y="90"/>
                      <a:pt x="1916" y="91"/>
                      <a:pt x="1914" y="92"/>
                    </a:cubicBezTo>
                    <a:cubicBezTo>
                      <a:pt x="1913" y="92"/>
                      <a:pt x="1913" y="92"/>
                      <a:pt x="1912" y="93"/>
                    </a:cubicBezTo>
                    <a:cubicBezTo>
                      <a:pt x="1909" y="94"/>
                      <a:pt x="1905" y="96"/>
                      <a:pt x="1902" y="97"/>
                    </a:cubicBezTo>
                    <a:cubicBezTo>
                      <a:pt x="1901" y="98"/>
                      <a:pt x="1900" y="98"/>
                      <a:pt x="1899" y="98"/>
                    </a:cubicBezTo>
                    <a:cubicBezTo>
                      <a:pt x="1896" y="100"/>
                      <a:pt x="1892" y="101"/>
                      <a:pt x="1888" y="103"/>
                    </a:cubicBezTo>
                    <a:cubicBezTo>
                      <a:pt x="1884" y="105"/>
                      <a:pt x="1881" y="106"/>
                      <a:pt x="1877" y="108"/>
                    </a:cubicBezTo>
                    <a:cubicBezTo>
                      <a:pt x="1876" y="108"/>
                      <a:pt x="1875" y="108"/>
                      <a:pt x="1874" y="109"/>
                    </a:cubicBezTo>
                    <a:cubicBezTo>
                      <a:pt x="1870" y="110"/>
                      <a:pt x="1866" y="112"/>
                      <a:pt x="1862" y="113"/>
                    </a:cubicBezTo>
                    <a:cubicBezTo>
                      <a:pt x="1862" y="113"/>
                      <a:pt x="1861" y="114"/>
                      <a:pt x="1860" y="114"/>
                    </a:cubicBezTo>
                    <a:cubicBezTo>
                      <a:pt x="1857" y="115"/>
                      <a:pt x="1853" y="117"/>
                      <a:pt x="1849" y="118"/>
                    </a:cubicBezTo>
                    <a:cubicBezTo>
                      <a:pt x="1848" y="118"/>
                      <a:pt x="1848" y="118"/>
                      <a:pt x="1847" y="119"/>
                    </a:cubicBezTo>
                    <a:cubicBezTo>
                      <a:pt x="1843" y="120"/>
                      <a:pt x="1839" y="122"/>
                      <a:pt x="1834" y="123"/>
                    </a:cubicBezTo>
                    <a:cubicBezTo>
                      <a:pt x="1834" y="123"/>
                      <a:pt x="1833" y="124"/>
                      <a:pt x="1832" y="124"/>
                    </a:cubicBezTo>
                    <a:cubicBezTo>
                      <a:pt x="1827" y="125"/>
                      <a:pt x="1823" y="127"/>
                      <a:pt x="1818" y="128"/>
                    </a:cubicBezTo>
                    <a:cubicBezTo>
                      <a:pt x="1818" y="128"/>
                      <a:pt x="1818" y="128"/>
                      <a:pt x="1818" y="128"/>
                    </a:cubicBezTo>
                    <a:cubicBezTo>
                      <a:pt x="1813" y="130"/>
                      <a:pt x="1809" y="131"/>
                      <a:pt x="1804" y="133"/>
                    </a:cubicBezTo>
                    <a:cubicBezTo>
                      <a:pt x="1803" y="133"/>
                      <a:pt x="1803" y="133"/>
                      <a:pt x="1803" y="133"/>
                    </a:cubicBezTo>
                    <a:cubicBezTo>
                      <a:pt x="1803" y="133"/>
                      <a:pt x="1802" y="133"/>
                      <a:pt x="1801" y="133"/>
                    </a:cubicBezTo>
                    <a:cubicBezTo>
                      <a:pt x="1801" y="134"/>
                      <a:pt x="1800" y="134"/>
                      <a:pt x="1799" y="134"/>
                    </a:cubicBezTo>
                    <a:cubicBezTo>
                      <a:pt x="1795" y="135"/>
                      <a:pt x="1791" y="136"/>
                      <a:pt x="1787" y="138"/>
                    </a:cubicBezTo>
                    <a:cubicBezTo>
                      <a:pt x="1787" y="138"/>
                      <a:pt x="1786" y="138"/>
                      <a:pt x="1785" y="138"/>
                    </a:cubicBezTo>
                    <a:cubicBezTo>
                      <a:pt x="1785" y="138"/>
                      <a:pt x="1785" y="138"/>
                      <a:pt x="1785" y="138"/>
                    </a:cubicBezTo>
                    <a:cubicBezTo>
                      <a:pt x="1780" y="140"/>
                      <a:pt x="1776" y="141"/>
                      <a:pt x="1771" y="142"/>
                    </a:cubicBezTo>
                    <a:cubicBezTo>
                      <a:pt x="1771" y="142"/>
                      <a:pt x="1770" y="142"/>
                      <a:pt x="1770" y="143"/>
                    </a:cubicBezTo>
                    <a:cubicBezTo>
                      <a:pt x="1765" y="144"/>
                      <a:pt x="1760" y="145"/>
                      <a:pt x="1755" y="147"/>
                    </a:cubicBezTo>
                    <a:cubicBezTo>
                      <a:pt x="1754" y="147"/>
                      <a:pt x="1752" y="147"/>
                      <a:pt x="1751" y="147"/>
                    </a:cubicBezTo>
                    <a:cubicBezTo>
                      <a:pt x="1746" y="149"/>
                      <a:pt x="1741" y="150"/>
                      <a:pt x="1736" y="151"/>
                    </a:cubicBezTo>
                    <a:cubicBezTo>
                      <a:pt x="1735" y="152"/>
                      <a:pt x="1735" y="152"/>
                      <a:pt x="1734" y="152"/>
                    </a:cubicBezTo>
                    <a:cubicBezTo>
                      <a:pt x="1729" y="153"/>
                      <a:pt x="1724" y="154"/>
                      <a:pt x="1719" y="155"/>
                    </a:cubicBezTo>
                    <a:cubicBezTo>
                      <a:pt x="1718" y="156"/>
                      <a:pt x="1717" y="156"/>
                      <a:pt x="1716" y="156"/>
                    </a:cubicBezTo>
                    <a:cubicBezTo>
                      <a:pt x="1711" y="157"/>
                      <a:pt x="1706" y="159"/>
                      <a:pt x="1700" y="160"/>
                    </a:cubicBezTo>
                    <a:cubicBezTo>
                      <a:pt x="1699" y="160"/>
                      <a:pt x="1698" y="160"/>
                      <a:pt x="1697" y="161"/>
                    </a:cubicBezTo>
                    <a:cubicBezTo>
                      <a:pt x="1692" y="162"/>
                      <a:pt x="1687" y="163"/>
                      <a:pt x="1681" y="164"/>
                    </a:cubicBezTo>
                    <a:cubicBezTo>
                      <a:pt x="1681" y="164"/>
                      <a:pt x="1680" y="164"/>
                      <a:pt x="1680" y="164"/>
                    </a:cubicBezTo>
                    <a:cubicBezTo>
                      <a:pt x="1674" y="166"/>
                      <a:pt x="1668" y="167"/>
                      <a:pt x="1663" y="168"/>
                    </a:cubicBezTo>
                    <a:cubicBezTo>
                      <a:pt x="1661" y="168"/>
                      <a:pt x="1660" y="168"/>
                      <a:pt x="1659" y="169"/>
                    </a:cubicBezTo>
                    <a:cubicBezTo>
                      <a:pt x="1653" y="170"/>
                      <a:pt x="1647" y="171"/>
                      <a:pt x="1641" y="172"/>
                    </a:cubicBezTo>
                    <a:cubicBezTo>
                      <a:pt x="1641" y="172"/>
                      <a:pt x="1640" y="172"/>
                      <a:pt x="1639" y="173"/>
                    </a:cubicBezTo>
                    <a:cubicBezTo>
                      <a:pt x="1634" y="174"/>
                      <a:pt x="1628" y="175"/>
                      <a:pt x="1623" y="176"/>
                    </a:cubicBezTo>
                    <a:cubicBezTo>
                      <a:pt x="1622" y="176"/>
                      <a:pt x="1620" y="176"/>
                      <a:pt x="1619" y="176"/>
                    </a:cubicBezTo>
                    <a:cubicBezTo>
                      <a:pt x="1613" y="177"/>
                      <a:pt x="1607" y="178"/>
                      <a:pt x="1601" y="179"/>
                    </a:cubicBezTo>
                    <a:cubicBezTo>
                      <a:pt x="1600" y="180"/>
                      <a:pt x="1599" y="180"/>
                      <a:pt x="1597" y="180"/>
                    </a:cubicBezTo>
                    <a:cubicBezTo>
                      <a:pt x="1591" y="181"/>
                      <a:pt x="1585" y="182"/>
                      <a:pt x="1579" y="183"/>
                    </a:cubicBezTo>
                    <a:cubicBezTo>
                      <a:pt x="1578" y="183"/>
                      <a:pt x="1578" y="183"/>
                      <a:pt x="1578" y="183"/>
                    </a:cubicBezTo>
                    <a:cubicBezTo>
                      <a:pt x="1572" y="184"/>
                      <a:pt x="1565" y="185"/>
                      <a:pt x="1559" y="186"/>
                    </a:cubicBezTo>
                    <a:cubicBezTo>
                      <a:pt x="1558" y="187"/>
                      <a:pt x="1556" y="187"/>
                      <a:pt x="1555" y="187"/>
                    </a:cubicBezTo>
                    <a:cubicBezTo>
                      <a:pt x="1548" y="188"/>
                      <a:pt x="1542" y="189"/>
                      <a:pt x="1535" y="190"/>
                    </a:cubicBezTo>
                    <a:cubicBezTo>
                      <a:pt x="1534" y="190"/>
                      <a:pt x="1533" y="190"/>
                      <a:pt x="1532" y="190"/>
                    </a:cubicBezTo>
                    <a:cubicBezTo>
                      <a:pt x="1531" y="191"/>
                      <a:pt x="1530" y="191"/>
                      <a:pt x="1529" y="191"/>
                    </a:cubicBezTo>
                    <a:cubicBezTo>
                      <a:pt x="1524" y="192"/>
                      <a:pt x="1519" y="192"/>
                      <a:pt x="1514" y="193"/>
                    </a:cubicBezTo>
                    <a:cubicBezTo>
                      <a:pt x="1513" y="193"/>
                      <a:pt x="1512" y="193"/>
                      <a:pt x="1511" y="193"/>
                    </a:cubicBezTo>
                    <a:cubicBezTo>
                      <a:pt x="1504" y="194"/>
                      <a:pt x="1497" y="195"/>
                      <a:pt x="1491" y="196"/>
                    </a:cubicBezTo>
                    <a:cubicBezTo>
                      <a:pt x="1489" y="196"/>
                      <a:pt x="1488" y="197"/>
                      <a:pt x="1486" y="197"/>
                    </a:cubicBezTo>
                    <a:cubicBezTo>
                      <a:pt x="1479" y="198"/>
                      <a:pt x="1472" y="199"/>
                      <a:pt x="1465" y="199"/>
                    </a:cubicBezTo>
                    <a:cubicBezTo>
                      <a:pt x="1153" y="237"/>
                      <a:pt x="800" y="232"/>
                      <a:pt x="518" y="191"/>
                    </a:cubicBezTo>
                    <a:cubicBezTo>
                      <a:pt x="513" y="191"/>
                      <a:pt x="507" y="190"/>
                      <a:pt x="502" y="189"/>
                    </a:cubicBezTo>
                    <a:cubicBezTo>
                      <a:pt x="407" y="175"/>
                      <a:pt x="321" y="157"/>
                      <a:pt x="247" y="136"/>
                    </a:cubicBezTo>
                    <a:cubicBezTo>
                      <a:pt x="246" y="136"/>
                      <a:pt x="246" y="136"/>
                      <a:pt x="246" y="136"/>
                    </a:cubicBezTo>
                    <a:cubicBezTo>
                      <a:pt x="194" y="120"/>
                      <a:pt x="148" y="103"/>
                      <a:pt x="110" y="85"/>
                    </a:cubicBezTo>
                    <a:cubicBezTo>
                      <a:pt x="108" y="84"/>
                      <a:pt x="107" y="83"/>
                      <a:pt x="105" y="82"/>
                    </a:cubicBezTo>
                    <a:cubicBezTo>
                      <a:pt x="102" y="81"/>
                      <a:pt x="98" y="79"/>
                      <a:pt x="95" y="77"/>
                    </a:cubicBezTo>
                    <a:cubicBezTo>
                      <a:pt x="91" y="75"/>
                      <a:pt x="88" y="74"/>
                      <a:pt x="85" y="72"/>
                    </a:cubicBezTo>
                    <a:cubicBezTo>
                      <a:pt x="84" y="71"/>
                      <a:pt x="83" y="71"/>
                      <a:pt x="82" y="70"/>
                    </a:cubicBezTo>
                    <a:cubicBezTo>
                      <a:pt x="79" y="69"/>
                      <a:pt x="77" y="67"/>
                      <a:pt x="75" y="66"/>
                    </a:cubicBezTo>
                    <a:cubicBezTo>
                      <a:pt x="74" y="66"/>
                      <a:pt x="73" y="65"/>
                      <a:pt x="71" y="64"/>
                    </a:cubicBezTo>
                    <a:cubicBezTo>
                      <a:pt x="69" y="63"/>
                      <a:pt x="67" y="62"/>
                      <a:pt x="65" y="60"/>
                    </a:cubicBezTo>
                    <a:cubicBezTo>
                      <a:pt x="64" y="60"/>
                      <a:pt x="63" y="59"/>
                      <a:pt x="62" y="59"/>
                    </a:cubicBezTo>
                    <a:cubicBezTo>
                      <a:pt x="59" y="57"/>
                      <a:pt x="57" y="55"/>
                      <a:pt x="54" y="53"/>
                    </a:cubicBezTo>
                    <a:cubicBezTo>
                      <a:pt x="53" y="53"/>
                      <a:pt x="53" y="52"/>
                      <a:pt x="52" y="52"/>
                    </a:cubicBezTo>
                    <a:cubicBezTo>
                      <a:pt x="50" y="51"/>
                      <a:pt x="48" y="49"/>
                      <a:pt x="46" y="48"/>
                    </a:cubicBezTo>
                    <a:cubicBezTo>
                      <a:pt x="45" y="47"/>
                      <a:pt x="44" y="46"/>
                      <a:pt x="43" y="46"/>
                    </a:cubicBezTo>
                    <a:cubicBezTo>
                      <a:pt x="42" y="44"/>
                      <a:pt x="40" y="43"/>
                      <a:pt x="38" y="42"/>
                    </a:cubicBezTo>
                    <a:cubicBezTo>
                      <a:pt x="37" y="41"/>
                      <a:pt x="37" y="41"/>
                      <a:pt x="36" y="40"/>
                    </a:cubicBezTo>
                    <a:cubicBezTo>
                      <a:pt x="34" y="38"/>
                      <a:pt x="32" y="37"/>
                      <a:pt x="30" y="35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2"/>
                      <a:pt x="25" y="31"/>
                      <a:pt x="23" y="29"/>
                    </a:cubicBezTo>
                    <a:cubicBezTo>
                      <a:pt x="23" y="28"/>
                      <a:pt x="22" y="28"/>
                      <a:pt x="21" y="27"/>
                    </a:cubicBezTo>
                    <a:cubicBezTo>
                      <a:pt x="20" y="26"/>
                      <a:pt x="19" y="24"/>
                      <a:pt x="18" y="23"/>
                    </a:cubicBezTo>
                    <a:cubicBezTo>
                      <a:pt x="17" y="22"/>
                      <a:pt x="16" y="22"/>
                      <a:pt x="16" y="21"/>
                    </a:cubicBezTo>
                    <a:cubicBezTo>
                      <a:pt x="14" y="20"/>
                      <a:pt x="13" y="18"/>
                      <a:pt x="12" y="17"/>
                    </a:cubicBezTo>
                    <a:cubicBezTo>
                      <a:pt x="12" y="16"/>
                      <a:pt x="11" y="16"/>
                      <a:pt x="11" y="15"/>
                    </a:cubicBezTo>
                    <a:cubicBezTo>
                      <a:pt x="9" y="13"/>
                      <a:pt x="8" y="12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7"/>
                      <a:pt x="3" y="5"/>
                      <a:pt x="2" y="4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51" y="89"/>
                      <a:pt x="101" y="178"/>
                      <a:pt x="152" y="267"/>
                    </a:cubicBezTo>
                    <a:cubicBezTo>
                      <a:pt x="153" y="268"/>
                      <a:pt x="153" y="268"/>
                      <a:pt x="153" y="268"/>
                    </a:cubicBezTo>
                    <a:cubicBezTo>
                      <a:pt x="153" y="269"/>
                      <a:pt x="153" y="269"/>
                      <a:pt x="153" y="269"/>
                    </a:cubicBezTo>
                    <a:cubicBezTo>
                      <a:pt x="153" y="269"/>
                      <a:pt x="154" y="270"/>
                      <a:pt x="154" y="270"/>
                    </a:cubicBezTo>
                    <a:cubicBezTo>
                      <a:pt x="154" y="271"/>
                      <a:pt x="155" y="272"/>
                      <a:pt x="156" y="273"/>
                    </a:cubicBezTo>
                    <a:cubicBezTo>
                      <a:pt x="156" y="273"/>
                      <a:pt x="156" y="274"/>
                      <a:pt x="157" y="274"/>
                    </a:cubicBezTo>
                    <a:cubicBezTo>
                      <a:pt x="157" y="275"/>
                      <a:pt x="158" y="276"/>
                      <a:pt x="158" y="277"/>
                    </a:cubicBezTo>
                    <a:cubicBezTo>
                      <a:pt x="159" y="277"/>
                      <a:pt x="159" y="278"/>
                      <a:pt x="159" y="278"/>
                    </a:cubicBezTo>
                    <a:cubicBezTo>
                      <a:pt x="160" y="279"/>
                      <a:pt x="161" y="280"/>
                      <a:pt x="161" y="281"/>
                    </a:cubicBezTo>
                    <a:cubicBezTo>
                      <a:pt x="162" y="281"/>
                      <a:pt x="162" y="282"/>
                      <a:pt x="163" y="282"/>
                    </a:cubicBezTo>
                    <a:cubicBezTo>
                      <a:pt x="163" y="283"/>
                      <a:pt x="164" y="284"/>
                      <a:pt x="165" y="285"/>
                    </a:cubicBezTo>
                    <a:cubicBezTo>
                      <a:pt x="165" y="285"/>
                      <a:pt x="165" y="286"/>
                      <a:pt x="166" y="286"/>
                    </a:cubicBezTo>
                    <a:cubicBezTo>
                      <a:pt x="167" y="287"/>
                      <a:pt x="167" y="288"/>
                      <a:pt x="168" y="289"/>
                    </a:cubicBezTo>
                    <a:cubicBezTo>
                      <a:pt x="169" y="289"/>
                      <a:pt x="169" y="290"/>
                      <a:pt x="170" y="290"/>
                    </a:cubicBezTo>
                    <a:cubicBezTo>
                      <a:pt x="171" y="291"/>
                      <a:pt x="171" y="292"/>
                      <a:pt x="172" y="293"/>
                    </a:cubicBezTo>
                    <a:cubicBezTo>
                      <a:pt x="173" y="293"/>
                      <a:pt x="173" y="294"/>
                      <a:pt x="174" y="294"/>
                    </a:cubicBezTo>
                    <a:cubicBezTo>
                      <a:pt x="175" y="295"/>
                      <a:pt x="176" y="296"/>
                      <a:pt x="177" y="297"/>
                    </a:cubicBezTo>
                    <a:cubicBezTo>
                      <a:pt x="177" y="297"/>
                      <a:pt x="178" y="298"/>
                      <a:pt x="178" y="298"/>
                    </a:cubicBezTo>
                    <a:cubicBezTo>
                      <a:pt x="179" y="299"/>
                      <a:pt x="181" y="301"/>
                      <a:pt x="183" y="302"/>
                    </a:cubicBezTo>
                    <a:cubicBezTo>
                      <a:pt x="183" y="303"/>
                      <a:pt x="183" y="303"/>
                      <a:pt x="183" y="303"/>
                    </a:cubicBezTo>
                    <a:cubicBezTo>
                      <a:pt x="185" y="304"/>
                      <a:pt x="186" y="305"/>
                      <a:pt x="188" y="306"/>
                    </a:cubicBezTo>
                    <a:cubicBezTo>
                      <a:pt x="188" y="306"/>
                      <a:pt x="189" y="307"/>
                      <a:pt x="189" y="307"/>
                    </a:cubicBezTo>
                    <a:cubicBezTo>
                      <a:pt x="190" y="308"/>
                      <a:pt x="192" y="309"/>
                      <a:pt x="193" y="310"/>
                    </a:cubicBezTo>
                    <a:cubicBezTo>
                      <a:pt x="193" y="310"/>
                      <a:pt x="194" y="311"/>
                      <a:pt x="195" y="311"/>
                    </a:cubicBezTo>
                    <a:cubicBezTo>
                      <a:pt x="196" y="312"/>
                      <a:pt x="197" y="313"/>
                      <a:pt x="198" y="314"/>
                    </a:cubicBezTo>
                    <a:cubicBezTo>
                      <a:pt x="199" y="314"/>
                      <a:pt x="200" y="315"/>
                      <a:pt x="201" y="315"/>
                    </a:cubicBezTo>
                    <a:cubicBezTo>
                      <a:pt x="202" y="316"/>
                      <a:pt x="203" y="317"/>
                      <a:pt x="204" y="318"/>
                    </a:cubicBezTo>
                    <a:cubicBezTo>
                      <a:pt x="205" y="318"/>
                      <a:pt x="206" y="319"/>
                      <a:pt x="207" y="319"/>
                    </a:cubicBezTo>
                    <a:cubicBezTo>
                      <a:pt x="208" y="320"/>
                      <a:pt x="209" y="321"/>
                      <a:pt x="210" y="322"/>
                    </a:cubicBezTo>
                    <a:cubicBezTo>
                      <a:pt x="211" y="322"/>
                      <a:pt x="211" y="322"/>
                      <a:pt x="212" y="322"/>
                    </a:cubicBezTo>
                    <a:cubicBezTo>
                      <a:pt x="212" y="323"/>
                      <a:pt x="213" y="323"/>
                      <a:pt x="213" y="323"/>
                    </a:cubicBezTo>
                    <a:cubicBezTo>
                      <a:pt x="214" y="324"/>
                      <a:pt x="216" y="325"/>
                      <a:pt x="217" y="325"/>
                    </a:cubicBezTo>
                    <a:cubicBezTo>
                      <a:pt x="218" y="326"/>
                      <a:pt x="218" y="326"/>
                      <a:pt x="218" y="326"/>
                    </a:cubicBezTo>
                    <a:cubicBezTo>
                      <a:pt x="218" y="326"/>
                      <a:pt x="219" y="327"/>
                      <a:pt x="220" y="327"/>
                    </a:cubicBezTo>
                    <a:cubicBezTo>
                      <a:pt x="221" y="328"/>
                      <a:pt x="223" y="329"/>
                      <a:pt x="224" y="330"/>
                    </a:cubicBezTo>
                    <a:cubicBezTo>
                      <a:pt x="225" y="330"/>
                      <a:pt x="226" y="330"/>
                      <a:pt x="226" y="331"/>
                    </a:cubicBezTo>
                    <a:cubicBezTo>
                      <a:pt x="229" y="332"/>
                      <a:pt x="231" y="333"/>
                      <a:pt x="234" y="335"/>
                    </a:cubicBezTo>
                    <a:cubicBezTo>
                      <a:pt x="326" y="382"/>
                      <a:pt x="478" y="418"/>
                      <a:pt x="655" y="438"/>
                    </a:cubicBezTo>
                    <a:cubicBezTo>
                      <a:pt x="744" y="448"/>
                      <a:pt x="839" y="455"/>
                      <a:pt x="937" y="457"/>
                    </a:cubicBezTo>
                    <a:cubicBezTo>
                      <a:pt x="938" y="457"/>
                      <a:pt x="940" y="457"/>
                      <a:pt x="941" y="457"/>
                    </a:cubicBezTo>
                    <a:cubicBezTo>
                      <a:pt x="945" y="458"/>
                      <a:pt x="949" y="458"/>
                      <a:pt x="953" y="458"/>
                    </a:cubicBezTo>
                    <a:cubicBezTo>
                      <a:pt x="994" y="458"/>
                      <a:pt x="1036" y="459"/>
                      <a:pt x="1077" y="458"/>
                    </a:cubicBezTo>
                    <a:cubicBezTo>
                      <a:pt x="1081" y="458"/>
                      <a:pt x="1086" y="458"/>
                      <a:pt x="1090" y="458"/>
                    </a:cubicBezTo>
                    <a:cubicBezTo>
                      <a:pt x="1091" y="458"/>
                      <a:pt x="1092" y="458"/>
                      <a:pt x="1093" y="458"/>
                    </a:cubicBezTo>
                    <a:cubicBezTo>
                      <a:pt x="1094" y="458"/>
                      <a:pt x="1094" y="458"/>
                      <a:pt x="1094" y="458"/>
                    </a:cubicBezTo>
                    <a:cubicBezTo>
                      <a:pt x="1189" y="456"/>
                      <a:pt x="1284" y="450"/>
                      <a:pt x="1375" y="439"/>
                    </a:cubicBezTo>
                    <a:cubicBezTo>
                      <a:pt x="1383" y="438"/>
                      <a:pt x="1391" y="438"/>
                      <a:pt x="1399" y="437"/>
                    </a:cubicBezTo>
                    <a:cubicBezTo>
                      <a:pt x="1407" y="436"/>
                      <a:pt x="1414" y="435"/>
                      <a:pt x="1422" y="434"/>
                    </a:cubicBezTo>
                    <a:cubicBezTo>
                      <a:pt x="1424" y="433"/>
                      <a:pt x="1427" y="433"/>
                      <a:pt x="1429" y="433"/>
                    </a:cubicBezTo>
                    <a:cubicBezTo>
                      <a:pt x="1434" y="432"/>
                      <a:pt x="1439" y="431"/>
                      <a:pt x="1445" y="431"/>
                    </a:cubicBezTo>
                    <a:cubicBezTo>
                      <a:pt x="1447" y="430"/>
                      <a:pt x="1450" y="430"/>
                      <a:pt x="1452" y="429"/>
                    </a:cubicBezTo>
                    <a:cubicBezTo>
                      <a:pt x="1457" y="429"/>
                      <a:pt x="1462" y="428"/>
                      <a:pt x="1467" y="427"/>
                    </a:cubicBezTo>
                    <a:cubicBezTo>
                      <a:pt x="1470" y="427"/>
                      <a:pt x="1472" y="427"/>
                      <a:pt x="1474" y="426"/>
                    </a:cubicBezTo>
                    <a:cubicBezTo>
                      <a:pt x="1481" y="425"/>
                      <a:pt x="1487" y="424"/>
                      <a:pt x="1494" y="423"/>
                    </a:cubicBezTo>
                    <a:cubicBezTo>
                      <a:pt x="1494" y="423"/>
                      <a:pt x="1495" y="423"/>
                      <a:pt x="1495" y="423"/>
                    </a:cubicBezTo>
                    <a:cubicBezTo>
                      <a:pt x="1502" y="422"/>
                      <a:pt x="1509" y="421"/>
                      <a:pt x="1516" y="419"/>
                    </a:cubicBezTo>
                    <a:cubicBezTo>
                      <a:pt x="1518" y="419"/>
                      <a:pt x="1520" y="419"/>
                      <a:pt x="1522" y="418"/>
                    </a:cubicBezTo>
                    <a:cubicBezTo>
                      <a:pt x="1527" y="417"/>
                      <a:pt x="1532" y="417"/>
                      <a:pt x="1536" y="416"/>
                    </a:cubicBezTo>
                    <a:cubicBezTo>
                      <a:pt x="1539" y="415"/>
                      <a:pt x="1541" y="415"/>
                      <a:pt x="1543" y="414"/>
                    </a:cubicBezTo>
                    <a:cubicBezTo>
                      <a:pt x="1548" y="414"/>
                      <a:pt x="1552" y="413"/>
                      <a:pt x="1557" y="412"/>
                    </a:cubicBezTo>
                    <a:cubicBezTo>
                      <a:pt x="1559" y="411"/>
                      <a:pt x="1561" y="411"/>
                      <a:pt x="1563" y="411"/>
                    </a:cubicBezTo>
                    <a:cubicBezTo>
                      <a:pt x="1569" y="409"/>
                      <a:pt x="1574" y="408"/>
                      <a:pt x="1579" y="407"/>
                    </a:cubicBezTo>
                    <a:cubicBezTo>
                      <a:pt x="1580" y="407"/>
                      <a:pt x="1581" y="407"/>
                      <a:pt x="1582" y="407"/>
                    </a:cubicBezTo>
                    <a:cubicBezTo>
                      <a:pt x="1588" y="405"/>
                      <a:pt x="1594" y="404"/>
                      <a:pt x="1600" y="403"/>
                    </a:cubicBezTo>
                    <a:cubicBezTo>
                      <a:pt x="1602" y="402"/>
                      <a:pt x="1604" y="402"/>
                      <a:pt x="1606" y="401"/>
                    </a:cubicBezTo>
                    <a:cubicBezTo>
                      <a:pt x="1610" y="400"/>
                      <a:pt x="1614" y="399"/>
                      <a:pt x="1618" y="398"/>
                    </a:cubicBezTo>
                    <a:cubicBezTo>
                      <a:pt x="1621" y="398"/>
                      <a:pt x="1623" y="397"/>
                      <a:pt x="1625" y="397"/>
                    </a:cubicBezTo>
                    <a:cubicBezTo>
                      <a:pt x="1629" y="396"/>
                      <a:pt x="1632" y="395"/>
                      <a:pt x="1636" y="394"/>
                    </a:cubicBezTo>
                    <a:cubicBezTo>
                      <a:pt x="1638" y="394"/>
                      <a:pt x="1640" y="393"/>
                      <a:pt x="1642" y="393"/>
                    </a:cubicBezTo>
                    <a:cubicBezTo>
                      <a:pt x="1647" y="391"/>
                      <a:pt x="1651" y="390"/>
                      <a:pt x="1656" y="389"/>
                    </a:cubicBezTo>
                    <a:cubicBezTo>
                      <a:pt x="1657" y="389"/>
                      <a:pt x="1658" y="388"/>
                      <a:pt x="1659" y="388"/>
                    </a:cubicBezTo>
                    <a:cubicBezTo>
                      <a:pt x="1664" y="387"/>
                      <a:pt x="1669" y="385"/>
                      <a:pt x="1675" y="384"/>
                    </a:cubicBezTo>
                    <a:cubicBezTo>
                      <a:pt x="1676" y="383"/>
                      <a:pt x="1678" y="383"/>
                      <a:pt x="1679" y="382"/>
                    </a:cubicBezTo>
                    <a:cubicBezTo>
                      <a:pt x="1681" y="382"/>
                      <a:pt x="1682" y="382"/>
                      <a:pt x="1683" y="381"/>
                    </a:cubicBezTo>
                    <a:cubicBezTo>
                      <a:pt x="1686" y="380"/>
                      <a:pt x="1688" y="380"/>
                      <a:pt x="1690" y="379"/>
                    </a:cubicBezTo>
                    <a:cubicBezTo>
                      <a:pt x="1692" y="378"/>
                      <a:pt x="1694" y="378"/>
                      <a:pt x="1696" y="377"/>
                    </a:cubicBezTo>
                    <a:cubicBezTo>
                      <a:pt x="1699" y="376"/>
                      <a:pt x="1702" y="375"/>
                      <a:pt x="1706" y="374"/>
                    </a:cubicBezTo>
                    <a:cubicBezTo>
                      <a:pt x="1707" y="374"/>
                      <a:pt x="1709" y="373"/>
                      <a:pt x="1711" y="372"/>
                    </a:cubicBezTo>
                    <a:cubicBezTo>
                      <a:pt x="1714" y="371"/>
                      <a:pt x="1718" y="370"/>
                      <a:pt x="1722" y="369"/>
                    </a:cubicBezTo>
                    <a:cubicBezTo>
                      <a:pt x="1723" y="368"/>
                      <a:pt x="1724" y="368"/>
                      <a:pt x="1725" y="368"/>
                    </a:cubicBezTo>
                    <a:cubicBezTo>
                      <a:pt x="1730" y="366"/>
                      <a:pt x="1734" y="364"/>
                      <a:pt x="1739" y="363"/>
                    </a:cubicBezTo>
                    <a:cubicBezTo>
                      <a:pt x="1740" y="362"/>
                      <a:pt x="1741" y="362"/>
                      <a:pt x="1742" y="361"/>
                    </a:cubicBezTo>
                    <a:cubicBezTo>
                      <a:pt x="1745" y="360"/>
                      <a:pt x="1748" y="359"/>
                      <a:pt x="1752" y="358"/>
                    </a:cubicBezTo>
                    <a:cubicBezTo>
                      <a:pt x="1753" y="357"/>
                      <a:pt x="1755" y="356"/>
                      <a:pt x="1756" y="356"/>
                    </a:cubicBezTo>
                    <a:cubicBezTo>
                      <a:pt x="1759" y="355"/>
                      <a:pt x="1762" y="354"/>
                      <a:pt x="1764" y="352"/>
                    </a:cubicBezTo>
                    <a:cubicBezTo>
                      <a:pt x="1766" y="352"/>
                      <a:pt x="1767" y="351"/>
                      <a:pt x="1769" y="351"/>
                    </a:cubicBezTo>
                    <a:cubicBezTo>
                      <a:pt x="1772" y="349"/>
                      <a:pt x="1775" y="348"/>
                      <a:pt x="1778" y="347"/>
                    </a:cubicBezTo>
                    <a:cubicBezTo>
                      <a:pt x="1779" y="346"/>
                      <a:pt x="1780" y="346"/>
                      <a:pt x="1780" y="345"/>
                    </a:cubicBezTo>
                    <a:cubicBezTo>
                      <a:pt x="1784" y="344"/>
                      <a:pt x="1788" y="342"/>
                      <a:pt x="1792" y="340"/>
                    </a:cubicBezTo>
                    <a:cubicBezTo>
                      <a:pt x="1792" y="340"/>
                      <a:pt x="1793" y="339"/>
                      <a:pt x="1794" y="339"/>
                    </a:cubicBezTo>
                    <a:cubicBezTo>
                      <a:pt x="1797" y="338"/>
                      <a:pt x="1799" y="336"/>
                      <a:pt x="1802" y="335"/>
                    </a:cubicBezTo>
                    <a:cubicBezTo>
                      <a:pt x="1803" y="334"/>
                      <a:pt x="1804" y="334"/>
                      <a:pt x="1806" y="333"/>
                    </a:cubicBezTo>
                    <a:cubicBezTo>
                      <a:pt x="1808" y="332"/>
                      <a:pt x="1810" y="330"/>
                      <a:pt x="1812" y="329"/>
                    </a:cubicBezTo>
                    <a:cubicBezTo>
                      <a:pt x="1813" y="329"/>
                      <a:pt x="1813" y="329"/>
                      <a:pt x="1813" y="329"/>
                    </a:cubicBezTo>
                    <a:cubicBezTo>
                      <a:pt x="1814" y="328"/>
                      <a:pt x="1815" y="328"/>
                      <a:pt x="1816" y="327"/>
                    </a:cubicBezTo>
                    <a:cubicBezTo>
                      <a:pt x="1817" y="327"/>
                      <a:pt x="1818" y="326"/>
                      <a:pt x="1820" y="325"/>
                    </a:cubicBezTo>
                    <a:cubicBezTo>
                      <a:pt x="1820" y="324"/>
                      <a:pt x="1821" y="324"/>
                      <a:pt x="1822" y="323"/>
                    </a:cubicBezTo>
                    <a:cubicBezTo>
                      <a:pt x="1823" y="323"/>
                      <a:pt x="1824" y="322"/>
                      <a:pt x="1825" y="322"/>
                    </a:cubicBezTo>
                    <a:cubicBezTo>
                      <a:pt x="1828" y="320"/>
                      <a:pt x="1830" y="318"/>
                      <a:pt x="1833" y="316"/>
                    </a:cubicBezTo>
                    <a:cubicBezTo>
                      <a:pt x="1834" y="316"/>
                      <a:pt x="1834" y="315"/>
                      <a:pt x="1835" y="315"/>
                    </a:cubicBezTo>
                    <a:cubicBezTo>
                      <a:pt x="1837" y="314"/>
                      <a:pt x="1839" y="312"/>
                      <a:pt x="1841" y="311"/>
                    </a:cubicBezTo>
                    <a:cubicBezTo>
                      <a:pt x="1842" y="310"/>
                      <a:pt x="1843" y="309"/>
                      <a:pt x="1844" y="309"/>
                    </a:cubicBezTo>
                    <a:cubicBezTo>
                      <a:pt x="1845" y="307"/>
                      <a:pt x="1847" y="306"/>
                      <a:pt x="1849" y="305"/>
                    </a:cubicBezTo>
                    <a:cubicBezTo>
                      <a:pt x="1849" y="304"/>
                      <a:pt x="1850" y="303"/>
                      <a:pt x="1851" y="303"/>
                    </a:cubicBezTo>
                    <a:cubicBezTo>
                      <a:pt x="1853" y="301"/>
                      <a:pt x="1854" y="300"/>
                      <a:pt x="1856" y="299"/>
                    </a:cubicBezTo>
                    <a:cubicBezTo>
                      <a:pt x="1856" y="298"/>
                      <a:pt x="1857" y="298"/>
                      <a:pt x="1857" y="297"/>
                    </a:cubicBezTo>
                    <a:cubicBezTo>
                      <a:pt x="1860" y="295"/>
                      <a:pt x="1861" y="293"/>
                      <a:pt x="1863" y="291"/>
                    </a:cubicBezTo>
                    <a:cubicBezTo>
                      <a:pt x="1864" y="290"/>
                      <a:pt x="1864" y="290"/>
                      <a:pt x="1864" y="290"/>
                    </a:cubicBezTo>
                    <a:cubicBezTo>
                      <a:pt x="1866" y="289"/>
                      <a:pt x="1867" y="287"/>
                      <a:pt x="1868" y="285"/>
                    </a:cubicBezTo>
                    <a:cubicBezTo>
                      <a:pt x="1869" y="285"/>
                      <a:pt x="1869" y="284"/>
                      <a:pt x="1870" y="283"/>
                    </a:cubicBezTo>
                    <a:cubicBezTo>
                      <a:pt x="1871" y="282"/>
                      <a:pt x="1872" y="281"/>
                      <a:pt x="1873" y="279"/>
                    </a:cubicBezTo>
                    <a:cubicBezTo>
                      <a:pt x="1874" y="279"/>
                      <a:pt x="1874" y="278"/>
                      <a:pt x="1875" y="277"/>
                    </a:cubicBezTo>
                    <a:cubicBezTo>
                      <a:pt x="1875" y="276"/>
                      <a:pt x="1876" y="274"/>
                      <a:pt x="1877" y="273"/>
                    </a:cubicBezTo>
                    <a:cubicBezTo>
                      <a:pt x="1878" y="272"/>
                      <a:pt x="1878" y="272"/>
                      <a:pt x="1878" y="272"/>
                    </a:cubicBezTo>
                    <a:cubicBezTo>
                      <a:pt x="1878" y="272"/>
                      <a:pt x="1878" y="272"/>
                      <a:pt x="1878" y="271"/>
                    </a:cubicBezTo>
                    <a:cubicBezTo>
                      <a:pt x="1879" y="271"/>
                      <a:pt x="1879" y="270"/>
                      <a:pt x="1879" y="270"/>
                    </a:cubicBezTo>
                    <a:cubicBezTo>
                      <a:pt x="1930" y="181"/>
                      <a:pt x="1981" y="92"/>
                      <a:pt x="2032" y="3"/>
                    </a:cubicBezTo>
                    <a:cubicBezTo>
                      <a:pt x="2031" y="5"/>
                      <a:pt x="2030" y="6"/>
                      <a:pt x="2029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6"/>
              <p:cNvSpPr>
                <a:spLocks/>
              </p:cNvSpPr>
              <p:nvPr/>
            </p:nvSpPr>
            <p:spPr bwMode="auto">
              <a:xfrm>
                <a:off x="919" y="1007"/>
                <a:ext cx="2682" cy="683"/>
              </a:xfrm>
              <a:custGeom>
                <a:avLst/>
                <a:gdLst>
                  <a:gd name="T0" fmla="*/ 117 w 2061"/>
                  <a:gd name="T1" fmla="*/ 382 h 525"/>
                  <a:gd name="T2" fmla="*/ 74 w 2061"/>
                  <a:gd name="T3" fmla="*/ 358 h 525"/>
                  <a:gd name="T4" fmla="*/ 34 w 2061"/>
                  <a:gd name="T5" fmla="*/ 328 h 525"/>
                  <a:gd name="T6" fmla="*/ 12 w 2061"/>
                  <a:gd name="T7" fmla="*/ 301 h 525"/>
                  <a:gd name="T8" fmla="*/ 2 w 2061"/>
                  <a:gd name="T9" fmla="*/ 276 h 525"/>
                  <a:gd name="T10" fmla="*/ 1 w 2061"/>
                  <a:gd name="T11" fmla="*/ 248 h 525"/>
                  <a:gd name="T12" fmla="*/ 7 w 2061"/>
                  <a:gd name="T13" fmla="*/ 229 h 525"/>
                  <a:gd name="T14" fmla="*/ 28 w 2061"/>
                  <a:gd name="T15" fmla="*/ 199 h 525"/>
                  <a:gd name="T16" fmla="*/ 59 w 2061"/>
                  <a:gd name="T17" fmla="*/ 173 h 525"/>
                  <a:gd name="T18" fmla="*/ 96 w 2061"/>
                  <a:gd name="T19" fmla="*/ 150 h 525"/>
                  <a:gd name="T20" fmla="*/ 138 w 2061"/>
                  <a:gd name="T21" fmla="*/ 129 h 525"/>
                  <a:gd name="T22" fmla="*/ 192 w 2061"/>
                  <a:gd name="T23" fmla="*/ 108 h 525"/>
                  <a:gd name="T24" fmla="*/ 242 w 2061"/>
                  <a:gd name="T25" fmla="*/ 92 h 525"/>
                  <a:gd name="T26" fmla="*/ 302 w 2061"/>
                  <a:gd name="T27" fmla="*/ 75 h 525"/>
                  <a:gd name="T28" fmla="*/ 405 w 2061"/>
                  <a:gd name="T29" fmla="*/ 53 h 525"/>
                  <a:gd name="T30" fmla="*/ 513 w 2061"/>
                  <a:gd name="T31" fmla="*/ 35 h 525"/>
                  <a:gd name="T32" fmla="*/ 1954 w 2061"/>
                  <a:gd name="T33" fmla="*/ 147 h 525"/>
                  <a:gd name="T34" fmla="*/ 2003 w 2061"/>
                  <a:gd name="T35" fmla="*/ 176 h 525"/>
                  <a:gd name="T36" fmla="*/ 2032 w 2061"/>
                  <a:gd name="T37" fmla="*/ 202 h 525"/>
                  <a:gd name="T38" fmla="*/ 2051 w 2061"/>
                  <a:gd name="T39" fmla="*/ 228 h 525"/>
                  <a:gd name="T40" fmla="*/ 2060 w 2061"/>
                  <a:gd name="T41" fmla="*/ 254 h 525"/>
                  <a:gd name="T42" fmla="*/ 2058 w 2061"/>
                  <a:gd name="T43" fmla="*/ 281 h 525"/>
                  <a:gd name="T44" fmla="*/ 2046 w 2061"/>
                  <a:gd name="T45" fmla="*/ 307 h 525"/>
                  <a:gd name="T46" fmla="*/ 2025 w 2061"/>
                  <a:gd name="T47" fmla="*/ 332 h 525"/>
                  <a:gd name="T48" fmla="*/ 1995 w 2061"/>
                  <a:gd name="T49" fmla="*/ 356 h 525"/>
                  <a:gd name="T50" fmla="*/ 1946 w 2061"/>
                  <a:gd name="T51" fmla="*/ 384 h 525"/>
                  <a:gd name="T52" fmla="*/ 1910 w 2061"/>
                  <a:gd name="T53" fmla="*/ 400 h 525"/>
                  <a:gd name="T54" fmla="*/ 1867 w 2061"/>
                  <a:gd name="T55" fmla="*/ 416 h 525"/>
                  <a:gd name="T56" fmla="*/ 1807 w 2061"/>
                  <a:gd name="T57" fmla="*/ 435 h 525"/>
                  <a:gd name="T58" fmla="*/ 1766 w 2061"/>
                  <a:gd name="T59" fmla="*/ 447 h 525"/>
                  <a:gd name="T60" fmla="*/ 1677 w 2061"/>
                  <a:gd name="T61" fmla="*/ 468 h 525"/>
                  <a:gd name="T62" fmla="*/ 1594 w 2061"/>
                  <a:gd name="T63" fmla="*/ 483 h 525"/>
                  <a:gd name="T64" fmla="*/ 1525 w 2061"/>
                  <a:gd name="T65" fmla="*/ 493 h 525"/>
                  <a:gd name="T66" fmla="*/ 1241 w 2061"/>
                  <a:gd name="T67" fmla="*/ 358 h 525"/>
                  <a:gd name="T68" fmla="*/ 1297 w 2061"/>
                  <a:gd name="T69" fmla="*/ 350 h 525"/>
                  <a:gd name="T70" fmla="*/ 1344 w 2061"/>
                  <a:gd name="T71" fmla="*/ 340 h 525"/>
                  <a:gd name="T72" fmla="*/ 1378 w 2061"/>
                  <a:gd name="T73" fmla="*/ 330 h 525"/>
                  <a:gd name="T74" fmla="*/ 1411 w 2061"/>
                  <a:gd name="T75" fmla="*/ 319 h 525"/>
                  <a:gd name="T76" fmla="*/ 1441 w 2061"/>
                  <a:gd name="T77" fmla="*/ 304 h 525"/>
                  <a:gd name="T78" fmla="*/ 1461 w 2061"/>
                  <a:gd name="T79" fmla="*/ 290 h 525"/>
                  <a:gd name="T80" fmla="*/ 1474 w 2061"/>
                  <a:gd name="T81" fmla="*/ 273 h 525"/>
                  <a:gd name="T82" fmla="*/ 1476 w 2061"/>
                  <a:gd name="T83" fmla="*/ 260 h 525"/>
                  <a:gd name="T84" fmla="*/ 1472 w 2061"/>
                  <a:gd name="T85" fmla="*/ 248 h 525"/>
                  <a:gd name="T86" fmla="*/ 1460 w 2061"/>
                  <a:gd name="T87" fmla="*/ 234 h 525"/>
                  <a:gd name="T88" fmla="*/ 1442 w 2061"/>
                  <a:gd name="T89" fmla="*/ 221 h 525"/>
                  <a:gd name="T90" fmla="*/ 806 w 2061"/>
                  <a:gd name="T91" fmla="*/ 167 h 525"/>
                  <a:gd name="T92" fmla="*/ 739 w 2061"/>
                  <a:gd name="T93" fmla="*/ 179 h 525"/>
                  <a:gd name="T94" fmla="*/ 703 w 2061"/>
                  <a:gd name="T95" fmla="*/ 187 h 525"/>
                  <a:gd name="T96" fmla="*/ 665 w 2061"/>
                  <a:gd name="T97" fmla="*/ 199 h 525"/>
                  <a:gd name="T98" fmla="*/ 634 w 2061"/>
                  <a:gd name="T99" fmla="*/ 211 h 525"/>
                  <a:gd name="T100" fmla="*/ 610 w 2061"/>
                  <a:gd name="T101" fmla="*/ 225 h 525"/>
                  <a:gd name="T102" fmla="*/ 593 w 2061"/>
                  <a:gd name="T103" fmla="*/ 240 h 525"/>
                  <a:gd name="T104" fmla="*/ 585 w 2061"/>
                  <a:gd name="T105" fmla="*/ 257 h 525"/>
                  <a:gd name="T106" fmla="*/ 586 w 2061"/>
                  <a:gd name="T107" fmla="*/ 270 h 525"/>
                  <a:gd name="T108" fmla="*/ 594 w 2061"/>
                  <a:gd name="T109" fmla="*/ 283 h 525"/>
                  <a:gd name="T110" fmla="*/ 606 w 2061"/>
                  <a:gd name="T111" fmla="*/ 294 h 525"/>
                  <a:gd name="T112" fmla="*/ 628 w 2061"/>
                  <a:gd name="T113" fmla="*/ 308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61" h="525">
                    <a:moveTo>
                      <a:pt x="1037" y="525"/>
                    </a:moveTo>
                    <a:cubicBezTo>
                      <a:pt x="861" y="525"/>
                      <a:pt x="686" y="513"/>
                      <a:pt x="531" y="491"/>
                    </a:cubicBezTo>
                    <a:cubicBezTo>
                      <a:pt x="528" y="491"/>
                      <a:pt x="528" y="491"/>
                      <a:pt x="528" y="491"/>
                    </a:cubicBezTo>
                    <a:cubicBezTo>
                      <a:pt x="524" y="490"/>
                      <a:pt x="520" y="490"/>
                      <a:pt x="516" y="489"/>
                    </a:cubicBezTo>
                    <a:cubicBezTo>
                      <a:pt x="419" y="475"/>
                      <a:pt x="333" y="457"/>
                      <a:pt x="260" y="436"/>
                    </a:cubicBezTo>
                    <a:cubicBezTo>
                      <a:pt x="260" y="435"/>
                      <a:pt x="259" y="435"/>
                      <a:pt x="259" y="435"/>
                    </a:cubicBezTo>
                    <a:cubicBezTo>
                      <a:pt x="206" y="420"/>
                      <a:pt x="160" y="403"/>
                      <a:pt x="122" y="384"/>
                    </a:cubicBezTo>
                    <a:cubicBezTo>
                      <a:pt x="120" y="383"/>
                      <a:pt x="120" y="383"/>
                      <a:pt x="120" y="383"/>
                    </a:cubicBezTo>
                    <a:cubicBezTo>
                      <a:pt x="119" y="383"/>
                      <a:pt x="118" y="382"/>
                      <a:pt x="117" y="382"/>
                    </a:cubicBezTo>
                    <a:cubicBezTo>
                      <a:pt x="114" y="380"/>
                      <a:pt x="110" y="379"/>
                      <a:pt x="107" y="377"/>
                    </a:cubicBezTo>
                    <a:cubicBezTo>
                      <a:pt x="103" y="375"/>
                      <a:pt x="100" y="373"/>
                      <a:pt x="97" y="371"/>
                    </a:cubicBezTo>
                    <a:cubicBezTo>
                      <a:pt x="95" y="371"/>
                      <a:pt x="94" y="370"/>
                      <a:pt x="93" y="369"/>
                    </a:cubicBezTo>
                    <a:cubicBezTo>
                      <a:pt x="92" y="368"/>
                      <a:pt x="90" y="367"/>
                      <a:pt x="88" y="366"/>
                    </a:cubicBezTo>
                    <a:cubicBezTo>
                      <a:pt x="87" y="366"/>
                      <a:pt x="87" y="366"/>
                      <a:pt x="87" y="366"/>
                    </a:cubicBezTo>
                    <a:cubicBezTo>
                      <a:pt x="85" y="365"/>
                      <a:pt x="84" y="364"/>
                      <a:pt x="83" y="364"/>
                    </a:cubicBezTo>
                    <a:cubicBezTo>
                      <a:pt x="76" y="360"/>
                      <a:pt x="76" y="360"/>
                      <a:pt x="76" y="360"/>
                    </a:cubicBezTo>
                    <a:cubicBezTo>
                      <a:pt x="76" y="359"/>
                      <a:pt x="75" y="359"/>
                      <a:pt x="75" y="359"/>
                    </a:cubicBezTo>
                    <a:cubicBezTo>
                      <a:pt x="74" y="358"/>
                      <a:pt x="74" y="358"/>
                      <a:pt x="74" y="358"/>
                    </a:cubicBezTo>
                    <a:cubicBezTo>
                      <a:pt x="71" y="356"/>
                      <a:pt x="68" y="354"/>
                      <a:pt x="66" y="352"/>
                    </a:cubicBezTo>
                    <a:cubicBezTo>
                      <a:pt x="65" y="352"/>
                      <a:pt x="64" y="352"/>
                      <a:pt x="64" y="351"/>
                    </a:cubicBezTo>
                    <a:cubicBezTo>
                      <a:pt x="62" y="350"/>
                      <a:pt x="59" y="348"/>
                      <a:pt x="57" y="347"/>
                    </a:cubicBezTo>
                    <a:cubicBezTo>
                      <a:pt x="55" y="345"/>
                      <a:pt x="55" y="345"/>
                      <a:pt x="55" y="345"/>
                    </a:cubicBezTo>
                    <a:cubicBezTo>
                      <a:pt x="53" y="344"/>
                      <a:pt x="51" y="342"/>
                      <a:pt x="50" y="341"/>
                    </a:cubicBezTo>
                    <a:cubicBezTo>
                      <a:pt x="47" y="339"/>
                      <a:pt x="47" y="339"/>
                      <a:pt x="47" y="339"/>
                    </a:cubicBezTo>
                    <a:cubicBezTo>
                      <a:pt x="45" y="337"/>
                      <a:pt x="43" y="336"/>
                      <a:pt x="41" y="334"/>
                    </a:cubicBezTo>
                    <a:cubicBezTo>
                      <a:pt x="41" y="333"/>
                      <a:pt x="41" y="333"/>
                      <a:pt x="41" y="333"/>
                    </a:cubicBezTo>
                    <a:cubicBezTo>
                      <a:pt x="38" y="331"/>
                      <a:pt x="36" y="329"/>
                      <a:pt x="34" y="328"/>
                    </a:cubicBezTo>
                    <a:cubicBezTo>
                      <a:pt x="33" y="326"/>
                      <a:pt x="33" y="326"/>
                      <a:pt x="33" y="326"/>
                    </a:cubicBezTo>
                    <a:cubicBezTo>
                      <a:pt x="31" y="325"/>
                      <a:pt x="30" y="323"/>
                      <a:pt x="29" y="322"/>
                    </a:cubicBezTo>
                    <a:cubicBezTo>
                      <a:pt x="27" y="320"/>
                      <a:pt x="27" y="320"/>
                      <a:pt x="27" y="320"/>
                    </a:cubicBezTo>
                    <a:cubicBezTo>
                      <a:pt x="25" y="318"/>
                      <a:pt x="24" y="317"/>
                      <a:pt x="23" y="315"/>
                    </a:cubicBezTo>
                    <a:cubicBezTo>
                      <a:pt x="22" y="314"/>
                      <a:pt x="22" y="314"/>
                      <a:pt x="22" y="314"/>
                    </a:cubicBezTo>
                    <a:cubicBezTo>
                      <a:pt x="20" y="312"/>
                      <a:pt x="19" y="310"/>
                      <a:pt x="17" y="308"/>
                    </a:cubicBezTo>
                    <a:cubicBezTo>
                      <a:pt x="16" y="307"/>
                      <a:pt x="16" y="307"/>
                      <a:pt x="16" y="307"/>
                    </a:cubicBezTo>
                    <a:cubicBezTo>
                      <a:pt x="15" y="305"/>
                      <a:pt x="14" y="304"/>
                      <a:pt x="13" y="302"/>
                    </a:cubicBezTo>
                    <a:cubicBezTo>
                      <a:pt x="13" y="302"/>
                      <a:pt x="13" y="301"/>
                      <a:pt x="12" y="301"/>
                    </a:cubicBezTo>
                    <a:cubicBezTo>
                      <a:pt x="11" y="298"/>
                      <a:pt x="11" y="298"/>
                      <a:pt x="11" y="298"/>
                    </a:cubicBezTo>
                    <a:cubicBezTo>
                      <a:pt x="10" y="298"/>
                      <a:pt x="10" y="296"/>
                      <a:pt x="10" y="296"/>
                    </a:cubicBezTo>
                    <a:cubicBezTo>
                      <a:pt x="9" y="295"/>
                      <a:pt x="9" y="295"/>
                      <a:pt x="9" y="294"/>
                    </a:cubicBezTo>
                    <a:cubicBezTo>
                      <a:pt x="8" y="293"/>
                      <a:pt x="7" y="291"/>
                      <a:pt x="6" y="289"/>
                    </a:cubicBezTo>
                    <a:cubicBezTo>
                      <a:pt x="6" y="289"/>
                      <a:pt x="6" y="289"/>
                      <a:pt x="6" y="289"/>
                    </a:cubicBezTo>
                    <a:cubicBezTo>
                      <a:pt x="6" y="288"/>
                      <a:pt x="6" y="288"/>
                      <a:pt x="6" y="288"/>
                    </a:cubicBezTo>
                    <a:cubicBezTo>
                      <a:pt x="5" y="286"/>
                      <a:pt x="4" y="284"/>
                      <a:pt x="4" y="282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3" y="279"/>
                      <a:pt x="2" y="278"/>
                      <a:pt x="2" y="276"/>
                    </a:cubicBezTo>
                    <a:cubicBezTo>
                      <a:pt x="1" y="274"/>
                      <a:pt x="1" y="274"/>
                      <a:pt x="1" y="274"/>
                    </a:cubicBezTo>
                    <a:cubicBezTo>
                      <a:pt x="1" y="273"/>
                      <a:pt x="1" y="271"/>
                      <a:pt x="1" y="270"/>
                    </a:cubicBezTo>
                    <a:cubicBezTo>
                      <a:pt x="1" y="268"/>
                      <a:pt x="1" y="268"/>
                      <a:pt x="1" y="268"/>
                    </a:cubicBezTo>
                    <a:cubicBezTo>
                      <a:pt x="0" y="266"/>
                      <a:pt x="0" y="265"/>
                      <a:pt x="0" y="263"/>
                    </a:cubicBezTo>
                    <a:cubicBezTo>
                      <a:pt x="0" y="263"/>
                      <a:pt x="0" y="262"/>
                      <a:pt x="0" y="262"/>
                    </a:cubicBezTo>
                    <a:cubicBezTo>
                      <a:pt x="0" y="260"/>
                      <a:pt x="0" y="258"/>
                      <a:pt x="0" y="256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0" y="253"/>
                      <a:pt x="1" y="251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6"/>
                      <a:pt x="2" y="245"/>
                      <a:pt x="2" y="244"/>
                    </a:cubicBezTo>
                    <a:cubicBezTo>
                      <a:pt x="2" y="243"/>
                      <a:pt x="2" y="243"/>
                      <a:pt x="2" y="243"/>
                    </a:cubicBezTo>
                    <a:cubicBezTo>
                      <a:pt x="2" y="243"/>
                      <a:pt x="2" y="242"/>
                      <a:pt x="3" y="242"/>
                    </a:cubicBezTo>
                    <a:cubicBezTo>
                      <a:pt x="3" y="240"/>
                      <a:pt x="3" y="239"/>
                      <a:pt x="4" y="238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4" y="237"/>
                      <a:pt x="4" y="236"/>
                      <a:pt x="4" y="236"/>
                    </a:cubicBezTo>
                    <a:cubicBezTo>
                      <a:pt x="5" y="236"/>
                      <a:pt x="5" y="236"/>
                      <a:pt x="5" y="236"/>
                    </a:cubicBezTo>
                    <a:cubicBezTo>
                      <a:pt x="5" y="234"/>
                      <a:pt x="6" y="232"/>
                      <a:pt x="7" y="230"/>
                    </a:cubicBezTo>
                    <a:cubicBezTo>
                      <a:pt x="7" y="229"/>
                      <a:pt x="7" y="229"/>
                      <a:pt x="7" y="229"/>
                    </a:cubicBezTo>
                    <a:cubicBezTo>
                      <a:pt x="8" y="227"/>
                      <a:pt x="9" y="226"/>
                      <a:pt x="10" y="224"/>
                    </a:cubicBezTo>
                    <a:cubicBezTo>
                      <a:pt x="10" y="223"/>
                      <a:pt x="11" y="223"/>
                      <a:pt x="11" y="222"/>
                    </a:cubicBezTo>
                    <a:cubicBezTo>
                      <a:pt x="12" y="221"/>
                      <a:pt x="13" y="219"/>
                      <a:pt x="13" y="218"/>
                    </a:cubicBezTo>
                    <a:cubicBezTo>
                      <a:pt x="14" y="218"/>
                      <a:pt x="15" y="216"/>
                      <a:pt x="15" y="216"/>
                    </a:cubicBezTo>
                    <a:cubicBezTo>
                      <a:pt x="16" y="215"/>
                      <a:pt x="17" y="213"/>
                      <a:pt x="18" y="212"/>
                    </a:cubicBezTo>
                    <a:cubicBezTo>
                      <a:pt x="18" y="211"/>
                      <a:pt x="18" y="211"/>
                      <a:pt x="19" y="210"/>
                    </a:cubicBezTo>
                    <a:cubicBezTo>
                      <a:pt x="20" y="208"/>
                      <a:pt x="22" y="206"/>
                      <a:pt x="23" y="205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5" y="202"/>
                      <a:pt x="27" y="200"/>
                      <a:pt x="28" y="199"/>
                    </a:cubicBezTo>
                    <a:cubicBezTo>
                      <a:pt x="29" y="198"/>
                      <a:pt x="29" y="198"/>
                      <a:pt x="29" y="198"/>
                    </a:cubicBezTo>
                    <a:cubicBezTo>
                      <a:pt x="30" y="197"/>
                      <a:pt x="30" y="197"/>
                      <a:pt x="30" y="197"/>
                    </a:cubicBezTo>
                    <a:cubicBezTo>
                      <a:pt x="31" y="196"/>
                      <a:pt x="33" y="194"/>
                      <a:pt x="34" y="193"/>
                    </a:cubicBezTo>
                    <a:cubicBezTo>
                      <a:pt x="35" y="192"/>
                      <a:pt x="36" y="192"/>
                      <a:pt x="36" y="191"/>
                    </a:cubicBezTo>
                    <a:cubicBezTo>
                      <a:pt x="38" y="190"/>
                      <a:pt x="39" y="188"/>
                      <a:pt x="41" y="187"/>
                    </a:cubicBezTo>
                    <a:cubicBezTo>
                      <a:pt x="41" y="187"/>
                      <a:pt x="42" y="186"/>
                      <a:pt x="42" y="186"/>
                    </a:cubicBezTo>
                    <a:cubicBezTo>
                      <a:pt x="47" y="182"/>
                      <a:pt x="51" y="178"/>
                      <a:pt x="56" y="174"/>
                    </a:cubicBezTo>
                    <a:cubicBezTo>
                      <a:pt x="57" y="174"/>
                      <a:pt x="57" y="174"/>
                      <a:pt x="57" y="174"/>
                    </a:cubicBezTo>
                    <a:cubicBezTo>
                      <a:pt x="57" y="174"/>
                      <a:pt x="58" y="173"/>
                      <a:pt x="59" y="173"/>
                    </a:cubicBezTo>
                    <a:cubicBezTo>
                      <a:pt x="60" y="172"/>
                      <a:pt x="62" y="170"/>
                      <a:pt x="64" y="169"/>
                    </a:cubicBezTo>
                    <a:cubicBezTo>
                      <a:pt x="65" y="169"/>
                      <a:pt x="65" y="168"/>
                      <a:pt x="66" y="168"/>
                    </a:cubicBezTo>
                    <a:cubicBezTo>
                      <a:pt x="67" y="167"/>
                      <a:pt x="67" y="167"/>
                      <a:pt x="67" y="167"/>
                    </a:cubicBezTo>
                    <a:cubicBezTo>
                      <a:pt x="69" y="166"/>
                      <a:pt x="70" y="165"/>
                      <a:pt x="72" y="163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78" y="160"/>
                      <a:pt x="80" y="159"/>
                      <a:pt x="83" y="157"/>
                    </a:cubicBezTo>
                    <a:cubicBezTo>
                      <a:pt x="84" y="156"/>
                      <a:pt x="84" y="156"/>
                      <a:pt x="84" y="156"/>
                    </a:cubicBezTo>
                    <a:cubicBezTo>
                      <a:pt x="87" y="155"/>
                      <a:pt x="90" y="153"/>
                      <a:pt x="93" y="151"/>
                    </a:cubicBezTo>
                    <a:cubicBezTo>
                      <a:pt x="94" y="151"/>
                      <a:pt x="95" y="150"/>
                      <a:pt x="96" y="150"/>
                    </a:cubicBezTo>
                    <a:cubicBezTo>
                      <a:pt x="98" y="148"/>
                      <a:pt x="100" y="147"/>
                      <a:pt x="103" y="146"/>
                    </a:cubicBezTo>
                    <a:cubicBezTo>
                      <a:pt x="103" y="146"/>
                      <a:pt x="105" y="145"/>
                      <a:pt x="106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09" y="142"/>
                      <a:pt x="111" y="142"/>
                      <a:pt x="113" y="141"/>
                    </a:cubicBezTo>
                    <a:cubicBezTo>
                      <a:pt x="114" y="140"/>
                      <a:pt x="115" y="139"/>
                      <a:pt x="116" y="139"/>
                    </a:cubicBezTo>
                    <a:cubicBezTo>
                      <a:pt x="119" y="138"/>
                      <a:pt x="122" y="136"/>
                      <a:pt x="125" y="135"/>
                    </a:cubicBezTo>
                    <a:cubicBezTo>
                      <a:pt x="126" y="134"/>
                      <a:pt x="126" y="134"/>
                      <a:pt x="127" y="134"/>
                    </a:cubicBezTo>
                    <a:cubicBezTo>
                      <a:pt x="130" y="133"/>
                      <a:pt x="133" y="131"/>
                      <a:pt x="136" y="130"/>
                    </a:cubicBezTo>
                    <a:cubicBezTo>
                      <a:pt x="138" y="129"/>
                      <a:pt x="138" y="129"/>
                      <a:pt x="138" y="129"/>
                    </a:cubicBezTo>
                    <a:cubicBezTo>
                      <a:pt x="139" y="129"/>
                      <a:pt x="139" y="129"/>
                      <a:pt x="139" y="129"/>
                    </a:cubicBezTo>
                    <a:cubicBezTo>
                      <a:pt x="140" y="128"/>
                      <a:pt x="140" y="128"/>
                      <a:pt x="141" y="128"/>
                    </a:cubicBezTo>
                    <a:cubicBezTo>
                      <a:pt x="144" y="126"/>
                      <a:pt x="147" y="125"/>
                      <a:pt x="150" y="124"/>
                    </a:cubicBezTo>
                    <a:cubicBezTo>
                      <a:pt x="151" y="123"/>
                      <a:pt x="152" y="123"/>
                      <a:pt x="154" y="122"/>
                    </a:cubicBezTo>
                    <a:cubicBezTo>
                      <a:pt x="157" y="121"/>
                      <a:pt x="159" y="120"/>
                      <a:pt x="162" y="119"/>
                    </a:cubicBezTo>
                    <a:cubicBezTo>
                      <a:pt x="166" y="117"/>
                      <a:pt x="166" y="117"/>
                      <a:pt x="166" y="117"/>
                    </a:cubicBezTo>
                    <a:cubicBezTo>
                      <a:pt x="169" y="116"/>
                      <a:pt x="173" y="115"/>
                      <a:pt x="176" y="114"/>
                    </a:cubicBezTo>
                    <a:cubicBezTo>
                      <a:pt x="177" y="113"/>
                      <a:pt x="178" y="113"/>
                      <a:pt x="179" y="113"/>
                    </a:cubicBezTo>
                    <a:cubicBezTo>
                      <a:pt x="183" y="111"/>
                      <a:pt x="187" y="109"/>
                      <a:pt x="192" y="108"/>
                    </a:cubicBezTo>
                    <a:cubicBezTo>
                      <a:pt x="193" y="107"/>
                      <a:pt x="194" y="107"/>
                      <a:pt x="195" y="107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201" y="105"/>
                      <a:pt x="203" y="104"/>
                      <a:pt x="205" y="103"/>
                    </a:cubicBezTo>
                    <a:cubicBezTo>
                      <a:pt x="210" y="102"/>
                      <a:pt x="210" y="102"/>
                      <a:pt x="210" y="102"/>
                    </a:cubicBezTo>
                    <a:cubicBezTo>
                      <a:pt x="213" y="101"/>
                      <a:pt x="216" y="100"/>
                      <a:pt x="219" y="99"/>
                    </a:cubicBezTo>
                    <a:cubicBezTo>
                      <a:pt x="221" y="98"/>
                      <a:pt x="222" y="98"/>
                      <a:pt x="224" y="97"/>
                    </a:cubicBezTo>
                    <a:cubicBezTo>
                      <a:pt x="228" y="96"/>
                      <a:pt x="231" y="95"/>
                      <a:pt x="235" y="94"/>
                    </a:cubicBezTo>
                    <a:cubicBezTo>
                      <a:pt x="239" y="93"/>
                      <a:pt x="239" y="93"/>
                      <a:pt x="239" y="93"/>
                    </a:cubicBezTo>
                    <a:cubicBezTo>
                      <a:pt x="242" y="92"/>
                      <a:pt x="242" y="92"/>
                      <a:pt x="242" y="92"/>
                    </a:cubicBezTo>
                    <a:cubicBezTo>
                      <a:pt x="246" y="91"/>
                      <a:pt x="249" y="89"/>
                      <a:pt x="253" y="88"/>
                    </a:cubicBezTo>
                    <a:cubicBezTo>
                      <a:pt x="257" y="87"/>
                      <a:pt x="257" y="87"/>
                      <a:pt x="257" y="87"/>
                    </a:cubicBezTo>
                    <a:cubicBezTo>
                      <a:pt x="260" y="86"/>
                      <a:pt x="262" y="86"/>
                      <a:pt x="264" y="85"/>
                    </a:cubicBezTo>
                    <a:cubicBezTo>
                      <a:pt x="269" y="84"/>
                      <a:pt x="269" y="84"/>
                      <a:pt x="269" y="84"/>
                    </a:cubicBezTo>
                    <a:cubicBezTo>
                      <a:pt x="269" y="84"/>
                      <a:pt x="273" y="83"/>
                      <a:pt x="274" y="82"/>
                    </a:cubicBezTo>
                    <a:cubicBezTo>
                      <a:pt x="277" y="82"/>
                      <a:pt x="279" y="81"/>
                      <a:pt x="281" y="81"/>
                    </a:cubicBezTo>
                    <a:cubicBezTo>
                      <a:pt x="285" y="80"/>
                      <a:pt x="285" y="80"/>
                      <a:pt x="285" y="80"/>
                    </a:cubicBezTo>
                    <a:cubicBezTo>
                      <a:pt x="291" y="78"/>
                      <a:pt x="291" y="78"/>
                      <a:pt x="291" y="78"/>
                    </a:cubicBezTo>
                    <a:cubicBezTo>
                      <a:pt x="294" y="77"/>
                      <a:pt x="298" y="76"/>
                      <a:pt x="302" y="75"/>
                    </a:cubicBezTo>
                    <a:cubicBezTo>
                      <a:pt x="307" y="74"/>
                      <a:pt x="307" y="74"/>
                      <a:pt x="307" y="74"/>
                    </a:cubicBezTo>
                    <a:cubicBezTo>
                      <a:pt x="312" y="73"/>
                      <a:pt x="318" y="71"/>
                      <a:pt x="323" y="70"/>
                    </a:cubicBezTo>
                    <a:cubicBezTo>
                      <a:pt x="327" y="69"/>
                      <a:pt x="327" y="69"/>
                      <a:pt x="327" y="69"/>
                    </a:cubicBezTo>
                    <a:cubicBezTo>
                      <a:pt x="332" y="68"/>
                      <a:pt x="336" y="67"/>
                      <a:pt x="340" y="66"/>
                    </a:cubicBezTo>
                    <a:cubicBezTo>
                      <a:pt x="358" y="62"/>
                      <a:pt x="358" y="62"/>
                      <a:pt x="358" y="62"/>
                    </a:cubicBezTo>
                    <a:cubicBezTo>
                      <a:pt x="360" y="62"/>
                      <a:pt x="362" y="61"/>
                      <a:pt x="363" y="61"/>
                    </a:cubicBezTo>
                    <a:cubicBezTo>
                      <a:pt x="383" y="57"/>
                      <a:pt x="383" y="57"/>
                      <a:pt x="383" y="57"/>
                    </a:cubicBezTo>
                    <a:cubicBezTo>
                      <a:pt x="388" y="56"/>
                      <a:pt x="395" y="55"/>
                      <a:pt x="401" y="53"/>
                    </a:cubicBezTo>
                    <a:cubicBezTo>
                      <a:pt x="402" y="53"/>
                      <a:pt x="403" y="53"/>
                      <a:pt x="405" y="53"/>
                    </a:cubicBezTo>
                    <a:cubicBezTo>
                      <a:pt x="410" y="52"/>
                      <a:pt x="414" y="51"/>
                      <a:pt x="419" y="50"/>
                    </a:cubicBezTo>
                    <a:cubicBezTo>
                      <a:pt x="426" y="49"/>
                      <a:pt x="426" y="49"/>
                      <a:pt x="426" y="49"/>
                    </a:cubicBezTo>
                    <a:cubicBezTo>
                      <a:pt x="439" y="46"/>
                      <a:pt x="439" y="46"/>
                      <a:pt x="439" y="46"/>
                    </a:cubicBezTo>
                    <a:cubicBezTo>
                      <a:pt x="441" y="46"/>
                      <a:pt x="444" y="46"/>
                      <a:pt x="446" y="45"/>
                    </a:cubicBezTo>
                    <a:cubicBezTo>
                      <a:pt x="450" y="44"/>
                      <a:pt x="455" y="44"/>
                      <a:pt x="459" y="43"/>
                    </a:cubicBezTo>
                    <a:cubicBezTo>
                      <a:pt x="466" y="42"/>
                      <a:pt x="466" y="42"/>
                      <a:pt x="466" y="42"/>
                    </a:cubicBezTo>
                    <a:cubicBezTo>
                      <a:pt x="472" y="41"/>
                      <a:pt x="479" y="40"/>
                      <a:pt x="486" y="39"/>
                    </a:cubicBezTo>
                    <a:cubicBezTo>
                      <a:pt x="489" y="38"/>
                      <a:pt x="489" y="38"/>
                      <a:pt x="489" y="38"/>
                    </a:cubicBezTo>
                    <a:cubicBezTo>
                      <a:pt x="513" y="35"/>
                      <a:pt x="513" y="35"/>
                      <a:pt x="513" y="35"/>
                    </a:cubicBezTo>
                    <a:cubicBezTo>
                      <a:pt x="535" y="31"/>
                      <a:pt x="535" y="31"/>
                      <a:pt x="535" y="31"/>
                    </a:cubicBezTo>
                    <a:cubicBezTo>
                      <a:pt x="538" y="31"/>
                      <a:pt x="549" y="30"/>
                      <a:pt x="549" y="30"/>
                    </a:cubicBezTo>
                    <a:cubicBezTo>
                      <a:pt x="551" y="29"/>
                      <a:pt x="553" y="29"/>
                      <a:pt x="555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63" y="28"/>
                      <a:pt x="569" y="27"/>
                      <a:pt x="576" y="26"/>
                    </a:cubicBezTo>
                    <a:cubicBezTo>
                      <a:pt x="578" y="26"/>
                      <a:pt x="578" y="26"/>
                      <a:pt x="578" y="26"/>
                    </a:cubicBezTo>
                    <a:cubicBezTo>
                      <a:pt x="718" y="9"/>
                      <a:pt x="868" y="0"/>
                      <a:pt x="1023" y="0"/>
                    </a:cubicBezTo>
                    <a:cubicBezTo>
                      <a:pt x="1214" y="0"/>
                      <a:pt x="1401" y="14"/>
                      <a:pt x="1564" y="39"/>
                    </a:cubicBezTo>
                    <a:cubicBezTo>
                      <a:pt x="1732" y="64"/>
                      <a:pt x="1867" y="102"/>
                      <a:pt x="1954" y="147"/>
                    </a:cubicBezTo>
                    <a:cubicBezTo>
                      <a:pt x="1957" y="148"/>
                      <a:pt x="1961" y="150"/>
                      <a:pt x="1964" y="152"/>
                    </a:cubicBezTo>
                    <a:cubicBezTo>
                      <a:pt x="1968" y="154"/>
                      <a:pt x="1968" y="154"/>
                      <a:pt x="1968" y="154"/>
                    </a:cubicBezTo>
                    <a:cubicBezTo>
                      <a:pt x="1970" y="155"/>
                      <a:pt x="1972" y="157"/>
                      <a:pt x="1974" y="158"/>
                    </a:cubicBezTo>
                    <a:cubicBezTo>
                      <a:pt x="1975" y="158"/>
                      <a:pt x="1976" y="159"/>
                      <a:pt x="1977" y="159"/>
                    </a:cubicBezTo>
                    <a:cubicBezTo>
                      <a:pt x="1980" y="161"/>
                      <a:pt x="1983" y="163"/>
                      <a:pt x="1985" y="165"/>
                    </a:cubicBezTo>
                    <a:cubicBezTo>
                      <a:pt x="1986" y="165"/>
                      <a:pt x="1986" y="165"/>
                      <a:pt x="1986" y="165"/>
                    </a:cubicBezTo>
                    <a:cubicBezTo>
                      <a:pt x="1989" y="167"/>
                      <a:pt x="1992" y="169"/>
                      <a:pt x="1995" y="171"/>
                    </a:cubicBezTo>
                    <a:cubicBezTo>
                      <a:pt x="1995" y="171"/>
                      <a:pt x="1996" y="172"/>
                      <a:pt x="1997" y="172"/>
                    </a:cubicBezTo>
                    <a:cubicBezTo>
                      <a:pt x="1999" y="174"/>
                      <a:pt x="2001" y="175"/>
                      <a:pt x="2003" y="176"/>
                    </a:cubicBezTo>
                    <a:cubicBezTo>
                      <a:pt x="2005" y="178"/>
                      <a:pt x="2005" y="178"/>
                      <a:pt x="2005" y="178"/>
                    </a:cubicBezTo>
                    <a:cubicBezTo>
                      <a:pt x="2007" y="180"/>
                      <a:pt x="2009" y="181"/>
                      <a:pt x="2012" y="183"/>
                    </a:cubicBezTo>
                    <a:cubicBezTo>
                      <a:pt x="2012" y="183"/>
                      <a:pt x="2012" y="183"/>
                      <a:pt x="2012" y="184"/>
                    </a:cubicBezTo>
                    <a:cubicBezTo>
                      <a:pt x="2015" y="186"/>
                      <a:pt x="2017" y="188"/>
                      <a:pt x="2019" y="189"/>
                    </a:cubicBezTo>
                    <a:cubicBezTo>
                      <a:pt x="2020" y="190"/>
                      <a:pt x="2020" y="190"/>
                      <a:pt x="2021" y="191"/>
                    </a:cubicBezTo>
                    <a:cubicBezTo>
                      <a:pt x="2021" y="191"/>
                      <a:pt x="2021" y="191"/>
                      <a:pt x="2021" y="191"/>
                    </a:cubicBezTo>
                    <a:cubicBezTo>
                      <a:pt x="2023" y="192"/>
                      <a:pt x="2024" y="194"/>
                      <a:pt x="2026" y="195"/>
                    </a:cubicBezTo>
                    <a:cubicBezTo>
                      <a:pt x="2028" y="197"/>
                      <a:pt x="2028" y="197"/>
                      <a:pt x="2028" y="197"/>
                    </a:cubicBezTo>
                    <a:cubicBezTo>
                      <a:pt x="2029" y="199"/>
                      <a:pt x="2031" y="200"/>
                      <a:pt x="2032" y="202"/>
                    </a:cubicBezTo>
                    <a:cubicBezTo>
                      <a:pt x="2033" y="203"/>
                      <a:pt x="2033" y="203"/>
                      <a:pt x="2033" y="203"/>
                    </a:cubicBezTo>
                    <a:cubicBezTo>
                      <a:pt x="2035" y="205"/>
                      <a:pt x="2037" y="207"/>
                      <a:pt x="2038" y="209"/>
                    </a:cubicBezTo>
                    <a:cubicBezTo>
                      <a:pt x="2039" y="210"/>
                      <a:pt x="2039" y="210"/>
                      <a:pt x="2039" y="210"/>
                    </a:cubicBezTo>
                    <a:cubicBezTo>
                      <a:pt x="2041" y="212"/>
                      <a:pt x="2042" y="213"/>
                      <a:pt x="2043" y="214"/>
                    </a:cubicBezTo>
                    <a:cubicBezTo>
                      <a:pt x="2043" y="215"/>
                      <a:pt x="2043" y="215"/>
                      <a:pt x="2044" y="216"/>
                    </a:cubicBezTo>
                    <a:cubicBezTo>
                      <a:pt x="2044" y="216"/>
                      <a:pt x="2044" y="216"/>
                      <a:pt x="2044" y="216"/>
                    </a:cubicBezTo>
                    <a:cubicBezTo>
                      <a:pt x="2045" y="218"/>
                      <a:pt x="2046" y="219"/>
                      <a:pt x="2047" y="221"/>
                    </a:cubicBezTo>
                    <a:cubicBezTo>
                      <a:pt x="2048" y="221"/>
                      <a:pt x="2048" y="222"/>
                      <a:pt x="2048" y="222"/>
                    </a:cubicBezTo>
                    <a:cubicBezTo>
                      <a:pt x="2049" y="224"/>
                      <a:pt x="2050" y="226"/>
                      <a:pt x="2051" y="228"/>
                    </a:cubicBezTo>
                    <a:cubicBezTo>
                      <a:pt x="2052" y="230"/>
                      <a:pt x="2052" y="230"/>
                      <a:pt x="2052" y="230"/>
                    </a:cubicBezTo>
                    <a:cubicBezTo>
                      <a:pt x="2053" y="231"/>
                      <a:pt x="2054" y="232"/>
                      <a:pt x="2054" y="234"/>
                    </a:cubicBezTo>
                    <a:cubicBezTo>
                      <a:pt x="2055" y="235"/>
                      <a:pt x="2055" y="235"/>
                      <a:pt x="2055" y="236"/>
                    </a:cubicBezTo>
                    <a:cubicBezTo>
                      <a:pt x="2056" y="237"/>
                      <a:pt x="2056" y="239"/>
                      <a:pt x="2057" y="240"/>
                    </a:cubicBezTo>
                    <a:cubicBezTo>
                      <a:pt x="2057" y="241"/>
                      <a:pt x="2057" y="241"/>
                      <a:pt x="2057" y="241"/>
                    </a:cubicBezTo>
                    <a:cubicBezTo>
                      <a:pt x="2057" y="242"/>
                      <a:pt x="2057" y="242"/>
                      <a:pt x="2057" y="242"/>
                    </a:cubicBezTo>
                    <a:cubicBezTo>
                      <a:pt x="2058" y="244"/>
                      <a:pt x="2058" y="246"/>
                      <a:pt x="2059" y="248"/>
                    </a:cubicBezTo>
                    <a:cubicBezTo>
                      <a:pt x="2059" y="248"/>
                      <a:pt x="2059" y="249"/>
                      <a:pt x="2059" y="249"/>
                    </a:cubicBezTo>
                    <a:cubicBezTo>
                      <a:pt x="2059" y="251"/>
                      <a:pt x="2060" y="252"/>
                      <a:pt x="2060" y="254"/>
                    </a:cubicBezTo>
                    <a:cubicBezTo>
                      <a:pt x="2060" y="256"/>
                      <a:pt x="2060" y="256"/>
                      <a:pt x="2060" y="256"/>
                    </a:cubicBezTo>
                    <a:cubicBezTo>
                      <a:pt x="2060" y="257"/>
                      <a:pt x="2060" y="259"/>
                      <a:pt x="2060" y="260"/>
                    </a:cubicBezTo>
                    <a:cubicBezTo>
                      <a:pt x="2060" y="261"/>
                      <a:pt x="2061" y="261"/>
                      <a:pt x="2061" y="262"/>
                    </a:cubicBezTo>
                    <a:cubicBezTo>
                      <a:pt x="2061" y="264"/>
                      <a:pt x="2061" y="266"/>
                      <a:pt x="2060" y="267"/>
                    </a:cubicBezTo>
                    <a:cubicBezTo>
                      <a:pt x="2060" y="269"/>
                      <a:pt x="2060" y="269"/>
                      <a:pt x="2060" y="269"/>
                    </a:cubicBezTo>
                    <a:cubicBezTo>
                      <a:pt x="2060" y="270"/>
                      <a:pt x="2060" y="272"/>
                      <a:pt x="2060" y="273"/>
                    </a:cubicBezTo>
                    <a:cubicBezTo>
                      <a:pt x="2060" y="274"/>
                      <a:pt x="2059" y="275"/>
                      <a:pt x="2059" y="275"/>
                    </a:cubicBezTo>
                    <a:cubicBezTo>
                      <a:pt x="2059" y="277"/>
                      <a:pt x="2059" y="278"/>
                      <a:pt x="2058" y="280"/>
                    </a:cubicBezTo>
                    <a:cubicBezTo>
                      <a:pt x="2058" y="280"/>
                      <a:pt x="2058" y="281"/>
                      <a:pt x="2058" y="281"/>
                    </a:cubicBezTo>
                    <a:cubicBezTo>
                      <a:pt x="2058" y="283"/>
                      <a:pt x="2057" y="285"/>
                      <a:pt x="2056" y="287"/>
                    </a:cubicBezTo>
                    <a:cubicBezTo>
                      <a:pt x="2056" y="287"/>
                      <a:pt x="2056" y="288"/>
                      <a:pt x="2056" y="288"/>
                    </a:cubicBezTo>
                    <a:cubicBezTo>
                      <a:pt x="2055" y="290"/>
                      <a:pt x="2055" y="291"/>
                      <a:pt x="2054" y="293"/>
                    </a:cubicBezTo>
                    <a:cubicBezTo>
                      <a:pt x="2053" y="295"/>
                      <a:pt x="2053" y="295"/>
                      <a:pt x="2053" y="295"/>
                    </a:cubicBezTo>
                    <a:cubicBezTo>
                      <a:pt x="2052" y="296"/>
                      <a:pt x="2052" y="298"/>
                      <a:pt x="2051" y="299"/>
                    </a:cubicBezTo>
                    <a:cubicBezTo>
                      <a:pt x="2051" y="300"/>
                      <a:pt x="2050" y="300"/>
                      <a:pt x="2050" y="300"/>
                    </a:cubicBezTo>
                    <a:cubicBezTo>
                      <a:pt x="2050" y="301"/>
                      <a:pt x="2050" y="301"/>
                      <a:pt x="2050" y="301"/>
                    </a:cubicBezTo>
                    <a:cubicBezTo>
                      <a:pt x="2049" y="303"/>
                      <a:pt x="2048" y="304"/>
                      <a:pt x="2047" y="306"/>
                    </a:cubicBezTo>
                    <a:cubicBezTo>
                      <a:pt x="2046" y="307"/>
                      <a:pt x="2046" y="307"/>
                      <a:pt x="2046" y="307"/>
                    </a:cubicBezTo>
                    <a:cubicBezTo>
                      <a:pt x="2045" y="309"/>
                      <a:pt x="2044" y="311"/>
                      <a:pt x="2042" y="312"/>
                    </a:cubicBezTo>
                    <a:cubicBezTo>
                      <a:pt x="2042" y="313"/>
                      <a:pt x="2042" y="313"/>
                      <a:pt x="2042" y="313"/>
                    </a:cubicBezTo>
                    <a:cubicBezTo>
                      <a:pt x="2041" y="315"/>
                      <a:pt x="2039" y="317"/>
                      <a:pt x="2038" y="318"/>
                    </a:cubicBezTo>
                    <a:cubicBezTo>
                      <a:pt x="2037" y="319"/>
                      <a:pt x="2037" y="319"/>
                      <a:pt x="2037" y="319"/>
                    </a:cubicBezTo>
                    <a:cubicBezTo>
                      <a:pt x="2035" y="321"/>
                      <a:pt x="2034" y="323"/>
                      <a:pt x="2032" y="325"/>
                    </a:cubicBezTo>
                    <a:cubicBezTo>
                      <a:pt x="2032" y="325"/>
                      <a:pt x="2032" y="325"/>
                      <a:pt x="2032" y="325"/>
                    </a:cubicBezTo>
                    <a:cubicBezTo>
                      <a:pt x="2031" y="326"/>
                      <a:pt x="2031" y="326"/>
                      <a:pt x="2031" y="326"/>
                    </a:cubicBezTo>
                    <a:cubicBezTo>
                      <a:pt x="2029" y="327"/>
                      <a:pt x="2028" y="329"/>
                      <a:pt x="2026" y="331"/>
                    </a:cubicBezTo>
                    <a:cubicBezTo>
                      <a:pt x="2026" y="331"/>
                      <a:pt x="2025" y="331"/>
                      <a:pt x="2025" y="332"/>
                    </a:cubicBezTo>
                    <a:cubicBezTo>
                      <a:pt x="2023" y="333"/>
                      <a:pt x="2021" y="335"/>
                      <a:pt x="2019" y="337"/>
                    </a:cubicBezTo>
                    <a:cubicBezTo>
                      <a:pt x="2018" y="338"/>
                      <a:pt x="2018" y="338"/>
                      <a:pt x="2018" y="338"/>
                    </a:cubicBezTo>
                    <a:cubicBezTo>
                      <a:pt x="2016" y="340"/>
                      <a:pt x="2014" y="341"/>
                      <a:pt x="2012" y="343"/>
                    </a:cubicBezTo>
                    <a:cubicBezTo>
                      <a:pt x="2009" y="341"/>
                      <a:pt x="2009" y="341"/>
                      <a:pt x="2009" y="341"/>
                    </a:cubicBezTo>
                    <a:cubicBezTo>
                      <a:pt x="2012" y="343"/>
                      <a:pt x="2012" y="343"/>
                      <a:pt x="2012" y="343"/>
                    </a:cubicBezTo>
                    <a:cubicBezTo>
                      <a:pt x="2009" y="345"/>
                      <a:pt x="2007" y="347"/>
                      <a:pt x="2004" y="349"/>
                    </a:cubicBezTo>
                    <a:cubicBezTo>
                      <a:pt x="2003" y="350"/>
                      <a:pt x="2003" y="350"/>
                      <a:pt x="2003" y="350"/>
                    </a:cubicBezTo>
                    <a:cubicBezTo>
                      <a:pt x="2001" y="352"/>
                      <a:pt x="1998" y="353"/>
                      <a:pt x="1996" y="355"/>
                    </a:cubicBezTo>
                    <a:cubicBezTo>
                      <a:pt x="1995" y="356"/>
                      <a:pt x="1995" y="356"/>
                      <a:pt x="1995" y="356"/>
                    </a:cubicBezTo>
                    <a:cubicBezTo>
                      <a:pt x="1992" y="357"/>
                      <a:pt x="1990" y="359"/>
                      <a:pt x="1987" y="360"/>
                    </a:cubicBezTo>
                    <a:cubicBezTo>
                      <a:pt x="1986" y="361"/>
                      <a:pt x="1986" y="361"/>
                      <a:pt x="1986" y="361"/>
                    </a:cubicBezTo>
                    <a:cubicBezTo>
                      <a:pt x="1984" y="363"/>
                      <a:pt x="1981" y="364"/>
                      <a:pt x="1979" y="366"/>
                    </a:cubicBezTo>
                    <a:cubicBezTo>
                      <a:pt x="1976" y="367"/>
                      <a:pt x="1976" y="367"/>
                      <a:pt x="1976" y="367"/>
                    </a:cubicBezTo>
                    <a:cubicBezTo>
                      <a:pt x="1973" y="369"/>
                      <a:pt x="1970" y="371"/>
                      <a:pt x="1967" y="372"/>
                    </a:cubicBezTo>
                    <a:cubicBezTo>
                      <a:pt x="1964" y="374"/>
                      <a:pt x="1961" y="376"/>
                      <a:pt x="1958" y="378"/>
                    </a:cubicBezTo>
                    <a:cubicBezTo>
                      <a:pt x="1956" y="379"/>
                      <a:pt x="1956" y="379"/>
                      <a:pt x="1956" y="379"/>
                    </a:cubicBezTo>
                    <a:cubicBezTo>
                      <a:pt x="1953" y="380"/>
                      <a:pt x="1953" y="380"/>
                      <a:pt x="1953" y="380"/>
                    </a:cubicBezTo>
                    <a:cubicBezTo>
                      <a:pt x="1951" y="381"/>
                      <a:pt x="1948" y="382"/>
                      <a:pt x="1946" y="384"/>
                    </a:cubicBezTo>
                    <a:cubicBezTo>
                      <a:pt x="1945" y="384"/>
                      <a:pt x="1945" y="384"/>
                      <a:pt x="1944" y="384"/>
                    </a:cubicBezTo>
                    <a:cubicBezTo>
                      <a:pt x="1943" y="385"/>
                      <a:pt x="1942" y="385"/>
                      <a:pt x="1941" y="386"/>
                    </a:cubicBezTo>
                    <a:cubicBezTo>
                      <a:pt x="1940" y="386"/>
                      <a:pt x="1940" y="386"/>
                      <a:pt x="1939" y="387"/>
                    </a:cubicBezTo>
                    <a:cubicBezTo>
                      <a:pt x="1937" y="388"/>
                      <a:pt x="1937" y="388"/>
                      <a:pt x="1937" y="388"/>
                    </a:cubicBezTo>
                    <a:cubicBezTo>
                      <a:pt x="1936" y="388"/>
                      <a:pt x="1936" y="388"/>
                      <a:pt x="1935" y="389"/>
                    </a:cubicBezTo>
                    <a:cubicBezTo>
                      <a:pt x="1933" y="389"/>
                      <a:pt x="1933" y="389"/>
                      <a:pt x="1933" y="389"/>
                    </a:cubicBezTo>
                    <a:cubicBezTo>
                      <a:pt x="1930" y="391"/>
                      <a:pt x="1926" y="393"/>
                      <a:pt x="1923" y="394"/>
                    </a:cubicBezTo>
                    <a:cubicBezTo>
                      <a:pt x="1920" y="395"/>
                      <a:pt x="1920" y="395"/>
                      <a:pt x="1920" y="395"/>
                    </a:cubicBezTo>
                    <a:cubicBezTo>
                      <a:pt x="1917" y="397"/>
                      <a:pt x="1913" y="398"/>
                      <a:pt x="1910" y="400"/>
                    </a:cubicBezTo>
                    <a:cubicBezTo>
                      <a:pt x="1909" y="400"/>
                      <a:pt x="1909" y="400"/>
                      <a:pt x="1909" y="400"/>
                    </a:cubicBezTo>
                    <a:cubicBezTo>
                      <a:pt x="1908" y="400"/>
                      <a:pt x="1908" y="400"/>
                      <a:pt x="1908" y="400"/>
                    </a:cubicBezTo>
                    <a:cubicBezTo>
                      <a:pt x="1905" y="402"/>
                      <a:pt x="1902" y="403"/>
                      <a:pt x="1899" y="404"/>
                    </a:cubicBezTo>
                    <a:cubicBezTo>
                      <a:pt x="1895" y="406"/>
                      <a:pt x="1895" y="406"/>
                      <a:pt x="1895" y="406"/>
                    </a:cubicBezTo>
                    <a:cubicBezTo>
                      <a:pt x="1891" y="407"/>
                      <a:pt x="1887" y="409"/>
                      <a:pt x="1883" y="410"/>
                    </a:cubicBezTo>
                    <a:cubicBezTo>
                      <a:pt x="1882" y="411"/>
                      <a:pt x="1882" y="411"/>
                      <a:pt x="1881" y="411"/>
                    </a:cubicBezTo>
                    <a:cubicBezTo>
                      <a:pt x="1877" y="412"/>
                      <a:pt x="1873" y="414"/>
                      <a:pt x="1869" y="415"/>
                    </a:cubicBezTo>
                    <a:cubicBezTo>
                      <a:pt x="1869" y="415"/>
                      <a:pt x="1869" y="415"/>
                      <a:pt x="1869" y="415"/>
                    </a:cubicBezTo>
                    <a:cubicBezTo>
                      <a:pt x="1869" y="416"/>
                      <a:pt x="1868" y="416"/>
                      <a:pt x="1867" y="416"/>
                    </a:cubicBezTo>
                    <a:cubicBezTo>
                      <a:pt x="1863" y="417"/>
                      <a:pt x="1859" y="419"/>
                      <a:pt x="1855" y="420"/>
                    </a:cubicBezTo>
                    <a:cubicBezTo>
                      <a:pt x="1854" y="420"/>
                      <a:pt x="1854" y="420"/>
                      <a:pt x="1854" y="420"/>
                    </a:cubicBezTo>
                    <a:cubicBezTo>
                      <a:pt x="1853" y="421"/>
                      <a:pt x="1853" y="421"/>
                      <a:pt x="1852" y="421"/>
                    </a:cubicBezTo>
                    <a:cubicBezTo>
                      <a:pt x="1847" y="423"/>
                      <a:pt x="1843" y="424"/>
                      <a:pt x="1838" y="426"/>
                    </a:cubicBezTo>
                    <a:cubicBezTo>
                      <a:pt x="1838" y="426"/>
                      <a:pt x="1838" y="426"/>
                      <a:pt x="1837" y="426"/>
                    </a:cubicBezTo>
                    <a:cubicBezTo>
                      <a:pt x="1835" y="427"/>
                      <a:pt x="1832" y="428"/>
                      <a:pt x="1829" y="429"/>
                    </a:cubicBezTo>
                    <a:cubicBezTo>
                      <a:pt x="1824" y="430"/>
                      <a:pt x="1824" y="430"/>
                      <a:pt x="1824" y="430"/>
                    </a:cubicBezTo>
                    <a:cubicBezTo>
                      <a:pt x="1824" y="430"/>
                      <a:pt x="1816" y="432"/>
                      <a:pt x="1815" y="433"/>
                    </a:cubicBezTo>
                    <a:cubicBezTo>
                      <a:pt x="1807" y="435"/>
                      <a:pt x="1807" y="435"/>
                      <a:pt x="1807" y="435"/>
                    </a:cubicBezTo>
                    <a:cubicBezTo>
                      <a:pt x="1806" y="435"/>
                      <a:pt x="1806" y="436"/>
                      <a:pt x="1805" y="436"/>
                    </a:cubicBezTo>
                    <a:cubicBezTo>
                      <a:pt x="1801" y="437"/>
                      <a:pt x="1801" y="437"/>
                      <a:pt x="1801" y="437"/>
                    </a:cubicBezTo>
                    <a:cubicBezTo>
                      <a:pt x="1802" y="437"/>
                      <a:pt x="1802" y="437"/>
                      <a:pt x="1802" y="437"/>
                    </a:cubicBezTo>
                    <a:cubicBezTo>
                      <a:pt x="1801" y="438"/>
                      <a:pt x="1801" y="438"/>
                      <a:pt x="1801" y="438"/>
                    </a:cubicBezTo>
                    <a:cubicBezTo>
                      <a:pt x="1795" y="440"/>
                      <a:pt x="1795" y="440"/>
                      <a:pt x="1795" y="440"/>
                    </a:cubicBezTo>
                    <a:cubicBezTo>
                      <a:pt x="1792" y="440"/>
                      <a:pt x="1789" y="441"/>
                      <a:pt x="1786" y="442"/>
                    </a:cubicBezTo>
                    <a:cubicBezTo>
                      <a:pt x="1785" y="442"/>
                      <a:pt x="1785" y="442"/>
                      <a:pt x="1785" y="442"/>
                    </a:cubicBezTo>
                    <a:cubicBezTo>
                      <a:pt x="1780" y="444"/>
                      <a:pt x="1775" y="445"/>
                      <a:pt x="1770" y="446"/>
                    </a:cubicBezTo>
                    <a:cubicBezTo>
                      <a:pt x="1770" y="446"/>
                      <a:pt x="1767" y="447"/>
                      <a:pt x="1766" y="447"/>
                    </a:cubicBezTo>
                    <a:cubicBezTo>
                      <a:pt x="1761" y="449"/>
                      <a:pt x="1756" y="450"/>
                      <a:pt x="1751" y="451"/>
                    </a:cubicBezTo>
                    <a:cubicBezTo>
                      <a:pt x="1750" y="451"/>
                      <a:pt x="1750" y="451"/>
                      <a:pt x="1749" y="452"/>
                    </a:cubicBezTo>
                    <a:cubicBezTo>
                      <a:pt x="1744" y="453"/>
                      <a:pt x="1739" y="454"/>
                      <a:pt x="1734" y="455"/>
                    </a:cubicBezTo>
                    <a:cubicBezTo>
                      <a:pt x="1733" y="455"/>
                      <a:pt x="1732" y="456"/>
                      <a:pt x="1731" y="456"/>
                    </a:cubicBezTo>
                    <a:cubicBezTo>
                      <a:pt x="1726" y="457"/>
                      <a:pt x="1721" y="458"/>
                      <a:pt x="1715" y="460"/>
                    </a:cubicBezTo>
                    <a:cubicBezTo>
                      <a:pt x="1712" y="460"/>
                      <a:pt x="1712" y="460"/>
                      <a:pt x="1712" y="460"/>
                    </a:cubicBezTo>
                    <a:cubicBezTo>
                      <a:pt x="1707" y="462"/>
                      <a:pt x="1701" y="463"/>
                      <a:pt x="1696" y="464"/>
                    </a:cubicBezTo>
                    <a:cubicBezTo>
                      <a:pt x="1696" y="464"/>
                      <a:pt x="1695" y="464"/>
                      <a:pt x="1695" y="464"/>
                    </a:cubicBezTo>
                    <a:cubicBezTo>
                      <a:pt x="1689" y="465"/>
                      <a:pt x="1683" y="467"/>
                      <a:pt x="1677" y="468"/>
                    </a:cubicBezTo>
                    <a:cubicBezTo>
                      <a:pt x="1674" y="469"/>
                      <a:pt x="1674" y="469"/>
                      <a:pt x="1674" y="469"/>
                    </a:cubicBezTo>
                    <a:cubicBezTo>
                      <a:pt x="1668" y="470"/>
                      <a:pt x="1662" y="471"/>
                      <a:pt x="1656" y="472"/>
                    </a:cubicBezTo>
                    <a:cubicBezTo>
                      <a:pt x="1654" y="472"/>
                      <a:pt x="1654" y="472"/>
                      <a:pt x="1654" y="472"/>
                    </a:cubicBezTo>
                    <a:cubicBezTo>
                      <a:pt x="1648" y="473"/>
                      <a:pt x="1643" y="474"/>
                      <a:pt x="1637" y="476"/>
                    </a:cubicBezTo>
                    <a:cubicBezTo>
                      <a:pt x="1634" y="476"/>
                      <a:pt x="1634" y="476"/>
                      <a:pt x="1634" y="476"/>
                    </a:cubicBezTo>
                    <a:cubicBezTo>
                      <a:pt x="1628" y="477"/>
                      <a:pt x="1622" y="478"/>
                      <a:pt x="1616" y="479"/>
                    </a:cubicBezTo>
                    <a:cubicBezTo>
                      <a:pt x="1615" y="480"/>
                      <a:pt x="1613" y="480"/>
                      <a:pt x="1612" y="480"/>
                    </a:cubicBezTo>
                    <a:cubicBezTo>
                      <a:pt x="1605" y="481"/>
                      <a:pt x="1605" y="481"/>
                      <a:pt x="1605" y="481"/>
                    </a:cubicBezTo>
                    <a:cubicBezTo>
                      <a:pt x="1601" y="482"/>
                      <a:pt x="1598" y="482"/>
                      <a:pt x="1594" y="483"/>
                    </a:cubicBezTo>
                    <a:cubicBezTo>
                      <a:pt x="1593" y="483"/>
                      <a:pt x="1593" y="483"/>
                      <a:pt x="1593" y="483"/>
                    </a:cubicBezTo>
                    <a:cubicBezTo>
                      <a:pt x="1587" y="484"/>
                      <a:pt x="1580" y="485"/>
                      <a:pt x="1574" y="486"/>
                    </a:cubicBezTo>
                    <a:cubicBezTo>
                      <a:pt x="1569" y="487"/>
                      <a:pt x="1569" y="487"/>
                      <a:pt x="1569" y="487"/>
                    </a:cubicBezTo>
                    <a:cubicBezTo>
                      <a:pt x="1563" y="488"/>
                      <a:pt x="1557" y="489"/>
                      <a:pt x="1550" y="490"/>
                    </a:cubicBezTo>
                    <a:cubicBezTo>
                      <a:pt x="1544" y="491"/>
                      <a:pt x="1544" y="491"/>
                      <a:pt x="1544" y="491"/>
                    </a:cubicBezTo>
                    <a:cubicBezTo>
                      <a:pt x="1530" y="493"/>
                      <a:pt x="1530" y="493"/>
                      <a:pt x="1530" y="493"/>
                    </a:cubicBezTo>
                    <a:cubicBezTo>
                      <a:pt x="1528" y="493"/>
                      <a:pt x="1528" y="493"/>
                      <a:pt x="1528" y="493"/>
                    </a:cubicBezTo>
                    <a:cubicBezTo>
                      <a:pt x="1528" y="493"/>
                      <a:pt x="1527" y="493"/>
                      <a:pt x="1526" y="493"/>
                    </a:cubicBezTo>
                    <a:cubicBezTo>
                      <a:pt x="1525" y="493"/>
                      <a:pt x="1525" y="493"/>
                      <a:pt x="1525" y="493"/>
                    </a:cubicBezTo>
                    <a:cubicBezTo>
                      <a:pt x="1520" y="494"/>
                      <a:pt x="1515" y="495"/>
                      <a:pt x="1510" y="495"/>
                    </a:cubicBezTo>
                    <a:cubicBezTo>
                      <a:pt x="1505" y="496"/>
                      <a:pt x="1505" y="496"/>
                      <a:pt x="1505" y="496"/>
                    </a:cubicBezTo>
                    <a:cubicBezTo>
                      <a:pt x="1504" y="496"/>
                      <a:pt x="1502" y="496"/>
                      <a:pt x="1501" y="497"/>
                    </a:cubicBezTo>
                    <a:cubicBezTo>
                      <a:pt x="1494" y="498"/>
                      <a:pt x="1487" y="498"/>
                      <a:pt x="1480" y="499"/>
                    </a:cubicBezTo>
                    <a:cubicBezTo>
                      <a:pt x="1340" y="516"/>
                      <a:pt x="1192" y="525"/>
                      <a:pt x="1037" y="525"/>
                    </a:cubicBezTo>
                    <a:close/>
                    <a:moveTo>
                      <a:pt x="689" y="331"/>
                    </a:moveTo>
                    <a:cubicBezTo>
                      <a:pt x="775" y="357"/>
                      <a:pt x="900" y="371"/>
                      <a:pt x="1033" y="371"/>
                    </a:cubicBezTo>
                    <a:cubicBezTo>
                      <a:pt x="1101" y="371"/>
                      <a:pt x="1166" y="367"/>
                      <a:pt x="1228" y="360"/>
                    </a:cubicBezTo>
                    <a:cubicBezTo>
                      <a:pt x="1232" y="359"/>
                      <a:pt x="1236" y="359"/>
                      <a:pt x="1241" y="358"/>
                    </a:cubicBezTo>
                    <a:cubicBezTo>
                      <a:pt x="1244" y="358"/>
                      <a:pt x="1244" y="358"/>
                      <a:pt x="1244" y="358"/>
                    </a:cubicBezTo>
                    <a:cubicBezTo>
                      <a:pt x="1248" y="357"/>
                      <a:pt x="1251" y="357"/>
                      <a:pt x="1255" y="356"/>
                    </a:cubicBezTo>
                    <a:cubicBezTo>
                      <a:pt x="1257" y="356"/>
                      <a:pt x="1257" y="356"/>
                      <a:pt x="1257" y="356"/>
                    </a:cubicBezTo>
                    <a:cubicBezTo>
                      <a:pt x="1261" y="355"/>
                      <a:pt x="1265" y="355"/>
                      <a:pt x="1269" y="354"/>
                    </a:cubicBezTo>
                    <a:cubicBezTo>
                      <a:pt x="1273" y="354"/>
                      <a:pt x="1273" y="354"/>
                      <a:pt x="1273" y="354"/>
                    </a:cubicBezTo>
                    <a:cubicBezTo>
                      <a:pt x="1276" y="353"/>
                      <a:pt x="1279" y="353"/>
                      <a:pt x="1282" y="352"/>
                    </a:cubicBezTo>
                    <a:cubicBezTo>
                      <a:pt x="1285" y="352"/>
                      <a:pt x="1285" y="352"/>
                      <a:pt x="1285" y="352"/>
                    </a:cubicBezTo>
                    <a:cubicBezTo>
                      <a:pt x="1289" y="351"/>
                      <a:pt x="1289" y="351"/>
                      <a:pt x="1289" y="351"/>
                    </a:cubicBezTo>
                    <a:cubicBezTo>
                      <a:pt x="1292" y="350"/>
                      <a:pt x="1294" y="350"/>
                      <a:pt x="1297" y="350"/>
                    </a:cubicBezTo>
                    <a:cubicBezTo>
                      <a:pt x="1297" y="349"/>
                      <a:pt x="1298" y="349"/>
                      <a:pt x="1299" y="349"/>
                    </a:cubicBezTo>
                    <a:cubicBezTo>
                      <a:pt x="1302" y="349"/>
                      <a:pt x="1305" y="348"/>
                      <a:pt x="1308" y="347"/>
                    </a:cubicBezTo>
                    <a:cubicBezTo>
                      <a:pt x="1309" y="347"/>
                      <a:pt x="1310" y="347"/>
                      <a:pt x="1311" y="347"/>
                    </a:cubicBezTo>
                    <a:cubicBezTo>
                      <a:pt x="1315" y="346"/>
                      <a:pt x="1318" y="345"/>
                      <a:pt x="1322" y="345"/>
                    </a:cubicBezTo>
                    <a:cubicBezTo>
                      <a:pt x="1322" y="345"/>
                      <a:pt x="1322" y="345"/>
                      <a:pt x="1322" y="345"/>
                    </a:cubicBezTo>
                    <a:cubicBezTo>
                      <a:pt x="1326" y="344"/>
                      <a:pt x="1329" y="343"/>
                      <a:pt x="1332" y="342"/>
                    </a:cubicBezTo>
                    <a:cubicBezTo>
                      <a:pt x="1333" y="342"/>
                      <a:pt x="1333" y="342"/>
                      <a:pt x="1333" y="342"/>
                    </a:cubicBezTo>
                    <a:cubicBezTo>
                      <a:pt x="1334" y="342"/>
                      <a:pt x="1334" y="342"/>
                      <a:pt x="1335" y="342"/>
                    </a:cubicBezTo>
                    <a:cubicBezTo>
                      <a:pt x="1338" y="341"/>
                      <a:pt x="1341" y="340"/>
                      <a:pt x="1344" y="340"/>
                    </a:cubicBezTo>
                    <a:cubicBezTo>
                      <a:pt x="1344" y="339"/>
                      <a:pt x="1345" y="339"/>
                      <a:pt x="1345" y="339"/>
                    </a:cubicBezTo>
                    <a:cubicBezTo>
                      <a:pt x="1349" y="338"/>
                      <a:pt x="1352" y="337"/>
                      <a:pt x="1355" y="337"/>
                    </a:cubicBezTo>
                    <a:cubicBezTo>
                      <a:pt x="1359" y="336"/>
                      <a:pt x="1359" y="336"/>
                      <a:pt x="1359" y="336"/>
                    </a:cubicBezTo>
                    <a:cubicBezTo>
                      <a:pt x="1361" y="335"/>
                      <a:pt x="1363" y="335"/>
                      <a:pt x="1365" y="334"/>
                    </a:cubicBezTo>
                    <a:cubicBezTo>
                      <a:pt x="1367" y="333"/>
                      <a:pt x="1367" y="333"/>
                      <a:pt x="1367" y="333"/>
                    </a:cubicBezTo>
                    <a:cubicBezTo>
                      <a:pt x="1368" y="333"/>
                      <a:pt x="1373" y="332"/>
                      <a:pt x="1373" y="332"/>
                    </a:cubicBezTo>
                    <a:cubicBezTo>
                      <a:pt x="1373" y="332"/>
                      <a:pt x="1373" y="332"/>
                      <a:pt x="1373" y="332"/>
                    </a:cubicBezTo>
                    <a:cubicBezTo>
                      <a:pt x="1374" y="331"/>
                      <a:pt x="1375" y="331"/>
                      <a:pt x="1376" y="331"/>
                    </a:cubicBezTo>
                    <a:cubicBezTo>
                      <a:pt x="1377" y="331"/>
                      <a:pt x="1377" y="330"/>
                      <a:pt x="1378" y="330"/>
                    </a:cubicBezTo>
                    <a:cubicBezTo>
                      <a:pt x="1380" y="330"/>
                      <a:pt x="1383" y="329"/>
                      <a:pt x="1385" y="328"/>
                    </a:cubicBezTo>
                    <a:cubicBezTo>
                      <a:pt x="1386" y="328"/>
                      <a:pt x="1386" y="328"/>
                      <a:pt x="1387" y="327"/>
                    </a:cubicBezTo>
                    <a:cubicBezTo>
                      <a:pt x="1390" y="326"/>
                      <a:pt x="1392" y="326"/>
                      <a:pt x="1394" y="325"/>
                    </a:cubicBezTo>
                    <a:cubicBezTo>
                      <a:pt x="1395" y="324"/>
                      <a:pt x="1395" y="324"/>
                      <a:pt x="1395" y="324"/>
                    </a:cubicBezTo>
                    <a:cubicBezTo>
                      <a:pt x="1396" y="324"/>
                      <a:pt x="1396" y="324"/>
                      <a:pt x="1396" y="324"/>
                    </a:cubicBezTo>
                    <a:cubicBezTo>
                      <a:pt x="1396" y="324"/>
                      <a:pt x="1396" y="324"/>
                      <a:pt x="1396" y="324"/>
                    </a:cubicBezTo>
                    <a:cubicBezTo>
                      <a:pt x="1399" y="323"/>
                      <a:pt x="1401" y="322"/>
                      <a:pt x="1403" y="322"/>
                    </a:cubicBezTo>
                    <a:cubicBezTo>
                      <a:pt x="1405" y="321"/>
                      <a:pt x="1405" y="321"/>
                      <a:pt x="1405" y="321"/>
                    </a:cubicBezTo>
                    <a:cubicBezTo>
                      <a:pt x="1407" y="320"/>
                      <a:pt x="1409" y="319"/>
                      <a:pt x="1411" y="319"/>
                    </a:cubicBezTo>
                    <a:cubicBezTo>
                      <a:pt x="1413" y="318"/>
                      <a:pt x="1413" y="318"/>
                      <a:pt x="1413" y="318"/>
                    </a:cubicBezTo>
                    <a:cubicBezTo>
                      <a:pt x="1415" y="317"/>
                      <a:pt x="1417" y="316"/>
                      <a:pt x="1419" y="315"/>
                    </a:cubicBezTo>
                    <a:cubicBezTo>
                      <a:pt x="1420" y="315"/>
                      <a:pt x="1420" y="315"/>
                      <a:pt x="1421" y="314"/>
                    </a:cubicBezTo>
                    <a:cubicBezTo>
                      <a:pt x="1423" y="314"/>
                      <a:pt x="1424" y="313"/>
                      <a:pt x="1426" y="312"/>
                    </a:cubicBezTo>
                    <a:cubicBezTo>
                      <a:pt x="1427" y="312"/>
                      <a:pt x="1427" y="311"/>
                      <a:pt x="1428" y="311"/>
                    </a:cubicBezTo>
                    <a:cubicBezTo>
                      <a:pt x="1430" y="310"/>
                      <a:pt x="1432" y="309"/>
                      <a:pt x="1434" y="308"/>
                    </a:cubicBezTo>
                    <a:cubicBezTo>
                      <a:pt x="1435" y="308"/>
                      <a:pt x="1435" y="308"/>
                      <a:pt x="1435" y="308"/>
                    </a:cubicBezTo>
                    <a:cubicBezTo>
                      <a:pt x="1436" y="307"/>
                      <a:pt x="1437" y="306"/>
                      <a:pt x="1439" y="305"/>
                    </a:cubicBezTo>
                    <a:cubicBezTo>
                      <a:pt x="1441" y="304"/>
                      <a:pt x="1441" y="304"/>
                      <a:pt x="1441" y="304"/>
                    </a:cubicBezTo>
                    <a:cubicBezTo>
                      <a:pt x="1442" y="303"/>
                      <a:pt x="1444" y="302"/>
                      <a:pt x="1446" y="301"/>
                    </a:cubicBezTo>
                    <a:cubicBezTo>
                      <a:pt x="1446" y="301"/>
                      <a:pt x="1446" y="301"/>
                      <a:pt x="1446" y="301"/>
                    </a:cubicBezTo>
                    <a:cubicBezTo>
                      <a:pt x="1447" y="301"/>
                      <a:pt x="1447" y="301"/>
                      <a:pt x="1447" y="301"/>
                    </a:cubicBezTo>
                    <a:cubicBezTo>
                      <a:pt x="1448" y="300"/>
                      <a:pt x="1449" y="299"/>
                      <a:pt x="1451" y="298"/>
                    </a:cubicBezTo>
                    <a:cubicBezTo>
                      <a:pt x="1451" y="298"/>
                      <a:pt x="1451" y="297"/>
                      <a:pt x="1452" y="297"/>
                    </a:cubicBezTo>
                    <a:cubicBezTo>
                      <a:pt x="1453" y="296"/>
                      <a:pt x="1454" y="295"/>
                      <a:pt x="1455" y="295"/>
                    </a:cubicBezTo>
                    <a:cubicBezTo>
                      <a:pt x="1456" y="294"/>
                      <a:pt x="1456" y="294"/>
                      <a:pt x="1456" y="294"/>
                    </a:cubicBezTo>
                    <a:cubicBezTo>
                      <a:pt x="1458" y="293"/>
                      <a:pt x="1459" y="292"/>
                      <a:pt x="1460" y="291"/>
                    </a:cubicBezTo>
                    <a:cubicBezTo>
                      <a:pt x="1461" y="290"/>
                      <a:pt x="1461" y="290"/>
                      <a:pt x="1461" y="290"/>
                    </a:cubicBezTo>
                    <a:cubicBezTo>
                      <a:pt x="1462" y="289"/>
                      <a:pt x="1463" y="288"/>
                      <a:pt x="1464" y="287"/>
                    </a:cubicBezTo>
                    <a:cubicBezTo>
                      <a:pt x="1464" y="287"/>
                      <a:pt x="1464" y="287"/>
                      <a:pt x="1465" y="287"/>
                    </a:cubicBezTo>
                    <a:cubicBezTo>
                      <a:pt x="1465" y="286"/>
                      <a:pt x="1466" y="285"/>
                      <a:pt x="1467" y="284"/>
                    </a:cubicBezTo>
                    <a:cubicBezTo>
                      <a:pt x="1467" y="283"/>
                      <a:pt x="1467" y="283"/>
                      <a:pt x="1467" y="283"/>
                    </a:cubicBezTo>
                    <a:cubicBezTo>
                      <a:pt x="1468" y="282"/>
                      <a:pt x="1469" y="281"/>
                      <a:pt x="1470" y="280"/>
                    </a:cubicBezTo>
                    <a:cubicBezTo>
                      <a:pt x="1470" y="280"/>
                      <a:pt x="1470" y="280"/>
                      <a:pt x="1470" y="279"/>
                    </a:cubicBezTo>
                    <a:cubicBezTo>
                      <a:pt x="1471" y="279"/>
                      <a:pt x="1471" y="278"/>
                      <a:pt x="1472" y="277"/>
                    </a:cubicBezTo>
                    <a:cubicBezTo>
                      <a:pt x="1472" y="276"/>
                      <a:pt x="1472" y="276"/>
                      <a:pt x="1472" y="276"/>
                    </a:cubicBezTo>
                    <a:cubicBezTo>
                      <a:pt x="1473" y="275"/>
                      <a:pt x="1473" y="274"/>
                      <a:pt x="1474" y="273"/>
                    </a:cubicBezTo>
                    <a:cubicBezTo>
                      <a:pt x="1474" y="272"/>
                      <a:pt x="1474" y="272"/>
                      <a:pt x="1474" y="272"/>
                    </a:cubicBezTo>
                    <a:cubicBezTo>
                      <a:pt x="1474" y="271"/>
                      <a:pt x="1475" y="271"/>
                      <a:pt x="1475" y="270"/>
                    </a:cubicBezTo>
                    <a:cubicBezTo>
                      <a:pt x="1475" y="269"/>
                      <a:pt x="1475" y="269"/>
                      <a:pt x="1475" y="269"/>
                    </a:cubicBezTo>
                    <a:cubicBezTo>
                      <a:pt x="1475" y="268"/>
                      <a:pt x="1476" y="267"/>
                      <a:pt x="1476" y="266"/>
                    </a:cubicBezTo>
                    <a:cubicBezTo>
                      <a:pt x="1476" y="265"/>
                      <a:pt x="1476" y="265"/>
                      <a:pt x="1476" y="265"/>
                    </a:cubicBezTo>
                    <a:cubicBezTo>
                      <a:pt x="1476" y="265"/>
                      <a:pt x="1476" y="264"/>
                      <a:pt x="1476" y="264"/>
                    </a:cubicBezTo>
                    <a:cubicBezTo>
                      <a:pt x="1476" y="262"/>
                      <a:pt x="1476" y="262"/>
                      <a:pt x="1476" y="262"/>
                    </a:cubicBezTo>
                    <a:cubicBezTo>
                      <a:pt x="1476" y="262"/>
                      <a:pt x="1476" y="261"/>
                      <a:pt x="1476" y="261"/>
                    </a:cubicBezTo>
                    <a:cubicBezTo>
                      <a:pt x="1476" y="260"/>
                      <a:pt x="1476" y="260"/>
                      <a:pt x="1476" y="260"/>
                    </a:cubicBezTo>
                    <a:cubicBezTo>
                      <a:pt x="1480" y="259"/>
                      <a:pt x="1480" y="259"/>
                      <a:pt x="1480" y="259"/>
                    </a:cubicBezTo>
                    <a:cubicBezTo>
                      <a:pt x="1476" y="259"/>
                      <a:pt x="1476" y="259"/>
                      <a:pt x="1476" y="259"/>
                    </a:cubicBezTo>
                    <a:cubicBezTo>
                      <a:pt x="1476" y="259"/>
                      <a:pt x="1476" y="258"/>
                      <a:pt x="1476" y="257"/>
                    </a:cubicBezTo>
                    <a:cubicBezTo>
                      <a:pt x="1475" y="256"/>
                      <a:pt x="1475" y="255"/>
                      <a:pt x="1475" y="254"/>
                    </a:cubicBezTo>
                    <a:cubicBezTo>
                      <a:pt x="1474" y="253"/>
                      <a:pt x="1474" y="253"/>
                      <a:pt x="1474" y="253"/>
                    </a:cubicBezTo>
                    <a:cubicBezTo>
                      <a:pt x="1474" y="253"/>
                      <a:pt x="1474" y="252"/>
                      <a:pt x="1474" y="251"/>
                    </a:cubicBezTo>
                    <a:cubicBezTo>
                      <a:pt x="1473" y="250"/>
                      <a:pt x="1473" y="250"/>
                      <a:pt x="1473" y="250"/>
                    </a:cubicBezTo>
                    <a:cubicBezTo>
                      <a:pt x="1473" y="250"/>
                      <a:pt x="1473" y="249"/>
                      <a:pt x="1472" y="249"/>
                    </a:cubicBezTo>
                    <a:cubicBezTo>
                      <a:pt x="1472" y="248"/>
                      <a:pt x="1472" y="248"/>
                      <a:pt x="1472" y="248"/>
                    </a:cubicBezTo>
                    <a:cubicBezTo>
                      <a:pt x="1471" y="247"/>
                      <a:pt x="1471" y="246"/>
                      <a:pt x="1471" y="246"/>
                    </a:cubicBezTo>
                    <a:cubicBezTo>
                      <a:pt x="1470" y="245"/>
                      <a:pt x="1470" y="245"/>
                      <a:pt x="1470" y="245"/>
                    </a:cubicBezTo>
                    <a:cubicBezTo>
                      <a:pt x="1470" y="244"/>
                      <a:pt x="1469" y="244"/>
                      <a:pt x="1469" y="243"/>
                    </a:cubicBezTo>
                    <a:cubicBezTo>
                      <a:pt x="1468" y="242"/>
                      <a:pt x="1468" y="242"/>
                      <a:pt x="1468" y="242"/>
                    </a:cubicBezTo>
                    <a:cubicBezTo>
                      <a:pt x="1467" y="241"/>
                      <a:pt x="1467" y="241"/>
                      <a:pt x="1466" y="240"/>
                    </a:cubicBezTo>
                    <a:cubicBezTo>
                      <a:pt x="1466" y="240"/>
                      <a:pt x="1466" y="240"/>
                      <a:pt x="1466" y="239"/>
                    </a:cubicBezTo>
                    <a:cubicBezTo>
                      <a:pt x="1465" y="238"/>
                      <a:pt x="1464" y="238"/>
                      <a:pt x="1463" y="237"/>
                    </a:cubicBezTo>
                    <a:cubicBezTo>
                      <a:pt x="1463" y="236"/>
                      <a:pt x="1463" y="236"/>
                      <a:pt x="1463" y="236"/>
                    </a:cubicBezTo>
                    <a:cubicBezTo>
                      <a:pt x="1462" y="235"/>
                      <a:pt x="1461" y="235"/>
                      <a:pt x="1460" y="234"/>
                    </a:cubicBezTo>
                    <a:cubicBezTo>
                      <a:pt x="1459" y="233"/>
                      <a:pt x="1459" y="233"/>
                      <a:pt x="1459" y="233"/>
                    </a:cubicBezTo>
                    <a:cubicBezTo>
                      <a:pt x="1456" y="231"/>
                      <a:pt x="1456" y="231"/>
                      <a:pt x="1456" y="231"/>
                    </a:cubicBezTo>
                    <a:cubicBezTo>
                      <a:pt x="1455" y="230"/>
                      <a:pt x="1455" y="230"/>
                      <a:pt x="1455" y="230"/>
                    </a:cubicBezTo>
                    <a:cubicBezTo>
                      <a:pt x="1454" y="229"/>
                      <a:pt x="1453" y="229"/>
                      <a:pt x="1453" y="228"/>
                    </a:cubicBezTo>
                    <a:cubicBezTo>
                      <a:pt x="1452" y="228"/>
                      <a:pt x="1452" y="227"/>
                      <a:pt x="1451" y="227"/>
                    </a:cubicBezTo>
                    <a:cubicBezTo>
                      <a:pt x="1450" y="226"/>
                      <a:pt x="1449" y="226"/>
                      <a:pt x="1448" y="225"/>
                    </a:cubicBezTo>
                    <a:cubicBezTo>
                      <a:pt x="1447" y="224"/>
                      <a:pt x="1447" y="224"/>
                      <a:pt x="1447" y="224"/>
                    </a:cubicBezTo>
                    <a:cubicBezTo>
                      <a:pt x="1446" y="223"/>
                      <a:pt x="1445" y="223"/>
                      <a:pt x="1444" y="222"/>
                    </a:cubicBezTo>
                    <a:cubicBezTo>
                      <a:pt x="1443" y="222"/>
                      <a:pt x="1443" y="222"/>
                      <a:pt x="1442" y="221"/>
                    </a:cubicBezTo>
                    <a:cubicBezTo>
                      <a:pt x="1442" y="221"/>
                      <a:pt x="1441" y="220"/>
                      <a:pt x="1440" y="220"/>
                    </a:cubicBezTo>
                    <a:cubicBezTo>
                      <a:pt x="1439" y="219"/>
                      <a:pt x="1439" y="219"/>
                      <a:pt x="1439" y="219"/>
                    </a:cubicBezTo>
                    <a:cubicBezTo>
                      <a:pt x="1438" y="219"/>
                      <a:pt x="1438" y="219"/>
                      <a:pt x="1437" y="218"/>
                    </a:cubicBezTo>
                    <a:cubicBezTo>
                      <a:pt x="1436" y="217"/>
                      <a:pt x="1434" y="216"/>
                      <a:pt x="1432" y="216"/>
                    </a:cubicBezTo>
                    <a:cubicBezTo>
                      <a:pt x="1357" y="177"/>
                      <a:pt x="1198" y="152"/>
                      <a:pt x="1027" y="152"/>
                    </a:cubicBezTo>
                    <a:cubicBezTo>
                      <a:pt x="960" y="152"/>
                      <a:pt x="894" y="156"/>
                      <a:pt x="833" y="163"/>
                    </a:cubicBezTo>
                    <a:cubicBezTo>
                      <a:pt x="830" y="164"/>
                      <a:pt x="827" y="164"/>
                      <a:pt x="824" y="165"/>
                    </a:cubicBezTo>
                    <a:cubicBezTo>
                      <a:pt x="824" y="165"/>
                      <a:pt x="817" y="165"/>
                      <a:pt x="816" y="165"/>
                    </a:cubicBezTo>
                    <a:cubicBezTo>
                      <a:pt x="813" y="166"/>
                      <a:pt x="809" y="166"/>
                      <a:pt x="806" y="167"/>
                    </a:cubicBezTo>
                    <a:cubicBezTo>
                      <a:pt x="803" y="167"/>
                      <a:pt x="803" y="167"/>
                      <a:pt x="803" y="167"/>
                    </a:cubicBezTo>
                    <a:cubicBezTo>
                      <a:pt x="799" y="168"/>
                      <a:pt x="795" y="168"/>
                      <a:pt x="791" y="169"/>
                    </a:cubicBezTo>
                    <a:cubicBezTo>
                      <a:pt x="790" y="169"/>
                      <a:pt x="789" y="169"/>
                      <a:pt x="788" y="170"/>
                    </a:cubicBezTo>
                    <a:cubicBezTo>
                      <a:pt x="785" y="170"/>
                      <a:pt x="782" y="171"/>
                      <a:pt x="778" y="171"/>
                    </a:cubicBezTo>
                    <a:cubicBezTo>
                      <a:pt x="777" y="171"/>
                      <a:pt x="776" y="172"/>
                      <a:pt x="776" y="172"/>
                    </a:cubicBezTo>
                    <a:cubicBezTo>
                      <a:pt x="772" y="172"/>
                      <a:pt x="768" y="173"/>
                      <a:pt x="764" y="174"/>
                    </a:cubicBezTo>
                    <a:cubicBezTo>
                      <a:pt x="752" y="176"/>
                      <a:pt x="752" y="176"/>
                      <a:pt x="752" y="176"/>
                    </a:cubicBezTo>
                    <a:cubicBezTo>
                      <a:pt x="750" y="177"/>
                      <a:pt x="750" y="177"/>
                      <a:pt x="750" y="177"/>
                    </a:cubicBezTo>
                    <a:cubicBezTo>
                      <a:pt x="746" y="177"/>
                      <a:pt x="742" y="178"/>
                      <a:pt x="739" y="179"/>
                    </a:cubicBezTo>
                    <a:cubicBezTo>
                      <a:pt x="738" y="179"/>
                      <a:pt x="738" y="179"/>
                      <a:pt x="738" y="179"/>
                    </a:cubicBezTo>
                    <a:cubicBezTo>
                      <a:pt x="738" y="179"/>
                      <a:pt x="730" y="181"/>
                      <a:pt x="728" y="181"/>
                    </a:cubicBezTo>
                    <a:cubicBezTo>
                      <a:pt x="725" y="182"/>
                      <a:pt x="725" y="182"/>
                      <a:pt x="725" y="182"/>
                    </a:cubicBezTo>
                    <a:cubicBezTo>
                      <a:pt x="723" y="182"/>
                      <a:pt x="723" y="182"/>
                      <a:pt x="723" y="182"/>
                    </a:cubicBezTo>
                    <a:cubicBezTo>
                      <a:pt x="721" y="183"/>
                      <a:pt x="719" y="183"/>
                      <a:pt x="717" y="184"/>
                    </a:cubicBezTo>
                    <a:cubicBezTo>
                      <a:pt x="716" y="184"/>
                      <a:pt x="716" y="184"/>
                      <a:pt x="716" y="184"/>
                    </a:cubicBezTo>
                    <a:cubicBezTo>
                      <a:pt x="716" y="184"/>
                      <a:pt x="716" y="184"/>
                      <a:pt x="715" y="184"/>
                    </a:cubicBezTo>
                    <a:cubicBezTo>
                      <a:pt x="712" y="185"/>
                      <a:pt x="708" y="186"/>
                      <a:pt x="705" y="187"/>
                    </a:cubicBezTo>
                    <a:cubicBezTo>
                      <a:pt x="703" y="187"/>
                      <a:pt x="703" y="187"/>
                      <a:pt x="703" y="187"/>
                    </a:cubicBezTo>
                    <a:cubicBezTo>
                      <a:pt x="701" y="188"/>
                      <a:pt x="698" y="189"/>
                      <a:pt x="696" y="189"/>
                    </a:cubicBezTo>
                    <a:cubicBezTo>
                      <a:pt x="695" y="190"/>
                      <a:pt x="694" y="190"/>
                      <a:pt x="693" y="190"/>
                    </a:cubicBezTo>
                    <a:cubicBezTo>
                      <a:pt x="690" y="191"/>
                      <a:pt x="687" y="192"/>
                      <a:pt x="684" y="193"/>
                    </a:cubicBezTo>
                    <a:cubicBezTo>
                      <a:pt x="684" y="193"/>
                      <a:pt x="683" y="193"/>
                      <a:pt x="683" y="193"/>
                    </a:cubicBezTo>
                    <a:cubicBezTo>
                      <a:pt x="680" y="194"/>
                      <a:pt x="678" y="195"/>
                      <a:pt x="676" y="195"/>
                    </a:cubicBezTo>
                    <a:cubicBezTo>
                      <a:pt x="675" y="195"/>
                      <a:pt x="675" y="196"/>
                      <a:pt x="674" y="196"/>
                    </a:cubicBezTo>
                    <a:cubicBezTo>
                      <a:pt x="673" y="196"/>
                      <a:pt x="673" y="196"/>
                      <a:pt x="673" y="196"/>
                    </a:cubicBezTo>
                    <a:cubicBezTo>
                      <a:pt x="671" y="197"/>
                      <a:pt x="668" y="198"/>
                      <a:pt x="665" y="199"/>
                    </a:cubicBezTo>
                    <a:cubicBezTo>
                      <a:pt x="665" y="199"/>
                      <a:pt x="665" y="199"/>
                      <a:pt x="665" y="199"/>
                    </a:cubicBezTo>
                    <a:cubicBezTo>
                      <a:pt x="663" y="200"/>
                      <a:pt x="661" y="200"/>
                      <a:pt x="660" y="201"/>
                    </a:cubicBezTo>
                    <a:cubicBezTo>
                      <a:pt x="657" y="202"/>
                      <a:pt x="657" y="202"/>
                      <a:pt x="657" y="202"/>
                    </a:cubicBezTo>
                    <a:cubicBezTo>
                      <a:pt x="656" y="202"/>
                      <a:pt x="656" y="202"/>
                      <a:pt x="656" y="202"/>
                    </a:cubicBezTo>
                    <a:cubicBezTo>
                      <a:pt x="653" y="203"/>
                      <a:pt x="651" y="204"/>
                      <a:pt x="649" y="205"/>
                    </a:cubicBezTo>
                    <a:cubicBezTo>
                      <a:pt x="649" y="205"/>
                      <a:pt x="649" y="205"/>
                      <a:pt x="648" y="205"/>
                    </a:cubicBezTo>
                    <a:cubicBezTo>
                      <a:pt x="646" y="206"/>
                      <a:pt x="643" y="207"/>
                      <a:pt x="641" y="208"/>
                    </a:cubicBezTo>
                    <a:cubicBezTo>
                      <a:pt x="640" y="209"/>
                      <a:pt x="640" y="209"/>
                      <a:pt x="640" y="209"/>
                    </a:cubicBezTo>
                    <a:cubicBezTo>
                      <a:pt x="640" y="209"/>
                      <a:pt x="640" y="209"/>
                      <a:pt x="640" y="209"/>
                    </a:cubicBezTo>
                    <a:cubicBezTo>
                      <a:pt x="638" y="210"/>
                      <a:pt x="636" y="211"/>
                      <a:pt x="634" y="211"/>
                    </a:cubicBezTo>
                    <a:cubicBezTo>
                      <a:pt x="634" y="212"/>
                      <a:pt x="633" y="212"/>
                      <a:pt x="633" y="212"/>
                    </a:cubicBezTo>
                    <a:cubicBezTo>
                      <a:pt x="631" y="213"/>
                      <a:pt x="629" y="214"/>
                      <a:pt x="627" y="215"/>
                    </a:cubicBezTo>
                    <a:cubicBezTo>
                      <a:pt x="627" y="215"/>
                      <a:pt x="626" y="215"/>
                      <a:pt x="626" y="216"/>
                    </a:cubicBezTo>
                    <a:cubicBezTo>
                      <a:pt x="624" y="217"/>
                      <a:pt x="623" y="217"/>
                      <a:pt x="621" y="218"/>
                    </a:cubicBezTo>
                    <a:cubicBezTo>
                      <a:pt x="621" y="219"/>
                      <a:pt x="620" y="219"/>
                      <a:pt x="620" y="219"/>
                    </a:cubicBezTo>
                    <a:cubicBezTo>
                      <a:pt x="618" y="220"/>
                      <a:pt x="617" y="221"/>
                      <a:pt x="615" y="222"/>
                    </a:cubicBezTo>
                    <a:cubicBezTo>
                      <a:pt x="614" y="223"/>
                      <a:pt x="614" y="223"/>
                      <a:pt x="614" y="223"/>
                    </a:cubicBezTo>
                    <a:cubicBezTo>
                      <a:pt x="614" y="223"/>
                      <a:pt x="614" y="223"/>
                      <a:pt x="614" y="223"/>
                    </a:cubicBezTo>
                    <a:cubicBezTo>
                      <a:pt x="612" y="224"/>
                      <a:pt x="611" y="224"/>
                      <a:pt x="610" y="225"/>
                    </a:cubicBezTo>
                    <a:cubicBezTo>
                      <a:pt x="609" y="226"/>
                      <a:pt x="609" y="226"/>
                      <a:pt x="609" y="226"/>
                    </a:cubicBezTo>
                    <a:cubicBezTo>
                      <a:pt x="607" y="227"/>
                      <a:pt x="606" y="228"/>
                      <a:pt x="605" y="229"/>
                    </a:cubicBezTo>
                    <a:cubicBezTo>
                      <a:pt x="604" y="229"/>
                      <a:pt x="604" y="229"/>
                      <a:pt x="604" y="229"/>
                    </a:cubicBezTo>
                    <a:cubicBezTo>
                      <a:pt x="603" y="230"/>
                      <a:pt x="602" y="231"/>
                      <a:pt x="601" y="233"/>
                    </a:cubicBezTo>
                    <a:cubicBezTo>
                      <a:pt x="600" y="233"/>
                      <a:pt x="600" y="233"/>
                      <a:pt x="600" y="233"/>
                    </a:cubicBezTo>
                    <a:cubicBezTo>
                      <a:pt x="599" y="234"/>
                      <a:pt x="598" y="235"/>
                      <a:pt x="597" y="236"/>
                    </a:cubicBezTo>
                    <a:cubicBezTo>
                      <a:pt x="597" y="236"/>
                      <a:pt x="596" y="236"/>
                      <a:pt x="596" y="237"/>
                    </a:cubicBezTo>
                    <a:cubicBezTo>
                      <a:pt x="595" y="238"/>
                      <a:pt x="594" y="239"/>
                      <a:pt x="593" y="240"/>
                    </a:cubicBezTo>
                    <a:cubicBezTo>
                      <a:pt x="593" y="240"/>
                      <a:pt x="593" y="240"/>
                      <a:pt x="593" y="240"/>
                    </a:cubicBezTo>
                    <a:cubicBezTo>
                      <a:pt x="592" y="241"/>
                      <a:pt x="592" y="242"/>
                      <a:pt x="591" y="243"/>
                    </a:cubicBezTo>
                    <a:cubicBezTo>
                      <a:pt x="590" y="244"/>
                      <a:pt x="590" y="244"/>
                      <a:pt x="590" y="244"/>
                    </a:cubicBezTo>
                    <a:cubicBezTo>
                      <a:pt x="590" y="245"/>
                      <a:pt x="589" y="246"/>
                      <a:pt x="588" y="247"/>
                    </a:cubicBezTo>
                    <a:cubicBezTo>
                      <a:pt x="588" y="247"/>
                      <a:pt x="588" y="247"/>
                      <a:pt x="588" y="247"/>
                    </a:cubicBezTo>
                    <a:cubicBezTo>
                      <a:pt x="588" y="248"/>
                      <a:pt x="587" y="249"/>
                      <a:pt x="587" y="250"/>
                    </a:cubicBezTo>
                    <a:cubicBezTo>
                      <a:pt x="587" y="251"/>
                      <a:pt x="587" y="251"/>
                      <a:pt x="587" y="251"/>
                    </a:cubicBezTo>
                    <a:cubicBezTo>
                      <a:pt x="586" y="252"/>
                      <a:pt x="586" y="253"/>
                      <a:pt x="586" y="254"/>
                    </a:cubicBezTo>
                    <a:cubicBezTo>
                      <a:pt x="585" y="254"/>
                      <a:pt x="585" y="254"/>
                      <a:pt x="585" y="254"/>
                    </a:cubicBezTo>
                    <a:cubicBezTo>
                      <a:pt x="585" y="255"/>
                      <a:pt x="585" y="256"/>
                      <a:pt x="585" y="257"/>
                    </a:cubicBezTo>
                    <a:cubicBezTo>
                      <a:pt x="585" y="258"/>
                      <a:pt x="585" y="258"/>
                      <a:pt x="585" y="258"/>
                    </a:cubicBezTo>
                    <a:cubicBezTo>
                      <a:pt x="585" y="259"/>
                      <a:pt x="584" y="260"/>
                      <a:pt x="584" y="260"/>
                    </a:cubicBezTo>
                    <a:cubicBezTo>
                      <a:pt x="584" y="261"/>
                      <a:pt x="584" y="261"/>
                      <a:pt x="584" y="261"/>
                    </a:cubicBezTo>
                    <a:cubicBezTo>
                      <a:pt x="584" y="263"/>
                      <a:pt x="584" y="263"/>
                      <a:pt x="584" y="263"/>
                    </a:cubicBezTo>
                    <a:cubicBezTo>
                      <a:pt x="585" y="264"/>
                      <a:pt x="585" y="264"/>
                      <a:pt x="585" y="264"/>
                    </a:cubicBezTo>
                    <a:cubicBezTo>
                      <a:pt x="585" y="265"/>
                      <a:pt x="585" y="266"/>
                      <a:pt x="585" y="266"/>
                    </a:cubicBezTo>
                    <a:cubicBezTo>
                      <a:pt x="585" y="267"/>
                      <a:pt x="585" y="267"/>
                      <a:pt x="585" y="267"/>
                    </a:cubicBezTo>
                    <a:cubicBezTo>
                      <a:pt x="585" y="268"/>
                      <a:pt x="585" y="268"/>
                      <a:pt x="586" y="269"/>
                    </a:cubicBezTo>
                    <a:cubicBezTo>
                      <a:pt x="586" y="270"/>
                      <a:pt x="586" y="270"/>
                      <a:pt x="586" y="270"/>
                    </a:cubicBezTo>
                    <a:cubicBezTo>
                      <a:pt x="586" y="271"/>
                      <a:pt x="587" y="271"/>
                      <a:pt x="587" y="272"/>
                    </a:cubicBezTo>
                    <a:cubicBezTo>
                      <a:pt x="587" y="273"/>
                      <a:pt x="587" y="273"/>
                      <a:pt x="587" y="273"/>
                    </a:cubicBezTo>
                    <a:cubicBezTo>
                      <a:pt x="587" y="273"/>
                      <a:pt x="588" y="274"/>
                      <a:pt x="588" y="275"/>
                    </a:cubicBezTo>
                    <a:cubicBezTo>
                      <a:pt x="588" y="275"/>
                      <a:pt x="589" y="275"/>
                      <a:pt x="589" y="276"/>
                    </a:cubicBezTo>
                    <a:cubicBezTo>
                      <a:pt x="589" y="276"/>
                      <a:pt x="589" y="277"/>
                      <a:pt x="590" y="277"/>
                    </a:cubicBezTo>
                    <a:cubicBezTo>
                      <a:pt x="590" y="278"/>
                      <a:pt x="590" y="278"/>
                      <a:pt x="590" y="278"/>
                    </a:cubicBezTo>
                    <a:cubicBezTo>
                      <a:pt x="591" y="279"/>
                      <a:pt x="591" y="280"/>
                      <a:pt x="592" y="280"/>
                    </a:cubicBezTo>
                    <a:cubicBezTo>
                      <a:pt x="593" y="281"/>
                      <a:pt x="593" y="281"/>
                      <a:pt x="593" y="281"/>
                    </a:cubicBezTo>
                    <a:cubicBezTo>
                      <a:pt x="593" y="282"/>
                      <a:pt x="594" y="283"/>
                      <a:pt x="594" y="283"/>
                    </a:cubicBezTo>
                    <a:cubicBezTo>
                      <a:pt x="595" y="284"/>
                      <a:pt x="595" y="284"/>
                      <a:pt x="595" y="284"/>
                    </a:cubicBezTo>
                    <a:cubicBezTo>
                      <a:pt x="595" y="284"/>
                      <a:pt x="595" y="284"/>
                      <a:pt x="595" y="284"/>
                    </a:cubicBezTo>
                    <a:cubicBezTo>
                      <a:pt x="596" y="285"/>
                      <a:pt x="596" y="286"/>
                      <a:pt x="597" y="286"/>
                    </a:cubicBezTo>
                    <a:cubicBezTo>
                      <a:pt x="598" y="287"/>
                      <a:pt x="598" y="287"/>
                      <a:pt x="598" y="287"/>
                    </a:cubicBezTo>
                    <a:cubicBezTo>
                      <a:pt x="599" y="288"/>
                      <a:pt x="600" y="289"/>
                      <a:pt x="601" y="290"/>
                    </a:cubicBezTo>
                    <a:cubicBezTo>
                      <a:pt x="601" y="290"/>
                      <a:pt x="602" y="290"/>
                      <a:pt x="602" y="291"/>
                    </a:cubicBezTo>
                    <a:cubicBezTo>
                      <a:pt x="604" y="293"/>
                      <a:pt x="604" y="293"/>
                      <a:pt x="604" y="293"/>
                    </a:cubicBezTo>
                    <a:cubicBezTo>
                      <a:pt x="605" y="293"/>
                      <a:pt x="605" y="293"/>
                      <a:pt x="605" y="293"/>
                    </a:cubicBezTo>
                    <a:cubicBezTo>
                      <a:pt x="605" y="293"/>
                      <a:pt x="605" y="293"/>
                      <a:pt x="606" y="294"/>
                    </a:cubicBezTo>
                    <a:cubicBezTo>
                      <a:pt x="606" y="294"/>
                      <a:pt x="607" y="295"/>
                      <a:pt x="608" y="295"/>
                    </a:cubicBezTo>
                    <a:cubicBezTo>
                      <a:pt x="609" y="296"/>
                      <a:pt x="609" y="296"/>
                      <a:pt x="609" y="296"/>
                    </a:cubicBezTo>
                    <a:cubicBezTo>
                      <a:pt x="610" y="297"/>
                      <a:pt x="611" y="298"/>
                      <a:pt x="612" y="298"/>
                    </a:cubicBezTo>
                    <a:cubicBezTo>
                      <a:pt x="613" y="299"/>
                      <a:pt x="613" y="299"/>
                      <a:pt x="614" y="299"/>
                    </a:cubicBezTo>
                    <a:cubicBezTo>
                      <a:pt x="615" y="300"/>
                      <a:pt x="616" y="301"/>
                      <a:pt x="617" y="301"/>
                    </a:cubicBezTo>
                    <a:cubicBezTo>
                      <a:pt x="617" y="301"/>
                      <a:pt x="618" y="302"/>
                      <a:pt x="618" y="302"/>
                    </a:cubicBezTo>
                    <a:cubicBezTo>
                      <a:pt x="622" y="304"/>
                      <a:pt x="622" y="304"/>
                      <a:pt x="622" y="304"/>
                    </a:cubicBezTo>
                    <a:cubicBezTo>
                      <a:pt x="622" y="304"/>
                      <a:pt x="623" y="305"/>
                      <a:pt x="623" y="305"/>
                    </a:cubicBezTo>
                    <a:cubicBezTo>
                      <a:pt x="625" y="306"/>
                      <a:pt x="627" y="307"/>
                      <a:pt x="628" y="308"/>
                    </a:cubicBezTo>
                    <a:cubicBezTo>
                      <a:pt x="644" y="316"/>
                      <a:pt x="664" y="324"/>
                      <a:pt x="687" y="330"/>
                    </a:cubicBezTo>
                    <a:cubicBezTo>
                      <a:pt x="687" y="331"/>
                      <a:pt x="687" y="331"/>
                      <a:pt x="687" y="331"/>
                    </a:cubicBezTo>
                    <a:cubicBezTo>
                      <a:pt x="688" y="331"/>
                      <a:pt x="688" y="331"/>
                      <a:pt x="688" y="331"/>
                    </a:cubicBezTo>
                    <a:lnTo>
                      <a:pt x="689" y="33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17"/>
            <p:cNvGrpSpPr/>
            <p:nvPr/>
          </p:nvGrpSpPr>
          <p:grpSpPr>
            <a:xfrm>
              <a:off x="5695549" y="1848356"/>
              <a:ext cx="5777314" cy="764724"/>
              <a:chOff x="5695549" y="1848356"/>
              <a:chExt cx="5777314" cy="764724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5695549" y="1848356"/>
                <a:ext cx="5777312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bg1">
                        <a:lumMod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Rectangle 19"/>
              <p:cNvSpPr/>
              <p:nvPr/>
            </p:nvSpPr>
            <p:spPr>
              <a:xfrm>
                <a:off x="5695551" y="2125355"/>
                <a:ext cx="5777312" cy="48772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</p:grpSp>
        <p:grpSp>
          <p:nvGrpSpPr>
            <p:cNvPr id="6" name="Group 20"/>
            <p:cNvGrpSpPr/>
            <p:nvPr/>
          </p:nvGrpSpPr>
          <p:grpSpPr>
            <a:xfrm>
              <a:off x="5695549" y="2615768"/>
              <a:ext cx="5777314" cy="764724"/>
              <a:chOff x="5695549" y="2618336"/>
              <a:chExt cx="5777314" cy="764724"/>
            </a:xfrm>
          </p:grpSpPr>
          <p:sp>
            <p:nvSpPr>
              <p:cNvPr id="16" name="TextBox 21"/>
              <p:cNvSpPr txBox="1"/>
              <p:nvPr/>
            </p:nvSpPr>
            <p:spPr>
              <a:xfrm>
                <a:off x="5695549" y="2618336"/>
                <a:ext cx="5777312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bg1">
                        <a:lumMod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7" name="Rectangle 22"/>
              <p:cNvSpPr/>
              <p:nvPr/>
            </p:nvSpPr>
            <p:spPr>
              <a:xfrm>
                <a:off x="5695551" y="2895335"/>
                <a:ext cx="5777312" cy="48772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</p:grpSp>
        <p:grpSp>
          <p:nvGrpSpPr>
            <p:cNvPr id="7" name="Group 23"/>
            <p:cNvGrpSpPr/>
            <p:nvPr/>
          </p:nvGrpSpPr>
          <p:grpSpPr>
            <a:xfrm>
              <a:off x="5695551" y="3383180"/>
              <a:ext cx="5785581" cy="764724"/>
              <a:chOff x="5695551" y="3375328"/>
              <a:chExt cx="5785581" cy="764724"/>
            </a:xfrm>
          </p:grpSpPr>
          <p:sp>
            <p:nvSpPr>
              <p:cNvPr id="14" name="TextBox 24"/>
              <p:cNvSpPr txBox="1"/>
              <p:nvPr/>
            </p:nvSpPr>
            <p:spPr>
              <a:xfrm>
                <a:off x="5703820" y="3375328"/>
                <a:ext cx="5777312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bg1">
                        <a:lumMod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5" name="Rectangle 25"/>
              <p:cNvSpPr/>
              <p:nvPr/>
            </p:nvSpPr>
            <p:spPr>
              <a:xfrm>
                <a:off x="5695551" y="3652327"/>
                <a:ext cx="5777312" cy="48772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</p:grpSp>
        <p:grpSp>
          <p:nvGrpSpPr>
            <p:cNvPr id="8" name="Group 26"/>
            <p:cNvGrpSpPr/>
            <p:nvPr/>
          </p:nvGrpSpPr>
          <p:grpSpPr>
            <a:xfrm>
              <a:off x="5695549" y="4150592"/>
              <a:ext cx="5777314" cy="764724"/>
              <a:chOff x="5695549" y="4139748"/>
              <a:chExt cx="5777314" cy="764724"/>
            </a:xfrm>
          </p:grpSpPr>
          <p:sp>
            <p:nvSpPr>
              <p:cNvPr id="12" name="TextBox 27"/>
              <p:cNvSpPr txBox="1"/>
              <p:nvPr/>
            </p:nvSpPr>
            <p:spPr>
              <a:xfrm>
                <a:off x="5695549" y="4139748"/>
                <a:ext cx="5777312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bg1">
                        <a:lumMod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3" name="Rectangle 28"/>
              <p:cNvSpPr/>
              <p:nvPr/>
            </p:nvSpPr>
            <p:spPr>
              <a:xfrm>
                <a:off x="5695551" y="4416747"/>
                <a:ext cx="5777312" cy="48772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</p:grpSp>
        <p:grpSp>
          <p:nvGrpSpPr>
            <p:cNvPr id="9" name="Group 1"/>
            <p:cNvGrpSpPr/>
            <p:nvPr/>
          </p:nvGrpSpPr>
          <p:grpSpPr>
            <a:xfrm>
              <a:off x="5695549" y="4918005"/>
              <a:ext cx="5777314" cy="764724"/>
              <a:chOff x="5695549" y="4918005"/>
              <a:chExt cx="5777314" cy="764724"/>
            </a:xfrm>
          </p:grpSpPr>
          <p:sp>
            <p:nvSpPr>
              <p:cNvPr id="10" name="TextBox 30"/>
              <p:cNvSpPr txBox="1"/>
              <p:nvPr/>
            </p:nvSpPr>
            <p:spPr>
              <a:xfrm>
                <a:off x="5695549" y="4918005"/>
                <a:ext cx="5777312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1" name="Rectangle 31"/>
              <p:cNvSpPr/>
              <p:nvPr/>
            </p:nvSpPr>
            <p:spPr>
              <a:xfrm>
                <a:off x="5695551" y="5195004"/>
                <a:ext cx="5777312" cy="48772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6805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5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098006" y="2623644"/>
            <a:ext cx="5995988" cy="12350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rPr>
              <a:t>LOREM IPSUM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606A74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文本占位符 6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884701" y="3918622"/>
            <a:ext cx="4422598" cy="311893"/>
          </a:xfrm>
          <a:custGeom>
            <a:avLst/>
            <a:gdLst>
              <a:gd name="connsiteX0" fmla="*/ 3353121 w 4422598"/>
              <a:gd name="connsiteY0" fmla="*/ 78203 h 311893"/>
              <a:gd name="connsiteX1" fmla="*/ 4422598 w 4422598"/>
              <a:gd name="connsiteY1" fmla="*/ 131259 h 311893"/>
              <a:gd name="connsiteX2" fmla="*/ 3753749 w 4422598"/>
              <a:gd name="connsiteY2" fmla="*/ 311893 h 311893"/>
              <a:gd name="connsiteX3" fmla="*/ 0 w 4422598"/>
              <a:gd name="connsiteY3" fmla="*/ 0 h 311893"/>
              <a:gd name="connsiteX4" fmla="*/ 3065552 w 4422598"/>
              <a:gd name="connsiteY4" fmla="*/ 0 h 311893"/>
              <a:gd name="connsiteX5" fmla="*/ 3553658 w 4422598"/>
              <a:gd name="connsiteY5" fmla="*/ 310788 h 311893"/>
              <a:gd name="connsiteX6" fmla="*/ 397735 w 4422598"/>
              <a:gd name="connsiteY6" fmla="*/ 299223 h 31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2598" h="311893">
                <a:moveTo>
                  <a:pt x="3353121" y="78203"/>
                </a:moveTo>
                <a:lnTo>
                  <a:pt x="4422598" y="131259"/>
                </a:lnTo>
                <a:lnTo>
                  <a:pt x="3753749" y="311893"/>
                </a:lnTo>
                <a:close/>
                <a:moveTo>
                  <a:pt x="0" y="0"/>
                </a:moveTo>
                <a:lnTo>
                  <a:pt x="3065552" y="0"/>
                </a:lnTo>
                <a:lnTo>
                  <a:pt x="3553658" y="310788"/>
                </a:lnTo>
                <a:lnTo>
                  <a:pt x="397735" y="299223"/>
                </a:lnTo>
                <a:close/>
              </a:path>
            </a:pathLst>
          </a:custGeom>
          <a:solidFill>
            <a:schemeClr val="accent1"/>
          </a:soli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360000" tIns="0" rIns="1332000" bIns="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tx2">
                  <a:lumMod val="75000"/>
                </a:schemeClr>
              </a:buClr>
              <a:buSzPct val="60000"/>
              <a:buFont typeface="Wingdings" panose="05000000000000000000" pitchFamily="2" charset="2"/>
              <a:buNone/>
              <a:defRPr sz="1600" kern="1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3F41">
                  <a:lumMod val="75000"/>
                </a:srgbClr>
              </a:buClr>
              <a:buSzPct val="60000"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Lorem ipsum dolor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098006" y="1946203"/>
            <a:ext cx="5995988" cy="12350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chemeClr val="tx2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606A7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rPr>
              <a:t>02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606A74">
                  <a:lumMod val="75000"/>
                </a:srgbClr>
              </a:solidFill>
              <a:effectLst/>
              <a:uLnTx/>
              <a:uFillTx/>
              <a:latin typeface="Arial Black" panose="020B0A040201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48726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9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NUMBER"/>
  <p:tag name="ID" val="553532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ENTRY"/>
  <p:tag name="ID" val="553532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NUMBER"/>
  <p:tag name="ID" val="553532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ENTRY"/>
  <p:tag name="ID" val="55353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NUMBER"/>
  <p:tag name="ID" val="55353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标题 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文本占位符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标题 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标题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文本占位符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标题 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标题 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文本占位符 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标题 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标题 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文本占位符 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314"/>
  <p:tag name="MH_LIBRARY" val="GRAPHIC"/>
  <p:tag name="MH_ORDER" val="标题 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ENTRY"/>
  <p:tag name="ID" val="553532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NUMBER"/>
  <p:tag name="ID" val="55353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OTHERS"/>
  <p:tag name="ID" val="55353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3855"/>
  <p:tag name="MH_LIBRARY" val="CONTENTS"/>
  <p:tag name="MH_TYPE" val="ENTRY"/>
  <p:tag name="ID" val="553532"/>
  <p:tag name="MH_ORDER" val="3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3529"/>
      </a:accent1>
      <a:accent2>
        <a:srgbClr val="E9292F"/>
      </a:accent2>
      <a:accent3>
        <a:srgbClr val="BB2326"/>
      </a:accent3>
      <a:accent4>
        <a:srgbClr val="8C0C04"/>
      </a:accent4>
      <a:accent5>
        <a:srgbClr val="690902"/>
      </a:accent5>
      <a:accent6>
        <a:srgbClr val="BA1318"/>
      </a:accent6>
      <a:hlink>
        <a:srgbClr val="F83529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3529"/>
    </a:accent1>
    <a:accent2>
      <a:srgbClr val="E9292F"/>
    </a:accent2>
    <a:accent3>
      <a:srgbClr val="BB2326"/>
    </a:accent3>
    <a:accent4>
      <a:srgbClr val="8C0C04"/>
    </a:accent4>
    <a:accent5>
      <a:srgbClr val="690902"/>
    </a:accent5>
    <a:accent6>
      <a:srgbClr val="BA1318"/>
    </a:accent6>
    <a:hlink>
      <a:srgbClr val="F8352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1170</Words>
  <Application>Microsoft Office PowerPoint</Application>
  <PresentationFormat>宽屏</PresentationFormat>
  <Paragraphs>202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等线 Light</vt:lpstr>
      <vt:lpstr>迷你简小标宋</vt:lpstr>
      <vt:lpstr>微软雅黑</vt:lpstr>
      <vt:lpstr>Arial</vt:lpstr>
      <vt:lpstr>Arial Black</vt:lpstr>
      <vt:lpstr>Tahoma</vt:lpstr>
      <vt:lpstr>Times New Roman</vt:lpstr>
      <vt:lpstr>Wingdings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90</dc:title>
  <dc:creator>逆流的小鱼</dc:creator>
  <cp:lastModifiedBy>Administrator</cp:lastModifiedBy>
  <cp:revision>16</cp:revision>
  <dcterms:created xsi:type="dcterms:W3CDTF">2017-04-13T07:15:16Z</dcterms:created>
  <dcterms:modified xsi:type="dcterms:W3CDTF">2017-06-25T14:19:29Z</dcterms:modified>
</cp:coreProperties>
</file>