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88" r:id="rId2"/>
    <p:sldId id="289" r:id="rId3"/>
    <p:sldId id="290" r:id="rId4"/>
    <p:sldId id="298" r:id="rId5"/>
    <p:sldId id="301" r:id="rId6"/>
    <p:sldId id="296" r:id="rId7"/>
    <p:sldId id="307" r:id="rId8"/>
    <p:sldId id="297" r:id="rId9"/>
    <p:sldId id="291" r:id="rId10"/>
    <p:sldId id="294" r:id="rId11"/>
    <p:sldId id="299" r:id="rId12"/>
    <p:sldId id="295" r:id="rId13"/>
    <p:sldId id="303" r:id="rId14"/>
    <p:sldId id="311" r:id="rId15"/>
    <p:sldId id="292" r:id="rId16"/>
    <p:sldId id="315" r:id="rId17"/>
    <p:sldId id="305" r:id="rId18"/>
    <p:sldId id="304" r:id="rId19"/>
    <p:sldId id="314" r:id="rId20"/>
    <p:sldId id="312" r:id="rId21"/>
    <p:sldId id="293" r:id="rId22"/>
    <p:sldId id="302" r:id="rId23"/>
    <p:sldId id="300" r:id="rId24"/>
    <p:sldId id="308" r:id="rId25"/>
    <p:sldId id="310" r:id="rId26"/>
    <p:sldId id="313" r:id="rId27"/>
    <p:sldId id="309"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876" y="-102"/>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2017/9/23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70284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36332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27488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3AD677-048F-409F-AACD-0A0B5EF61C8C}" type="slidenum">
              <a:rPr lang="zh-CN" altLang="en-US" smtClean="0"/>
              <a:t>11</a:t>
            </a:fld>
            <a:endParaRPr lang="zh-CN" altLang="en-US"/>
          </a:p>
        </p:txBody>
      </p:sp>
    </p:spTree>
    <p:extLst>
      <p:ext uri="{BB962C8B-B14F-4D97-AF65-F5344CB8AC3E}">
        <p14:creationId xmlns:p14="http://schemas.microsoft.com/office/powerpoint/2010/main" val="242699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97043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59523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74710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p:transition spd="slow" advClick="0" advTm="0">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p:transition spd="slow"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p:transition spd="slow"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p:transition spd="slow" advClick="0"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p:transition spd="slow" advClick="0" advTm="0">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dirty="0"/>
          </a:p>
        </p:txBody>
      </p:sp>
    </p:spTree>
    <p:extLst>
      <p:ext uri="{BB962C8B-B14F-4D97-AF65-F5344CB8AC3E}">
        <p14:creationId xmlns:p14="http://schemas.microsoft.com/office/powerpoint/2010/main" val="38579085"/>
      </p:ext>
    </p:extLst>
  </p:cSld>
  <p:clrMapOvr>
    <a:masterClrMapping/>
  </p:clrMapOvr>
  <p:transition spd="slow" advClick="0" advTm="0">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p:transition spd="slow" advClick="0" advTm="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p:transition spd="slow" advClick="0" advTm="0">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p:transition spd="slow" advClick="0" advTm="0">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p:transition spd="slow" advClick="0" advTm="0">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1291" cy="5143500"/>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6" y="3748180"/>
            <a:ext cx="9143244" cy="1414155"/>
          </a:xfrm>
          <a:prstGeom prst="rect">
            <a:avLst/>
          </a:prstGeom>
        </p:spPr>
      </p:pic>
      <p:sp>
        <p:nvSpPr>
          <p:cNvPr id="11" name="矩形 10"/>
          <p:cNvSpPr/>
          <p:nvPr userDrawn="1"/>
        </p:nvSpPr>
        <p:spPr>
          <a:xfrm>
            <a:off x="-2709" y="533400"/>
            <a:ext cx="9144000" cy="445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127754" y="-18837"/>
            <a:ext cx="1016246" cy="818937"/>
          </a:xfrm>
          <a:prstGeom prst="rect">
            <a:avLst/>
          </a:prstGeom>
        </p:spPr>
      </p:pic>
      <p:sp>
        <p:nvSpPr>
          <p:cNvPr id="12" name="文本框 11"/>
          <p:cNvSpPr txBox="1"/>
          <p:nvPr userDrawn="1"/>
        </p:nvSpPr>
        <p:spPr>
          <a:xfrm>
            <a:off x="1431187" y="71735"/>
            <a:ext cx="326243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单击此处添加文字标题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椭圆 12"/>
          <p:cNvSpPr/>
          <p:nvPr userDrawn="1"/>
        </p:nvSpPr>
        <p:spPr>
          <a:xfrm>
            <a:off x="8473440" y="4672964"/>
            <a:ext cx="470535" cy="4705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fld id="{D27987A4-0198-42B4-AAAE-EDBADA4485AB}" type="slidenum">
              <a:rPr lang="zh-CN" altLang="en-US" sz="2000" smtClean="0"/>
              <a:pPr/>
              <a:t>‹#›</a:t>
            </a:fld>
            <a:endParaRPr lang="zh-CN" altLang="en-US" sz="2000"/>
          </a:p>
        </p:txBody>
      </p:sp>
    </p:spTree>
    <p:extLst>
      <p:ext uri="{BB962C8B-B14F-4D97-AF65-F5344CB8AC3E}">
        <p14:creationId xmlns:p14="http://schemas.microsoft.com/office/powerpoint/2010/main" val="3526863871"/>
      </p:ext>
    </p:extLst>
  </p:cSld>
  <p:clrMapOvr>
    <a:masterClrMapping/>
  </p:clrMapOvr>
  <p:transition spd="slow" advClick="0" advTm="0">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dirty="0"/>
          </a:p>
        </p:txBody>
      </p:sp>
    </p:spTree>
    <p:extLst>
      <p:ext uri="{BB962C8B-B14F-4D97-AF65-F5344CB8AC3E}">
        <p14:creationId xmlns:p14="http://schemas.microsoft.com/office/powerpoint/2010/main" val="427201385"/>
      </p:ext>
    </p:extLst>
  </p:cSld>
  <p:clrMapOvr>
    <a:masterClrMapping/>
  </p:clrMapOvr>
  <p:transition spd="slow" advClick="0"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advClick="0" advTm="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7.xml"/><Relationship Id="rId7" Type="http://schemas.openxmlformats.org/officeDocument/2006/relationships/image" Target="../media/image6.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jpg"/><Relationship Id="rId5" Type="http://schemas.openxmlformats.org/officeDocument/2006/relationships/notesSlide" Target="../notesSlides/notesSlide6.xml"/><Relationship Id="rId4" Type="http://schemas.openxmlformats.org/officeDocument/2006/relationships/slideLayout" Target="../slideLayouts/slideLayout7.xml"/><Relationship Id="rId9"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2.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jpg"/><Relationship Id="rId5" Type="http://schemas.openxmlformats.org/officeDocument/2006/relationships/tags" Target="../tags/tag5.xml"/><Relationship Id="rId10" Type="http://schemas.openxmlformats.org/officeDocument/2006/relationships/notesSlide" Target="../notesSlides/notesSlide2.xml"/><Relationship Id="rId4" Type="http://schemas.openxmlformats.org/officeDocument/2006/relationships/tags" Target="../tags/tag4.xml"/><Relationship Id="rId9" Type="http://schemas.openxmlformats.org/officeDocument/2006/relationships/slideLayout" Target="../slideLayouts/slideLayout7.xml"/><Relationship Id="rId1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0.xml"/><Relationship Id="rId7" Type="http://schemas.openxmlformats.org/officeDocument/2006/relationships/image" Target="../media/image6.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1.jpg"/><Relationship Id="rId5" Type="http://schemas.openxmlformats.org/officeDocument/2006/relationships/notesSlide" Target="../notesSlides/notesSlide7.xml"/><Relationship Id="rId4" Type="http://schemas.openxmlformats.org/officeDocument/2006/relationships/slideLayout" Target="../slideLayouts/slideLayout7.xml"/><Relationship Id="rId9"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8.xml"/><Relationship Id="rId5" Type="http://schemas.openxmlformats.org/officeDocument/2006/relationships/image" Target="../media/image34.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8.xml"/><Relationship Id="rId5" Type="http://schemas.openxmlformats.org/officeDocument/2006/relationships/image" Target="../media/image38.pn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1.xml"/><Relationship Id="rId7" Type="http://schemas.openxmlformats.org/officeDocument/2006/relationships/image" Target="../media/image6.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jpg"/><Relationship Id="rId5" Type="http://schemas.openxmlformats.org/officeDocument/2006/relationships/notesSlide" Target="../notesSlides/notesSlide3.xml"/><Relationship Id="rId4" Type="http://schemas.openxmlformats.org/officeDocument/2006/relationships/slideLayout" Target="../slideLayouts/slideLayout7.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4.xml"/><Relationship Id="rId7" Type="http://schemas.openxmlformats.org/officeDocument/2006/relationships/image" Target="../media/image6.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jpg"/><Relationship Id="rId5" Type="http://schemas.openxmlformats.org/officeDocument/2006/relationships/notesSlide" Target="../notesSlides/notesSlide4.xml"/><Relationship Id="rId4" Type="http://schemas.openxmlformats.org/officeDocument/2006/relationships/slideLayout" Target="../slideLayouts/slideLayout7.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1291" cy="51435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8660" y="2407171"/>
            <a:ext cx="5912631" cy="2682018"/>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 y="3748180"/>
            <a:ext cx="9143244" cy="1414155"/>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4243" y="2571749"/>
            <a:ext cx="2919743" cy="2352861"/>
          </a:xfrm>
          <a:prstGeom prst="rect">
            <a:avLst/>
          </a:prstGeom>
        </p:spPr>
      </p:pic>
      <p:sp>
        <p:nvSpPr>
          <p:cNvPr id="6" name="文本框 5"/>
          <p:cNvSpPr txBox="1"/>
          <p:nvPr/>
        </p:nvSpPr>
        <p:spPr>
          <a:xfrm>
            <a:off x="2498721" y="1275411"/>
            <a:ext cx="4256293" cy="707886"/>
          </a:xfrm>
          <a:prstGeom prst="rect">
            <a:avLst/>
          </a:prstGeom>
          <a:noFill/>
        </p:spPr>
        <p:txBody>
          <a:bodyPr wrap="non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入党答辩</a:t>
            </a:r>
            <a:r>
              <a:rPr lang="en-US" altLang="zh-CN" sz="4000" b="1" dirty="0" smtClean="0">
                <a:solidFill>
                  <a:schemeClr val="bg1"/>
                </a:solidFill>
                <a:latin typeface="微软雅黑" panose="020B0503020204020204" pitchFamily="34" charset="-122"/>
                <a:ea typeface="微软雅黑" panose="020B0503020204020204" pitchFamily="34" charset="-122"/>
              </a:rPr>
              <a:t>PPT</a:t>
            </a:r>
            <a:r>
              <a:rPr lang="zh-CN" altLang="en-US" sz="4000" b="1" dirty="0" smtClean="0">
                <a:solidFill>
                  <a:schemeClr val="bg1"/>
                </a:solidFill>
                <a:latin typeface="微软雅黑" panose="020B0503020204020204" pitchFamily="34" charset="-122"/>
                <a:ea typeface="微软雅黑" panose="020B0503020204020204" pitchFamily="34" charset="-122"/>
              </a:rPr>
              <a:t>模板</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353986" y="813746"/>
            <a:ext cx="2545762" cy="461665"/>
          </a:xfrm>
          <a:prstGeom prst="rect">
            <a:avLst/>
          </a:prstGeom>
          <a:noFill/>
        </p:spPr>
        <p:txBody>
          <a:bodyPr wrap="none" rtlCol="0">
            <a:spAutoFit/>
          </a:bodyPr>
          <a:lstStyle/>
          <a:p>
            <a:r>
              <a:rPr lang="en-US" altLang="zh-CN" sz="2400" dirty="0">
                <a:solidFill>
                  <a:schemeClr val="bg1"/>
                </a:solidFill>
              </a:rPr>
              <a:t>2017POWERPOINT</a:t>
            </a:r>
            <a:endParaRPr lang="zh-CN" altLang="en-US" sz="2400" dirty="0">
              <a:solidFill>
                <a:schemeClr val="bg1"/>
              </a:solidFill>
            </a:endParaRPr>
          </a:p>
        </p:txBody>
      </p:sp>
      <p:grpSp>
        <p:nvGrpSpPr>
          <p:cNvPr id="11" name="组合 10"/>
          <p:cNvGrpSpPr/>
          <p:nvPr/>
        </p:nvGrpSpPr>
        <p:grpSpPr>
          <a:xfrm>
            <a:off x="3353986" y="2045995"/>
            <a:ext cx="2697115" cy="284574"/>
            <a:chOff x="3228660" y="2059898"/>
            <a:chExt cx="2697115" cy="284574"/>
          </a:xfrm>
        </p:grpSpPr>
        <p:sp>
          <p:nvSpPr>
            <p:cNvPr id="8" name="圆角矩形 7"/>
            <p:cNvSpPr/>
            <p:nvPr/>
          </p:nvSpPr>
          <p:spPr>
            <a:xfrm>
              <a:off x="3228660" y="2059898"/>
              <a:ext cx="1174471" cy="28457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4724996" y="2059898"/>
              <a:ext cx="1174471" cy="28457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240424" y="2068423"/>
              <a:ext cx="2685351" cy="261610"/>
            </a:xfrm>
            <a:prstGeom prst="rect">
              <a:avLst/>
            </a:prstGeom>
            <a:noFill/>
          </p:spPr>
          <p:txBody>
            <a:bodyPr wrap="none" rtlCol="0">
              <a:spAutoFit/>
            </a:bodyPr>
            <a:lstStyle/>
            <a:p>
              <a:r>
                <a:rPr lang="zh-CN" altLang="en-US" sz="1100" dirty="0" smtClean="0">
                  <a:solidFill>
                    <a:schemeClr val="bg1"/>
                  </a:solidFill>
                </a:rPr>
                <a:t>汇报人</a:t>
              </a:r>
              <a:r>
                <a:rPr lang="zh-CN" altLang="en-US" sz="1100" dirty="0" smtClean="0">
                  <a:solidFill>
                    <a:schemeClr val="bg1"/>
                  </a:solidFill>
                </a:rPr>
                <a:t>：号品社                </a:t>
              </a:r>
              <a:r>
                <a:rPr lang="zh-CN" altLang="en-US" sz="1100" dirty="0" smtClean="0">
                  <a:solidFill>
                    <a:schemeClr val="bg1"/>
                  </a:solidFill>
                </a:rPr>
                <a:t>时间：</a:t>
              </a:r>
              <a:r>
                <a:rPr lang="en-US" altLang="zh-CN" sz="1100" dirty="0" smtClean="0">
                  <a:solidFill>
                    <a:schemeClr val="bg1"/>
                  </a:solidFill>
                </a:rPr>
                <a:t>XX</a:t>
              </a:r>
              <a:r>
                <a:rPr lang="zh-CN" altLang="en-US" sz="1100" dirty="0" smtClean="0">
                  <a:solidFill>
                    <a:schemeClr val="bg1"/>
                  </a:solidFill>
                </a:rPr>
                <a:t>年</a:t>
              </a:r>
              <a:r>
                <a:rPr lang="en-US" altLang="zh-CN" sz="1100" dirty="0" smtClean="0">
                  <a:solidFill>
                    <a:schemeClr val="bg1"/>
                  </a:solidFill>
                </a:rPr>
                <a:t>XX</a:t>
              </a:r>
              <a:r>
                <a:rPr lang="zh-CN" altLang="en-US" sz="1100" dirty="0" smtClean="0">
                  <a:solidFill>
                    <a:schemeClr val="bg1"/>
                  </a:solidFill>
                </a:rPr>
                <a:t>月</a:t>
              </a:r>
              <a:endParaRPr lang="zh-CN" altLang="en-US" sz="1100" dirty="0">
                <a:solidFill>
                  <a:schemeClr val="bg1"/>
                </a:solidFill>
              </a:endParaRPr>
            </a:p>
          </p:txBody>
        </p:sp>
      </p:grpSp>
    </p:spTree>
    <p:extLst>
      <p:ext uri="{BB962C8B-B14F-4D97-AF65-F5344CB8AC3E}">
        <p14:creationId xmlns:p14="http://schemas.microsoft.com/office/powerpoint/2010/main" val="241263866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by="(-#ppt_w*2)" calcmode="lin" valueType="num">
                                      <p:cBhvr rctx="PPT">
                                        <p:cTn id="23" dur="500" autoRev="1" fill="hold">
                                          <p:stCondLst>
                                            <p:cond delay="0"/>
                                          </p:stCondLst>
                                        </p:cTn>
                                        <p:tgtEl>
                                          <p:spTgt spid="7"/>
                                        </p:tgtEl>
                                        <p:attrNameLst>
                                          <p:attrName>ppt_w</p:attrName>
                                        </p:attrNameLst>
                                      </p:cBhvr>
                                    </p:anim>
                                    <p:anim by="(#ppt_w*0.50)" calcmode="lin" valueType="num">
                                      <p:cBhvr>
                                        <p:cTn id="24" dur="500" decel="50000" autoRev="1" fill="hold">
                                          <p:stCondLst>
                                            <p:cond delay="0"/>
                                          </p:stCondLst>
                                        </p:cTn>
                                        <p:tgtEl>
                                          <p:spTgt spid="7"/>
                                        </p:tgtEl>
                                        <p:attrNameLst>
                                          <p:attrName>ppt_x</p:attrName>
                                        </p:attrNameLst>
                                      </p:cBhvr>
                                    </p:anim>
                                    <p:anim from="(-#ppt_h/2)" to="(#ppt_y)" calcmode="lin" valueType="num">
                                      <p:cBhvr>
                                        <p:cTn id="25" dur="1000" fill="hold">
                                          <p:stCondLst>
                                            <p:cond delay="0"/>
                                          </p:stCondLst>
                                        </p:cTn>
                                        <p:tgtEl>
                                          <p:spTgt spid="7"/>
                                        </p:tgtEl>
                                        <p:attrNameLst>
                                          <p:attrName>ppt_y</p:attrName>
                                        </p:attrNameLst>
                                      </p:cBhvr>
                                    </p:anim>
                                    <p:animRot by="21600000">
                                      <p:cBhvr>
                                        <p:cTn id="26" dur="1000" fill="hold">
                                          <p:stCondLst>
                                            <p:cond delay="0"/>
                                          </p:stCondLst>
                                        </p:cTn>
                                        <p:tgtEl>
                                          <p:spTgt spid="7"/>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by="(-#ppt_w*2)" calcmode="lin" valueType="num">
                                      <p:cBhvr rctx="PPT">
                                        <p:cTn id="29" dur="500" autoRev="1" fill="hold">
                                          <p:stCondLst>
                                            <p:cond delay="0"/>
                                          </p:stCondLst>
                                        </p:cTn>
                                        <p:tgtEl>
                                          <p:spTgt spid="6"/>
                                        </p:tgtEl>
                                        <p:attrNameLst>
                                          <p:attrName>ppt_w</p:attrName>
                                        </p:attrNameLst>
                                      </p:cBhvr>
                                    </p:anim>
                                    <p:anim by="(#ppt_w*0.50)" calcmode="lin" valueType="num">
                                      <p:cBhvr>
                                        <p:cTn id="30" dur="500" decel="50000" autoRev="1" fill="hold">
                                          <p:stCondLst>
                                            <p:cond delay="0"/>
                                          </p:stCondLst>
                                        </p:cTn>
                                        <p:tgtEl>
                                          <p:spTgt spid="6"/>
                                        </p:tgtEl>
                                        <p:attrNameLst>
                                          <p:attrName>ppt_x</p:attrName>
                                        </p:attrNameLst>
                                      </p:cBhvr>
                                    </p:anim>
                                    <p:anim from="(-#ppt_h/2)" to="(#ppt_y)" calcmode="lin" valueType="num">
                                      <p:cBhvr>
                                        <p:cTn id="31" dur="1000" fill="hold">
                                          <p:stCondLst>
                                            <p:cond delay="0"/>
                                          </p:stCondLst>
                                        </p:cTn>
                                        <p:tgtEl>
                                          <p:spTgt spid="6"/>
                                        </p:tgtEl>
                                        <p:attrNameLst>
                                          <p:attrName>ppt_y</p:attrName>
                                        </p:attrNameLst>
                                      </p:cBhvr>
                                    </p:anim>
                                    <p:animRot by="21600000">
                                      <p:cBhvr>
                                        <p:cTn id="32" dur="1000" fill="hold">
                                          <p:stCondLst>
                                            <p:cond delay="0"/>
                                          </p:stCondLst>
                                        </p:cTn>
                                        <p:tgtEl>
                                          <p:spTgt spid="6"/>
                                        </p:tgtEl>
                                        <p:attrNameLst>
                                          <p:attrName>r</p:attrName>
                                        </p:attrNameLst>
                                      </p:cBhvr>
                                    </p:animRot>
                                  </p:childTnLst>
                                </p:cTn>
                              </p:par>
                            </p:childTnLst>
                          </p:cTn>
                        </p:par>
                        <p:par>
                          <p:cTn id="33" fill="hold">
                            <p:stCondLst>
                              <p:cond delay="4300"/>
                            </p:stCondLst>
                            <p:childTnLst>
                              <p:par>
                                <p:cTn id="34" presetID="31"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 calcmode="lin" valueType="num">
                                      <p:cBhvr>
                                        <p:cTn id="38" dur="1000" fill="hold"/>
                                        <p:tgtEl>
                                          <p:spTgt spid="11"/>
                                        </p:tgtEl>
                                        <p:attrNameLst>
                                          <p:attrName>style.rotation</p:attrName>
                                        </p:attrNameLst>
                                      </p:cBhvr>
                                      <p:tavLst>
                                        <p:tav tm="0">
                                          <p:val>
                                            <p:fltVal val="90"/>
                                          </p:val>
                                        </p:tav>
                                        <p:tav tm="100000">
                                          <p:val>
                                            <p:fltVal val="0"/>
                                          </p:val>
                                        </p:tav>
                                      </p:tavLst>
                                    </p:anim>
                                    <p:animEffect transition="in" filter="fade">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70400" y="1152358"/>
            <a:ext cx="1854200" cy="1463842"/>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6515100" y="1152358"/>
            <a:ext cx="1854200" cy="146384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4470400" y="2816058"/>
            <a:ext cx="1854200" cy="1463842"/>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6515100" y="2816058"/>
            <a:ext cx="1854200" cy="146384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221245" y="1866565"/>
            <a:ext cx="2061239" cy="638374"/>
            <a:chOff x="964485" y="4901865"/>
            <a:chExt cx="2061239" cy="638374"/>
          </a:xfrm>
        </p:grpSpPr>
        <p:sp>
          <p:nvSpPr>
            <p:cNvPr id="7" name="任意多边形 6"/>
            <p:cNvSpPr/>
            <p:nvPr/>
          </p:nvSpPr>
          <p:spPr>
            <a:xfrm>
              <a:off x="964485" y="4901866"/>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E30613"/>
                </a:gs>
                <a:gs pos="100000">
                  <a:srgbClr val="81040B"/>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TextBox 11"/>
            <p:cNvSpPr txBox="1"/>
            <p:nvPr/>
          </p:nvSpPr>
          <p:spPr>
            <a:xfrm>
              <a:off x="964485" y="4901865"/>
              <a:ext cx="2040943"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单机添加文字</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9" name="TextBox 12"/>
          <p:cNvSpPr txBox="1"/>
          <p:nvPr/>
        </p:nvSpPr>
        <p:spPr>
          <a:xfrm>
            <a:off x="1296184" y="2631949"/>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15701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2" presetClass="entr" presetSubtype="4" decel="4200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ppt_x"/>
                                          </p:val>
                                        </p:tav>
                                        <p:tav tm="100000">
                                          <p:val>
                                            <p:strVal val="#ppt_x"/>
                                          </p:val>
                                        </p:tav>
                                      </p:tavLst>
                                    </p:anim>
                                    <p:anim calcmode="lin" valueType="num">
                                      <p:cBhvr additive="base">
                                        <p:cTn id="24" dur="75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2750"/>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333500" y="927100"/>
            <a:ext cx="2603500" cy="2260600"/>
          </a:xfrm>
          <a:prstGeom prst="trapezoi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p:cNvSpPr/>
          <p:nvPr/>
        </p:nvSpPr>
        <p:spPr>
          <a:xfrm flipV="1">
            <a:off x="5067300" y="927100"/>
            <a:ext cx="2603500" cy="2260600"/>
          </a:xfrm>
          <a:prstGeom prst="trapezoid">
            <a:avLst/>
          </a:pr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十字箭头 3"/>
          <p:cNvSpPr/>
          <p:nvPr/>
        </p:nvSpPr>
        <p:spPr>
          <a:xfrm>
            <a:off x="4121150" y="1676400"/>
            <a:ext cx="762000" cy="762000"/>
          </a:xfrm>
          <a:prstGeom prst="quad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333500" y="3482571"/>
            <a:ext cx="2339102" cy="1384995"/>
          </a:xfrm>
          <a:prstGeom prst="rect">
            <a:avLst/>
          </a:prstGeom>
          <a:noFill/>
          <a:effectLst/>
        </p:spPr>
        <p:txBody>
          <a:bodyPr wrap="none" rtlCol="0">
            <a:spAutoFit/>
          </a:bodyPr>
          <a:lstStyle/>
          <a:p>
            <a:r>
              <a:rPr lang="zh-CN" altLang="en-US" sz="2800" dirty="0" smtClean="0">
                <a:solidFill>
                  <a:srgbClr val="1D6FA9"/>
                </a:solidFill>
                <a:latin typeface="微软雅黑" panose="020B0503020204020204" pitchFamily="34" charset="-122"/>
                <a:ea typeface="微软雅黑" panose="020B0503020204020204" pitchFamily="34" charset="-122"/>
              </a:rPr>
              <a:t>   </a:t>
            </a:r>
            <a:r>
              <a:rPr lang="zh-CN" altLang="en-US"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添加标题</a:t>
            </a:r>
            <a:endParaRPr lang="en-US" altLang="zh-CN"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067300" y="3482571"/>
            <a:ext cx="2339102" cy="1384995"/>
          </a:xfrm>
          <a:prstGeom prst="rect">
            <a:avLst/>
          </a:prstGeom>
          <a:noFill/>
          <a:effectLst/>
        </p:spPr>
        <p:txBody>
          <a:bodyPr wrap="none" rtlCol="0">
            <a:spAutoFit/>
          </a:bodyPr>
          <a:lstStyle/>
          <a:p>
            <a:r>
              <a:rPr lang="zh-CN" altLang="en-US" sz="2800" dirty="0" smtClean="0">
                <a:solidFill>
                  <a:srgbClr val="1D6FA9"/>
                </a:solidFill>
                <a:latin typeface="微软雅黑" panose="020B0503020204020204" pitchFamily="34" charset="-122"/>
                <a:ea typeface="微软雅黑" panose="020B0503020204020204" pitchFamily="34" charset="-122"/>
              </a:rPr>
              <a:t>   </a:t>
            </a:r>
            <a:r>
              <a:rPr lang="zh-CN" altLang="en-US"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添加标题</a:t>
            </a:r>
            <a:endParaRPr lang="en-US" altLang="zh-CN"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6257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strVal val="4/3*#ppt_w"/>
                                          </p:val>
                                        </p:tav>
                                        <p:tav tm="100000">
                                          <p:val>
                                            <p:strVal val="#ppt_w"/>
                                          </p:val>
                                        </p:tav>
                                      </p:tavLst>
                                    </p:anim>
                                    <p:anim calcmode="lin" valueType="num">
                                      <p:cBhvr>
                                        <p:cTn id="20" dur="500" fill="hold"/>
                                        <p:tgtEl>
                                          <p:spTgt spid="4"/>
                                        </p:tgtEl>
                                        <p:attrNameLst>
                                          <p:attrName>ppt_h</p:attrName>
                                        </p:attrNameLst>
                                      </p:cBhvr>
                                      <p:tavLst>
                                        <p:tav tm="0">
                                          <p:val>
                                            <p:strVal val="4/3*#ppt_h"/>
                                          </p:val>
                                        </p:tav>
                                        <p:tav tm="100000">
                                          <p:val>
                                            <p:strVal val="#ppt_h"/>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846430" y="964655"/>
            <a:ext cx="1968500" cy="1270000"/>
          </a:xfrm>
          <a:prstGeom prst="homePlat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五边形 2"/>
          <p:cNvSpPr/>
          <p:nvPr/>
        </p:nvSpPr>
        <p:spPr>
          <a:xfrm>
            <a:off x="3561253" y="964655"/>
            <a:ext cx="1968500" cy="1270000"/>
          </a:xfrm>
          <a:prstGeom prst="homePlat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p:nvSpPr>
        <p:spPr>
          <a:xfrm>
            <a:off x="6405900" y="964655"/>
            <a:ext cx="1968500" cy="1270000"/>
          </a:xfrm>
          <a:prstGeom prst="homePlat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0545" y="2615865"/>
            <a:ext cx="2061239" cy="638374"/>
            <a:chOff x="964485" y="4901865"/>
            <a:chExt cx="2061239" cy="638374"/>
          </a:xfrm>
        </p:grpSpPr>
        <p:sp>
          <p:nvSpPr>
            <p:cNvPr id="6" name="任意多边形 5"/>
            <p:cNvSpPr/>
            <p:nvPr/>
          </p:nvSpPr>
          <p:spPr>
            <a:xfrm>
              <a:off x="964485" y="4901866"/>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E30613"/>
                </a:gs>
                <a:gs pos="100000">
                  <a:srgbClr val="81040B"/>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TextBox 11"/>
            <p:cNvSpPr txBox="1"/>
            <p:nvPr/>
          </p:nvSpPr>
          <p:spPr>
            <a:xfrm>
              <a:off x="964485" y="4901865"/>
              <a:ext cx="2040943"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单机添加文字</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8" name="TextBox 12"/>
          <p:cNvSpPr txBox="1"/>
          <p:nvPr/>
        </p:nvSpPr>
        <p:spPr>
          <a:xfrm>
            <a:off x="775484" y="3381249"/>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415368" y="2615865"/>
            <a:ext cx="2061239" cy="638374"/>
            <a:chOff x="964485" y="4901865"/>
            <a:chExt cx="2061239" cy="638374"/>
          </a:xfrm>
        </p:grpSpPr>
        <p:sp>
          <p:nvSpPr>
            <p:cNvPr id="10" name="任意多边形 9"/>
            <p:cNvSpPr/>
            <p:nvPr/>
          </p:nvSpPr>
          <p:spPr>
            <a:xfrm>
              <a:off x="964485" y="4901866"/>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E30613"/>
                </a:gs>
                <a:gs pos="100000">
                  <a:srgbClr val="81040B"/>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1" name="TextBox 11"/>
            <p:cNvSpPr txBox="1"/>
            <p:nvPr/>
          </p:nvSpPr>
          <p:spPr>
            <a:xfrm>
              <a:off x="964485" y="4901865"/>
              <a:ext cx="2040943"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单机添加文字</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12" name="TextBox 12"/>
          <p:cNvSpPr txBox="1"/>
          <p:nvPr/>
        </p:nvSpPr>
        <p:spPr>
          <a:xfrm>
            <a:off x="3490307" y="3381249"/>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6313161" y="2615865"/>
            <a:ext cx="2061239" cy="638374"/>
            <a:chOff x="964485" y="4901865"/>
            <a:chExt cx="2061239" cy="638374"/>
          </a:xfrm>
        </p:grpSpPr>
        <p:sp>
          <p:nvSpPr>
            <p:cNvPr id="14" name="任意多边形 13"/>
            <p:cNvSpPr/>
            <p:nvPr/>
          </p:nvSpPr>
          <p:spPr>
            <a:xfrm>
              <a:off x="964485" y="4901866"/>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E30613"/>
                </a:gs>
                <a:gs pos="100000">
                  <a:srgbClr val="81040B"/>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 name="TextBox 11"/>
            <p:cNvSpPr txBox="1"/>
            <p:nvPr/>
          </p:nvSpPr>
          <p:spPr>
            <a:xfrm>
              <a:off x="964485" y="4901865"/>
              <a:ext cx="2040943"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单机添加文字</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16" name="TextBox 12"/>
          <p:cNvSpPr txBox="1"/>
          <p:nvPr/>
        </p:nvSpPr>
        <p:spPr>
          <a:xfrm>
            <a:off x="6388100" y="3381249"/>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7958060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2" presetClass="entr" presetSubtype="4" de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fill="hold"/>
                                        <p:tgtEl>
                                          <p:spTgt spid="5"/>
                                        </p:tgtEl>
                                        <p:attrNameLst>
                                          <p:attrName>ppt_x</p:attrName>
                                        </p:attrNameLst>
                                      </p:cBhvr>
                                      <p:tavLst>
                                        <p:tav tm="0">
                                          <p:val>
                                            <p:strVal val="#ppt_x"/>
                                          </p:val>
                                        </p:tav>
                                        <p:tav tm="100000">
                                          <p:val>
                                            <p:strVal val="#ppt_x"/>
                                          </p:val>
                                        </p:tav>
                                      </p:tavLst>
                                    </p:anim>
                                    <p:anim calcmode="lin" valueType="num">
                                      <p:cBhvr additive="base">
                                        <p:cTn id="23" dur="75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2750"/>
                            </p:stCondLst>
                            <p:childTnLst>
                              <p:par>
                                <p:cTn id="29" presetID="2" presetClass="entr" presetSubtype="4" decel="4200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ppt_x"/>
                                          </p:val>
                                        </p:tav>
                                        <p:tav tm="100000">
                                          <p:val>
                                            <p:strVal val="#ppt_x"/>
                                          </p:val>
                                        </p:tav>
                                      </p:tavLst>
                                    </p:anim>
                                    <p:anim calcmode="lin" valueType="num">
                                      <p:cBhvr additive="base">
                                        <p:cTn id="32" dur="750" fill="hold"/>
                                        <p:tgtEl>
                                          <p:spTgt spid="9"/>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4000"/>
                            </p:stCondLst>
                            <p:childTnLst>
                              <p:par>
                                <p:cTn id="38" presetID="2" presetClass="entr" presetSubtype="4" decel="4200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750" fill="hold"/>
                                        <p:tgtEl>
                                          <p:spTgt spid="13"/>
                                        </p:tgtEl>
                                        <p:attrNameLst>
                                          <p:attrName>ppt_x</p:attrName>
                                        </p:attrNameLst>
                                      </p:cBhvr>
                                      <p:tavLst>
                                        <p:tav tm="0">
                                          <p:val>
                                            <p:strVal val="#ppt_x"/>
                                          </p:val>
                                        </p:tav>
                                        <p:tav tm="100000">
                                          <p:val>
                                            <p:strVal val="#ppt_x"/>
                                          </p:val>
                                        </p:tav>
                                      </p:tavLst>
                                    </p:anim>
                                    <p:anim calcmode="lin" valueType="num">
                                      <p:cBhvr additive="base">
                                        <p:cTn id="41" dur="750" fill="hold"/>
                                        <p:tgtEl>
                                          <p:spTgt spid="13"/>
                                        </p:tgtEl>
                                        <p:attrNameLst>
                                          <p:attrName>ppt_y</p:attrName>
                                        </p:attrNameLst>
                                      </p:cBhvr>
                                      <p:tavLst>
                                        <p:tav tm="0">
                                          <p:val>
                                            <p:strVal val="1+#ppt_h/2"/>
                                          </p:val>
                                        </p:tav>
                                        <p:tav tm="100000">
                                          <p:val>
                                            <p:strVal val="#ppt_y"/>
                                          </p:val>
                                        </p:tav>
                                      </p:tavLst>
                                    </p:anim>
                                  </p:childTnLst>
                                </p:cTn>
                              </p:par>
                            </p:childTnLst>
                          </p:cTn>
                        </p:par>
                        <p:par>
                          <p:cTn id="42" fill="hold">
                            <p:stCondLst>
                              <p:cond delay="4750"/>
                            </p:stCondLst>
                            <p:childTnLst>
                              <p:par>
                                <p:cTn id="43" presetID="22" presetClass="entr" presetSubtype="1"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up)">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12"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4187" y="1490662"/>
            <a:ext cx="2995614" cy="2653904"/>
            <a:chOff x="3024187" y="1490662"/>
            <a:chExt cx="2995614" cy="2653904"/>
          </a:xfrm>
        </p:grpSpPr>
        <p:sp>
          <p:nvSpPr>
            <p:cNvPr id="33795" name="任意多边形 14"/>
            <p:cNvSpPr>
              <a:spLocks/>
            </p:cNvSpPr>
            <p:nvPr/>
          </p:nvSpPr>
          <p:spPr bwMode="auto">
            <a:xfrm>
              <a:off x="3024187" y="1495425"/>
              <a:ext cx="1815704" cy="1320404"/>
            </a:xfrm>
            <a:custGeom>
              <a:avLst/>
              <a:gdLst>
                <a:gd name="T0" fmla="*/ 2219901 w 1321080"/>
                <a:gd name="T1" fmla="*/ 3228236 h 960120"/>
                <a:gd name="T2" fmla="*/ 1566444 w 1321080"/>
                <a:gd name="T3" fmla="*/ 3220694 h 960120"/>
                <a:gd name="T4" fmla="*/ 1627631 w 1321080"/>
                <a:gd name="T5" fmla="*/ 3129827 h 960120"/>
                <a:gd name="T6" fmla="*/ 1663326 w 1321080"/>
                <a:gd name="T7" fmla="*/ 2952811 h 960120"/>
                <a:gd name="T8" fmla="*/ 1209111 w 1321080"/>
                <a:gd name="T9" fmla="*/ 2498040 h 960120"/>
                <a:gd name="T10" fmla="*/ 754895 w 1321080"/>
                <a:gd name="T11" fmla="*/ 2952811 h 960120"/>
                <a:gd name="T12" fmla="*/ 790589 w 1321080"/>
                <a:gd name="T13" fmla="*/ 3129827 h 960120"/>
                <a:gd name="T14" fmla="*/ 846181 w 1321080"/>
                <a:gd name="T15" fmla="*/ 3212382 h 960120"/>
                <a:gd name="T16" fmla="*/ 0 w 1321080"/>
                <a:gd name="T17" fmla="*/ 3202614 h 960120"/>
                <a:gd name="T18" fmla="*/ 1848851 w 1321080"/>
                <a:gd name="T19" fmla="*/ 0 h 960120"/>
                <a:gd name="T20" fmla="*/ 3630399 w 1321080"/>
                <a:gd name="T21" fmla="*/ 0 h 960120"/>
                <a:gd name="T22" fmla="*/ 3624299 w 1321080"/>
                <a:gd name="T23" fmla="*/ 635654 h 960120"/>
                <a:gd name="T24" fmla="*/ 3769911 w 1321080"/>
                <a:gd name="T25" fmla="*/ 537361 h 960120"/>
                <a:gd name="T26" fmla="*/ 3956671 w 1321080"/>
                <a:gd name="T27" fmla="*/ 499608 h 960120"/>
                <a:gd name="T28" fmla="*/ 4436477 w 1321080"/>
                <a:gd name="T29" fmla="*/ 980000 h 960120"/>
                <a:gd name="T30" fmla="*/ 4435828 w 1321080"/>
                <a:gd name="T31" fmla="*/ 983211 h 960120"/>
                <a:gd name="T32" fmla="*/ 4436473 w 1321080"/>
                <a:gd name="T33" fmla="*/ 986405 h 960120"/>
                <a:gd name="T34" fmla="*/ 4401283 w 1321080"/>
                <a:gd name="T35" fmla="*/ 1160930 h 960120"/>
                <a:gd name="T36" fmla="*/ 4399447 w 1321080"/>
                <a:gd name="T37" fmla="*/ 1163660 h 960120"/>
                <a:gd name="T38" fmla="*/ 4398770 w 1321080"/>
                <a:gd name="T39" fmla="*/ 1166992 h 960120"/>
                <a:gd name="T40" fmla="*/ 3956671 w 1321080"/>
                <a:gd name="T41" fmla="*/ 1460393 h 960120"/>
                <a:gd name="T42" fmla="*/ 3769911 w 1321080"/>
                <a:gd name="T43" fmla="*/ 1422639 h 960120"/>
                <a:gd name="T44" fmla="*/ 3617725 w 1321080"/>
                <a:gd name="T45" fmla="*/ 1319912 h 960120"/>
                <a:gd name="T46" fmla="*/ 3611207 w 1321080"/>
                <a:gd name="T47" fmla="*/ 1998432 h 960120"/>
                <a:gd name="T48" fmla="*/ 2952275 w 1321080"/>
                <a:gd name="T49" fmla="*/ 1972810 h 960120"/>
                <a:gd name="T50" fmla="*/ 2219901 w 1321080"/>
                <a:gd name="T51" fmla="*/ 3228236 h 9601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21080" h="960120">
                  <a:moveTo>
                    <a:pt x="661035" y="960120"/>
                  </a:moveTo>
                  <a:lnTo>
                    <a:pt x="466451" y="957877"/>
                  </a:lnTo>
                  <a:lnTo>
                    <a:pt x="484671" y="930852"/>
                  </a:lnTo>
                  <a:cubicBezTo>
                    <a:pt x="491516" y="914671"/>
                    <a:pt x="495300" y="896880"/>
                    <a:pt x="495300" y="878205"/>
                  </a:cubicBezTo>
                  <a:cubicBezTo>
                    <a:pt x="495300" y="803506"/>
                    <a:pt x="434744" y="742950"/>
                    <a:pt x="360045" y="742950"/>
                  </a:cubicBezTo>
                  <a:cubicBezTo>
                    <a:pt x="285346" y="742950"/>
                    <a:pt x="224790" y="803506"/>
                    <a:pt x="224790" y="878205"/>
                  </a:cubicBezTo>
                  <a:cubicBezTo>
                    <a:pt x="224790" y="896880"/>
                    <a:pt x="228575" y="914671"/>
                    <a:pt x="235419" y="930852"/>
                  </a:cubicBezTo>
                  <a:lnTo>
                    <a:pt x="251973" y="955405"/>
                  </a:lnTo>
                  <a:lnTo>
                    <a:pt x="0" y="952500"/>
                  </a:lnTo>
                  <a:lnTo>
                    <a:pt x="550545" y="0"/>
                  </a:lnTo>
                  <a:lnTo>
                    <a:pt x="1081049" y="0"/>
                  </a:lnTo>
                  <a:lnTo>
                    <a:pt x="1079232" y="189052"/>
                  </a:lnTo>
                  <a:lnTo>
                    <a:pt x="1122592" y="159818"/>
                  </a:lnTo>
                  <a:cubicBezTo>
                    <a:pt x="1139685" y="152588"/>
                    <a:pt x="1158478" y="148590"/>
                    <a:pt x="1178205" y="148590"/>
                  </a:cubicBezTo>
                  <a:cubicBezTo>
                    <a:pt x="1257113" y="148590"/>
                    <a:pt x="1321080" y="212557"/>
                    <a:pt x="1321080" y="291465"/>
                  </a:cubicBezTo>
                  <a:lnTo>
                    <a:pt x="1320887" y="292420"/>
                  </a:lnTo>
                  <a:lnTo>
                    <a:pt x="1321079" y="293370"/>
                  </a:lnTo>
                  <a:cubicBezTo>
                    <a:pt x="1321079" y="311782"/>
                    <a:pt x="1317348" y="329322"/>
                    <a:pt x="1310600" y="345276"/>
                  </a:cubicBezTo>
                  <a:lnTo>
                    <a:pt x="1310053" y="346088"/>
                  </a:lnTo>
                  <a:lnTo>
                    <a:pt x="1309852" y="347079"/>
                  </a:lnTo>
                  <a:cubicBezTo>
                    <a:pt x="1288163" y="398359"/>
                    <a:pt x="1237386" y="434340"/>
                    <a:pt x="1178205" y="434340"/>
                  </a:cubicBezTo>
                  <a:cubicBezTo>
                    <a:pt x="1158478" y="434340"/>
                    <a:pt x="1139685" y="430342"/>
                    <a:pt x="1122592" y="423112"/>
                  </a:cubicBezTo>
                  <a:lnTo>
                    <a:pt x="1077275" y="392559"/>
                  </a:lnTo>
                  <a:lnTo>
                    <a:pt x="1075334" y="594360"/>
                  </a:lnTo>
                  <a:lnTo>
                    <a:pt x="879119" y="586740"/>
                  </a:lnTo>
                  <a:lnTo>
                    <a:pt x="661035" y="960120"/>
                  </a:lnTo>
                  <a:close/>
                </a:path>
              </a:pathLst>
            </a:custGeom>
            <a:solidFill>
              <a:srgbClr val="C00000"/>
            </a:solidFill>
            <a:ln w="25400" cap="flat" cmpd="sng">
              <a:solidFill>
                <a:srgbClr val="000000">
                  <a:alpha val="0"/>
                </a:srgbClr>
              </a:solidFill>
              <a:round/>
              <a:headEnd/>
              <a:tailEnd/>
            </a:ln>
          </p:spPr>
          <p:txBody>
            <a:bodyPr lIns="0" tIns="0" rIns="0" bIns="0" anchor="ctr"/>
            <a:lstStyle/>
            <a:p>
              <a:endParaRPr lang="zh-CN" altLang="en-US" sz="1000"/>
            </a:p>
          </p:txBody>
        </p:sp>
        <p:sp>
          <p:nvSpPr>
            <p:cNvPr id="33796" name="文本框 15"/>
            <p:cNvSpPr txBox="1">
              <a:spLocks noChangeArrowheads="1"/>
            </p:cNvSpPr>
            <p:nvPr/>
          </p:nvSpPr>
          <p:spPr bwMode="auto">
            <a:xfrm>
              <a:off x="3631406" y="1941910"/>
              <a:ext cx="5726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FFFFFF"/>
                  </a:solidFill>
                  <a:latin typeface="微软雅黑" panose="020B0503020204020204" pitchFamily="34" charset="-122"/>
                  <a:ea typeface="微软雅黑" panose="020B0503020204020204" pitchFamily="34" charset="-122"/>
                </a:rPr>
                <a:t>01</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33797" name="任意多边形 12"/>
            <p:cNvSpPr>
              <a:spLocks/>
            </p:cNvSpPr>
            <p:nvPr/>
          </p:nvSpPr>
          <p:spPr bwMode="auto">
            <a:xfrm rot="10800000">
              <a:off x="4531519" y="1490662"/>
              <a:ext cx="1484710" cy="1596629"/>
            </a:xfrm>
            <a:custGeom>
              <a:avLst/>
              <a:gdLst>
                <a:gd name="T0" fmla="*/ 1215604 w 1080211"/>
                <a:gd name="T1" fmla="*/ 0 h 1162050"/>
                <a:gd name="T2" fmla="*/ 1612274 w 1080211"/>
                <a:gd name="T3" fmla="*/ 396390 h 1162050"/>
                <a:gd name="T4" fmla="*/ 1496094 w 1080211"/>
                <a:gd name="T5" fmla="*/ 676678 h 1162050"/>
                <a:gd name="T6" fmla="*/ 1456623 w 1080211"/>
                <a:gd name="T7" fmla="*/ 703272 h 1162050"/>
                <a:gd name="T8" fmla="*/ 2220331 w 1080211"/>
                <a:gd name="T9" fmla="*/ 703272 h 1162050"/>
                <a:gd name="T10" fmla="*/ 2943296 w 1080211"/>
                <a:gd name="T11" fmla="*/ 1905228 h 1162050"/>
                <a:gd name="T12" fmla="*/ 3627872 w 1080211"/>
                <a:gd name="T13" fmla="*/ 1905228 h 1162050"/>
                <a:gd name="T14" fmla="*/ 3622455 w 1080211"/>
                <a:gd name="T15" fmla="*/ 2460948 h 1162050"/>
                <a:gd name="T16" fmla="*/ 3551507 w 1080211"/>
                <a:gd name="T17" fmla="*/ 2413145 h 1162050"/>
                <a:gd name="T18" fmla="*/ 3345290 w 1080211"/>
                <a:gd name="T19" fmla="*/ 2371541 h 1162050"/>
                <a:gd name="T20" fmla="*/ 2815508 w 1080211"/>
                <a:gd name="T21" fmla="*/ 2900946 h 1162050"/>
                <a:gd name="T22" fmla="*/ 3345290 w 1080211"/>
                <a:gd name="T23" fmla="*/ 3430352 h 1162050"/>
                <a:gd name="T24" fmla="*/ 3551507 w 1080211"/>
                <a:gd name="T25" fmla="*/ 3388750 h 1162050"/>
                <a:gd name="T26" fmla="*/ 3613816 w 1080211"/>
                <a:gd name="T27" fmla="*/ 3346769 h 1162050"/>
                <a:gd name="T28" fmla="*/ 3608423 w 1080211"/>
                <a:gd name="T29" fmla="*/ 3899962 h 1162050"/>
                <a:gd name="T30" fmla="*/ 1785018 w 1080211"/>
                <a:gd name="T31" fmla="*/ 3899962 h 1162050"/>
                <a:gd name="T32" fmla="*/ 0 w 1080211"/>
                <a:gd name="T33" fmla="*/ 703272 h 1162050"/>
                <a:gd name="T34" fmla="*/ 974586 w 1080211"/>
                <a:gd name="T35" fmla="*/ 703272 h 1162050"/>
                <a:gd name="T36" fmla="*/ 935117 w 1080211"/>
                <a:gd name="T37" fmla="*/ 676678 h 1162050"/>
                <a:gd name="T38" fmla="*/ 818932 w 1080211"/>
                <a:gd name="T39" fmla="*/ 396390 h 1162050"/>
                <a:gd name="T40" fmla="*/ 1215604 w 1080211"/>
                <a:gd name="T41" fmla="*/ 0 h 11620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80211" h="1162050">
                  <a:moveTo>
                    <a:pt x="361950" y="0"/>
                  </a:moveTo>
                  <a:cubicBezTo>
                    <a:pt x="427180" y="0"/>
                    <a:pt x="480060" y="52880"/>
                    <a:pt x="480060" y="118110"/>
                  </a:cubicBezTo>
                  <a:cubicBezTo>
                    <a:pt x="480060" y="150725"/>
                    <a:pt x="466840" y="180252"/>
                    <a:pt x="445467" y="201626"/>
                  </a:cubicBezTo>
                  <a:lnTo>
                    <a:pt x="433714" y="209550"/>
                  </a:lnTo>
                  <a:lnTo>
                    <a:pt x="661111" y="209550"/>
                  </a:lnTo>
                  <a:lnTo>
                    <a:pt x="876376" y="567690"/>
                  </a:lnTo>
                  <a:lnTo>
                    <a:pt x="1080211" y="567690"/>
                  </a:lnTo>
                  <a:lnTo>
                    <a:pt x="1078598" y="733275"/>
                  </a:lnTo>
                  <a:lnTo>
                    <a:pt x="1057473" y="719031"/>
                  </a:lnTo>
                  <a:cubicBezTo>
                    <a:pt x="1038600" y="711049"/>
                    <a:pt x="1017851" y="706635"/>
                    <a:pt x="996071" y="706635"/>
                  </a:cubicBezTo>
                  <a:cubicBezTo>
                    <a:pt x="908951" y="706635"/>
                    <a:pt x="838327" y="777259"/>
                    <a:pt x="838327" y="864379"/>
                  </a:cubicBezTo>
                  <a:cubicBezTo>
                    <a:pt x="838327" y="951499"/>
                    <a:pt x="908951" y="1022123"/>
                    <a:pt x="996071" y="1022123"/>
                  </a:cubicBezTo>
                  <a:cubicBezTo>
                    <a:pt x="1017851" y="1022123"/>
                    <a:pt x="1038600" y="1017709"/>
                    <a:pt x="1057473" y="1009727"/>
                  </a:cubicBezTo>
                  <a:lnTo>
                    <a:pt x="1076026" y="997218"/>
                  </a:lnTo>
                  <a:lnTo>
                    <a:pt x="1074420" y="1162050"/>
                  </a:lnTo>
                  <a:lnTo>
                    <a:pt x="531495" y="1162050"/>
                  </a:lnTo>
                  <a:lnTo>
                    <a:pt x="0" y="209550"/>
                  </a:lnTo>
                  <a:lnTo>
                    <a:pt x="290186" y="209550"/>
                  </a:lnTo>
                  <a:lnTo>
                    <a:pt x="278434" y="201626"/>
                  </a:lnTo>
                  <a:cubicBezTo>
                    <a:pt x="257060" y="180252"/>
                    <a:pt x="243840" y="150725"/>
                    <a:pt x="243840" y="118110"/>
                  </a:cubicBezTo>
                  <a:cubicBezTo>
                    <a:pt x="243840" y="52880"/>
                    <a:pt x="296720" y="0"/>
                    <a:pt x="361950" y="0"/>
                  </a:cubicBezTo>
                  <a:close/>
                </a:path>
              </a:pathLst>
            </a:custGeom>
            <a:solidFill>
              <a:srgbClr val="C20009"/>
            </a:solidFill>
            <a:ln w="25400" cap="flat" cmpd="sng">
              <a:solidFill>
                <a:srgbClr val="000000">
                  <a:alpha val="0"/>
                </a:srgbClr>
              </a:solidFill>
              <a:round/>
              <a:headEnd/>
              <a:tailEnd/>
            </a:ln>
          </p:spPr>
          <p:txBody>
            <a:bodyPr lIns="0" tIns="0" rIns="0" bIns="0" anchor="ctr"/>
            <a:lstStyle/>
            <a:p>
              <a:endParaRPr lang="zh-CN" altLang="en-US" sz="1000"/>
            </a:p>
          </p:txBody>
        </p:sp>
        <p:sp>
          <p:nvSpPr>
            <p:cNvPr id="33798" name="文本框 13"/>
            <p:cNvSpPr txBox="1">
              <a:spLocks noChangeArrowheads="1"/>
            </p:cNvSpPr>
            <p:nvPr/>
          </p:nvSpPr>
          <p:spPr bwMode="auto">
            <a:xfrm>
              <a:off x="4987529" y="1941910"/>
              <a:ext cx="5726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FFFFFF"/>
                  </a:solidFill>
                  <a:latin typeface="微软雅黑" panose="020B0503020204020204" pitchFamily="34" charset="-122"/>
                  <a:ea typeface="微软雅黑" panose="020B0503020204020204" pitchFamily="34" charset="-122"/>
                </a:rPr>
                <a:t>02</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33799" name="任意多边形 10"/>
            <p:cNvSpPr>
              <a:spLocks/>
            </p:cNvSpPr>
            <p:nvPr/>
          </p:nvSpPr>
          <p:spPr bwMode="auto">
            <a:xfrm>
              <a:off x="3024188" y="2547937"/>
              <a:ext cx="1484710" cy="1596629"/>
            </a:xfrm>
            <a:custGeom>
              <a:avLst/>
              <a:gdLst>
                <a:gd name="T0" fmla="*/ 1215604 w 1080211"/>
                <a:gd name="T1" fmla="*/ 0 h 1162050"/>
                <a:gd name="T2" fmla="*/ 1612274 w 1080211"/>
                <a:gd name="T3" fmla="*/ 396390 h 1162050"/>
                <a:gd name="T4" fmla="*/ 1496094 w 1080211"/>
                <a:gd name="T5" fmla="*/ 676678 h 1162050"/>
                <a:gd name="T6" fmla="*/ 1456623 w 1080211"/>
                <a:gd name="T7" fmla="*/ 703272 h 1162050"/>
                <a:gd name="T8" fmla="*/ 2220331 w 1080211"/>
                <a:gd name="T9" fmla="*/ 703272 h 1162050"/>
                <a:gd name="T10" fmla="*/ 2943296 w 1080211"/>
                <a:gd name="T11" fmla="*/ 1905228 h 1162050"/>
                <a:gd name="T12" fmla="*/ 3627872 w 1080211"/>
                <a:gd name="T13" fmla="*/ 1905228 h 1162050"/>
                <a:gd name="T14" fmla="*/ 3622455 w 1080211"/>
                <a:gd name="T15" fmla="*/ 2460948 h 1162050"/>
                <a:gd name="T16" fmla="*/ 3551507 w 1080211"/>
                <a:gd name="T17" fmla="*/ 2413145 h 1162050"/>
                <a:gd name="T18" fmla="*/ 3345290 w 1080211"/>
                <a:gd name="T19" fmla="*/ 2371541 h 1162050"/>
                <a:gd name="T20" fmla="*/ 2815508 w 1080211"/>
                <a:gd name="T21" fmla="*/ 2900946 h 1162050"/>
                <a:gd name="T22" fmla="*/ 3345290 w 1080211"/>
                <a:gd name="T23" fmla="*/ 3430352 h 1162050"/>
                <a:gd name="T24" fmla="*/ 3551507 w 1080211"/>
                <a:gd name="T25" fmla="*/ 3388750 h 1162050"/>
                <a:gd name="T26" fmla="*/ 3613816 w 1080211"/>
                <a:gd name="T27" fmla="*/ 3346769 h 1162050"/>
                <a:gd name="T28" fmla="*/ 3608423 w 1080211"/>
                <a:gd name="T29" fmla="*/ 3899962 h 1162050"/>
                <a:gd name="T30" fmla="*/ 1785018 w 1080211"/>
                <a:gd name="T31" fmla="*/ 3899962 h 1162050"/>
                <a:gd name="T32" fmla="*/ 0 w 1080211"/>
                <a:gd name="T33" fmla="*/ 703272 h 1162050"/>
                <a:gd name="T34" fmla="*/ 974586 w 1080211"/>
                <a:gd name="T35" fmla="*/ 703272 h 1162050"/>
                <a:gd name="T36" fmla="*/ 935117 w 1080211"/>
                <a:gd name="T37" fmla="*/ 676678 h 1162050"/>
                <a:gd name="T38" fmla="*/ 818932 w 1080211"/>
                <a:gd name="T39" fmla="*/ 396390 h 1162050"/>
                <a:gd name="T40" fmla="*/ 1215604 w 1080211"/>
                <a:gd name="T41" fmla="*/ 0 h 11620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80211" h="1162050">
                  <a:moveTo>
                    <a:pt x="361950" y="0"/>
                  </a:moveTo>
                  <a:cubicBezTo>
                    <a:pt x="427180" y="0"/>
                    <a:pt x="480060" y="52880"/>
                    <a:pt x="480060" y="118110"/>
                  </a:cubicBezTo>
                  <a:cubicBezTo>
                    <a:pt x="480060" y="150725"/>
                    <a:pt x="466840" y="180252"/>
                    <a:pt x="445467" y="201626"/>
                  </a:cubicBezTo>
                  <a:lnTo>
                    <a:pt x="433714" y="209550"/>
                  </a:lnTo>
                  <a:lnTo>
                    <a:pt x="661111" y="209550"/>
                  </a:lnTo>
                  <a:lnTo>
                    <a:pt x="876376" y="567690"/>
                  </a:lnTo>
                  <a:lnTo>
                    <a:pt x="1080211" y="567690"/>
                  </a:lnTo>
                  <a:lnTo>
                    <a:pt x="1078598" y="733275"/>
                  </a:lnTo>
                  <a:lnTo>
                    <a:pt x="1057473" y="719031"/>
                  </a:lnTo>
                  <a:cubicBezTo>
                    <a:pt x="1038600" y="711049"/>
                    <a:pt x="1017851" y="706635"/>
                    <a:pt x="996071" y="706635"/>
                  </a:cubicBezTo>
                  <a:cubicBezTo>
                    <a:pt x="908951" y="706635"/>
                    <a:pt x="838327" y="777259"/>
                    <a:pt x="838327" y="864379"/>
                  </a:cubicBezTo>
                  <a:cubicBezTo>
                    <a:pt x="838327" y="951499"/>
                    <a:pt x="908951" y="1022123"/>
                    <a:pt x="996071" y="1022123"/>
                  </a:cubicBezTo>
                  <a:cubicBezTo>
                    <a:pt x="1017851" y="1022123"/>
                    <a:pt x="1038600" y="1017709"/>
                    <a:pt x="1057473" y="1009727"/>
                  </a:cubicBezTo>
                  <a:lnTo>
                    <a:pt x="1076026" y="997218"/>
                  </a:lnTo>
                  <a:lnTo>
                    <a:pt x="1074420" y="1162050"/>
                  </a:lnTo>
                  <a:lnTo>
                    <a:pt x="531495" y="1162050"/>
                  </a:lnTo>
                  <a:lnTo>
                    <a:pt x="0" y="209550"/>
                  </a:lnTo>
                  <a:lnTo>
                    <a:pt x="290186" y="209550"/>
                  </a:lnTo>
                  <a:lnTo>
                    <a:pt x="278434" y="201626"/>
                  </a:lnTo>
                  <a:cubicBezTo>
                    <a:pt x="257060" y="180252"/>
                    <a:pt x="243840" y="150725"/>
                    <a:pt x="243840" y="118110"/>
                  </a:cubicBezTo>
                  <a:cubicBezTo>
                    <a:pt x="243840" y="52880"/>
                    <a:pt x="296720" y="0"/>
                    <a:pt x="361950" y="0"/>
                  </a:cubicBezTo>
                  <a:close/>
                </a:path>
              </a:pathLst>
            </a:custGeom>
            <a:solidFill>
              <a:srgbClr val="C20009"/>
            </a:solidFill>
            <a:ln w="25400" cap="flat" cmpd="sng">
              <a:solidFill>
                <a:srgbClr val="000000">
                  <a:alpha val="0"/>
                </a:srgbClr>
              </a:solidFill>
              <a:round/>
              <a:headEnd/>
              <a:tailEnd/>
            </a:ln>
          </p:spPr>
          <p:txBody>
            <a:bodyPr lIns="0" tIns="0" rIns="0" bIns="0" anchor="ctr"/>
            <a:lstStyle/>
            <a:p>
              <a:endParaRPr lang="zh-CN" altLang="en-US" sz="1000"/>
            </a:p>
          </p:txBody>
        </p:sp>
        <p:sp>
          <p:nvSpPr>
            <p:cNvPr id="33800" name="文本框 11"/>
            <p:cNvSpPr txBox="1">
              <a:spLocks noChangeArrowheads="1"/>
            </p:cNvSpPr>
            <p:nvPr/>
          </p:nvSpPr>
          <p:spPr bwMode="auto">
            <a:xfrm>
              <a:off x="3574256" y="3271838"/>
              <a:ext cx="5715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FFFFFF"/>
                  </a:solidFill>
                  <a:latin typeface="微软雅黑" panose="020B0503020204020204" pitchFamily="34" charset="-122"/>
                  <a:ea typeface="微软雅黑" panose="020B0503020204020204" pitchFamily="34" charset="-122"/>
                </a:rPr>
                <a:t>04</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33801" name="任意多边形 8"/>
            <p:cNvSpPr>
              <a:spLocks/>
            </p:cNvSpPr>
            <p:nvPr/>
          </p:nvSpPr>
          <p:spPr bwMode="auto">
            <a:xfrm rot="10800000">
              <a:off x="4204098" y="2819400"/>
              <a:ext cx="1815703" cy="1320404"/>
            </a:xfrm>
            <a:custGeom>
              <a:avLst/>
              <a:gdLst>
                <a:gd name="T0" fmla="*/ 2219900 w 1321080"/>
                <a:gd name="T1" fmla="*/ 3228236 h 960120"/>
                <a:gd name="T2" fmla="*/ 1566444 w 1321080"/>
                <a:gd name="T3" fmla="*/ 3220694 h 960120"/>
                <a:gd name="T4" fmla="*/ 1627631 w 1321080"/>
                <a:gd name="T5" fmla="*/ 3129827 h 960120"/>
                <a:gd name="T6" fmla="*/ 1663325 w 1321080"/>
                <a:gd name="T7" fmla="*/ 2952811 h 960120"/>
                <a:gd name="T8" fmla="*/ 1209109 w 1321080"/>
                <a:gd name="T9" fmla="*/ 2498040 h 960120"/>
                <a:gd name="T10" fmla="*/ 754894 w 1321080"/>
                <a:gd name="T11" fmla="*/ 2952811 h 960120"/>
                <a:gd name="T12" fmla="*/ 790589 w 1321080"/>
                <a:gd name="T13" fmla="*/ 3129827 h 960120"/>
                <a:gd name="T14" fmla="*/ 846181 w 1321080"/>
                <a:gd name="T15" fmla="*/ 3212382 h 960120"/>
                <a:gd name="T16" fmla="*/ 0 w 1321080"/>
                <a:gd name="T17" fmla="*/ 3218116 h 960120"/>
                <a:gd name="T18" fmla="*/ 1848850 w 1321080"/>
                <a:gd name="T19" fmla="*/ 0 h 960120"/>
                <a:gd name="T20" fmla="*/ 3630398 w 1321080"/>
                <a:gd name="T21" fmla="*/ 0 h 960120"/>
                <a:gd name="T22" fmla="*/ 3624295 w 1321080"/>
                <a:gd name="T23" fmla="*/ 635654 h 960120"/>
                <a:gd name="T24" fmla="*/ 3769907 w 1321080"/>
                <a:gd name="T25" fmla="*/ 537361 h 960120"/>
                <a:gd name="T26" fmla="*/ 3956667 w 1321080"/>
                <a:gd name="T27" fmla="*/ 499608 h 960120"/>
                <a:gd name="T28" fmla="*/ 4436473 w 1321080"/>
                <a:gd name="T29" fmla="*/ 980000 h 960120"/>
                <a:gd name="T30" fmla="*/ 4435824 w 1321080"/>
                <a:gd name="T31" fmla="*/ 983211 h 960120"/>
                <a:gd name="T32" fmla="*/ 4436469 w 1321080"/>
                <a:gd name="T33" fmla="*/ 986405 h 960120"/>
                <a:gd name="T34" fmla="*/ 4401279 w 1321080"/>
                <a:gd name="T35" fmla="*/ 1160930 h 960120"/>
                <a:gd name="T36" fmla="*/ 4399443 w 1321080"/>
                <a:gd name="T37" fmla="*/ 1163660 h 960120"/>
                <a:gd name="T38" fmla="*/ 4398767 w 1321080"/>
                <a:gd name="T39" fmla="*/ 1166992 h 960120"/>
                <a:gd name="T40" fmla="*/ 3956667 w 1321080"/>
                <a:gd name="T41" fmla="*/ 1460393 h 960120"/>
                <a:gd name="T42" fmla="*/ 3769907 w 1321080"/>
                <a:gd name="T43" fmla="*/ 1422639 h 960120"/>
                <a:gd name="T44" fmla="*/ 3617724 w 1321080"/>
                <a:gd name="T45" fmla="*/ 1319912 h 960120"/>
                <a:gd name="T46" fmla="*/ 3611205 w 1321080"/>
                <a:gd name="T47" fmla="*/ 1998432 h 960120"/>
                <a:gd name="T48" fmla="*/ 2952272 w 1321080"/>
                <a:gd name="T49" fmla="*/ 1972810 h 960120"/>
                <a:gd name="T50" fmla="*/ 2219900 w 1321080"/>
                <a:gd name="T51" fmla="*/ 3228236 h 9601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21080" h="960120">
                  <a:moveTo>
                    <a:pt x="661035" y="960120"/>
                  </a:moveTo>
                  <a:lnTo>
                    <a:pt x="466451" y="957877"/>
                  </a:lnTo>
                  <a:lnTo>
                    <a:pt x="484671" y="930852"/>
                  </a:lnTo>
                  <a:cubicBezTo>
                    <a:pt x="491516" y="914671"/>
                    <a:pt x="495300" y="896880"/>
                    <a:pt x="495300" y="878205"/>
                  </a:cubicBezTo>
                  <a:cubicBezTo>
                    <a:pt x="495300" y="803506"/>
                    <a:pt x="434744" y="742950"/>
                    <a:pt x="360045" y="742950"/>
                  </a:cubicBezTo>
                  <a:cubicBezTo>
                    <a:pt x="285346" y="742950"/>
                    <a:pt x="224790" y="803506"/>
                    <a:pt x="224790" y="878205"/>
                  </a:cubicBezTo>
                  <a:cubicBezTo>
                    <a:pt x="224790" y="896880"/>
                    <a:pt x="228575" y="914671"/>
                    <a:pt x="235419" y="930852"/>
                  </a:cubicBezTo>
                  <a:lnTo>
                    <a:pt x="251973" y="955405"/>
                  </a:lnTo>
                  <a:lnTo>
                    <a:pt x="0" y="957110"/>
                  </a:lnTo>
                  <a:lnTo>
                    <a:pt x="550545" y="0"/>
                  </a:lnTo>
                  <a:lnTo>
                    <a:pt x="1081049" y="0"/>
                  </a:lnTo>
                  <a:cubicBezTo>
                    <a:pt x="1080443" y="63017"/>
                    <a:pt x="1079838" y="126035"/>
                    <a:pt x="1079232" y="189052"/>
                  </a:cubicBezTo>
                  <a:lnTo>
                    <a:pt x="1122592" y="159818"/>
                  </a:lnTo>
                  <a:cubicBezTo>
                    <a:pt x="1139685" y="152588"/>
                    <a:pt x="1158478" y="148590"/>
                    <a:pt x="1178205" y="148590"/>
                  </a:cubicBezTo>
                  <a:cubicBezTo>
                    <a:pt x="1257113" y="148590"/>
                    <a:pt x="1321080" y="212557"/>
                    <a:pt x="1321080" y="291465"/>
                  </a:cubicBezTo>
                  <a:cubicBezTo>
                    <a:pt x="1321016" y="291783"/>
                    <a:pt x="1320951" y="292102"/>
                    <a:pt x="1320887" y="292420"/>
                  </a:cubicBezTo>
                  <a:lnTo>
                    <a:pt x="1321079" y="293370"/>
                  </a:lnTo>
                  <a:cubicBezTo>
                    <a:pt x="1321079" y="311782"/>
                    <a:pt x="1317348" y="329322"/>
                    <a:pt x="1310600" y="345276"/>
                  </a:cubicBezTo>
                  <a:lnTo>
                    <a:pt x="1310053" y="346088"/>
                  </a:lnTo>
                  <a:lnTo>
                    <a:pt x="1309852" y="347079"/>
                  </a:lnTo>
                  <a:cubicBezTo>
                    <a:pt x="1288163" y="398359"/>
                    <a:pt x="1237386" y="434340"/>
                    <a:pt x="1178205" y="434340"/>
                  </a:cubicBezTo>
                  <a:cubicBezTo>
                    <a:pt x="1158478" y="434340"/>
                    <a:pt x="1139685" y="430342"/>
                    <a:pt x="1122592" y="423112"/>
                  </a:cubicBezTo>
                  <a:lnTo>
                    <a:pt x="1077275" y="392559"/>
                  </a:lnTo>
                  <a:lnTo>
                    <a:pt x="1075334" y="594360"/>
                  </a:lnTo>
                  <a:lnTo>
                    <a:pt x="879119" y="586740"/>
                  </a:lnTo>
                  <a:lnTo>
                    <a:pt x="661035" y="960120"/>
                  </a:lnTo>
                  <a:close/>
                </a:path>
              </a:pathLst>
            </a:custGeom>
            <a:solidFill>
              <a:srgbClr val="C00000"/>
            </a:solidFill>
            <a:ln w="25400" cap="flat" cmpd="sng">
              <a:solidFill>
                <a:srgbClr val="000000">
                  <a:alpha val="0"/>
                </a:srgbClr>
              </a:solidFill>
              <a:round/>
              <a:headEnd/>
              <a:tailEnd/>
            </a:ln>
          </p:spPr>
          <p:txBody>
            <a:bodyPr lIns="0" tIns="0" rIns="0" bIns="0" anchor="ctr"/>
            <a:lstStyle/>
            <a:p>
              <a:endParaRPr lang="zh-CN" altLang="en-US" sz="1000"/>
            </a:p>
          </p:txBody>
        </p:sp>
        <p:sp>
          <p:nvSpPr>
            <p:cNvPr id="33802" name="文本框 9"/>
            <p:cNvSpPr txBox="1">
              <a:spLocks noChangeArrowheads="1"/>
            </p:cNvSpPr>
            <p:nvPr/>
          </p:nvSpPr>
          <p:spPr bwMode="auto">
            <a:xfrm>
              <a:off x="4943475" y="3277792"/>
              <a:ext cx="5715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FFFFFF"/>
                  </a:solidFill>
                  <a:latin typeface="微软雅黑" panose="020B0503020204020204" pitchFamily="34" charset="-122"/>
                  <a:ea typeface="微软雅黑" panose="020B0503020204020204" pitchFamily="34" charset="-122"/>
                </a:rPr>
                <a:t>03</a:t>
              </a:r>
              <a:endParaRPr lang="zh-CN" altLang="en-US" sz="2400" b="1">
                <a:solidFill>
                  <a:srgbClr val="FFFFFF"/>
                </a:solidFill>
                <a:latin typeface="微软雅黑" panose="020B0503020204020204" pitchFamily="34" charset="-122"/>
                <a:ea typeface="微软雅黑" panose="020B0503020204020204" pitchFamily="34" charset="-122"/>
              </a:endParaRPr>
            </a:p>
          </p:txBody>
        </p:sp>
      </p:grpSp>
      <p:cxnSp>
        <p:nvCxnSpPr>
          <p:cNvPr id="33803" name="直接连接符 16"/>
          <p:cNvCxnSpPr>
            <a:cxnSpLocks noChangeShapeType="1"/>
          </p:cNvCxnSpPr>
          <p:nvPr/>
        </p:nvCxnSpPr>
        <p:spPr bwMode="auto">
          <a:xfrm>
            <a:off x="6181726" y="2815829"/>
            <a:ext cx="2307431" cy="0"/>
          </a:xfrm>
          <a:prstGeom prst="line">
            <a:avLst/>
          </a:prstGeom>
          <a:noFill/>
          <a:ln w="6350">
            <a:solidFill>
              <a:srgbClr val="595959"/>
            </a:solidFill>
            <a:round/>
            <a:headEnd/>
            <a:tailEnd/>
          </a:ln>
          <a:extLst>
            <a:ext uri="{909E8E84-426E-40DD-AFC4-6F175D3DCCD1}">
              <a14:hiddenFill xmlns:a14="http://schemas.microsoft.com/office/drawing/2010/main">
                <a:noFill/>
              </a14:hiddenFill>
            </a:ext>
          </a:extLst>
        </p:spPr>
      </p:cxnSp>
      <p:cxnSp>
        <p:nvCxnSpPr>
          <p:cNvPr id="33804" name="直接连接符 17"/>
          <p:cNvCxnSpPr>
            <a:cxnSpLocks noChangeShapeType="1"/>
          </p:cNvCxnSpPr>
          <p:nvPr/>
        </p:nvCxnSpPr>
        <p:spPr bwMode="auto">
          <a:xfrm>
            <a:off x="556023" y="2815829"/>
            <a:ext cx="2311003" cy="0"/>
          </a:xfrm>
          <a:prstGeom prst="line">
            <a:avLst/>
          </a:prstGeom>
          <a:noFill/>
          <a:ln w="6350">
            <a:solidFill>
              <a:srgbClr val="595959"/>
            </a:solidFill>
            <a:round/>
            <a:headEnd/>
            <a:tailEnd/>
          </a:ln>
          <a:extLst>
            <a:ext uri="{909E8E84-426E-40DD-AFC4-6F175D3DCCD1}">
              <a14:hiddenFill xmlns:a14="http://schemas.microsoft.com/office/drawing/2010/main">
                <a:noFill/>
              </a14:hiddenFill>
            </a:ext>
          </a:extLst>
        </p:spPr>
      </p:cxnSp>
      <p:sp>
        <p:nvSpPr>
          <p:cNvPr id="33805" name="矩形 18"/>
          <p:cNvSpPr>
            <a:spLocks noChangeArrowheads="1"/>
          </p:cNvSpPr>
          <p:nvPr/>
        </p:nvSpPr>
        <p:spPr bwMode="auto">
          <a:xfrm>
            <a:off x="490537" y="2018110"/>
            <a:ext cx="25300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我们工作室致力于专业</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模板的发布，课件及汇报</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的美化，并为您提供专业的</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个性定制服务。</a:t>
            </a:r>
            <a:endParaRPr lang="en-US" altLang="zh-CN" sz="1200">
              <a:solidFill>
                <a:srgbClr val="262626"/>
              </a:solidFill>
              <a:latin typeface="微软雅黑" panose="020B0503020204020204" pitchFamily="34" charset="-122"/>
              <a:ea typeface="微软雅黑" panose="020B0503020204020204" pitchFamily="34" charset="-122"/>
            </a:endParaRPr>
          </a:p>
        </p:txBody>
      </p:sp>
      <p:sp>
        <p:nvSpPr>
          <p:cNvPr id="33806" name="矩形 19"/>
          <p:cNvSpPr>
            <a:spLocks noChangeArrowheads="1"/>
          </p:cNvSpPr>
          <p:nvPr/>
        </p:nvSpPr>
        <p:spPr bwMode="auto">
          <a:xfrm>
            <a:off x="483394" y="2965848"/>
            <a:ext cx="25300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我们工作室致力于专业</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模板的发布，课件及汇报</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的美化，并为您提供专业的</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个性定制服务。</a:t>
            </a:r>
            <a:endParaRPr lang="en-US" altLang="zh-CN" sz="1200">
              <a:solidFill>
                <a:srgbClr val="262626"/>
              </a:solidFill>
              <a:latin typeface="微软雅黑" panose="020B0503020204020204" pitchFamily="34" charset="-122"/>
              <a:ea typeface="微软雅黑" panose="020B0503020204020204" pitchFamily="34" charset="-122"/>
            </a:endParaRPr>
          </a:p>
        </p:txBody>
      </p:sp>
      <p:sp>
        <p:nvSpPr>
          <p:cNvPr id="33807" name="矩形 20"/>
          <p:cNvSpPr>
            <a:spLocks noChangeArrowheads="1"/>
          </p:cNvSpPr>
          <p:nvPr/>
        </p:nvSpPr>
        <p:spPr bwMode="auto">
          <a:xfrm>
            <a:off x="6134100" y="2018110"/>
            <a:ext cx="25300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我们工作室致力于专业</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模板的发布，课件及汇报</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的美化，并为您提供专业的</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个性定制服务。</a:t>
            </a:r>
            <a:endParaRPr lang="en-US" altLang="zh-CN" sz="1200">
              <a:solidFill>
                <a:srgbClr val="262626"/>
              </a:solidFill>
              <a:latin typeface="微软雅黑" panose="020B0503020204020204" pitchFamily="34" charset="-122"/>
              <a:ea typeface="微软雅黑" panose="020B0503020204020204" pitchFamily="34" charset="-122"/>
            </a:endParaRPr>
          </a:p>
        </p:txBody>
      </p:sp>
      <p:sp>
        <p:nvSpPr>
          <p:cNvPr id="33808" name="矩形 21"/>
          <p:cNvSpPr>
            <a:spLocks noChangeArrowheads="1"/>
          </p:cNvSpPr>
          <p:nvPr/>
        </p:nvSpPr>
        <p:spPr bwMode="auto">
          <a:xfrm>
            <a:off x="6134100" y="2965848"/>
            <a:ext cx="25300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我们工作室致力于专业</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模板的发布，课件及汇报</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的美化，并为您提供专业的</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个性定制服务。</a:t>
            </a:r>
            <a:endParaRPr lang="en-US" altLang="zh-CN" sz="1200">
              <a:solidFill>
                <a:srgbClr val="26262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280100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36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33804"/>
                                        </p:tgtEl>
                                        <p:attrNameLst>
                                          <p:attrName>style.visibility</p:attrName>
                                        </p:attrNameLst>
                                      </p:cBhvr>
                                      <p:to>
                                        <p:strVal val="visible"/>
                                      </p:to>
                                    </p:set>
                                    <p:animEffect transition="in" filter="wipe(right)">
                                      <p:cBhvr>
                                        <p:cTn id="14" dur="500"/>
                                        <p:tgtEl>
                                          <p:spTgt spid="33804"/>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33805"/>
                                        </p:tgtEl>
                                        <p:attrNameLst>
                                          <p:attrName>style.visibility</p:attrName>
                                        </p:attrNameLst>
                                      </p:cBhvr>
                                      <p:to>
                                        <p:strVal val="visible"/>
                                      </p:to>
                                    </p:set>
                                    <p:animEffect transition="in" filter="wipe(right)">
                                      <p:cBhvr>
                                        <p:cTn id="17" dur="500"/>
                                        <p:tgtEl>
                                          <p:spTgt spid="33805"/>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3806"/>
                                        </p:tgtEl>
                                        <p:attrNameLst>
                                          <p:attrName>style.visibility</p:attrName>
                                        </p:attrNameLst>
                                      </p:cBhvr>
                                      <p:to>
                                        <p:strVal val="visible"/>
                                      </p:to>
                                    </p:set>
                                    <p:animEffect transition="in" filter="wipe(right)">
                                      <p:cBhvr>
                                        <p:cTn id="20" dur="500"/>
                                        <p:tgtEl>
                                          <p:spTgt spid="33806"/>
                                        </p:tgtEl>
                                      </p:cBhvr>
                                    </p:animEffect>
                                  </p:childTnLst>
                                </p:cTn>
                              </p:par>
                              <p:par>
                                <p:cTn id="21" presetID="22" presetClass="entr" presetSubtype="8" fill="hold" nodeType="withEffect">
                                  <p:stCondLst>
                                    <p:cond delay="0"/>
                                  </p:stCondLst>
                                  <p:childTnLst>
                                    <p:set>
                                      <p:cBhvr>
                                        <p:cTn id="22" dur="1" fill="hold">
                                          <p:stCondLst>
                                            <p:cond delay="0"/>
                                          </p:stCondLst>
                                        </p:cTn>
                                        <p:tgtEl>
                                          <p:spTgt spid="33803"/>
                                        </p:tgtEl>
                                        <p:attrNameLst>
                                          <p:attrName>style.visibility</p:attrName>
                                        </p:attrNameLst>
                                      </p:cBhvr>
                                      <p:to>
                                        <p:strVal val="visible"/>
                                      </p:to>
                                    </p:set>
                                    <p:animEffect transition="in" filter="wipe(left)">
                                      <p:cBhvr>
                                        <p:cTn id="23" dur="500"/>
                                        <p:tgtEl>
                                          <p:spTgt spid="3380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3807"/>
                                        </p:tgtEl>
                                        <p:attrNameLst>
                                          <p:attrName>style.visibility</p:attrName>
                                        </p:attrNameLst>
                                      </p:cBhvr>
                                      <p:to>
                                        <p:strVal val="visible"/>
                                      </p:to>
                                    </p:set>
                                    <p:animEffect transition="in" filter="wipe(left)">
                                      <p:cBhvr>
                                        <p:cTn id="26" dur="500"/>
                                        <p:tgtEl>
                                          <p:spTgt spid="3380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3808"/>
                                        </p:tgtEl>
                                        <p:attrNameLst>
                                          <p:attrName>style.visibility</p:attrName>
                                        </p:attrNameLst>
                                      </p:cBhvr>
                                      <p:to>
                                        <p:strVal val="visible"/>
                                      </p:to>
                                    </p:set>
                                    <p:animEffect transition="in" filter="wipe(left)">
                                      <p:cBhvr>
                                        <p:cTn id="29" dur="500"/>
                                        <p:tgtEl>
                                          <p:spTgt spid="338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5" grpId="0"/>
      <p:bldP spid="33806" grpId="0"/>
      <p:bldP spid="33807" grpId="0"/>
      <p:bldP spid="3380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等腰三角形 19"/>
          <p:cNvSpPr/>
          <p:nvPr/>
        </p:nvSpPr>
        <p:spPr>
          <a:xfrm>
            <a:off x="1331641" y="2960210"/>
            <a:ext cx="1264458" cy="588741"/>
          </a:xfrm>
          <a:prstGeom prst="triangle">
            <a:avLst>
              <a:gd name="adj" fmla="val 21250"/>
            </a:avLst>
          </a:prstGeom>
          <a:solidFill>
            <a:srgbClr val="B8110D">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9" name="等腰三角形 8"/>
          <p:cNvSpPr/>
          <p:nvPr/>
        </p:nvSpPr>
        <p:spPr>
          <a:xfrm>
            <a:off x="2924817" y="2679762"/>
            <a:ext cx="1205770" cy="870440"/>
          </a:xfrm>
          <a:prstGeom prst="triangle">
            <a:avLst>
              <a:gd name="adj" fmla="val 81627"/>
            </a:avLst>
          </a:prstGeom>
          <a:solidFill>
            <a:srgbClr val="B8110D">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cxnSp>
        <p:nvCxnSpPr>
          <p:cNvPr id="5" name="直接连接符 4"/>
          <p:cNvCxnSpPr/>
          <p:nvPr/>
        </p:nvCxnSpPr>
        <p:spPr>
          <a:xfrm>
            <a:off x="1061610" y="3543858"/>
            <a:ext cx="7236804"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等腰三角形 5"/>
          <p:cNvSpPr/>
          <p:nvPr/>
        </p:nvSpPr>
        <p:spPr>
          <a:xfrm>
            <a:off x="1925706" y="2214811"/>
            <a:ext cx="1134126" cy="1326944"/>
          </a:xfrm>
          <a:prstGeom prst="triangle">
            <a:avLst>
              <a:gd name="adj" fmla="val 52653"/>
            </a:avLst>
          </a:prstGeom>
          <a:solidFill>
            <a:srgbClr val="E91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7" name="等腰三角形 6"/>
          <p:cNvSpPr/>
          <p:nvPr/>
        </p:nvSpPr>
        <p:spPr>
          <a:xfrm>
            <a:off x="3923928" y="1653649"/>
            <a:ext cx="1350150" cy="1888106"/>
          </a:xfrm>
          <a:prstGeom prst="triangle">
            <a:avLst>
              <a:gd name="adj" fmla="val 62886"/>
            </a:avLst>
          </a:prstGeom>
          <a:solidFill>
            <a:srgbClr val="B81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8" name="等腰三角形 7"/>
          <p:cNvSpPr/>
          <p:nvPr/>
        </p:nvSpPr>
        <p:spPr>
          <a:xfrm>
            <a:off x="5976157" y="2787774"/>
            <a:ext cx="972107" cy="752061"/>
          </a:xfrm>
          <a:prstGeom prst="triangle">
            <a:avLst>
              <a:gd name="adj" fmla="val 64955"/>
            </a:avLst>
          </a:prstGeom>
          <a:solidFill>
            <a:srgbClr val="EF22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0" name="等腰三角形 9"/>
          <p:cNvSpPr/>
          <p:nvPr/>
        </p:nvSpPr>
        <p:spPr>
          <a:xfrm>
            <a:off x="4832666" y="2581050"/>
            <a:ext cx="1413520" cy="967901"/>
          </a:xfrm>
          <a:prstGeom prst="triangle">
            <a:avLst>
              <a:gd name="adj" fmla="val 62645"/>
            </a:avLst>
          </a:prstGeom>
          <a:solidFill>
            <a:srgbClr val="B8110D">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1" name="矩形 10"/>
          <p:cNvSpPr/>
          <p:nvPr/>
        </p:nvSpPr>
        <p:spPr>
          <a:xfrm>
            <a:off x="1807966" y="3759883"/>
            <a:ext cx="1415772" cy="276999"/>
          </a:xfrm>
          <a:prstGeom prst="rect">
            <a:avLst/>
          </a:prstGeom>
        </p:spPr>
        <p:txBody>
          <a:bodyPr wrap="none">
            <a:spAutoFit/>
          </a:bodyPr>
          <a:lstStyle/>
          <a:p>
            <a:r>
              <a:rPr lang="zh-CN" altLang="en-US" sz="1200" dirty="0">
                <a:latin typeface="微软雅黑" panose="020B0503020204020204" pitchFamily="34" charset="-122"/>
                <a:ea typeface="微软雅黑" panose="020B0503020204020204" pitchFamily="34" charset="-122"/>
              </a:rPr>
              <a:t>点击输入标题内容</a:t>
            </a:r>
            <a:endParaRPr lang="zh-CN" altLang="en-US" sz="1200" dirty="0"/>
          </a:p>
        </p:txBody>
      </p:sp>
      <p:sp>
        <p:nvSpPr>
          <p:cNvPr id="12" name="矩形 11"/>
          <p:cNvSpPr/>
          <p:nvPr/>
        </p:nvSpPr>
        <p:spPr>
          <a:xfrm>
            <a:off x="1601669" y="4013798"/>
            <a:ext cx="1782199" cy="900246"/>
          </a:xfrm>
          <a:prstGeom prst="rect">
            <a:avLst/>
          </a:prstGeom>
        </p:spPr>
        <p:txBody>
          <a:bodyPr wrap="square">
            <a:spAutoFit/>
          </a:bodyPr>
          <a:lstStyle/>
          <a:p>
            <a:pPr algn="r"/>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p>
        </p:txBody>
      </p:sp>
      <p:sp>
        <p:nvSpPr>
          <p:cNvPr id="13" name="矩形 12"/>
          <p:cNvSpPr/>
          <p:nvPr/>
        </p:nvSpPr>
        <p:spPr>
          <a:xfrm>
            <a:off x="4022213" y="3759883"/>
            <a:ext cx="1415772" cy="276999"/>
          </a:xfrm>
          <a:prstGeom prst="rect">
            <a:avLst/>
          </a:prstGeom>
        </p:spPr>
        <p:txBody>
          <a:bodyPr wrap="none">
            <a:spAutoFit/>
          </a:bodyPr>
          <a:lstStyle/>
          <a:p>
            <a:r>
              <a:rPr lang="zh-CN" altLang="en-US" sz="1200" dirty="0">
                <a:latin typeface="微软雅黑" panose="020B0503020204020204" pitchFamily="34" charset="-122"/>
                <a:ea typeface="微软雅黑" panose="020B0503020204020204" pitchFamily="34" charset="-122"/>
              </a:rPr>
              <a:t>点击输入标题内容</a:t>
            </a:r>
            <a:endParaRPr lang="zh-CN" altLang="en-US" sz="1200" dirty="0"/>
          </a:p>
        </p:txBody>
      </p:sp>
      <p:sp>
        <p:nvSpPr>
          <p:cNvPr id="14" name="矩形 13"/>
          <p:cNvSpPr/>
          <p:nvPr/>
        </p:nvSpPr>
        <p:spPr>
          <a:xfrm>
            <a:off x="3815916" y="4013798"/>
            <a:ext cx="1782199" cy="900246"/>
          </a:xfrm>
          <a:prstGeom prst="rect">
            <a:avLst/>
          </a:prstGeom>
        </p:spPr>
        <p:txBody>
          <a:bodyPr wrap="square">
            <a:spAutoFit/>
          </a:bodyPr>
          <a:lstStyle/>
          <a:p>
            <a:pPr algn="r"/>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p>
        </p:txBody>
      </p:sp>
      <p:sp>
        <p:nvSpPr>
          <p:cNvPr id="15" name="矩形 14"/>
          <p:cNvSpPr/>
          <p:nvPr/>
        </p:nvSpPr>
        <p:spPr>
          <a:xfrm>
            <a:off x="5912423" y="3811423"/>
            <a:ext cx="1415772" cy="276999"/>
          </a:xfrm>
          <a:prstGeom prst="rect">
            <a:avLst/>
          </a:prstGeom>
        </p:spPr>
        <p:txBody>
          <a:bodyPr wrap="none">
            <a:spAutoFit/>
          </a:bodyPr>
          <a:lstStyle/>
          <a:p>
            <a:r>
              <a:rPr lang="zh-CN" altLang="en-US" sz="1200" dirty="0">
                <a:latin typeface="微软雅黑" panose="020B0503020204020204" pitchFamily="34" charset="-122"/>
                <a:ea typeface="微软雅黑" panose="020B0503020204020204" pitchFamily="34" charset="-122"/>
              </a:rPr>
              <a:t>点击输入标题内容</a:t>
            </a:r>
            <a:endParaRPr lang="zh-CN" altLang="en-US" sz="1200" dirty="0"/>
          </a:p>
        </p:txBody>
      </p:sp>
      <p:sp>
        <p:nvSpPr>
          <p:cNvPr id="16" name="矩形 15"/>
          <p:cNvSpPr/>
          <p:nvPr/>
        </p:nvSpPr>
        <p:spPr>
          <a:xfrm>
            <a:off x="5706126" y="4065338"/>
            <a:ext cx="1782199" cy="900246"/>
          </a:xfrm>
          <a:prstGeom prst="rect">
            <a:avLst/>
          </a:prstGeom>
        </p:spPr>
        <p:txBody>
          <a:bodyPr wrap="square">
            <a:spAutoFit/>
          </a:bodyPr>
          <a:lstStyle/>
          <a:p>
            <a:pPr algn="r"/>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p>
        </p:txBody>
      </p:sp>
      <p:sp>
        <p:nvSpPr>
          <p:cNvPr id="17" name="矩形 16"/>
          <p:cNvSpPr/>
          <p:nvPr/>
        </p:nvSpPr>
        <p:spPr>
          <a:xfrm>
            <a:off x="2146398" y="1780092"/>
            <a:ext cx="740908" cy="415498"/>
          </a:xfrm>
          <a:prstGeom prst="rect">
            <a:avLst/>
          </a:prstGeom>
          <a:solidFill>
            <a:srgbClr val="C00000"/>
          </a:solidFill>
        </p:spPr>
        <p:txBody>
          <a:bodyPr wrap="none">
            <a:spAutoFit/>
          </a:bodyPr>
          <a:lstStyle/>
          <a:p>
            <a:r>
              <a:rPr lang="en-US" altLang="zh-CN" sz="2100" dirty="0">
                <a:solidFill>
                  <a:schemeClr val="bg1"/>
                </a:solidFill>
                <a:latin typeface="微软雅黑" panose="020B0503020204020204" pitchFamily="34" charset="-122"/>
                <a:ea typeface="微软雅黑" panose="020B0503020204020204" pitchFamily="34" charset="-122"/>
              </a:rPr>
              <a:t>45%</a:t>
            </a:r>
            <a:endParaRPr lang="zh-CN" altLang="en-US" sz="2100" dirty="0">
              <a:solidFill>
                <a:schemeClr val="bg1"/>
              </a:solidFill>
            </a:endParaRPr>
          </a:p>
        </p:txBody>
      </p:sp>
      <p:sp>
        <p:nvSpPr>
          <p:cNvPr id="18" name="矩形 17"/>
          <p:cNvSpPr/>
          <p:nvPr/>
        </p:nvSpPr>
        <p:spPr>
          <a:xfrm>
            <a:off x="4486296" y="1261233"/>
            <a:ext cx="740908" cy="415498"/>
          </a:xfrm>
          <a:prstGeom prst="rect">
            <a:avLst/>
          </a:prstGeom>
          <a:solidFill>
            <a:srgbClr val="C00000"/>
          </a:solidFill>
        </p:spPr>
        <p:txBody>
          <a:bodyPr wrap="none">
            <a:spAutoFit/>
          </a:bodyPr>
          <a:lstStyle/>
          <a:p>
            <a:r>
              <a:rPr lang="en-US" altLang="zh-CN" sz="2100" dirty="0">
                <a:solidFill>
                  <a:schemeClr val="bg1"/>
                </a:solidFill>
                <a:latin typeface="微软雅黑" panose="020B0503020204020204" pitchFamily="34" charset="-122"/>
                <a:ea typeface="微软雅黑" panose="020B0503020204020204" pitchFamily="34" charset="-122"/>
              </a:rPr>
              <a:t>69%</a:t>
            </a:r>
            <a:endParaRPr lang="zh-CN" altLang="en-US" sz="2100" dirty="0">
              <a:solidFill>
                <a:schemeClr val="bg1"/>
              </a:solidFill>
            </a:endParaRPr>
          </a:p>
        </p:txBody>
      </p:sp>
      <p:sp>
        <p:nvSpPr>
          <p:cNvPr id="19" name="矩形 18"/>
          <p:cNvSpPr/>
          <p:nvPr/>
        </p:nvSpPr>
        <p:spPr>
          <a:xfrm>
            <a:off x="6370400" y="2374291"/>
            <a:ext cx="740908" cy="415498"/>
          </a:xfrm>
          <a:prstGeom prst="rect">
            <a:avLst/>
          </a:prstGeom>
          <a:solidFill>
            <a:srgbClr val="C00000"/>
          </a:solidFill>
        </p:spPr>
        <p:txBody>
          <a:bodyPr wrap="none">
            <a:spAutoFit/>
          </a:bodyPr>
          <a:lstStyle/>
          <a:p>
            <a:r>
              <a:rPr lang="en-US" altLang="zh-CN" sz="2100" dirty="0">
                <a:solidFill>
                  <a:schemeClr val="bg1"/>
                </a:solidFill>
                <a:latin typeface="微软雅黑" panose="020B0503020204020204" pitchFamily="34" charset="-122"/>
                <a:ea typeface="微软雅黑" panose="020B0503020204020204" pitchFamily="34" charset="-122"/>
              </a:rPr>
              <a:t>28%</a:t>
            </a:r>
            <a:endParaRPr lang="zh-CN" altLang="en-US" sz="2100" dirty="0">
              <a:solidFill>
                <a:schemeClr val="bg1"/>
              </a:solidFill>
            </a:endParaRPr>
          </a:p>
        </p:txBody>
      </p:sp>
      <p:sp>
        <p:nvSpPr>
          <p:cNvPr id="21" name="等腰三角形 20"/>
          <p:cNvSpPr/>
          <p:nvPr/>
        </p:nvSpPr>
        <p:spPr>
          <a:xfrm>
            <a:off x="6246186" y="3286846"/>
            <a:ext cx="1404158" cy="260669"/>
          </a:xfrm>
          <a:prstGeom prst="triangle">
            <a:avLst>
              <a:gd name="adj" fmla="val 62645"/>
            </a:avLst>
          </a:prstGeom>
          <a:solidFill>
            <a:srgbClr val="B8110D">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8226" y="2960209"/>
            <a:ext cx="505172" cy="505172"/>
          </a:xfrm>
          <a:prstGeom prst="rect">
            <a:avLst/>
          </a:prstGeom>
        </p:spPr>
      </p:pic>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2153" y="2949792"/>
            <a:ext cx="510601" cy="510601"/>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7343" y="3130342"/>
            <a:ext cx="341846" cy="341846"/>
          </a:xfrm>
          <a:prstGeom prst="rect">
            <a:avLst/>
          </a:prstGeom>
        </p:spPr>
      </p:pic>
    </p:spTree>
    <p:extLst>
      <p:ext uri="{BB962C8B-B14F-4D97-AF65-F5344CB8AC3E}">
        <p14:creationId xmlns:p14="http://schemas.microsoft.com/office/powerpoint/2010/main" val="156459271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7" presetClass="entr" presetSubtype="4"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ppt_h/2"/>
                                          </p:val>
                                        </p:tav>
                                        <p:tav tm="100000">
                                          <p:val>
                                            <p:strVal val="#ppt_y"/>
                                          </p:val>
                                        </p:tav>
                                      </p:tavLst>
                                    </p:anim>
                                    <p:anim calcmode="lin" valueType="num">
                                      <p:cBhvr>
                                        <p:cTn id="15" dur="500" fill="hold"/>
                                        <p:tgtEl>
                                          <p:spTgt spid="20"/>
                                        </p:tgtEl>
                                        <p:attrNameLst>
                                          <p:attrName>ppt_w</p:attrName>
                                        </p:attrNameLst>
                                      </p:cBhvr>
                                      <p:tavLst>
                                        <p:tav tm="0">
                                          <p:val>
                                            <p:strVal val="#ppt_w"/>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childTnLst>
                                </p:cTn>
                              </p:par>
                              <p:par>
                                <p:cTn id="17" presetID="17"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
                                          </p:val>
                                        </p:tav>
                                        <p:tav tm="100000">
                                          <p:val>
                                            <p:strVal val="#ppt_x"/>
                                          </p:val>
                                        </p:tav>
                                      </p:tavLst>
                                    </p:anim>
                                    <p:anim calcmode="lin" valueType="num">
                                      <p:cBhvr>
                                        <p:cTn id="20" dur="500" fill="hold"/>
                                        <p:tgtEl>
                                          <p:spTgt spid="9"/>
                                        </p:tgtEl>
                                        <p:attrNameLst>
                                          <p:attrName>ppt_y</p:attrName>
                                        </p:attrNameLst>
                                      </p:cBhvr>
                                      <p:tavLst>
                                        <p:tav tm="0">
                                          <p:val>
                                            <p:strVal val="#ppt_y+#ppt_h/2"/>
                                          </p:val>
                                        </p:tav>
                                        <p:tav tm="100000">
                                          <p:val>
                                            <p:strVal val="#ppt_y"/>
                                          </p:val>
                                        </p:tav>
                                      </p:tavLst>
                                    </p:anim>
                                    <p:anim calcmode="lin" valueType="num">
                                      <p:cBhvr>
                                        <p:cTn id="21" dur="500" fill="hold"/>
                                        <p:tgtEl>
                                          <p:spTgt spid="9"/>
                                        </p:tgtEl>
                                        <p:attrNameLst>
                                          <p:attrName>ppt_w</p:attrName>
                                        </p:attrNameLst>
                                      </p:cBhvr>
                                      <p:tavLst>
                                        <p:tav tm="0">
                                          <p:val>
                                            <p:strVal val="#ppt_w"/>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childTnLst>
                                </p:cTn>
                              </p:par>
                              <p:par>
                                <p:cTn id="23" presetID="17"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
                                          </p:val>
                                        </p:tav>
                                        <p:tav tm="100000">
                                          <p:val>
                                            <p:strVal val="#ppt_x"/>
                                          </p:val>
                                        </p:tav>
                                      </p:tavLst>
                                    </p:anim>
                                    <p:anim calcmode="lin" valueType="num">
                                      <p:cBhvr>
                                        <p:cTn id="26" dur="500" fill="hold"/>
                                        <p:tgtEl>
                                          <p:spTgt spid="10"/>
                                        </p:tgtEl>
                                        <p:attrNameLst>
                                          <p:attrName>ppt_y</p:attrName>
                                        </p:attrNameLst>
                                      </p:cBhvr>
                                      <p:tavLst>
                                        <p:tav tm="0">
                                          <p:val>
                                            <p:strVal val="#ppt_y+#ppt_h/2"/>
                                          </p:val>
                                        </p:tav>
                                        <p:tav tm="100000">
                                          <p:val>
                                            <p:strVal val="#ppt_y"/>
                                          </p:val>
                                        </p:tav>
                                      </p:tavLst>
                                    </p:anim>
                                    <p:anim calcmode="lin" valueType="num">
                                      <p:cBhvr>
                                        <p:cTn id="27" dur="500" fill="hold"/>
                                        <p:tgtEl>
                                          <p:spTgt spid="10"/>
                                        </p:tgtEl>
                                        <p:attrNameLst>
                                          <p:attrName>ppt_w</p:attrName>
                                        </p:attrNameLst>
                                      </p:cBhvr>
                                      <p:tavLst>
                                        <p:tav tm="0">
                                          <p:val>
                                            <p:strVal val="#ppt_w"/>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childTnLst>
                                </p:cTn>
                              </p:par>
                              <p:par>
                                <p:cTn id="29" presetID="17" presetClass="entr" presetSubtype="4"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ppt_x</p:attrName>
                                        </p:attrNameLst>
                                      </p:cBhvr>
                                      <p:tavLst>
                                        <p:tav tm="0">
                                          <p:val>
                                            <p:strVal val="#ppt_x"/>
                                          </p:val>
                                        </p:tav>
                                        <p:tav tm="100000">
                                          <p:val>
                                            <p:strVal val="#ppt_x"/>
                                          </p:val>
                                        </p:tav>
                                      </p:tavLst>
                                    </p:anim>
                                    <p:anim calcmode="lin" valueType="num">
                                      <p:cBhvr>
                                        <p:cTn id="32" dur="500" fill="hold"/>
                                        <p:tgtEl>
                                          <p:spTgt spid="21"/>
                                        </p:tgtEl>
                                        <p:attrNameLst>
                                          <p:attrName>ppt_y</p:attrName>
                                        </p:attrNameLst>
                                      </p:cBhvr>
                                      <p:tavLst>
                                        <p:tav tm="0">
                                          <p:val>
                                            <p:strVal val="#ppt_y+#ppt_h/2"/>
                                          </p:val>
                                        </p:tav>
                                        <p:tav tm="100000">
                                          <p:val>
                                            <p:strVal val="#ppt_y"/>
                                          </p:val>
                                        </p:tav>
                                      </p:tavLst>
                                    </p:anim>
                                    <p:anim calcmode="lin" valueType="num">
                                      <p:cBhvr>
                                        <p:cTn id="33" dur="500" fill="hold"/>
                                        <p:tgtEl>
                                          <p:spTgt spid="21"/>
                                        </p:tgtEl>
                                        <p:attrNameLst>
                                          <p:attrName>ppt_w</p:attrName>
                                        </p:attrNameLst>
                                      </p:cBhvr>
                                      <p:tavLst>
                                        <p:tav tm="0">
                                          <p:val>
                                            <p:strVal val="#ppt_w"/>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childTnLst>
                                </p:cTn>
                              </p:par>
                            </p:childTnLst>
                          </p:cTn>
                        </p:par>
                        <p:par>
                          <p:cTn id="35" fill="hold">
                            <p:stCondLst>
                              <p:cond delay="1000"/>
                            </p:stCondLst>
                            <p:childTnLst>
                              <p:par>
                                <p:cTn id="36" presetID="22" presetClass="entr" presetSubtype="4"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down)">
                                      <p:cBhvr>
                                        <p:cTn id="38" dur="1000"/>
                                        <p:tgtEl>
                                          <p:spTgt spid="6"/>
                                        </p:tgtEl>
                                      </p:cBhvr>
                                    </p:animEffect>
                                  </p:childTnLst>
                                </p:cTn>
                              </p:par>
                              <p:par>
                                <p:cTn id="39" presetID="22" presetClass="entr" presetSubtype="4" fill="hold" grpId="0" nodeType="withEffect">
                                  <p:stCondLst>
                                    <p:cond delay="25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1000"/>
                                        <p:tgtEl>
                                          <p:spTgt spid="7"/>
                                        </p:tgtEl>
                                      </p:cBhvr>
                                    </p:animEffect>
                                  </p:childTnLst>
                                </p:cTn>
                              </p:par>
                              <p:par>
                                <p:cTn id="42" presetID="22" presetClass="entr" presetSubtype="4" fill="hold" grpId="0" nodeType="withEffect">
                                  <p:stCondLst>
                                    <p:cond delay="50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1000"/>
                                        <p:tgtEl>
                                          <p:spTgt spid="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down)">
                                      <p:cBhvr>
                                        <p:cTn id="48" dur="1000"/>
                                        <p:tgtEl>
                                          <p:spTgt spid="17"/>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1000"/>
                                        <p:tgtEl>
                                          <p:spTgt spid="18"/>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1000"/>
                                        <p:tgtEl>
                                          <p:spTgt spid="19"/>
                                        </p:tgtEl>
                                      </p:cBhvr>
                                    </p:animEffect>
                                  </p:childTnLst>
                                </p:cTn>
                              </p:par>
                            </p:childTnLst>
                          </p:cTn>
                        </p:par>
                        <p:par>
                          <p:cTn id="55" fill="hold">
                            <p:stCondLst>
                              <p:cond delay="3500"/>
                            </p:stCondLst>
                            <p:childTnLst>
                              <p:par>
                                <p:cTn id="56" presetID="10" presetClass="entr" presetSubtype="0"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10" presetClass="entr" presetSubtype="0"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par>
                          <p:cTn id="65" fill="hold">
                            <p:stCondLst>
                              <p:cond delay="4000"/>
                            </p:stCondLst>
                            <p:childTnLst>
                              <p:par>
                                <p:cTn id="66" presetID="22" presetClass="entr" presetSubtype="4"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down)">
                                      <p:cBhvr>
                                        <p:cTn id="68" dur="500"/>
                                        <p:tgtEl>
                                          <p:spTgt spid="11"/>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down)">
                                      <p:cBhvr>
                                        <p:cTn id="71" dur="500"/>
                                        <p:tgtEl>
                                          <p:spTgt spid="12"/>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wipe(down)">
                                      <p:cBhvr>
                                        <p:cTn id="74" dur="500"/>
                                        <p:tgtEl>
                                          <p:spTgt spid="13"/>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down)">
                                      <p:cBhvr>
                                        <p:cTn id="77" dur="500"/>
                                        <p:tgtEl>
                                          <p:spTgt spid="14"/>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down)">
                                      <p:cBhvr>
                                        <p:cTn id="80" dur="500"/>
                                        <p:tgtEl>
                                          <p:spTgt spid="15"/>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9" grpId="0" animBg="1"/>
      <p:bldP spid="6" grpId="0" animBg="1"/>
      <p:bldP spid="7" grpId="0" animBg="1"/>
      <p:bldP spid="8" grpId="0" animBg="1"/>
      <p:bldP spid="10" grpId="0" animBg="1"/>
      <p:bldP spid="11" grpId="0"/>
      <p:bldP spid="12" grpId="0"/>
      <p:bldP spid="13" grpId="0"/>
      <p:bldP spid="14" grpId="0"/>
      <p:bldP spid="15" grpId="0"/>
      <p:bldP spid="16" grpId="0"/>
      <p:bldP spid="17" grpId="0" animBg="1"/>
      <p:bldP spid="18" grpId="0" animBg="1"/>
      <p:bldP spid="19"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
            <a:ext cx="9144000" cy="5162336"/>
            <a:chOff x="0" y="-1"/>
            <a:chExt cx="9144000" cy="5162336"/>
          </a:xfrm>
        </p:grpSpPr>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
              <a:ext cx="9141291" cy="5143500"/>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81329" y="3428999"/>
              <a:ext cx="3659962" cy="1660189"/>
            </a:xfrm>
            <a:prstGeom prst="rect">
              <a:avLst/>
            </a:prstGeom>
          </p:spPr>
        </p:pic>
        <p:pic>
          <p:nvPicPr>
            <p:cNvPr id="3" name="图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6" y="3748180"/>
              <a:ext cx="9143244" cy="1414155"/>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4543" y="2853961"/>
              <a:ext cx="2601057" cy="2096049"/>
            </a:xfrm>
            <a:prstGeom prst="rect">
              <a:avLst/>
            </a:prstGeom>
          </p:spPr>
        </p:pic>
      </p:grpSp>
      <p:sp>
        <p:nvSpPr>
          <p:cNvPr id="25" name="文本占位符 4"/>
          <p:cNvSpPr txBox="1">
            <a:spLocks/>
          </p:cNvSpPr>
          <p:nvPr>
            <p:custDataLst>
              <p:tags r:id="rId1"/>
            </p:custDataLst>
          </p:nvPr>
        </p:nvSpPr>
        <p:spPr>
          <a:xfrm>
            <a:off x="3383360" y="813243"/>
            <a:ext cx="2243138" cy="2971800"/>
          </a:xfrm>
          <a:prstGeom prst="rect">
            <a:avLst/>
          </a:prstGeom>
        </p:spPr>
        <p:txBody>
          <a:bodyPr lIns="0" tIns="0" rIns="189000" bIns="675000" anchor="ctr"/>
          <a:lstStyle>
            <a:lvl1pPr indent="0" algn="ctr">
              <a:lnSpc>
                <a:spcPct val="90000"/>
              </a:lnSpc>
              <a:spcBef>
                <a:spcPts val="1000"/>
              </a:spcBef>
              <a:buFont typeface="Arial" panose="020B0604020202020204" pitchFamily="34" charset="0"/>
              <a:buNone/>
              <a:defRPr sz="49600">
                <a:solidFill>
                  <a:schemeClr val="accent1">
                    <a:lumMod val="60000"/>
                    <a:lumOff val="40000"/>
                  </a:schemeClr>
                </a:solidFill>
                <a:latin typeface="Bell MT" panose="02020503060305020303" pitchFamily="18"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defRPr/>
            </a:lvl4pPr>
            <a:lvl5pPr marL="2057400" indent="-228600">
              <a:lnSpc>
                <a:spcPct val="90000"/>
              </a:lnSpc>
              <a:spcBef>
                <a:spcPts val="500"/>
              </a:spcBef>
              <a:buFont typeface="Arial" panose="020B0604020202020204" pitchFamily="34" charset="0"/>
              <a:buChar char="•"/>
              <a:defRPr/>
            </a:lvl5pPr>
            <a:lvl6pPr marL="2514600" indent="-228600">
              <a:lnSpc>
                <a:spcPct val="90000"/>
              </a:lnSpc>
              <a:spcBef>
                <a:spcPts val="500"/>
              </a:spcBef>
              <a:buFont typeface="Arial" panose="020B0604020202020204" pitchFamily="34" charset="0"/>
              <a:buChar char="•"/>
              <a:defRPr/>
            </a:lvl6pPr>
            <a:lvl7pPr marL="2971800" indent="-228600">
              <a:lnSpc>
                <a:spcPct val="90000"/>
              </a:lnSpc>
              <a:spcBef>
                <a:spcPts val="500"/>
              </a:spcBef>
              <a:buFont typeface="Arial" panose="020B0604020202020204" pitchFamily="34" charset="0"/>
              <a:buChar char="•"/>
              <a:defRPr/>
            </a:lvl7pPr>
            <a:lvl8pPr marL="3429000" indent="-228600">
              <a:lnSpc>
                <a:spcPct val="90000"/>
              </a:lnSpc>
              <a:spcBef>
                <a:spcPts val="500"/>
              </a:spcBef>
              <a:buFont typeface="Arial" panose="020B0604020202020204" pitchFamily="34" charset="0"/>
              <a:buChar char="•"/>
              <a:defRPr/>
            </a:lvl8pPr>
            <a:lvl9pPr marL="3886200" indent="-228600">
              <a:lnSpc>
                <a:spcPct val="90000"/>
              </a:lnSpc>
              <a:spcBef>
                <a:spcPts val="500"/>
              </a:spcBef>
              <a:buFont typeface="Arial" panose="020B0604020202020204" pitchFamily="34" charset="0"/>
              <a:buChar char="•"/>
              <a:defRPr/>
            </a:lvl9pPr>
          </a:lstStyle>
          <a:p>
            <a:pPr>
              <a:lnSpc>
                <a:spcPct val="100000"/>
              </a:lnSpc>
              <a:spcBef>
                <a:spcPts val="0"/>
              </a:spcBef>
              <a:defRPr/>
            </a:pPr>
            <a:r>
              <a:rPr lang="en-US" altLang="zh-CN" sz="37200" kern="0" dirty="0" smtClean="0">
                <a:solidFill>
                  <a:srgbClr val="C00000"/>
                </a:solidFill>
              </a:rPr>
              <a:t>3</a:t>
            </a:r>
            <a:endParaRPr lang="zh-CN" altLang="en-US" sz="37200" kern="0" dirty="0">
              <a:solidFill>
                <a:srgbClr val="C00000"/>
              </a:solidFill>
            </a:endParaRPr>
          </a:p>
        </p:txBody>
      </p:sp>
      <p:grpSp>
        <p:nvGrpSpPr>
          <p:cNvPr id="6" name="组合 5"/>
          <p:cNvGrpSpPr/>
          <p:nvPr/>
        </p:nvGrpSpPr>
        <p:grpSpPr>
          <a:xfrm>
            <a:off x="2548732" y="1673416"/>
            <a:ext cx="3912394" cy="1085103"/>
            <a:chOff x="2548732" y="1841500"/>
            <a:chExt cx="3912394" cy="1085103"/>
          </a:xfrm>
        </p:grpSpPr>
        <p:sp>
          <p:nvSpPr>
            <p:cNvPr id="26" name="标题 5"/>
            <p:cNvSpPr txBox="1">
              <a:spLocks/>
            </p:cNvSpPr>
            <p:nvPr>
              <p:custDataLst>
                <p:tags r:id="rId2"/>
              </p:custDataLst>
            </p:nvPr>
          </p:nvSpPr>
          <p:spPr>
            <a:xfrm>
              <a:off x="2548732" y="1841500"/>
              <a:ext cx="3912394" cy="831499"/>
            </a:xfrm>
            <a:prstGeom prst="rect">
              <a:avLst/>
            </a:prstGeom>
            <a:solidFill>
              <a:srgbClr val="FFFFFF">
                <a:alpha val="80000"/>
              </a:srgbClr>
            </a:solidFill>
          </p:spPr>
          <p:txBody>
            <a:bodyPr bIns="0" anchor="ctr">
              <a:normAutofit/>
            </a:bodyPr>
            <a:lstStyle>
              <a:lvl1pPr algn="ctr">
                <a:lnSpc>
                  <a:spcPct val="90000"/>
                </a:lnSpc>
                <a:spcBef>
                  <a:spcPct val="0"/>
                </a:spcBef>
                <a:buNone/>
                <a:defRPr sz="4000">
                  <a:latin typeface="+mj-lt"/>
                  <a:ea typeface="+mj-ea"/>
                  <a:cs typeface="+mj-cs"/>
                </a:defRPr>
              </a:lvl1pPr>
            </a:lstStyle>
            <a:p>
              <a:pPr>
                <a:defRPr/>
              </a:pPr>
              <a:r>
                <a:rPr lang="zh-CN" altLang="en-US" sz="3000" kern="0" dirty="0" smtClean="0">
                  <a:solidFill>
                    <a:srgbClr val="C00000"/>
                  </a:solidFill>
                  <a:latin typeface="微软雅黑" panose="020B0503020204020204" pitchFamily="34" charset="-122"/>
                  <a:ea typeface="微软雅黑" panose="020B0503020204020204" pitchFamily="34" charset="-122"/>
                </a:rPr>
                <a:t>第三部分</a:t>
              </a:r>
              <a:endParaRPr lang="zh-CN" altLang="en-US" sz="3000" kern="0" dirty="0">
                <a:solidFill>
                  <a:srgbClr val="C00000"/>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3"/>
              </p:custDataLst>
            </p:nvPr>
          </p:nvSpPr>
          <p:spPr>
            <a:xfrm>
              <a:off x="2548732" y="2672999"/>
              <a:ext cx="3912394" cy="253604"/>
            </a:xfrm>
            <a:prstGeom prst="rect">
              <a:avLst/>
            </a:prstGeom>
            <a:solidFill>
              <a:srgbClr val="FFFFFF">
                <a:alpha val="74118"/>
              </a:srgbClr>
            </a:solidFill>
          </p:spPr>
          <p:txBody>
            <a:bodyPr anchor="b">
              <a:no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defRPr/>
              </a:pPr>
              <a:r>
                <a:rPr lang="zh-CN" altLang="en-US" sz="2400" b="1" kern="0" dirty="0" smtClean="0">
                  <a:solidFill>
                    <a:srgbClr val="C00000"/>
                  </a:solidFill>
                  <a:latin typeface="Calibri" panose="020F0502020204030204" pitchFamily="34" charset="0"/>
                </a:rPr>
                <a:t>单击此处添加文字标题内容</a:t>
              </a:r>
              <a:endParaRPr lang="en-US" altLang="zh-CN" sz="2400" b="1" kern="0" dirty="0">
                <a:solidFill>
                  <a:srgbClr val="C00000"/>
                </a:solidFill>
                <a:latin typeface="Calibri" panose="020F0502020204030204" pitchFamily="34" charset="0"/>
              </a:endParaRPr>
            </a:p>
          </p:txBody>
        </p:sp>
      </p:grpSp>
    </p:spTree>
    <p:extLst>
      <p:ext uri="{BB962C8B-B14F-4D97-AF65-F5344CB8AC3E}">
        <p14:creationId xmlns:p14="http://schemas.microsoft.com/office/powerpoint/2010/main" val="391534712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750" fill="hold"/>
                                        <p:tgtEl>
                                          <p:spTgt spid="25"/>
                                        </p:tgtEl>
                                        <p:attrNameLst>
                                          <p:attrName>ppt_w</p:attrName>
                                        </p:attrNameLst>
                                      </p:cBhvr>
                                      <p:tavLst>
                                        <p:tav tm="0">
                                          <p:val>
                                            <p:fltVal val="0"/>
                                          </p:val>
                                        </p:tav>
                                        <p:tav tm="100000">
                                          <p:val>
                                            <p:strVal val="#ppt_w"/>
                                          </p:val>
                                        </p:tav>
                                      </p:tavLst>
                                    </p:anim>
                                    <p:anim calcmode="lin" valueType="num">
                                      <p:cBhvr>
                                        <p:cTn id="8" dur="750" fill="hold"/>
                                        <p:tgtEl>
                                          <p:spTgt spid="25"/>
                                        </p:tgtEl>
                                        <p:attrNameLst>
                                          <p:attrName>ppt_h</p:attrName>
                                        </p:attrNameLst>
                                      </p:cBhvr>
                                      <p:tavLst>
                                        <p:tav tm="0">
                                          <p:val>
                                            <p:strVal val="#ppt_h"/>
                                          </p:val>
                                        </p:tav>
                                        <p:tav tm="100000">
                                          <p:val>
                                            <p:strVal val="#ppt_h"/>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空心弧 7"/>
          <p:cNvSpPr/>
          <p:nvPr/>
        </p:nvSpPr>
        <p:spPr>
          <a:xfrm rot="15322272">
            <a:off x="3553087" y="1521987"/>
            <a:ext cx="2238416" cy="2238416"/>
          </a:xfrm>
          <a:prstGeom prst="blockArc">
            <a:avLst>
              <a:gd name="adj1" fmla="val 14987334"/>
              <a:gd name="adj2" fmla="val 18751770"/>
              <a:gd name="adj3" fmla="val 15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0" name="空心弧 9"/>
          <p:cNvSpPr/>
          <p:nvPr/>
        </p:nvSpPr>
        <p:spPr>
          <a:xfrm rot="4832392">
            <a:off x="3532753" y="1536729"/>
            <a:ext cx="2238416" cy="2238416"/>
          </a:xfrm>
          <a:prstGeom prst="blockArc">
            <a:avLst>
              <a:gd name="adj1" fmla="val 15032050"/>
              <a:gd name="adj2" fmla="val 18751770"/>
              <a:gd name="adj3" fmla="val 15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29" name="矩形 28"/>
          <p:cNvSpPr/>
          <p:nvPr/>
        </p:nvSpPr>
        <p:spPr>
          <a:xfrm>
            <a:off x="1711947" y="1453515"/>
            <a:ext cx="1334139" cy="344596"/>
          </a:xfrm>
          <a:prstGeom prst="rect">
            <a:avLst/>
          </a:prstGeom>
          <a:solidFill>
            <a:srgbClr val="B8110D"/>
          </a:solidFill>
          <a:ln>
            <a:noFill/>
          </a:ln>
          <a:effectLst>
            <a:outerShdw blurRad="76200" dist="254000" dir="5400000" sx="99000" sy="99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dirty="0">
                <a:solidFill>
                  <a:schemeClr val="bg1"/>
                </a:solidFill>
                <a:latin typeface="微软雅黑" panose="020B0503020204020204" pitchFamily="34" charset="-122"/>
                <a:ea typeface="微软雅黑" panose="020B0503020204020204" pitchFamily="34" charset="-122"/>
              </a:rPr>
              <a:t>输入标题内容</a:t>
            </a:r>
            <a:endParaRPr lang="zh-CN" altLang="en-US" sz="1013" dirty="0">
              <a:latin typeface="微软雅黑" panose="020B0503020204020204" pitchFamily="34" charset="-122"/>
              <a:ea typeface="微软雅黑" panose="020B0503020204020204" pitchFamily="34" charset="-122"/>
            </a:endParaRPr>
          </a:p>
        </p:txBody>
      </p:sp>
      <p:sp>
        <p:nvSpPr>
          <p:cNvPr id="30" name="矩形 29"/>
          <p:cNvSpPr/>
          <p:nvPr/>
        </p:nvSpPr>
        <p:spPr>
          <a:xfrm>
            <a:off x="989824" y="1857482"/>
            <a:ext cx="2049964" cy="830997"/>
          </a:xfrm>
          <a:prstGeom prst="rect">
            <a:avLst/>
          </a:prstGeom>
        </p:spPr>
        <p:txBody>
          <a:bodyPr wrap="square">
            <a:spAutoFit/>
          </a:bodyPr>
          <a:lstStyle/>
          <a:p>
            <a:pPr algn="r"/>
            <a:r>
              <a:rPr lang="zh-CN" altLang="en-US" sz="120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1050" i="1" dirty="0"/>
          </a:p>
        </p:txBody>
      </p:sp>
      <p:sp>
        <p:nvSpPr>
          <p:cNvPr id="31" name="矩形 30"/>
          <p:cNvSpPr/>
          <p:nvPr/>
        </p:nvSpPr>
        <p:spPr>
          <a:xfrm>
            <a:off x="1709683" y="3105752"/>
            <a:ext cx="1334139" cy="344596"/>
          </a:xfrm>
          <a:prstGeom prst="rect">
            <a:avLst/>
          </a:prstGeom>
          <a:solidFill>
            <a:srgbClr val="B8110D"/>
          </a:solidFill>
          <a:ln>
            <a:noFill/>
          </a:ln>
          <a:effectLst>
            <a:outerShdw blurRad="76200" dist="254000" dir="5400000" sx="99000" sy="99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dirty="0">
                <a:solidFill>
                  <a:schemeClr val="bg1"/>
                </a:solidFill>
                <a:latin typeface="微软雅黑" panose="020B0503020204020204" pitchFamily="34" charset="-122"/>
                <a:ea typeface="微软雅黑" panose="020B0503020204020204" pitchFamily="34" charset="-122"/>
              </a:rPr>
              <a:t>输入标题内容</a:t>
            </a:r>
            <a:endParaRPr lang="zh-CN" altLang="en-US" sz="1013" dirty="0">
              <a:latin typeface="微软雅黑" panose="020B0503020204020204" pitchFamily="34" charset="-122"/>
              <a:ea typeface="微软雅黑" panose="020B0503020204020204" pitchFamily="34" charset="-122"/>
            </a:endParaRPr>
          </a:p>
        </p:txBody>
      </p:sp>
      <p:sp>
        <p:nvSpPr>
          <p:cNvPr id="32" name="矩形 31"/>
          <p:cNvSpPr/>
          <p:nvPr/>
        </p:nvSpPr>
        <p:spPr>
          <a:xfrm>
            <a:off x="961688" y="3486748"/>
            <a:ext cx="2106234" cy="830997"/>
          </a:xfrm>
          <a:prstGeom prst="rect">
            <a:avLst/>
          </a:prstGeom>
        </p:spPr>
        <p:txBody>
          <a:bodyPr wrap="square">
            <a:spAutoFit/>
          </a:bodyPr>
          <a:lstStyle/>
          <a:p>
            <a:pPr algn="r"/>
            <a:r>
              <a:rPr lang="zh-CN" altLang="en-US" sz="120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1050" i="1" dirty="0"/>
          </a:p>
        </p:txBody>
      </p:sp>
      <p:sp>
        <p:nvSpPr>
          <p:cNvPr id="37" name="矩形 36"/>
          <p:cNvSpPr/>
          <p:nvPr/>
        </p:nvSpPr>
        <p:spPr>
          <a:xfrm>
            <a:off x="6284759" y="1506285"/>
            <a:ext cx="1334139" cy="344596"/>
          </a:xfrm>
          <a:prstGeom prst="rect">
            <a:avLst/>
          </a:prstGeom>
          <a:solidFill>
            <a:srgbClr val="B8110D"/>
          </a:solidFill>
          <a:ln>
            <a:noFill/>
          </a:ln>
          <a:effectLst>
            <a:outerShdw blurRad="76200" dist="254000" dir="5400000" sx="99000" sy="99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dirty="0">
                <a:solidFill>
                  <a:schemeClr val="bg1"/>
                </a:solidFill>
                <a:latin typeface="微软雅黑" panose="020B0503020204020204" pitchFamily="34" charset="-122"/>
                <a:ea typeface="微软雅黑" panose="020B0503020204020204" pitchFamily="34" charset="-122"/>
              </a:rPr>
              <a:t>输入标题内容</a:t>
            </a:r>
            <a:endParaRPr lang="zh-CN" altLang="en-US" sz="1013" dirty="0">
              <a:latin typeface="微软雅黑" panose="020B0503020204020204" pitchFamily="34" charset="-122"/>
              <a:ea typeface="微软雅黑" panose="020B0503020204020204" pitchFamily="34" charset="-122"/>
            </a:endParaRPr>
          </a:p>
        </p:txBody>
      </p:sp>
      <p:sp>
        <p:nvSpPr>
          <p:cNvPr id="38" name="矩形 37"/>
          <p:cNvSpPr/>
          <p:nvPr/>
        </p:nvSpPr>
        <p:spPr>
          <a:xfrm>
            <a:off x="6160638" y="1872787"/>
            <a:ext cx="2078313" cy="830997"/>
          </a:xfrm>
          <a:prstGeom prst="rect">
            <a:avLst/>
          </a:prstGeom>
        </p:spPr>
        <p:txBody>
          <a:bodyPr wrap="square">
            <a:spAutoFit/>
          </a:bodyPr>
          <a:lstStyle/>
          <a:p>
            <a:pPr algn="r"/>
            <a:r>
              <a:rPr lang="zh-CN" altLang="en-US" sz="120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1050" i="1" dirty="0"/>
          </a:p>
        </p:txBody>
      </p:sp>
      <p:sp>
        <p:nvSpPr>
          <p:cNvPr id="39" name="矩形 38"/>
          <p:cNvSpPr/>
          <p:nvPr/>
        </p:nvSpPr>
        <p:spPr>
          <a:xfrm>
            <a:off x="6324072" y="3083845"/>
            <a:ext cx="1334139" cy="344596"/>
          </a:xfrm>
          <a:prstGeom prst="rect">
            <a:avLst/>
          </a:prstGeom>
          <a:solidFill>
            <a:srgbClr val="B8110D"/>
          </a:solidFill>
          <a:ln>
            <a:noFill/>
          </a:ln>
          <a:effectLst>
            <a:outerShdw blurRad="76200" dist="254000" dir="5400000" sx="99000" sy="99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dirty="0">
                <a:solidFill>
                  <a:schemeClr val="bg1"/>
                </a:solidFill>
                <a:latin typeface="微软雅黑" panose="020B0503020204020204" pitchFamily="34" charset="-122"/>
                <a:ea typeface="微软雅黑" panose="020B0503020204020204" pitchFamily="34" charset="-122"/>
              </a:rPr>
              <a:t>输入标题内容</a:t>
            </a:r>
            <a:endParaRPr lang="zh-CN" altLang="en-US" sz="1013" dirty="0">
              <a:latin typeface="微软雅黑" panose="020B0503020204020204" pitchFamily="34" charset="-122"/>
              <a:ea typeface="微软雅黑" panose="020B0503020204020204" pitchFamily="34" charset="-122"/>
            </a:endParaRPr>
          </a:p>
        </p:txBody>
      </p:sp>
      <p:sp>
        <p:nvSpPr>
          <p:cNvPr id="40" name="矩形 39"/>
          <p:cNvSpPr/>
          <p:nvPr/>
        </p:nvSpPr>
        <p:spPr>
          <a:xfrm>
            <a:off x="6199952" y="3450348"/>
            <a:ext cx="2078313" cy="830997"/>
          </a:xfrm>
          <a:prstGeom prst="rect">
            <a:avLst/>
          </a:prstGeom>
        </p:spPr>
        <p:txBody>
          <a:bodyPr wrap="square">
            <a:spAutoFit/>
          </a:bodyPr>
          <a:lstStyle/>
          <a:p>
            <a:pPr algn="r"/>
            <a:r>
              <a:rPr lang="zh-CN" altLang="en-US" sz="120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1050" i="1" dirty="0"/>
          </a:p>
        </p:txBody>
      </p:sp>
      <p:pic>
        <p:nvPicPr>
          <p:cNvPr id="46" name="Picture 67" descr="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6539" y="1531195"/>
            <a:ext cx="3214688" cy="248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Rectangle 68" descr="psb"/>
          <p:cNvSpPr>
            <a:spLocks noChangeArrowheads="1"/>
          </p:cNvSpPr>
          <p:nvPr/>
        </p:nvSpPr>
        <p:spPr bwMode="auto">
          <a:xfrm>
            <a:off x="3172426" y="1640733"/>
            <a:ext cx="2970212" cy="1719263"/>
          </a:xfrm>
          <a:prstGeom prst="rect">
            <a:avLst/>
          </a:prstGeom>
          <a:blipFill dpi="0" rotWithShape="1">
            <a:blip r:embed="rId3"/>
            <a:srcRect/>
            <a:stretch>
              <a:fillRect b="-15896"/>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757411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22" presetClass="entr" presetSubtype="4" fill="hold" grpId="0" nodeType="withEffect">
                                  <p:stCondLst>
                                    <p:cond delay="150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par>
                          <p:cTn id="11" fill="hold">
                            <p:stCondLst>
                              <p:cond delay="2000"/>
                            </p:stCondLst>
                            <p:childTnLst>
                              <p:par>
                                <p:cTn id="12" presetID="42" presetClass="entr" presetSubtype="0"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1000"/>
                                        <p:tgtEl>
                                          <p:spTgt spid="39"/>
                                        </p:tgtEl>
                                      </p:cBhvr>
                                    </p:animEffect>
                                    <p:anim calcmode="lin" valueType="num">
                                      <p:cBhvr>
                                        <p:cTn id="41" dur="1000" fill="hold"/>
                                        <p:tgtEl>
                                          <p:spTgt spid="39"/>
                                        </p:tgtEl>
                                        <p:attrNameLst>
                                          <p:attrName>ppt_x</p:attrName>
                                        </p:attrNameLst>
                                      </p:cBhvr>
                                      <p:tavLst>
                                        <p:tav tm="0">
                                          <p:val>
                                            <p:strVal val="#ppt_x"/>
                                          </p:val>
                                        </p:tav>
                                        <p:tav tm="100000">
                                          <p:val>
                                            <p:strVal val="#ppt_x"/>
                                          </p:val>
                                        </p:tav>
                                      </p:tavLst>
                                    </p:anim>
                                    <p:anim calcmode="lin" valueType="num">
                                      <p:cBhvr>
                                        <p:cTn id="42" dur="1000" fill="hold"/>
                                        <p:tgtEl>
                                          <p:spTgt spid="3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1000"/>
                                        <p:tgtEl>
                                          <p:spTgt spid="32"/>
                                        </p:tgtEl>
                                      </p:cBhvr>
                                    </p:animEffect>
                                    <p:anim calcmode="lin" valueType="num">
                                      <p:cBhvr>
                                        <p:cTn id="46" dur="1000" fill="hold"/>
                                        <p:tgtEl>
                                          <p:spTgt spid="32"/>
                                        </p:tgtEl>
                                        <p:attrNameLst>
                                          <p:attrName>ppt_x</p:attrName>
                                        </p:attrNameLst>
                                      </p:cBhvr>
                                      <p:tavLst>
                                        <p:tav tm="0">
                                          <p:val>
                                            <p:strVal val="#ppt_x"/>
                                          </p:val>
                                        </p:tav>
                                        <p:tav tm="100000">
                                          <p:val>
                                            <p:strVal val="#ppt_x"/>
                                          </p:val>
                                        </p:tav>
                                      </p:tavLst>
                                    </p:anim>
                                    <p:anim calcmode="lin" valueType="num">
                                      <p:cBhvr>
                                        <p:cTn id="47" dur="1000" fill="hold"/>
                                        <p:tgtEl>
                                          <p:spTgt spid="3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1000"/>
                                        <p:tgtEl>
                                          <p:spTgt spid="40"/>
                                        </p:tgtEl>
                                      </p:cBhvr>
                                    </p:animEffect>
                                    <p:anim calcmode="lin" valueType="num">
                                      <p:cBhvr>
                                        <p:cTn id="51" dur="1000" fill="hold"/>
                                        <p:tgtEl>
                                          <p:spTgt spid="40"/>
                                        </p:tgtEl>
                                        <p:attrNameLst>
                                          <p:attrName>ppt_x</p:attrName>
                                        </p:attrNameLst>
                                      </p:cBhvr>
                                      <p:tavLst>
                                        <p:tav tm="0">
                                          <p:val>
                                            <p:strVal val="#ppt_x"/>
                                          </p:val>
                                        </p:tav>
                                        <p:tav tm="100000">
                                          <p:val>
                                            <p:strVal val="#ppt_x"/>
                                          </p:val>
                                        </p:tav>
                                      </p:tavLst>
                                    </p:anim>
                                    <p:anim calcmode="lin" valueType="num">
                                      <p:cBhvr>
                                        <p:cTn id="52"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randombar(horizontal)">
                                      <p:cBhvr>
                                        <p:cTn id="57" dur="500"/>
                                        <p:tgtEl>
                                          <p:spTgt spid="48"/>
                                        </p:tgtEl>
                                      </p:cBhvr>
                                    </p:animEffect>
                                  </p:childTnLst>
                                </p:cTn>
                              </p:par>
                              <p:par>
                                <p:cTn id="58" presetID="14" presetClass="entr" presetSubtype="10"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randombar(horizontal)">
                                      <p:cBhvr>
                                        <p:cTn id="6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29" grpId="0" animBg="1"/>
      <p:bldP spid="30" grpId="0"/>
      <p:bldP spid="31" grpId="0" animBg="1"/>
      <p:bldP spid="32" grpId="0"/>
      <p:bldP spid="37" grpId="0" animBg="1"/>
      <p:bldP spid="38" grpId="0"/>
      <p:bldP spid="39" grpId="0" animBg="1"/>
      <p:bldP spid="40" grpId="0"/>
      <p:bldP spid="4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组合 9"/>
          <p:cNvGrpSpPr>
            <a:grpSpLocks/>
          </p:cNvGrpSpPr>
          <p:nvPr/>
        </p:nvGrpSpPr>
        <p:grpSpPr bwMode="auto">
          <a:xfrm>
            <a:off x="1034654" y="989410"/>
            <a:ext cx="2152650" cy="3231356"/>
            <a:chOff x="0" y="0"/>
            <a:chExt cx="2603503" cy="3907311"/>
          </a:xfrm>
        </p:grpSpPr>
        <p:pic>
          <p:nvPicPr>
            <p:cNvPr id="22534"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40537"/>
              <a:ext cx="1251637" cy="125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5" name="组合 13"/>
            <p:cNvGrpSpPr>
              <a:grpSpLocks/>
            </p:cNvGrpSpPr>
            <p:nvPr/>
          </p:nvGrpSpPr>
          <p:grpSpPr bwMode="auto">
            <a:xfrm>
              <a:off x="2" y="0"/>
              <a:ext cx="2603500" cy="2592174"/>
              <a:chOff x="0" y="0"/>
              <a:chExt cx="3777627" cy="3761194"/>
            </a:xfrm>
          </p:grpSpPr>
          <p:sp>
            <p:nvSpPr>
              <p:cNvPr id="22539" name="矩形 17"/>
              <p:cNvSpPr>
                <a:spLocks noChangeArrowheads="1"/>
              </p:cNvSpPr>
              <p:nvPr/>
            </p:nvSpPr>
            <p:spPr bwMode="auto">
              <a:xfrm>
                <a:off x="0" y="0"/>
                <a:ext cx="1816100" cy="1816100"/>
              </a:xfrm>
              <a:prstGeom prst="rect">
                <a:avLst/>
              </a:prstGeom>
              <a:solidFill>
                <a:srgbClr val="C200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22540" name="矩形 18"/>
              <p:cNvSpPr>
                <a:spLocks noChangeArrowheads="1"/>
              </p:cNvSpPr>
              <p:nvPr/>
            </p:nvSpPr>
            <p:spPr bwMode="auto">
              <a:xfrm>
                <a:off x="1961528" y="1945093"/>
                <a:ext cx="1816099" cy="181610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grpSp>
        <p:sp>
          <p:nvSpPr>
            <p:cNvPr id="22536" name="矩形 14"/>
            <p:cNvSpPr>
              <a:spLocks noChangeArrowheads="1"/>
            </p:cNvSpPr>
            <p:nvPr/>
          </p:nvSpPr>
          <p:spPr bwMode="auto">
            <a:xfrm>
              <a:off x="1" y="2655674"/>
              <a:ext cx="1251637" cy="125163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pic>
          <p:nvPicPr>
            <p:cNvPr id="22537" name="图片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866" y="0"/>
              <a:ext cx="1251636" cy="125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8"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1867" y="2681075"/>
              <a:ext cx="1251636" cy="122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31" name="矩形 19"/>
          <p:cNvSpPr>
            <a:spLocks noChangeArrowheads="1"/>
          </p:cNvSpPr>
          <p:nvPr/>
        </p:nvSpPr>
        <p:spPr bwMode="auto">
          <a:xfrm>
            <a:off x="4464844" y="281940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dirty="0" smtClean="0">
                <a:solidFill>
                  <a:srgbClr val="35363A"/>
                </a:solidFill>
                <a:latin typeface="微软雅黑" panose="020B0503020204020204" pitchFamily="34" charset="-122"/>
                <a:ea typeface="微软雅黑" panose="020B0503020204020204" pitchFamily="34" charset="-122"/>
              </a:rPr>
              <a:t>单击添加文字</a:t>
            </a:r>
            <a:endParaRPr lang="zh-CN" altLang="en-US" sz="1800" b="1" dirty="0">
              <a:solidFill>
                <a:srgbClr val="35363A"/>
              </a:solidFill>
              <a:latin typeface="微软雅黑" panose="020B0503020204020204" pitchFamily="34" charset="-122"/>
              <a:ea typeface="微软雅黑" panose="020B0503020204020204" pitchFamily="34" charset="-122"/>
            </a:endParaRPr>
          </a:p>
        </p:txBody>
      </p:sp>
      <p:sp>
        <p:nvSpPr>
          <p:cNvPr id="22532" name="矩形 20"/>
          <p:cNvSpPr>
            <a:spLocks noChangeArrowheads="1"/>
          </p:cNvSpPr>
          <p:nvPr/>
        </p:nvSpPr>
        <p:spPr bwMode="auto">
          <a:xfrm>
            <a:off x="4464844" y="3187303"/>
            <a:ext cx="367307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900" dirty="0">
                <a:solidFill>
                  <a:srgbClr val="000000"/>
                </a:solidFill>
                <a:latin typeface="微软雅黑" panose="020B0503020204020204" pitchFamily="34" charset="-122"/>
                <a:ea typeface="微软雅黑" panose="020B0503020204020204" pitchFamily="34" charset="-122"/>
              </a:rPr>
              <a:t>我们工作室致力于专业</a:t>
            </a:r>
            <a:r>
              <a:rPr lang="en-US" altLang="zh-CN" sz="900" dirty="0">
                <a:solidFill>
                  <a:srgbClr val="000000"/>
                </a:solidFill>
                <a:latin typeface="微软雅黑" panose="020B0503020204020204" pitchFamily="34" charset="-122"/>
                <a:ea typeface="微软雅黑" panose="020B0503020204020204" pitchFamily="34" charset="-122"/>
              </a:rPr>
              <a:t>PPT</a:t>
            </a:r>
            <a:r>
              <a:rPr lang="zh-CN" altLang="en-US" sz="900" dirty="0">
                <a:solidFill>
                  <a:srgbClr val="000000"/>
                </a:solidFill>
                <a:latin typeface="微软雅黑" panose="020B0503020204020204" pitchFamily="34" charset="-122"/>
                <a:ea typeface="微软雅黑" panose="020B0503020204020204" pitchFamily="34" charset="-122"/>
              </a:rPr>
              <a:t>模板的发布，课件及汇报</a:t>
            </a:r>
            <a:r>
              <a:rPr lang="en-US" altLang="zh-CN" sz="900" dirty="0">
                <a:solidFill>
                  <a:srgbClr val="000000"/>
                </a:solidFill>
                <a:latin typeface="微软雅黑" panose="020B0503020204020204" pitchFamily="34" charset="-122"/>
                <a:ea typeface="微软雅黑" panose="020B0503020204020204" pitchFamily="34" charset="-122"/>
              </a:rPr>
              <a:t>PPT</a:t>
            </a:r>
            <a:r>
              <a:rPr lang="zh-CN" altLang="en-US" sz="900" dirty="0">
                <a:solidFill>
                  <a:srgbClr val="000000"/>
                </a:solidFill>
                <a:latin typeface="微软雅黑" panose="020B0503020204020204" pitchFamily="34" charset="-122"/>
                <a:ea typeface="微软雅黑" panose="020B0503020204020204" pitchFamily="34" charset="-122"/>
              </a:rPr>
              <a:t>的美化，并为您提供专业的</a:t>
            </a:r>
            <a:r>
              <a:rPr lang="en-US" altLang="zh-CN" sz="900" dirty="0">
                <a:solidFill>
                  <a:srgbClr val="000000"/>
                </a:solidFill>
                <a:latin typeface="微软雅黑" panose="020B0503020204020204" pitchFamily="34" charset="-122"/>
                <a:ea typeface="微软雅黑" panose="020B0503020204020204" pitchFamily="34" charset="-122"/>
              </a:rPr>
              <a:t>PPT</a:t>
            </a:r>
            <a:r>
              <a:rPr lang="zh-CN" altLang="en-US" sz="900" dirty="0">
                <a:solidFill>
                  <a:srgbClr val="00000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dirty="0">
                <a:solidFill>
                  <a:srgbClr val="000000"/>
                </a:solidFill>
                <a:latin typeface="微软雅黑" panose="020B0503020204020204" pitchFamily="34" charset="-122"/>
                <a:ea typeface="微软雅黑" panose="020B0503020204020204" pitchFamily="34" charset="-122"/>
              </a:rPr>
              <a:t>,</a:t>
            </a:r>
            <a:r>
              <a:rPr lang="zh-CN" altLang="en-US" sz="900" dirty="0">
                <a:solidFill>
                  <a:srgbClr val="000000"/>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900" dirty="0">
              <a:solidFill>
                <a:srgbClr val="00000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900" dirty="0">
                <a:solidFill>
                  <a:srgbClr val="000000"/>
                </a:solidFill>
                <a:latin typeface="微软雅黑" panose="020B0503020204020204" pitchFamily="34" charset="-122"/>
                <a:ea typeface="微软雅黑" panose="020B0503020204020204" pitchFamily="34" charset="-122"/>
              </a:rPr>
              <a:t>除了模板的发布与定制，我们还为您准备了使用教程，希望能够能够更好的使用该作品</a:t>
            </a:r>
          </a:p>
        </p:txBody>
      </p:sp>
      <p:sp>
        <p:nvSpPr>
          <p:cNvPr id="22533" name="矩形 21"/>
          <p:cNvSpPr>
            <a:spLocks noChangeArrowheads="1"/>
          </p:cNvSpPr>
          <p:nvPr/>
        </p:nvSpPr>
        <p:spPr bwMode="auto">
          <a:xfrm>
            <a:off x="3270648" y="1012032"/>
            <a:ext cx="1034653" cy="1035844"/>
          </a:xfrm>
          <a:prstGeom prst="rect">
            <a:avLst/>
          </a:prstGeom>
          <a:solidFill>
            <a:srgbClr val="C00000"/>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Tree>
    <p:extLst>
      <p:ext uri="{BB962C8B-B14F-4D97-AF65-F5344CB8AC3E}">
        <p14:creationId xmlns:p14="http://schemas.microsoft.com/office/powerpoint/2010/main" val="2115013873"/>
      </p:ext>
    </p:extLst>
  </p:cSld>
  <p:clrMapOvr>
    <a:masterClrMapping/>
  </p:clrMapOvr>
  <p:transition spd="slow" advClick="0" advTm="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18260" y="1420416"/>
            <a:ext cx="2777728" cy="2764632"/>
            <a:chOff x="3218260" y="1420416"/>
            <a:chExt cx="2777728" cy="2764632"/>
          </a:xfrm>
        </p:grpSpPr>
        <p:sp>
          <p:nvSpPr>
            <p:cNvPr id="36867" name="等腰三角形 3"/>
            <p:cNvSpPr>
              <a:spLocks/>
            </p:cNvSpPr>
            <p:nvPr/>
          </p:nvSpPr>
          <p:spPr bwMode="auto">
            <a:xfrm>
              <a:off x="3218260" y="1420416"/>
              <a:ext cx="1753790" cy="682228"/>
            </a:xfrm>
            <a:custGeom>
              <a:avLst/>
              <a:gdLst>
                <a:gd name="T0" fmla="*/ 0 w 2813420"/>
                <a:gd name="T1" fmla="*/ 756134 h 1094303"/>
                <a:gd name="T2" fmla="*/ 1524504 w 2813420"/>
                <a:gd name="T3" fmla="*/ 9073 h 1094303"/>
                <a:gd name="T4" fmla="*/ 1943561 w 2813420"/>
                <a:gd name="T5" fmla="*/ 756134 h 1094303"/>
                <a:gd name="T6" fmla="*/ 0 w 2813420"/>
                <a:gd name="T7" fmla="*/ 756134 h 109430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3420" h="1094303">
                  <a:moveTo>
                    <a:pt x="0" y="1094303"/>
                  </a:moveTo>
                  <a:cubicBezTo>
                    <a:pt x="253003" y="-287168"/>
                    <a:pt x="1633767" y="45862"/>
                    <a:pt x="2206810" y="13131"/>
                  </a:cubicBezTo>
                  <a:lnTo>
                    <a:pt x="2813420" y="1094303"/>
                  </a:lnTo>
                  <a:lnTo>
                    <a:pt x="0" y="1094303"/>
                  </a:lnTo>
                  <a:close/>
                </a:path>
              </a:pathLst>
            </a:custGeom>
            <a:solidFill>
              <a:srgbClr val="C00000"/>
            </a:solidFill>
            <a:ln>
              <a:noFill/>
            </a:ln>
            <a:extLst/>
          </p:spPr>
          <p:txBody>
            <a:bodyPr anchor="ctr"/>
            <a:lstStyle/>
            <a:p>
              <a:endParaRPr lang="zh-CN" altLang="en-US" sz="1013"/>
            </a:p>
          </p:txBody>
        </p:sp>
        <p:sp>
          <p:nvSpPr>
            <p:cNvPr id="36868" name="文本框 21"/>
            <p:cNvSpPr txBox="1">
              <a:spLocks noChangeArrowheads="1"/>
            </p:cNvSpPr>
            <p:nvPr/>
          </p:nvSpPr>
          <p:spPr bwMode="auto">
            <a:xfrm>
              <a:off x="3899298" y="1452563"/>
              <a:ext cx="3917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600" b="1">
                  <a:solidFill>
                    <a:srgbClr val="FFFFFF"/>
                  </a:solidFill>
                  <a:latin typeface="微软雅黑" panose="020B0503020204020204" pitchFamily="34" charset="-122"/>
                  <a:ea typeface="微软雅黑" panose="020B0503020204020204" pitchFamily="34" charset="-122"/>
                </a:rPr>
                <a:t>A</a:t>
              </a:r>
              <a:endParaRPr lang="zh-CN" altLang="en-US" sz="3600" b="1">
                <a:solidFill>
                  <a:srgbClr val="FFFFFF"/>
                </a:solidFill>
                <a:latin typeface="微软雅黑" panose="020B0503020204020204" pitchFamily="34" charset="-122"/>
                <a:ea typeface="微软雅黑" panose="020B0503020204020204" pitchFamily="34" charset="-122"/>
              </a:endParaRPr>
            </a:p>
          </p:txBody>
        </p:sp>
        <p:sp>
          <p:nvSpPr>
            <p:cNvPr id="36869" name="等腰三角形 4"/>
            <p:cNvSpPr>
              <a:spLocks/>
            </p:cNvSpPr>
            <p:nvPr/>
          </p:nvSpPr>
          <p:spPr bwMode="auto">
            <a:xfrm>
              <a:off x="4601766" y="1426369"/>
              <a:ext cx="1303734" cy="1366838"/>
            </a:xfrm>
            <a:custGeom>
              <a:avLst/>
              <a:gdLst>
                <a:gd name="T0" fmla="*/ 0 w 2091690"/>
                <a:gd name="T1" fmla="*/ 1898 h 2191898"/>
                <a:gd name="T2" fmla="*/ 1444635 w 2091690"/>
                <a:gd name="T3" fmla="*/ 539568 h 2191898"/>
                <a:gd name="T4" fmla="*/ 881942 w 2091690"/>
                <a:gd name="T5" fmla="*/ 1515273 h 2191898"/>
                <a:gd name="T6" fmla="*/ 0 w 2091690"/>
                <a:gd name="T7" fmla="*/ 1898 h 21918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91690" h="2191898">
                  <a:moveTo>
                    <a:pt x="0" y="2746"/>
                  </a:moveTo>
                  <a:cubicBezTo>
                    <a:pt x="600710" y="25779"/>
                    <a:pt x="1727200" y="-172167"/>
                    <a:pt x="2091690" y="780506"/>
                  </a:cubicBezTo>
                  <a:lnTo>
                    <a:pt x="1276965" y="2191898"/>
                  </a:lnTo>
                  <a:lnTo>
                    <a:pt x="0" y="2746"/>
                  </a:lnTo>
                  <a:close/>
                </a:path>
              </a:pathLst>
            </a:custGeom>
            <a:solidFill>
              <a:srgbClr val="C20009"/>
            </a:solidFill>
            <a:ln w="25400" cap="flat" cmpd="sng">
              <a:solidFill>
                <a:srgbClr val="000000">
                  <a:alpha val="0"/>
                </a:srgbClr>
              </a:solidFill>
              <a:round/>
              <a:headEnd/>
              <a:tailEnd/>
            </a:ln>
          </p:spPr>
          <p:txBody>
            <a:bodyPr lIns="0" tIns="0" rIns="0" bIns="0" anchor="ctr"/>
            <a:lstStyle/>
            <a:p>
              <a:endParaRPr lang="zh-CN" altLang="en-US" sz="1013"/>
            </a:p>
          </p:txBody>
        </p:sp>
        <p:sp>
          <p:nvSpPr>
            <p:cNvPr id="36870" name="文本框 19"/>
            <p:cNvSpPr txBox="1">
              <a:spLocks noChangeArrowheads="1"/>
            </p:cNvSpPr>
            <p:nvPr/>
          </p:nvSpPr>
          <p:spPr bwMode="auto">
            <a:xfrm>
              <a:off x="5110163" y="1514476"/>
              <a:ext cx="3905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600" b="1">
                  <a:solidFill>
                    <a:srgbClr val="FFFFFF"/>
                  </a:solidFill>
                  <a:latin typeface="微软雅黑" panose="020B0503020204020204" pitchFamily="34" charset="-122"/>
                  <a:ea typeface="微软雅黑" panose="020B0503020204020204" pitchFamily="34" charset="-122"/>
                </a:rPr>
                <a:t>B</a:t>
              </a:r>
              <a:endParaRPr lang="zh-CN" altLang="en-US" sz="3600" b="1">
                <a:solidFill>
                  <a:srgbClr val="FFFFFF"/>
                </a:solidFill>
                <a:latin typeface="微软雅黑" panose="020B0503020204020204" pitchFamily="34" charset="-122"/>
                <a:ea typeface="微软雅黑" panose="020B0503020204020204" pitchFamily="34" charset="-122"/>
              </a:endParaRPr>
            </a:p>
          </p:txBody>
        </p:sp>
        <p:sp>
          <p:nvSpPr>
            <p:cNvPr id="36871" name="等腰三角形 4"/>
            <p:cNvSpPr>
              <a:spLocks/>
            </p:cNvSpPr>
            <p:nvPr/>
          </p:nvSpPr>
          <p:spPr bwMode="auto">
            <a:xfrm rot="10800000">
              <a:off x="3298032" y="2818210"/>
              <a:ext cx="1303735" cy="1359694"/>
            </a:xfrm>
            <a:custGeom>
              <a:avLst/>
              <a:gdLst>
                <a:gd name="T0" fmla="*/ 0 w 2091690"/>
                <a:gd name="T1" fmla="*/ 1895 h 2182066"/>
                <a:gd name="T2" fmla="*/ 1444637 w 2091690"/>
                <a:gd name="T3" fmla="*/ 538766 h 2182066"/>
                <a:gd name="T4" fmla="*/ 881941 w 2091690"/>
                <a:gd name="T5" fmla="*/ 1506232 h 2182066"/>
                <a:gd name="T6" fmla="*/ 0 w 2091690"/>
                <a:gd name="T7" fmla="*/ 1895 h 218206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91690" h="2182066">
                  <a:moveTo>
                    <a:pt x="0" y="2746"/>
                  </a:moveTo>
                  <a:cubicBezTo>
                    <a:pt x="600710" y="25779"/>
                    <a:pt x="1727200" y="-172167"/>
                    <a:pt x="2091690" y="780506"/>
                  </a:cubicBezTo>
                  <a:lnTo>
                    <a:pt x="1276964" y="2182066"/>
                  </a:lnTo>
                  <a:lnTo>
                    <a:pt x="0" y="2746"/>
                  </a:lnTo>
                  <a:close/>
                </a:path>
              </a:pathLst>
            </a:custGeom>
            <a:solidFill>
              <a:srgbClr val="C20009"/>
            </a:solidFill>
            <a:ln w="25400" cap="flat" cmpd="sng">
              <a:solidFill>
                <a:srgbClr val="000000">
                  <a:alpha val="0"/>
                </a:srgbClr>
              </a:solidFill>
              <a:round/>
              <a:headEnd/>
              <a:tailEnd/>
            </a:ln>
          </p:spPr>
          <p:txBody>
            <a:bodyPr lIns="0" tIns="0" rIns="0" bIns="0" anchor="ctr"/>
            <a:lstStyle/>
            <a:p>
              <a:endParaRPr lang="zh-CN" altLang="en-US" sz="1013"/>
            </a:p>
          </p:txBody>
        </p:sp>
        <p:sp>
          <p:nvSpPr>
            <p:cNvPr id="36872" name="文本框 17"/>
            <p:cNvSpPr txBox="1">
              <a:spLocks noChangeArrowheads="1"/>
            </p:cNvSpPr>
            <p:nvPr/>
          </p:nvSpPr>
          <p:spPr bwMode="auto">
            <a:xfrm>
              <a:off x="3833813" y="3490913"/>
              <a:ext cx="3905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600" b="1">
                  <a:solidFill>
                    <a:srgbClr val="FFFFFF"/>
                  </a:solidFill>
                  <a:latin typeface="微软雅黑" panose="020B0503020204020204" pitchFamily="34" charset="-122"/>
                  <a:ea typeface="微软雅黑" panose="020B0503020204020204" pitchFamily="34" charset="-122"/>
                </a:rPr>
                <a:t>E</a:t>
              </a:r>
              <a:endParaRPr lang="zh-CN" altLang="en-US" sz="3600" b="1">
                <a:solidFill>
                  <a:srgbClr val="FFFFFF"/>
                </a:solidFill>
                <a:latin typeface="微软雅黑" panose="020B0503020204020204" pitchFamily="34" charset="-122"/>
                <a:ea typeface="微软雅黑" panose="020B0503020204020204" pitchFamily="34" charset="-122"/>
              </a:endParaRPr>
            </a:p>
          </p:txBody>
        </p:sp>
        <p:sp>
          <p:nvSpPr>
            <p:cNvPr id="36873" name="等腰三角形 3"/>
            <p:cNvSpPr>
              <a:spLocks/>
            </p:cNvSpPr>
            <p:nvPr/>
          </p:nvSpPr>
          <p:spPr bwMode="auto">
            <a:xfrm rot="10800000">
              <a:off x="4224338" y="3502819"/>
              <a:ext cx="1771650" cy="682229"/>
            </a:xfrm>
            <a:custGeom>
              <a:avLst/>
              <a:gdLst>
                <a:gd name="T0" fmla="*/ 0 w 2842917"/>
                <a:gd name="T1" fmla="*/ 756135 h 1094303"/>
                <a:gd name="T2" fmla="*/ 1523596 w 2842917"/>
                <a:gd name="T3" fmla="*/ 9073 h 1094303"/>
                <a:gd name="T4" fmla="*/ 1962769 w 2842917"/>
                <a:gd name="T5" fmla="*/ 756135 h 1094303"/>
                <a:gd name="T6" fmla="*/ 0 w 2842917"/>
                <a:gd name="T7" fmla="*/ 756135 h 109430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42917" h="1094303">
                  <a:moveTo>
                    <a:pt x="0" y="1094303"/>
                  </a:moveTo>
                  <a:cubicBezTo>
                    <a:pt x="253003" y="-287168"/>
                    <a:pt x="1633767" y="45862"/>
                    <a:pt x="2206810" y="13131"/>
                  </a:cubicBezTo>
                  <a:lnTo>
                    <a:pt x="2842917" y="1094303"/>
                  </a:lnTo>
                  <a:lnTo>
                    <a:pt x="0" y="1094303"/>
                  </a:lnTo>
                  <a:close/>
                </a:path>
              </a:pathLst>
            </a:custGeom>
            <a:solidFill>
              <a:srgbClr val="C00000"/>
            </a:solidFill>
            <a:ln>
              <a:noFill/>
            </a:ln>
            <a:extLst/>
          </p:spPr>
          <p:txBody>
            <a:bodyPr anchor="ctr"/>
            <a:lstStyle/>
            <a:p>
              <a:endParaRPr lang="zh-CN" altLang="en-US" sz="1013"/>
            </a:p>
          </p:txBody>
        </p:sp>
        <p:sp>
          <p:nvSpPr>
            <p:cNvPr id="36874" name="文本框 15"/>
            <p:cNvSpPr txBox="1">
              <a:spLocks noChangeArrowheads="1"/>
            </p:cNvSpPr>
            <p:nvPr/>
          </p:nvSpPr>
          <p:spPr bwMode="auto">
            <a:xfrm>
              <a:off x="5028010" y="3515917"/>
              <a:ext cx="3917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600" b="1">
                  <a:solidFill>
                    <a:srgbClr val="FFFFFF"/>
                  </a:solidFill>
                  <a:latin typeface="微软雅黑" panose="020B0503020204020204" pitchFamily="34" charset="-122"/>
                  <a:ea typeface="微软雅黑" panose="020B0503020204020204" pitchFamily="34" charset="-122"/>
                </a:rPr>
                <a:t>D</a:t>
              </a:r>
              <a:endParaRPr lang="zh-CN" altLang="en-US" sz="3600" b="1">
                <a:solidFill>
                  <a:srgbClr val="FFFFFF"/>
                </a:solidFill>
                <a:latin typeface="微软雅黑" panose="020B0503020204020204" pitchFamily="34" charset="-122"/>
                <a:ea typeface="微软雅黑" panose="020B0503020204020204" pitchFamily="34" charset="-122"/>
              </a:endParaRPr>
            </a:p>
          </p:txBody>
        </p:sp>
        <p:sp>
          <p:nvSpPr>
            <p:cNvPr id="36875" name="直角三角形 5"/>
            <p:cNvSpPr>
              <a:spLocks/>
            </p:cNvSpPr>
            <p:nvPr/>
          </p:nvSpPr>
          <p:spPr bwMode="auto">
            <a:xfrm rot="10800000" flipH="1">
              <a:off x="3221831" y="2114551"/>
              <a:ext cx="971550" cy="1575197"/>
            </a:xfrm>
            <a:custGeom>
              <a:avLst/>
              <a:gdLst>
                <a:gd name="T0" fmla="*/ 2595 w 1558233"/>
                <a:gd name="T1" fmla="*/ 1745666 h 2526889"/>
                <a:gd name="T2" fmla="*/ 63751 w 1558233"/>
                <a:gd name="T3" fmla="*/ 0 h 2526889"/>
                <a:gd name="T4" fmla="*/ 1076900 w 1558233"/>
                <a:gd name="T5" fmla="*/ 1745666 h 2526889"/>
                <a:gd name="T6" fmla="*/ 2595 w 1558233"/>
                <a:gd name="T7" fmla="*/ 1745666 h 25268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8233" h="2526889">
                  <a:moveTo>
                    <a:pt x="3754" y="2526889"/>
                  </a:moveTo>
                  <a:cubicBezTo>
                    <a:pt x="33251" y="1684593"/>
                    <a:pt x="-65071" y="104877"/>
                    <a:pt x="92245" y="0"/>
                  </a:cubicBezTo>
                  <a:lnTo>
                    <a:pt x="1558233" y="2526889"/>
                  </a:lnTo>
                  <a:lnTo>
                    <a:pt x="3754" y="2526889"/>
                  </a:lnTo>
                  <a:close/>
                </a:path>
              </a:pathLst>
            </a:custGeom>
            <a:solidFill>
              <a:srgbClr val="C00000"/>
            </a:solidFill>
            <a:ln>
              <a:noFill/>
            </a:ln>
            <a:extLst/>
          </p:spPr>
          <p:txBody>
            <a:bodyPr anchor="ctr"/>
            <a:lstStyle/>
            <a:p>
              <a:endParaRPr lang="zh-CN" altLang="en-US" sz="1013"/>
            </a:p>
          </p:txBody>
        </p:sp>
        <p:sp>
          <p:nvSpPr>
            <p:cNvPr id="36876" name="文本框 13"/>
            <p:cNvSpPr txBox="1">
              <a:spLocks noChangeArrowheads="1"/>
            </p:cNvSpPr>
            <p:nvPr/>
          </p:nvSpPr>
          <p:spPr bwMode="auto">
            <a:xfrm>
              <a:off x="3290888" y="2450307"/>
              <a:ext cx="3905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600" b="1">
                  <a:solidFill>
                    <a:srgbClr val="FFFFFF"/>
                  </a:solidFill>
                  <a:latin typeface="微软雅黑" panose="020B0503020204020204" pitchFamily="34" charset="-122"/>
                  <a:ea typeface="微软雅黑" panose="020B0503020204020204" pitchFamily="34" charset="-122"/>
                </a:rPr>
                <a:t>F</a:t>
              </a:r>
              <a:endParaRPr lang="zh-CN" altLang="en-US" sz="3600" b="1">
                <a:solidFill>
                  <a:srgbClr val="FFFFFF"/>
                </a:solidFill>
                <a:latin typeface="微软雅黑" panose="020B0503020204020204" pitchFamily="34" charset="-122"/>
                <a:ea typeface="微软雅黑" panose="020B0503020204020204" pitchFamily="34" charset="-122"/>
              </a:endParaRPr>
            </a:p>
          </p:txBody>
        </p:sp>
        <p:sp>
          <p:nvSpPr>
            <p:cNvPr id="36877" name="直角三角形 5"/>
            <p:cNvSpPr>
              <a:spLocks/>
            </p:cNvSpPr>
            <p:nvPr/>
          </p:nvSpPr>
          <p:spPr bwMode="auto">
            <a:xfrm flipH="1">
              <a:off x="5018485" y="1915716"/>
              <a:ext cx="971550" cy="1575197"/>
            </a:xfrm>
            <a:custGeom>
              <a:avLst/>
              <a:gdLst>
                <a:gd name="T0" fmla="*/ 2595 w 1558233"/>
                <a:gd name="T1" fmla="*/ 1745665 h 2526889"/>
                <a:gd name="T2" fmla="*/ 63751 w 1558233"/>
                <a:gd name="T3" fmla="*/ 0 h 2526889"/>
                <a:gd name="T4" fmla="*/ 1076900 w 1558233"/>
                <a:gd name="T5" fmla="*/ 1745665 h 2526889"/>
                <a:gd name="T6" fmla="*/ 2595 w 1558233"/>
                <a:gd name="T7" fmla="*/ 1745665 h 25268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8233" h="2526889">
                  <a:moveTo>
                    <a:pt x="3754" y="2526889"/>
                  </a:moveTo>
                  <a:cubicBezTo>
                    <a:pt x="33251" y="1684593"/>
                    <a:pt x="-65071" y="104877"/>
                    <a:pt x="92245" y="0"/>
                  </a:cubicBezTo>
                  <a:lnTo>
                    <a:pt x="1558233" y="2526889"/>
                  </a:lnTo>
                  <a:lnTo>
                    <a:pt x="3754" y="2526889"/>
                  </a:lnTo>
                  <a:close/>
                </a:path>
              </a:pathLst>
            </a:custGeom>
            <a:solidFill>
              <a:srgbClr val="C00000"/>
            </a:solidFill>
            <a:ln>
              <a:noFill/>
            </a:ln>
            <a:extLst/>
          </p:spPr>
          <p:txBody>
            <a:bodyPr anchor="ctr"/>
            <a:lstStyle/>
            <a:p>
              <a:endParaRPr lang="zh-CN" altLang="en-US" sz="1013"/>
            </a:p>
          </p:txBody>
        </p:sp>
        <p:sp>
          <p:nvSpPr>
            <p:cNvPr id="36878" name="文本框 11"/>
            <p:cNvSpPr txBox="1">
              <a:spLocks noChangeArrowheads="1"/>
            </p:cNvSpPr>
            <p:nvPr/>
          </p:nvSpPr>
          <p:spPr bwMode="auto">
            <a:xfrm>
              <a:off x="5550694" y="2489598"/>
              <a:ext cx="3905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600" b="1">
                  <a:solidFill>
                    <a:srgbClr val="FFFFFF"/>
                  </a:solidFill>
                  <a:latin typeface="微软雅黑" panose="020B0503020204020204" pitchFamily="34" charset="-122"/>
                  <a:ea typeface="微软雅黑" panose="020B0503020204020204" pitchFamily="34" charset="-122"/>
                </a:rPr>
                <a:t>C</a:t>
              </a:r>
              <a:endParaRPr lang="zh-CN" altLang="en-US" sz="3600" b="1">
                <a:solidFill>
                  <a:srgbClr val="FFFFFF"/>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33388" y="1775222"/>
            <a:ext cx="2390775" cy="2077269"/>
            <a:chOff x="433388" y="1775222"/>
            <a:chExt cx="2390775" cy="2077269"/>
          </a:xfrm>
        </p:grpSpPr>
        <p:grpSp>
          <p:nvGrpSpPr>
            <p:cNvPr id="36879" name="组合 22"/>
            <p:cNvGrpSpPr>
              <a:grpSpLocks/>
            </p:cNvGrpSpPr>
            <p:nvPr/>
          </p:nvGrpSpPr>
          <p:grpSpPr bwMode="auto">
            <a:xfrm>
              <a:off x="433388" y="1775222"/>
              <a:ext cx="2390775" cy="577081"/>
              <a:chOff x="0" y="0"/>
              <a:chExt cx="3187946" cy="768285"/>
            </a:xfrm>
          </p:grpSpPr>
          <p:sp>
            <p:nvSpPr>
              <p:cNvPr id="36895" name="矩形 23"/>
              <p:cNvSpPr>
                <a:spLocks noChangeArrowheads="1"/>
              </p:cNvSpPr>
              <p:nvPr/>
            </p:nvSpPr>
            <p:spPr bwMode="auto">
              <a:xfrm>
                <a:off x="0" y="68090"/>
                <a:ext cx="235974" cy="235974"/>
              </a:xfrm>
              <a:prstGeom prst="rect">
                <a:avLst/>
              </a:prstGeom>
              <a:solidFill>
                <a:srgbClr val="FE1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微软雅黑" panose="020B0503020204020204" pitchFamily="34" charset="-122"/>
                  <a:ea typeface="微软雅黑" panose="020B0503020204020204" pitchFamily="34" charset="-122"/>
                </a:endParaRPr>
              </a:p>
            </p:txBody>
          </p:sp>
          <p:sp>
            <p:nvSpPr>
              <p:cNvPr id="36896" name="矩形 24"/>
              <p:cNvSpPr>
                <a:spLocks noChangeArrowheads="1"/>
              </p:cNvSpPr>
              <p:nvPr/>
            </p:nvSpPr>
            <p:spPr bwMode="auto">
              <a:xfrm>
                <a:off x="294967" y="0"/>
                <a:ext cx="2892979" cy="768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50" dirty="0">
                    <a:solidFill>
                      <a:srgbClr val="262626"/>
                    </a:solidFill>
                    <a:latin typeface="微软雅黑" panose="020B0503020204020204" pitchFamily="34" charset="-122"/>
                    <a:ea typeface="微软雅黑" panose="020B0503020204020204" pitchFamily="34" charset="-122"/>
                  </a:rPr>
                  <a:t>我们工作室致力于专业</a:t>
                </a:r>
                <a:r>
                  <a:rPr lang="en-US" altLang="zh-CN" sz="1050" dirty="0">
                    <a:solidFill>
                      <a:srgbClr val="262626"/>
                    </a:solidFill>
                    <a:latin typeface="微软雅黑" panose="020B0503020204020204" pitchFamily="34" charset="-122"/>
                    <a:ea typeface="微软雅黑" panose="020B0503020204020204" pitchFamily="34" charset="-122"/>
                  </a:rPr>
                  <a:t>PPT</a:t>
                </a:r>
                <a:r>
                  <a:rPr lang="zh-CN" altLang="en-US" sz="1050" dirty="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050" dirty="0">
                    <a:solidFill>
                      <a:srgbClr val="262626"/>
                    </a:solidFill>
                    <a:latin typeface="微软雅黑" panose="020B0503020204020204" pitchFamily="34" charset="-122"/>
                    <a:ea typeface="微软雅黑" panose="020B0503020204020204" pitchFamily="34" charset="-122"/>
                  </a:rPr>
                  <a:t>PPT</a:t>
                </a:r>
                <a:r>
                  <a:rPr lang="zh-CN" altLang="en-US" sz="1050" dirty="0">
                    <a:solidFill>
                      <a:srgbClr val="262626"/>
                    </a:solidFill>
                    <a:latin typeface="微软雅黑" panose="020B0503020204020204" pitchFamily="34" charset="-122"/>
                    <a:ea typeface="微软雅黑" panose="020B0503020204020204" pitchFamily="34" charset="-122"/>
                  </a:rPr>
                  <a:t>个性定制服务。</a:t>
                </a:r>
                <a:endParaRPr lang="en-US" altLang="zh-CN" sz="1050" dirty="0">
                  <a:solidFill>
                    <a:srgbClr val="262626"/>
                  </a:solidFill>
                  <a:latin typeface="微软雅黑" panose="020B0503020204020204" pitchFamily="34" charset="-122"/>
                  <a:ea typeface="微软雅黑" panose="020B0503020204020204" pitchFamily="34" charset="-122"/>
                </a:endParaRPr>
              </a:p>
            </p:txBody>
          </p:sp>
        </p:grpSp>
        <p:grpSp>
          <p:nvGrpSpPr>
            <p:cNvPr id="36880" name="组合 25"/>
            <p:cNvGrpSpPr>
              <a:grpSpLocks/>
            </p:cNvGrpSpPr>
            <p:nvPr/>
          </p:nvGrpSpPr>
          <p:grpSpPr bwMode="auto">
            <a:xfrm>
              <a:off x="433388" y="2525316"/>
              <a:ext cx="2390775" cy="577081"/>
              <a:chOff x="0" y="0"/>
              <a:chExt cx="3187946" cy="768285"/>
            </a:xfrm>
          </p:grpSpPr>
          <p:sp>
            <p:nvSpPr>
              <p:cNvPr id="36893" name="矩形 26"/>
              <p:cNvSpPr>
                <a:spLocks noChangeArrowheads="1"/>
              </p:cNvSpPr>
              <p:nvPr/>
            </p:nvSpPr>
            <p:spPr bwMode="auto">
              <a:xfrm>
                <a:off x="0" y="68090"/>
                <a:ext cx="235974" cy="235974"/>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微软雅黑" panose="020B0503020204020204" pitchFamily="34" charset="-122"/>
                  <a:ea typeface="微软雅黑" panose="020B0503020204020204" pitchFamily="34" charset="-122"/>
                </a:endParaRPr>
              </a:p>
            </p:txBody>
          </p:sp>
          <p:sp>
            <p:nvSpPr>
              <p:cNvPr id="36894" name="矩形 27"/>
              <p:cNvSpPr>
                <a:spLocks noChangeArrowheads="1"/>
              </p:cNvSpPr>
              <p:nvPr/>
            </p:nvSpPr>
            <p:spPr bwMode="auto">
              <a:xfrm>
                <a:off x="294967" y="0"/>
                <a:ext cx="2892979" cy="768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50">
                    <a:solidFill>
                      <a:srgbClr val="262626"/>
                    </a:solidFill>
                    <a:latin typeface="微软雅黑" panose="020B0503020204020204" pitchFamily="34" charset="-122"/>
                    <a:ea typeface="微软雅黑" panose="020B0503020204020204" pitchFamily="34" charset="-122"/>
                  </a:rPr>
                  <a:t>我们工作室致力于专业</a:t>
                </a:r>
                <a:r>
                  <a:rPr lang="en-US" altLang="zh-CN" sz="1050">
                    <a:solidFill>
                      <a:srgbClr val="262626"/>
                    </a:solidFill>
                    <a:latin typeface="微软雅黑" panose="020B0503020204020204" pitchFamily="34" charset="-122"/>
                    <a:ea typeface="微软雅黑" panose="020B0503020204020204" pitchFamily="34" charset="-122"/>
                  </a:rPr>
                  <a:t>PPT</a:t>
                </a:r>
                <a:r>
                  <a:rPr lang="zh-CN" altLang="en-US" sz="105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050">
                    <a:solidFill>
                      <a:srgbClr val="262626"/>
                    </a:solidFill>
                    <a:latin typeface="微软雅黑" panose="020B0503020204020204" pitchFamily="34" charset="-122"/>
                    <a:ea typeface="微软雅黑" panose="020B0503020204020204" pitchFamily="34" charset="-122"/>
                  </a:rPr>
                  <a:t>PPT</a:t>
                </a:r>
                <a:r>
                  <a:rPr lang="zh-CN" altLang="en-US" sz="1050">
                    <a:solidFill>
                      <a:srgbClr val="262626"/>
                    </a:solidFill>
                    <a:latin typeface="微软雅黑" panose="020B0503020204020204" pitchFamily="34" charset="-122"/>
                    <a:ea typeface="微软雅黑" panose="020B0503020204020204" pitchFamily="34" charset="-122"/>
                  </a:rPr>
                  <a:t>个性定制服务。</a:t>
                </a:r>
                <a:endParaRPr lang="en-US" altLang="zh-CN" sz="1050">
                  <a:solidFill>
                    <a:srgbClr val="262626"/>
                  </a:solidFill>
                  <a:latin typeface="微软雅黑" panose="020B0503020204020204" pitchFamily="34" charset="-122"/>
                  <a:ea typeface="微软雅黑" panose="020B0503020204020204" pitchFamily="34" charset="-122"/>
                </a:endParaRPr>
              </a:p>
            </p:txBody>
          </p:sp>
        </p:grpSp>
        <p:grpSp>
          <p:nvGrpSpPr>
            <p:cNvPr id="36881" name="组合 28"/>
            <p:cNvGrpSpPr>
              <a:grpSpLocks/>
            </p:cNvGrpSpPr>
            <p:nvPr/>
          </p:nvGrpSpPr>
          <p:grpSpPr bwMode="auto">
            <a:xfrm>
              <a:off x="433388" y="3275410"/>
              <a:ext cx="2390775" cy="577081"/>
              <a:chOff x="0" y="0"/>
              <a:chExt cx="3187946" cy="768285"/>
            </a:xfrm>
          </p:grpSpPr>
          <p:sp>
            <p:nvSpPr>
              <p:cNvPr id="36891" name="矩形 29"/>
              <p:cNvSpPr>
                <a:spLocks noChangeArrowheads="1"/>
              </p:cNvSpPr>
              <p:nvPr/>
            </p:nvSpPr>
            <p:spPr bwMode="auto">
              <a:xfrm>
                <a:off x="0" y="68090"/>
                <a:ext cx="235974" cy="235974"/>
              </a:xfrm>
              <a:prstGeom prst="rect">
                <a:avLst/>
              </a:prstGeom>
              <a:solidFill>
                <a:srgbClr val="FE1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微软雅黑" panose="020B0503020204020204" pitchFamily="34" charset="-122"/>
                  <a:ea typeface="微软雅黑" panose="020B0503020204020204" pitchFamily="34" charset="-122"/>
                </a:endParaRPr>
              </a:p>
            </p:txBody>
          </p:sp>
          <p:sp>
            <p:nvSpPr>
              <p:cNvPr id="36892" name="矩形 30"/>
              <p:cNvSpPr>
                <a:spLocks noChangeArrowheads="1"/>
              </p:cNvSpPr>
              <p:nvPr/>
            </p:nvSpPr>
            <p:spPr bwMode="auto">
              <a:xfrm>
                <a:off x="294967" y="0"/>
                <a:ext cx="2892979" cy="768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50">
                    <a:solidFill>
                      <a:srgbClr val="262626"/>
                    </a:solidFill>
                    <a:latin typeface="微软雅黑" panose="020B0503020204020204" pitchFamily="34" charset="-122"/>
                    <a:ea typeface="微软雅黑" panose="020B0503020204020204" pitchFamily="34" charset="-122"/>
                  </a:rPr>
                  <a:t>我们工作室致力于专业</a:t>
                </a:r>
                <a:r>
                  <a:rPr lang="en-US" altLang="zh-CN" sz="1050">
                    <a:solidFill>
                      <a:srgbClr val="262626"/>
                    </a:solidFill>
                    <a:latin typeface="微软雅黑" panose="020B0503020204020204" pitchFamily="34" charset="-122"/>
                    <a:ea typeface="微软雅黑" panose="020B0503020204020204" pitchFamily="34" charset="-122"/>
                  </a:rPr>
                  <a:t>PPT</a:t>
                </a:r>
                <a:r>
                  <a:rPr lang="zh-CN" altLang="en-US" sz="105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050">
                    <a:solidFill>
                      <a:srgbClr val="262626"/>
                    </a:solidFill>
                    <a:latin typeface="微软雅黑" panose="020B0503020204020204" pitchFamily="34" charset="-122"/>
                    <a:ea typeface="微软雅黑" panose="020B0503020204020204" pitchFamily="34" charset="-122"/>
                  </a:rPr>
                  <a:t>PPT</a:t>
                </a:r>
                <a:r>
                  <a:rPr lang="zh-CN" altLang="en-US" sz="1050">
                    <a:solidFill>
                      <a:srgbClr val="262626"/>
                    </a:solidFill>
                    <a:latin typeface="微软雅黑" panose="020B0503020204020204" pitchFamily="34" charset="-122"/>
                    <a:ea typeface="微软雅黑" panose="020B0503020204020204" pitchFamily="34" charset="-122"/>
                  </a:rPr>
                  <a:t>个性定制服务。</a:t>
                </a:r>
                <a:endParaRPr lang="en-US" altLang="zh-CN" sz="1050">
                  <a:solidFill>
                    <a:srgbClr val="262626"/>
                  </a:solidFill>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6394847" y="1775222"/>
            <a:ext cx="2391966" cy="2077269"/>
            <a:chOff x="6394847" y="1775222"/>
            <a:chExt cx="2391966" cy="2077269"/>
          </a:xfrm>
        </p:grpSpPr>
        <p:grpSp>
          <p:nvGrpSpPr>
            <p:cNvPr id="36882" name="组合 31"/>
            <p:cNvGrpSpPr>
              <a:grpSpLocks/>
            </p:cNvGrpSpPr>
            <p:nvPr/>
          </p:nvGrpSpPr>
          <p:grpSpPr bwMode="auto">
            <a:xfrm>
              <a:off x="6394847" y="1775222"/>
              <a:ext cx="2390775" cy="577081"/>
              <a:chOff x="0" y="0"/>
              <a:chExt cx="3187946" cy="768285"/>
            </a:xfrm>
          </p:grpSpPr>
          <p:sp>
            <p:nvSpPr>
              <p:cNvPr id="36889" name="矩形 32"/>
              <p:cNvSpPr>
                <a:spLocks noChangeArrowheads="1"/>
              </p:cNvSpPr>
              <p:nvPr/>
            </p:nvSpPr>
            <p:spPr bwMode="auto">
              <a:xfrm>
                <a:off x="0" y="68090"/>
                <a:ext cx="235974" cy="235974"/>
              </a:xfrm>
              <a:prstGeom prst="rect">
                <a:avLst/>
              </a:prstGeom>
              <a:solidFill>
                <a:srgbClr val="FE1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微软雅黑" panose="020B0503020204020204" pitchFamily="34" charset="-122"/>
                  <a:ea typeface="微软雅黑" panose="020B0503020204020204" pitchFamily="34" charset="-122"/>
                </a:endParaRPr>
              </a:p>
            </p:txBody>
          </p:sp>
          <p:sp>
            <p:nvSpPr>
              <p:cNvPr id="36890" name="矩形 33"/>
              <p:cNvSpPr>
                <a:spLocks noChangeArrowheads="1"/>
              </p:cNvSpPr>
              <p:nvPr/>
            </p:nvSpPr>
            <p:spPr bwMode="auto">
              <a:xfrm>
                <a:off x="294967" y="0"/>
                <a:ext cx="2892979" cy="768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50">
                    <a:solidFill>
                      <a:srgbClr val="262626"/>
                    </a:solidFill>
                    <a:latin typeface="微软雅黑" panose="020B0503020204020204" pitchFamily="34" charset="-122"/>
                    <a:ea typeface="微软雅黑" panose="020B0503020204020204" pitchFamily="34" charset="-122"/>
                  </a:rPr>
                  <a:t>我们工作室致力于专业</a:t>
                </a:r>
                <a:r>
                  <a:rPr lang="en-US" altLang="zh-CN" sz="1050">
                    <a:solidFill>
                      <a:srgbClr val="262626"/>
                    </a:solidFill>
                    <a:latin typeface="微软雅黑" panose="020B0503020204020204" pitchFamily="34" charset="-122"/>
                    <a:ea typeface="微软雅黑" panose="020B0503020204020204" pitchFamily="34" charset="-122"/>
                  </a:rPr>
                  <a:t>PPT</a:t>
                </a:r>
                <a:r>
                  <a:rPr lang="zh-CN" altLang="en-US" sz="105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050">
                    <a:solidFill>
                      <a:srgbClr val="262626"/>
                    </a:solidFill>
                    <a:latin typeface="微软雅黑" panose="020B0503020204020204" pitchFamily="34" charset="-122"/>
                    <a:ea typeface="微软雅黑" panose="020B0503020204020204" pitchFamily="34" charset="-122"/>
                  </a:rPr>
                  <a:t>PPT</a:t>
                </a:r>
                <a:r>
                  <a:rPr lang="zh-CN" altLang="en-US" sz="1050">
                    <a:solidFill>
                      <a:srgbClr val="262626"/>
                    </a:solidFill>
                    <a:latin typeface="微软雅黑" panose="020B0503020204020204" pitchFamily="34" charset="-122"/>
                    <a:ea typeface="微软雅黑" panose="020B0503020204020204" pitchFamily="34" charset="-122"/>
                  </a:rPr>
                  <a:t>个性定制服务。</a:t>
                </a:r>
                <a:endParaRPr lang="en-US" altLang="zh-CN" sz="1050">
                  <a:solidFill>
                    <a:srgbClr val="262626"/>
                  </a:solidFill>
                  <a:latin typeface="微软雅黑" panose="020B0503020204020204" pitchFamily="34" charset="-122"/>
                  <a:ea typeface="微软雅黑" panose="020B0503020204020204" pitchFamily="34" charset="-122"/>
                </a:endParaRPr>
              </a:p>
            </p:txBody>
          </p:sp>
        </p:grpSp>
        <p:grpSp>
          <p:nvGrpSpPr>
            <p:cNvPr id="36883" name="组合 34"/>
            <p:cNvGrpSpPr>
              <a:grpSpLocks/>
            </p:cNvGrpSpPr>
            <p:nvPr/>
          </p:nvGrpSpPr>
          <p:grpSpPr bwMode="auto">
            <a:xfrm>
              <a:off x="6394847" y="2525316"/>
              <a:ext cx="2390775" cy="577081"/>
              <a:chOff x="0" y="0"/>
              <a:chExt cx="3187946" cy="768285"/>
            </a:xfrm>
          </p:grpSpPr>
          <p:sp>
            <p:nvSpPr>
              <p:cNvPr id="36887" name="矩形 35"/>
              <p:cNvSpPr>
                <a:spLocks noChangeArrowheads="1"/>
              </p:cNvSpPr>
              <p:nvPr/>
            </p:nvSpPr>
            <p:spPr bwMode="auto">
              <a:xfrm>
                <a:off x="0" y="68090"/>
                <a:ext cx="235974" cy="235974"/>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微软雅黑" panose="020B0503020204020204" pitchFamily="34" charset="-122"/>
                  <a:ea typeface="微软雅黑" panose="020B0503020204020204" pitchFamily="34" charset="-122"/>
                </a:endParaRPr>
              </a:p>
            </p:txBody>
          </p:sp>
          <p:sp>
            <p:nvSpPr>
              <p:cNvPr id="36888" name="矩形 36"/>
              <p:cNvSpPr>
                <a:spLocks noChangeArrowheads="1"/>
              </p:cNvSpPr>
              <p:nvPr/>
            </p:nvSpPr>
            <p:spPr bwMode="auto">
              <a:xfrm>
                <a:off x="294967" y="0"/>
                <a:ext cx="2892979" cy="768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50" dirty="0">
                    <a:solidFill>
                      <a:srgbClr val="262626"/>
                    </a:solidFill>
                    <a:latin typeface="微软雅黑" panose="020B0503020204020204" pitchFamily="34" charset="-122"/>
                    <a:ea typeface="微软雅黑" panose="020B0503020204020204" pitchFamily="34" charset="-122"/>
                  </a:rPr>
                  <a:t>我们工作室致力于专业</a:t>
                </a:r>
                <a:r>
                  <a:rPr lang="en-US" altLang="zh-CN" sz="1050" dirty="0">
                    <a:solidFill>
                      <a:srgbClr val="262626"/>
                    </a:solidFill>
                    <a:latin typeface="微软雅黑" panose="020B0503020204020204" pitchFamily="34" charset="-122"/>
                    <a:ea typeface="微软雅黑" panose="020B0503020204020204" pitchFamily="34" charset="-122"/>
                  </a:rPr>
                  <a:t>PPT</a:t>
                </a:r>
                <a:r>
                  <a:rPr lang="zh-CN" altLang="en-US" sz="1050" dirty="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050" dirty="0">
                    <a:solidFill>
                      <a:srgbClr val="262626"/>
                    </a:solidFill>
                    <a:latin typeface="微软雅黑" panose="020B0503020204020204" pitchFamily="34" charset="-122"/>
                    <a:ea typeface="微软雅黑" panose="020B0503020204020204" pitchFamily="34" charset="-122"/>
                  </a:rPr>
                  <a:t>PPT</a:t>
                </a:r>
                <a:r>
                  <a:rPr lang="zh-CN" altLang="en-US" sz="1050" dirty="0">
                    <a:solidFill>
                      <a:srgbClr val="262626"/>
                    </a:solidFill>
                    <a:latin typeface="微软雅黑" panose="020B0503020204020204" pitchFamily="34" charset="-122"/>
                    <a:ea typeface="微软雅黑" panose="020B0503020204020204" pitchFamily="34" charset="-122"/>
                  </a:rPr>
                  <a:t>个性定制服务。</a:t>
                </a:r>
                <a:endParaRPr lang="en-US" altLang="zh-CN" sz="1050" dirty="0">
                  <a:solidFill>
                    <a:srgbClr val="262626"/>
                  </a:solidFill>
                  <a:latin typeface="微软雅黑" panose="020B0503020204020204" pitchFamily="34" charset="-122"/>
                  <a:ea typeface="微软雅黑" panose="020B0503020204020204" pitchFamily="34" charset="-122"/>
                </a:endParaRPr>
              </a:p>
            </p:txBody>
          </p:sp>
        </p:grpSp>
        <p:grpSp>
          <p:nvGrpSpPr>
            <p:cNvPr id="36884" name="组合 37"/>
            <p:cNvGrpSpPr>
              <a:grpSpLocks/>
            </p:cNvGrpSpPr>
            <p:nvPr/>
          </p:nvGrpSpPr>
          <p:grpSpPr bwMode="auto">
            <a:xfrm>
              <a:off x="6396038" y="3275410"/>
              <a:ext cx="2390775" cy="577081"/>
              <a:chOff x="0" y="0"/>
              <a:chExt cx="3187946" cy="768285"/>
            </a:xfrm>
          </p:grpSpPr>
          <p:sp>
            <p:nvSpPr>
              <p:cNvPr id="36885" name="矩形 38"/>
              <p:cNvSpPr>
                <a:spLocks noChangeArrowheads="1"/>
              </p:cNvSpPr>
              <p:nvPr/>
            </p:nvSpPr>
            <p:spPr bwMode="auto">
              <a:xfrm>
                <a:off x="0" y="68090"/>
                <a:ext cx="235974" cy="235974"/>
              </a:xfrm>
              <a:prstGeom prst="rect">
                <a:avLst/>
              </a:prstGeom>
              <a:solidFill>
                <a:srgbClr val="FE1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latin typeface="微软雅黑" panose="020B0503020204020204" pitchFamily="34" charset="-122"/>
                  <a:ea typeface="微软雅黑" panose="020B0503020204020204" pitchFamily="34" charset="-122"/>
                </a:endParaRPr>
              </a:p>
            </p:txBody>
          </p:sp>
          <p:sp>
            <p:nvSpPr>
              <p:cNvPr id="36886" name="矩形 39"/>
              <p:cNvSpPr>
                <a:spLocks noChangeArrowheads="1"/>
              </p:cNvSpPr>
              <p:nvPr/>
            </p:nvSpPr>
            <p:spPr bwMode="auto">
              <a:xfrm>
                <a:off x="294967" y="0"/>
                <a:ext cx="2892979" cy="768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50">
                    <a:solidFill>
                      <a:srgbClr val="262626"/>
                    </a:solidFill>
                    <a:latin typeface="微软雅黑" panose="020B0503020204020204" pitchFamily="34" charset="-122"/>
                    <a:ea typeface="微软雅黑" panose="020B0503020204020204" pitchFamily="34" charset="-122"/>
                  </a:rPr>
                  <a:t>我们工作室致力于专业</a:t>
                </a:r>
                <a:r>
                  <a:rPr lang="en-US" altLang="zh-CN" sz="1050">
                    <a:solidFill>
                      <a:srgbClr val="262626"/>
                    </a:solidFill>
                    <a:latin typeface="微软雅黑" panose="020B0503020204020204" pitchFamily="34" charset="-122"/>
                    <a:ea typeface="微软雅黑" panose="020B0503020204020204" pitchFamily="34" charset="-122"/>
                  </a:rPr>
                  <a:t>PPT</a:t>
                </a:r>
                <a:r>
                  <a:rPr lang="zh-CN" altLang="en-US" sz="105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050">
                    <a:solidFill>
                      <a:srgbClr val="262626"/>
                    </a:solidFill>
                    <a:latin typeface="微软雅黑" panose="020B0503020204020204" pitchFamily="34" charset="-122"/>
                    <a:ea typeface="微软雅黑" panose="020B0503020204020204" pitchFamily="34" charset="-122"/>
                  </a:rPr>
                  <a:t>PPT</a:t>
                </a:r>
                <a:r>
                  <a:rPr lang="zh-CN" altLang="en-US" sz="1050">
                    <a:solidFill>
                      <a:srgbClr val="262626"/>
                    </a:solidFill>
                    <a:latin typeface="微软雅黑" panose="020B0503020204020204" pitchFamily="34" charset="-122"/>
                    <a:ea typeface="微软雅黑" panose="020B0503020204020204" pitchFamily="34" charset="-122"/>
                  </a:rPr>
                  <a:t>个性定制服务。</a:t>
                </a:r>
                <a:endParaRPr lang="en-US" altLang="zh-CN" sz="1050">
                  <a:solidFill>
                    <a:srgbClr val="262626"/>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41654881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9592" y="1428099"/>
            <a:ext cx="1635981" cy="2252423"/>
            <a:chOff x="1199456" y="2111750"/>
            <a:chExt cx="2181308" cy="3003230"/>
          </a:xfrm>
        </p:grpSpPr>
        <p:sp>
          <p:nvSpPr>
            <p:cNvPr id="7" name="矩形 6"/>
            <p:cNvSpPr/>
            <p:nvPr/>
          </p:nvSpPr>
          <p:spPr>
            <a:xfrm>
              <a:off x="1199456" y="2111750"/>
              <a:ext cx="2181308" cy="576064"/>
            </a:xfrm>
            <a:prstGeom prst="rect">
              <a:avLst/>
            </a:prstGeom>
            <a:solidFill>
              <a:srgbClr val="B81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bg1"/>
                  </a:solidFill>
                  <a:latin typeface="微软雅黑" panose="020B0503020204020204" pitchFamily="34" charset="-122"/>
                  <a:ea typeface="微软雅黑" panose="020B0503020204020204" pitchFamily="34" charset="-122"/>
                </a:rPr>
                <a:t>01</a:t>
              </a:r>
              <a:r>
                <a:rPr lang="zh-CN" altLang="en-US" sz="1013" dirty="0">
                  <a:solidFill>
                    <a:schemeClr val="bg1"/>
                  </a:solidFill>
                  <a:latin typeface="微软雅黑" panose="020B0503020204020204" pitchFamily="34" charset="-122"/>
                  <a:ea typeface="微软雅黑" panose="020B0503020204020204" pitchFamily="34" charset="-122"/>
                </a:rPr>
                <a:t>输入标题内容</a:t>
              </a:r>
              <a:endParaRPr lang="zh-CN" altLang="en-US" sz="1013" dirty="0">
                <a:latin typeface="微软雅黑" panose="020B0503020204020204" pitchFamily="34" charset="-122"/>
                <a:ea typeface="微软雅黑" panose="020B0503020204020204" pitchFamily="34" charset="-122"/>
              </a:endParaRPr>
            </a:p>
          </p:txBody>
        </p:sp>
        <p:sp>
          <p:nvSpPr>
            <p:cNvPr id="9" name="矩形: 圆角 8"/>
            <p:cNvSpPr/>
            <p:nvPr/>
          </p:nvSpPr>
          <p:spPr>
            <a:xfrm>
              <a:off x="1199456" y="2708920"/>
              <a:ext cx="2181308" cy="2406060"/>
            </a:xfrm>
            <a:prstGeom prst="roundRect">
              <a:avLst>
                <a:gd name="adj" fmla="val 11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 name="组合 2"/>
          <p:cNvGrpSpPr/>
          <p:nvPr/>
        </p:nvGrpSpPr>
        <p:grpSpPr>
          <a:xfrm>
            <a:off x="2789802" y="2118774"/>
            <a:ext cx="1635981" cy="2236593"/>
            <a:chOff x="3719736" y="2708920"/>
            <a:chExt cx="2181308" cy="2982124"/>
          </a:xfrm>
        </p:grpSpPr>
        <p:sp>
          <p:nvSpPr>
            <p:cNvPr id="10" name="矩形: 圆角 9"/>
            <p:cNvSpPr/>
            <p:nvPr/>
          </p:nvSpPr>
          <p:spPr>
            <a:xfrm>
              <a:off x="3719736" y="2708920"/>
              <a:ext cx="2181308" cy="2406060"/>
            </a:xfrm>
            <a:prstGeom prst="roundRect">
              <a:avLst>
                <a:gd name="adj" fmla="val 11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1" name="矩形 10"/>
            <p:cNvSpPr/>
            <p:nvPr/>
          </p:nvSpPr>
          <p:spPr>
            <a:xfrm>
              <a:off x="3719736" y="5114980"/>
              <a:ext cx="2181308" cy="576064"/>
            </a:xfrm>
            <a:prstGeom prst="rect">
              <a:avLst/>
            </a:prstGeom>
            <a:solidFill>
              <a:srgbClr val="B81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bg1"/>
                  </a:solidFill>
                  <a:latin typeface="微软雅黑" panose="020B0503020204020204" pitchFamily="34" charset="-122"/>
                  <a:ea typeface="微软雅黑" panose="020B0503020204020204" pitchFamily="34" charset="-122"/>
                </a:rPr>
                <a:t>02</a:t>
              </a:r>
              <a:r>
                <a:rPr lang="zh-CN" altLang="en-US" sz="1013" dirty="0">
                  <a:solidFill>
                    <a:schemeClr val="bg1"/>
                  </a:solidFill>
                  <a:latin typeface="微软雅黑" panose="020B0503020204020204" pitchFamily="34" charset="-122"/>
                  <a:ea typeface="微软雅黑" panose="020B0503020204020204" pitchFamily="34" charset="-122"/>
                </a:rPr>
                <a:t>输入标题内容</a:t>
              </a:r>
            </a:p>
          </p:txBody>
        </p:sp>
      </p:grpSp>
      <p:grpSp>
        <p:nvGrpSpPr>
          <p:cNvPr id="4" name="组合 3"/>
          <p:cNvGrpSpPr/>
          <p:nvPr/>
        </p:nvGrpSpPr>
        <p:grpSpPr>
          <a:xfrm>
            <a:off x="4708868" y="1431295"/>
            <a:ext cx="1635981" cy="2252423"/>
            <a:chOff x="6268543" y="2111750"/>
            <a:chExt cx="2181308" cy="3003230"/>
          </a:xfrm>
        </p:grpSpPr>
        <p:sp>
          <p:nvSpPr>
            <p:cNvPr id="12" name="矩形 11"/>
            <p:cNvSpPr/>
            <p:nvPr/>
          </p:nvSpPr>
          <p:spPr>
            <a:xfrm>
              <a:off x="6268543" y="2111750"/>
              <a:ext cx="2181308" cy="576064"/>
            </a:xfrm>
            <a:prstGeom prst="rect">
              <a:avLst/>
            </a:prstGeom>
            <a:solidFill>
              <a:srgbClr val="B81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bg1"/>
                  </a:solidFill>
                  <a:latin typeface="微软雅黑" panose="020B0503020204020204" pitchFamily="34" charset="-122"/>
                  <a:ea typeface="微软雅黑" panose="020B0503020204020204" pitchFamily="34" charset="-122"/>
                </a:rPr>
                <a:t>03</a:t>
              </a:r>
              <a:r>
                <a:rPr lang="zh-CN" altLang="en-US" sz="1013" dirty="0">
                  <a:solidFill>
                    <a:schemeClr val="bg1"/>
                  </a:solidFill>
                  <a:latin typeface="微软雅黑" panose="020B0503020204020204" pitchFamily="34" charset="-122"/>
                  <a:ea typeface="微软雅黑" panose="020B0503020204020204" pitchFamily="34" charset="-122"/>
                </a:rPr>
                <a:t>输入标题内容</a:t>
              </a:r>
              <a:endParaRPr lang="zh-CN" altLang="en-US" sz="1013" dirty="0">
                <a:latin typeface="微软雅黑" panose="020B0503020204020204" pitchFamily="34" charset="-122"/>
                <a:ea typeface="微软雅黑" panose="020B0503020204020204" pitchFamily="34" charset="-122"/>
              </a:endParaRPr>
            </a:p>
          </p:txBody>
        </p:sp>
        <p:sp>
          <p:nvSpPr>
            <p:cNvPr id="13" name="矩形: 圆角 12"/>
            <p:cNvSpPr/>
            <p:nvPr/>
          </p:nvSpPr>
          <p:spPr>
            <a:xfrm>
              <a:off x="6268543" y="2708920"/>
              <a:ext cx="2181308" cy="2406060"/>
            </a:xfrm>
            <a:prstGeom prst="roundRect">
              <a:avLst>
                <a:gd name="adj" fmla="val 11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5" name="组合 4"/>
          <p:cNvGrpSpPr/>
          <p:nvPr/>
        </p:nvGrpSpPr>
        <p:grpSpPr>
          <a:xfrm>
            <a:off x="6613013" y="2093669"/>
            <a:ext cx="1635981" cy="2236593"/>
            <a:chOff x="8788823" y="2708920"/>
            <a:chExt cx="2181308" cy="2982124"/>
          </a:xfrm>
        </p:grpSpPr>
        <p:sp>
          <p:nvSpPr>
            <p:cNvPr id="14" name="矩形: 圆角 13"/>
            <p:cNvSpPr/>
            <p:nvPr/>
          </p:nvSpPr>
          <p:spPr>
            <a:xfrm>
              <a:off x="8788823" y="2708920"/>
              <a:ext cx="2181308" cy="2406060"/>
            </a:xfrm>
            <a:prstGeom prst="roundRect">
              <a:avLst>
                <a:gd name="adj" fmla="val 11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p:cNvSpPr/>
            <p:nvPr/>
          </p:nvSpPr>
          <p:spPr>
            <a:xfrm>
              <a:off x="8788823" y="5114980"/>
              <a:ext cx="2181308" cy="576064"/>
            </a:xfrm>
            <a:prstGeom prst="rect">
              <a:avLst/>
            </a:prstGeom>
            <a:solidFill>
              <a:srgbClr val="B81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bg1"/>
                  </a:solidFill>
                  <a:latin typeface="微软雅黑" panose="020B0503020204020204" pitchFamily="34" charset="-122"/>
                  <a:ea typeface="微软雅黑" panose="020B0503020204020204" pitchFamily="34" charset="-122"/>
                </a:rPr>
                <a:t>04</a:t>
              </a:r>
              <a:r>
                <a:rPr lang="zh-CN" altLang="en-US" sz="1013" dirty="0">
                  <a:solidFill>
                    <a:schemeClr val="bg1"/>
                  </a:solidFill>
                  <a:latin typeface="微软雅黑" panose="020B0503020204020204" pitchFamily="34" charset="-122"/>
                  <a:ea typeface="微软雅黑" panose="020B0503020204020204" pitchFamily="34" charset="-122"/>
                </a:rPr>
                <a:t>输入标题内容</a:t>
              </a:r>
              <a:endParaRPr lang="zh-CN" altLang="en-US" sz="1013" dirty="0">
                <a:latin typeface="微软雅黑" panose="020B0503020204020204" pitchFamily="34" charset="-122"/>
                <a:ea typeface="微软雅黑" panose="020B0503020204020204" pitchFamily="34" charset="-122"/>
              </a:endParaRPr>
            </a:p>
          </p:txBody>
        </p:sp>
      </p:grpSp>
      <p:sp>
        <p:nvSpPr>
          <p:cNvPr id="17" name="箭头: 右 16"/>
          <p:cNvSpPr/>
          <p:nvPr/>
        </p:nvSpPr>
        <p:spPr>
          <a:xfrm>
            <a:off x="3251587" y="1529385"/>
            <a:ext cx="733806" cy="363474"/>
          </a:xfrm>
          <a:prstGeom prst="rightArrow">
            <a:avLst>
              <a:gd name="adj1" fmla="val 50000"/>
              <a:gd name="adj2" fmla="val 6451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ysClr val="windowText" lastClr="000000"/>
              </a:solidFill>
            </a:endParaRPr>
          </a:p>
        </p:txBody>
      </p:sp>
      <p:sp>
        <p:nvSpPr>
          <p:cNvPr id="18" name="箭头: 右 17"/>
          <p:cNvSpPr/>
          <p:nvPr/>
        </p:nvSpPr>
        <p:spPr>
          <a:xfrm>
            <a:off x="5152495" y="3970982"/>
            <a:ext cx="733806" cy="363474"/>
          </a:xfrm>
          <a:prstGeom prst="rightArrow">
            <a:avLst>
              <a:gd name="adj1" fmla="val 50000"/>
              <a:gd name="adj2" fmla="val 6451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ysClr val="windowText" lastClr="000000"/>
              </a:solidFill>
            </a:endParaRPr>
          </a:p>
        </p:txBody>
      </p:sp>
      <p:sp>
        <p:nvSpPr>
          <p:cNvPr id="19" name="箭头: 右 18"/>
          <p:cNvSpPr/>
          <p:nvPr/>
        </p:nvSpPr>
        <p:spPr>
          <a:xfrm>
            <a:off x="1470716" y="3970982"/>
            <a:ext cx="733806" cy="363474"/>
          </a:xfrm>
          <a:prstGeom prst="rightArrow">
            <a:avLst>
              <a:gd name="adj1" fmla="val 50000"/>
              <a:gd name="adj2" fmla="val 6451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ysClr val="windowText" lastClr="000000"/>
              </a:solidFill>
            </a:endParaRPr>
          </a:p>
        </p:txBody>
      </p:sp>
      <p:sp>
        <p:nvSpPr>
          <p:cNvPr id="20" name="箭头: 右 19"/>
          <p:cNvSpPr/>
          <p:nvPr/>
        </p:nvSpPr>
        <p:spPr>
          <a:xfrm>
            <a:off x="7064100" y="1529385"/>
            <a:ext cx="733806" cy="363474"/>
          </a:xfrm>
          <a:prstGeom prst="rightArrow">
            <a:avLst>
              <a:gd name="adj1" fmla="val 50000"/>
              <a:gd name="adj2" fmla="val 6451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ysClr val="windowText" lastClr="000000"/>
              </a:solidFill>
            </a:endParaRPr>
          </a:p>
        </p:txBody>
      </p:sp>
      <p:sp>
        <p:nvSpPr>
          <p:cNvPr id="21" name="矩形 20"/>
          <p:cNvSpPr/>
          <p:nvPr/>
        </p:nvSpPr>
        <p:spPr>
          <a:xfrm>
            <a:off x="798912" y="2994955"/>
            <a:ext cx="1768451" cy="900246"/>
          </a:xfrm>
          <a:prstGeom prst="rect">
            <a:avLst/>
          </a:prstGeom>
        </p:spPr>
        <p:txBody>
          <a:bodyPr wrap="square">
            <a:spAutoFit/>
          </a:bodyPr>
          <a:lstStyle/>
          <a:p>
            <a:pPr algn="r"/>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p>
        </p:txBody>
      </p:sp>
      <p:sp>
        <p:nvSpPr>
          <p:cNvPr id="22" name="矩形 21"/>
          <p:cNvSpPr/>
          <p:nvPr/>
        </p:nvSpPr>
        <p:spPr>
          <a:xfrm>
            <a:off x="2711763" y="2994955"/>
            <a:ext cx="1767205" cy="900246"/>
          </a:xfrm>
          <a:prstGeom prst="rect">
            <a:avLst/>
          </a:prstGeom>
        </p:spPr>
        <p:txBody>
          <a:bodyPr wrap="square">
            <a:spAutoFit/>
          </a:bodyPr>
          <a:lstStyle/>
          <a:p>
            <a:pPr algn="r"/>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p>
        </p:txBody>
      </p:sp>
      <p:sp>
        <p:nvSpPr>
          <p:cNvPr id="23" name="矩形 22"/>
          <p:cNvSpPr/>
          <p:nvPr/>
        </p:nvSpPr>
        <p:spPr>
          <a:xfrm>
            <a:off x="4703527" y="2983968"/>
            <a:ext cx="1775404" cy="900246"/>
          </a:xfrm>
          <a:prstGeom prst="rect">
            <a:avLst/>
          </a:prstGeom>
        </p:spPr>
        <p:txBody>
          <a:bodyPr wrap="square">
            <a:spAutoFit/>
          </a:bodyPr>
          <a:lstStyle/>
          <a:p>
            <a:pPr algn="r"/>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p>
        </p:txBody>
      </p:sp>
      <p:sp>
        <p:nvSpPr>
          <p:cNvPr id="24" name="矩形 23"/>
          <p:cNvSpPr/>
          <p:nvPr/>
        </p:nvSpPr>
        <p:spPr>
          <a:xfrm>
            <a:off x="6489249" y="2982675"/>
            <a:ext cx="1818570" cy="738664"/>
          </a:xfrm>
          <a:prstGeom prst="rect">
            <a:avLst/>
          </a:prstGeom>
        </p:spPr>
        <p:txBody>
          <a:bodyPr wrap="square">
            <a:spAutoFit/>
          </a:bodyPr>
          <a:lstStyle/>
          <a:p>
            <a:pPr algn="r"/>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p>
        </p:txBody>
      </p:sp>
      <p:sp>
        <p:nvSpPr>
          <p:cNvPr id="25" name="矩形 24"/>
          <p:cNvSpPr/>
          <p:nvPr/>
        </p:nvSpPr>
        <p:spPr>
          <a:xfrm>
            <a:off x="1261729" y="2697873"/>
            <a:ext cx="704039" cy="248209"/>
          </a:xfrm>
          <a:prstGeom prst="rect">
            <a:avLst/>
          </a:prstGeom>
          <a:solidFill>
            <a:srgbClr val="C00000"/>
          </a:solidFill>
        </p:spPr>
        <p:txBody>
          <a:bodyPr wrap="none">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文字内容</a:t>
            </a:r>
            <a:endParaRPr lang="zh-CN" altLang="en-US" sz="1013" dirty="0">
              <a:solidFill>
                <a:schemeClr val="bg1"/>
              </a:solidFill>
            </a:endParaRPr>
          </a:p>
        </p:txBody>
      </p:sp>
      <p:pic>
        <p:nvPicPr>
          <p:cNvPr id="26" name="图片 25"/>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487358" y="2211468"/>
            <a:ext cx="403392" cy="403392"/>
          </a:xfrm>
          <a:prstGeom prst="rect">
            <a:avLst/>
          </a:prstGeom>
        </p:spPr>
      </p:pic>
      <p:pic>
        <p:nvPicPr>
          <p:cNvPr id="27" name="图片 26"/>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340037" y="2130952"/>
            <a:ext cx="535511" cy="535511"/>
          </a:xfrm>
          <a:prstGeom prst="rect">
            <a:avLst/>
          </a:prstGeom>
        </p:spPr>
      </p:pic>
      <p:sp>
        <p:nvSpPr>
          <p:cNvPr id="28" name="矩形 27"/>
          <p:cNvSpPr/>
          <p:nvPr/>
        </p:nvSpPr>
        <p:spPr>
          <a:xfrm>
            <a:off x="3192295" y="2680184"/>
            <a:ext cx="704039" cy="248209"/>
          </a:xfrm>
          <a:prstGeom prst="rect">
            <a:avLst/>
          </a:prstGeom>
          <a:solidFill>
            <a:srgbClr val="C00000"/>
          </a:solidFill>
        </p:spPr>
        <p:txBody>
          <a:bodyPr wrap="none">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文字内容</a:t>
            </a:r>
            <a:endParaRPr lang="zh-CN" altLang="en-US" sz="1013" dirty="0">
              <a:solidFill>
                <a:schemeClr val="bg1"/>
              </a:solidFill>
            </a:endParaRPr>
          </a:p>
        </p:txBody>
      </p:sp>
      <p:sp>
        <p:nvSpPr>
          <p:cNvPr id="29" name="矩形 28"/>
          <p:cNvSpPr/>
          <p:nvPr/>
        </p:nvSpPr>
        <p:spPr>
          <a:xfrm>
            <a:off x="5198958" y="2669298"/>
            <a:ext cx="704039" cy="248209"/>
          </a:xfrm>
          <a:prstGeom prst="rect">
            <a:avLst/>
          </a:prstGeom>
          <a:solidFill>
            <a:srgbClr val="C00000"/>
          </a:solidFill>
        </p:spPr>
        <p:txBody>
          <a:bodyPr wrap="none">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文字内容</a:t>
            </a:r>
            <a:endParaRPr lang="zh-CN" altLang="en-US" sz="1013" dirty="0">
              <a:solidFill>
                <a:schemeClr val="bg1"/>
              </a:solidFill>
            </a:endParaRPr>
          </a:p>
        </p:txBody>
      </p:sp>
      <p:sp>
        <p:nvSpPr>
          <p:cNvPr id="30" name="矩形 29"/>
          <p:cNvSpPr/>
          <p:nvPr/>
        </p:nvSpPr>
        <p:spPr>
          <a:xfrm>
            <a:off x="7031022" y="2658276"/>
            <a:ext cx="704039" cy="248209"/>
          </a:xfrm>
          <a:prstGeom prst="rect">
            <a:avLst/>
          </a:prstGeom>
          <a:solidFill>
            <a:srgbClr val="C00000"/>
          </a:solidFill>
        </p:spPr>
        <p:txBody>
          <a:bodyPr wrap="none">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文字内容</a:t>
            </a:r>
            <a:endParaRPr lang="zh-CN" altLang="en-US" sz="1013" dirty="0">
              <a:solidFill>
                <a:schemeClr val="bg1"/>
              </a:solidFill>
            </a:endParaRPr>
          </a:p>
        </p:txBody>
      </p:sp>
      <p:pic>
        <p:nvPicPr>
          <p:cNvPr id="31" name="图片 30"/>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319229" y="2197734"/>
            <a:ext cx="433872" cy="433872"/>
          </a:xfrm>
          <a:prstGeom prst="rect">
            <a:avLst/>
          </a:prstGeom>
        </p:spPr>
      </p:pic>
      <p:pic>
        <p:nvPicPr>
          <p:cNvPr id="32" name="图片 31"/>
          <p:cNvPicPr>
            <a:picLocks noChangeAspect="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177890" y="2178809"/>
            <a:ext cx="441290" cy="441290"/>
          </a:xfrm>
          <a:prstGeom prst="rect">
            <a:avLst/>
          </a:prstGeom>
        </p:spPr>
      </p:pic>
    </p:spTree>
    <p:extLst>
      <p:ext uri="{BB962C8B-B14F-4D97-AF65-F5344CB8AC3E}">
        <p14:creationId xmlns:p14="http://schemas.microsoft.com/office/powerpoint/2010/main" val="6908631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path" presetSubtype="0" accel="50000" decel="50000" fill="hold" nodeType="afterEffect">
                                  <p:stCondLst>
                                    <p:cond delay="0"/>
                                  </p:stCondLst>
                                  <p:childTnLst>
                                    <p:animMotion origin="layout" path="M -6.25E-7 2.22222E-6 L -6.25E-7 0.05393 " pathEditMode="relative" rAng="0" ptsTypes="AA">
                                      <p:cBhvr>
                                        <p:cTn id="12" dur="2000" fill="hold"/>
                                        <p:tgtEl>
                                          <p:spTgt spid="2"/>
                                        </p:tgtEl>
                                        <p:attrNameLst>
                                          <p:attrName>ppt_x</p:attrName>
                                          <p:attrName>ppt_y</p:attrName>
                                        </p:attrNameLst>
                                      </p:cBhvr>
                                      <p:rCtr x="0" y="2685"/>
                                    </p:animMotion>
                                  </p:childTnLst>
                                </p:cTn>
                              </p:par>
                            </p:childTnLst>
                          </p:cTn>
                        </p:par>
                        <p:par>
                          <p:cTn id="13" fill="hold">
                            <p:stCondLst>
                              <p:cond delay="3000"/>
                            </p:stCondLst>
                            <p:childTnLst>
                              <p:par>
                                <p:cTn id="14" presetID="10" presetClass="entr" presetSubtype="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par>
                          <p:cTn id="27" fill="hold">
                            <p:stCondLst>
                              <p:cond delay="4000"/>
                            </p:stCondLst>
                            <p:childTnLst>
                              <p:par>
                                <p:cTn id="28" presetID="47"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64" presetClass="path" presetSubtype="0" accel="50000" decel="50000" fill="hold" nodeType="afterEffect">
                                  <p:stCondLst>
                                    <p:cond delay="0"/>
                                  </p:stCondLst>
                                  <p:childTnLst>
                                    <p:animMotion origin="layout" path="M -1.25E-6 1.85185E-6 L -1.25E-6 -0.02824 " pathEditMode="relative" rAng="0" ptsTypes="AA">
                                      <p:cBhvr>
                                        <p:cTn id="35" dur="2000" fill="hold"/>
                                        <p:tgtEl>
                                          <p:spTgt spid="3"/>
                                        </p:tgtEl>
                                        <p:attrNameLst>
                                          <p:attrName>ppt_x</p:attrName>
                                          <p:attrName>ppt_y</p:attrName>
                                        </p:attrNameLst>
                                      </p:cBhvr>
                                      <p:rCtr x="0" y="-1412"/>
                                    </p:animMotion>
                                  </p:childTnLst>
                                </p:cTn>
                              </p:par>
                            </p:childTnLst>
                          </p:cTn>
                        </p:par>
                        <p:par>
                          <p:cTn id="36" fill="hold">
                            <p:stCondLst>
                              <p:cond delay="70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par>
                          <p:cTn id="46" fill="hold">
                            <p:stCondLst>
                              <p:cond delay="75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8000"/>
                            </p:stCondLst>
                            <p:childTnLst>
                              <p:par>
                                <p:cTn id="51" presetID="42" presetClass="entr" presetSubtype="0"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1000"/>
                                        <p:tgtEl>
                                          <p:spTgt spid="4"/>
                                        </p:tgtEl>
                                      </p:cBhvr>
                                    </p:animEffect>
                                    <p:anim calcmode="lin" valueType="num">
                                      <p:cBhvr>
                                        <p:cTn id="54" dur="1000" fill="hold"/>
                                        <p:tgtEl>
                                          <p:spTgt spid="4"/>
                                        </p:tgtEl>
                                        <p:attrNameLst>
                                          <p:attrName>ppt_x</p:attrName>
                                        </p:attrNameLst>
                                      </p:cBhvr>
                                      <p:tavLst>
                                        <p:tav tm="0">
                                          <p:val>
                                            <p:strVal val="#ppt_x"/>
                                          </p:val>
                                        </p:tav>
                                        <p:tav tm="100000">
                                          <p:val>
                                            <p:strVal val="#ppt_x"/>
                                          </p:val>
                                        </p:tav>
                                      </p:tavLst>
                                    </p:anim>
                                    <p:anim calcmode="lin" valueType="num">
                                      <p:cBhvr>
                                        <p:cTn id="55" dur="1000" fill="hold"/>
                                        <p:tgtEl>
                                          <p:spTgt spid="4"/>
                                        </p:tgtEl>
                                        <p:attrNameLst>
                                          <p:attrName>ppt_y</p:attrName>
                                        </p:attrNameLst>
                                      </p:cBhvr>
                                      <p:tavLst>
                                        <p:tav tm="0">
                                          <p:val>
                                            <p:strVal val="#ppt_y+.1"/>
                                          </p:val>
                                        </p:tav>
                                        <p:tav tm="100000">
                                          <p:val>
                                            <p:strVal val="#ppt_y"/>
                                          </p:val>
                                        </p:tav>
                                      </p:tavLst>
                                    </p:anim>
                                  </p:childTnLst>
                                </p:cTn>
                              </p:par>
                            </p:childTnLst>
                          </p:cTn>
                        </p:par>
                        <p:par>
                          <p:cTn id="56" fill="hold">
                            <p:stCondLst>
                              <p:cond delay="9000"/>
                            </p:stCondLst>
                            <p:childTnLst>
                              <p:par>
                                <p:cTn id="57" presetID="42" presetClass="path" presetSubtype="0" accel="50000" decel="50000" fill="hold" nodeType="afterEffect">
                                  <p:stCondLst>
                                    <p:cond delay="0"/>
                                  </p:stCondLst>
                                  <p:childTnLst>
                                    <p:animMotion origin="layout" path="M 2.91667E-6 -2.22222E-6 L 2.91667E-6 0.05394 " pathEditMode="relative" rAng="0" ptsTypes="AA">
                                      <p:cBhvr>
                                        <p:cTn id="58" dur="2000" fill="hold"/>
                                        <p:tgtEl>
                                          <p:spTgt spid="4"/>
                                        </p:tgtEl>
                                        <p:attrNameLst>
                                          <p:attrName>ppt_x</p:attrName>
                                          <p:attrName>ppt_y</p:attrName>
                                        </p:attrNameLst>
                                      </p:cBhvr>
                                      <p:rCtr x="0" y="2685"/>
                                    </p:animMotion>
                                  </p:childTnLst>
                                </p:cTn>
                              </p:par>
                            </p:childTnLst>
                          </p:cTn>
                        </p:par>
                        <p:par>
                          <p:cTn id="59" fill="hold">
                            <p:stCondLst>
                              <p:cond delay="11000"/>
                            </p:stCondLst>
                            <p:childTnLst>
                              <p:par>
                                <p:cTn id="60" presetID="10" presetClass="entr" presetSubtype="0"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500"/>
                                        <p:tgtEl>
                                          <p:spTgt spid="2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childTnLst>
                          </p:cTn>
                        </p:par>
                        <p:par>
                          <p:cTn id="69" fill="hold">
                            <p:stCondLst>
                              <p:cond delay="11500"/>
                            </p:stCondLst>
                            <p:childTnLst>
                              <p:par>
                                <p:cTn id="70" presetID="22" presetClass="entr" presetSubtype="8"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500"/>
                                        <p:tgtEl>
                                          <p:spTgt spid="18"/>
                                        </p:tgtEl>
                                      </p:cBhvr>
                                    </p:animEffect>
                                  </p:childTnLst>
                                </p:cTn>
                              </p:par>
                            </p:childTnLst>
                          </p:cTn>
                        </p:par>
                        <p:par>
                          <p:cTn id="73" fill="hold">
                            <p:stCondLst>
                              <p:cond delay="12000"/>
                            </p:stCondLst>
                            <p:childTnLst>
                              <p:par>
                                <p:cTn id="74" presetID="47" presetClass="entr" presetSubtype="0" fill="hold"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1000"/>
                                        <p:tgtEl>
                                          <p:spTgt spid="5"/>
                                        </p:tgtEl>
                                      </p:cBhvr>
                                    </p:animEffect>
                                    <p:anim calcmode="lin" valueType="num">
                                      <p:cBhvr>
                                        <p:cTn id="77" dur="1000" fill="hold"/>
                                        <p:tgtEl>
                                          <p:spTgt spid="5"/>
                                        </p:tgtEl>
                                        <p:attrNameLst>
                                          <p:attrName>ppt_x</p:attrName>
                                        </p:attrNameLst>
                                      </p:cBhvr>
                                      <p:tavLst>
                                        <p:tav tm="0">
                                          <p:val>
                                            <p:strVal val="#ppt_x"/>
                                          </p:val>
                                        </p:tav>
                                        <p:tav tm="100000">
                                          <p:val>
                                            <p:strVal val="#ppt_x"/>
                                          </p:val>
                                        </p:tav>
                                      </p:tavLst>
                                    </p:anim>
                                    <p:anim calcmode="lin" valueType="num">
                                      <p:cBhvr>
                                        <p:cTn id="78" dur="1000" fill="hold"/>
                                        <p:tgtEl>
                                          <p:spTgt spid="5"/>
                                        </p:tgtEl>
                                        <p:attrNameLst>
                                          <p:attrName>ppt_y</p:attrName>
                                        </p:attrNameLst>
                                      </p:cBhvr>
                                      <p:tavLst>
                                        <p:tav tm="0">
                                          <p:val>
                                            <p:strVal val="#ppt_y-.1"/>
                                          </p:val>
                                        </p:tav>
                                        <p:tav tm="100000">
                                          <p:val>
                                            <p:strVal val="#ppt_y"/>
                                          </p:val>
                                        </p:tav>
                                      </p:tavLst>
                                    </p:anim>
                                  </p:childTnLst>
                                </p:cTn>
                              </p:par>
                            </p:childTnLst>
                          </p:cTn>
                        </p:par>
                        <p:par>
                          <p:cTn id="79" fill="hold">
                            <p:stCondLst>
                              <p:cond delay="13000"/>
                            </p:stCondLst>
                            <p:childTnLst>
                              <p:par>
                                <p:cTn id="80" presetID="64" presetClass="path" presetSubtype="0" accel="50000" decel="50000" fill="hold" nodeType="afterEffect">
                                  <p:stCondLst>
                                    <p:cond delay="0"/>
                                  </p:stCondLst>
                                  <p:childTnLst>
                                    <p:animMotion origin="layout" path="M -2.08333E-7 4.44444E-6 L -2.08333E-7 -0.02825 " pathEditMode="relative" rAng="0" ptsTypes="AA">
                                      <p:cBhvr>
                                        <p:cTn id="81" dur="2000" fill="hold"/>
                                        <p:tgtEl>
                                          <p:spTgt spid="5"/>
                                        </p:tgtEl>
                                        <p:attrNameLst>
                                          <p:attrName>ppt_x</p:attrName>
                                          <p:attrName>ppt_y</p:attrName>
                                        </p:attrNameLst>
                                      </p:cBhvr>
                                      <p:rCtr x="0" y="-1412"/>
                                    </p:animMotion>
                                  </p:childTnLst>
                                </p:cTn>
                              </p:par>
                            </p:childTnLst>
                          </p:cTn>
                        </p:par>
                        <p:par>
                          <p:cTn id="82" fill="hold">
                            <p:stCondLst>
                              <p:cond delay="15000"/>
                            </p:stCondLst>
                            <p:childTnLst>
                              <p:par>
                                <p:cTn id="83" presetID="10" presetClass="entr" presetSubtype="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500"/>
                                        <p:tgtEl>
                                          <p:spTgt spid="3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childTnLst>
                          </p:cTn>
                        </p:par>
                        <p:par>
                          <p:cTn id="92" fill="hold">
                            <p:stCondLst>
                              <p:cond delay="15500"/>
                            </p:stCondLst>
                            <p:childTnLst>
                              <p:par>
                                <p:cTn id="93" presetID="22" presetClass="entr" presetSubtype="8"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animBg="1"/>
      <p:bldP spid="28" grpId="0" animBg="1"/>
      <p:bldP spid="29" grpId="0" animBg="1"/>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
            <a:ext cx="9144000" cy="5162336"/>
            <a:chOff x="0" y="-1"/>
            <a:chExt cx="9144000" cy="5162336"/>
          </a:xfrm>
        </p:grpSpPr>
        <p:pic>
          <p:nvPicPr>
            <p:cNvPr id="5" name="图片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1"/>
              <a:ext cx="9141291" cy="5143500"/>
            </a:xfrm>
            <a:prstGeom prst="rect">
              <a:avLst/>
            </a:prstGeom>
          </p:spPr>
        </p:pic>
        <p:pic>
          <p:nvPicPr>
            <p:cNvPr id="4" name="图片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481329" y="3428999"/>
              <a:ext cx="3659962" cy="1660189"/>
            </a:xfrm>
            <a:prstGeom prst="rect">
              <a:avLst/>
            </a:prstGeom>
          </p:spPr>
        </p:pic>
        <p:pic>
          <p:nvPicPr>
            <p:cNvPr id="3" name="图片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6" y="3748180"/>
              <a:ext cx="9143244" cy="1414155"/>
            </a:xfrm>
            <a:prstGeom prst="rect">
              <a:avLst/>
            </a:prstGeom>
          </p:spPr>
        </p:pic>
        <p:pic>
          <p:nvPicPr>
            <p:cNvPr id="2" name="图片 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94543" y="2853961"/>
              <a:ext cx="2601057" cy="2096049"/>
            </a:xfrm>
            <a:prstGeom prst="rect">
              <a:avLst/>
            </a:prstGeom>
          </p:spPr>
        </p:pic>
      </p:grpSp>
      <p:grpSp>
        <p:nvGrpSpPr>
          <p:cNvPr id="21" name="组合 20"/>
          <p:cNvGrpSpPr/>
          <p:nvPr/>
        </p:nvGrpSpPr>
        <p:grpSpPr>
          <a:xfrm>
            <a:off x="2895600" y="703828"/>
            <a:ext cx="3252788" cy="622697"/>
            <a:chOff x="3108116" y="637017"/>
            <a:chExt cx="3252788" cy="622697"/>
          </a:xfrm>
        </p:grpSpPr>
        <p:sp>
          <p:nvSpPr>
            <p:cNvPr id="12" name="任意多边形 11"/>
            <p:cNvSpPr/>
            <p:nvPr>
              <p:custDataLst>
                <p:tags r:id="rId7"/>
              </p:custDataLst>
            </p:nvPr>
          </p:nvSpPr>
          <p:spPr>
            <a:xfrm>
              <a:off x="3689141" y="660830"/>
              <a:ext cx="2671763" cy="571500"/>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solidFill>
              <a:srgbClr val="E7F5F9">
                <a:alpha val="89804"/>
              </a:srgb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0000" tIns="0" rIns="0" bIns="0" spcCol="1270" anchor="ctr">
              <a:normAutofit/>
            </a:bodyPr>
            <a:lstStyle/>
            <a:p>
              <a:pPr>
                <a:lnSpc>
                  <a:spcPct val="130000"/>
                </a:lnSpc>
                <a:defRPr/>
              </a:pPr>
              <a:r>
                <a:rPr lang="zh-CN" altLang="en-US" sz="1800" dirty="0" smtClean="0">
                  <a:solidFill>
                    <a:srgbClr val="585858"/>
                  </a:solidFill>
                  <a:latin typeface="微软雅黑" panose="020B0503020204020204" pitchFamily="34" charset="-122"/>
                  <a:ea typeface="微软雅黑" panose="020B0503020204020204" pitchFamily="34" charset="-122"/>
                  <a:cs typeface="Arial" panose="020B0604020202020204" pitchFamily="34" charset="0"/>
                </a:rPr>
                <a:t>单击添加文字标题内容</a:t>
              </a:r>
              <a:endParaRPr lang="zh-CN" altLang="en-US" sz="1800" dirty="0">
                <a:solidFill>
                  <a:srgbClr val="5858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任意多边形 12"/>
            <p:cNvSpPr/>
            <p:nvPr>
              <p:custDataLst>
                <p:tags r:id="rId8"/>
              </p:custDataLst>
            </p:nvPr>
          </p:nvSpPr>
          <p:spPr>
            <a:xfrm>
              <a:off x="3108116" y="637017"/>
              <a:ext cx="710804" cy="622697"/>
            </a:xfrm>
            <a:custGeom>
              <a:avLst/>
              <a:gdLst>
                <a:gd name="connsiteX0" fmla="*/ 0 w 872351"/>
                <a:gd name="connsiteY0" fmla="*/ 0 h 721783"/>
                <a:gd name="connsiteX1" fmla="*/ 697880 w 872351"/>
                <a:gd name="connsiteY1" fmla="*/ 0 h 721783"/>
                <a:gd name="connsiteX2" fmla="*/ 872351 w 872351"/>
                <a:gd name="connsiteY2" fmla="*/ 360892 h 721783"/>
                <a:gd name="connsiteX3" fmla="*/ 697880 w 872351"/>
                <a:gd name="connsiteY3" fmla="*/ 721783 h 721783"/>
                <a:gd name="connsiteX4" fmla="*/ 0 w 872351"/>
                <a:gd name="connsiteY4" fmla="*/ 721783 h 721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351" h="721783">
                  <a:moveTo>
                    <a:pt x="0" y="0"/>
                  </a:moveTo>
                  <a:lnTo>
                    <a:pt x="697880" y="0"/>
                  </a:lnTo>
                  <a:lnTo>
                    <a:pt x="872351" y="360892"/>
                  </a:lnTo>
                  <a:lnTo>
                    <a:pt x="697880" y="721783"/>
                  </a:lnTo>
                  <a:lnTo>
                    <a:pt x="0" y="721783"/>
                  </a:lnTo>
                  <a:close/>
                </a:path>
              </a:pathLst>
            </a:cu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000" dirty="0">
                  <a:solidFill>
                    <a:srgbClr val="FFFFFF"/>
                  </a:solidFill>
                </a:rPr>
                <a:t>1</a:t>
              </a:r>
              <a:endParaRPr lang="zh-CN" altLang="en-US" sz="3000" dirty="0">
                <a:solidFill>
                  <a:srgbClr val="FFFFFF"/>
                </a:solidFill>
              </a:endParaRPr>
            </a:p>
          </p:txBody>
        </p:sp>
      </p:grpSp>
      <p:grpSp>
        <p:nvGrpSpPr>
          <p:cNvPr id="22" name="组合 21"/>
          <p:cNvGrpSpPr/>
          <p:nvPr/>
        </p:nvGrpSpPr>
        <p:grpSpPr>
          <a:xfrm>
            <a:off x="2895600" y="1472880"/>
            <a:ext cx="3252788" cy="622697"/>
            <a:chOff x="3108116" y="1411694"/>
            <a:chExt cx="3252788" cy="622697"/>
          </a:xfrm>
        </p:grpSpPr>
        <p:sp>
          <p:nvSpPr>
            <p:cNvPr id="14" name="任意多边形 13"/>
            <p:cNvSpPr/>
            <p:nvPr>
              <p:custDataLst>
                <p:tags r:id="rId5"/>
              </p:custDataLst>
            </p:nvPr>
          </p:nvSpPr>
          <p:spPr>
            <a:xfrm>
              <a:off x="3689141" y="1439078"/>
              <a:ext cx="2671763" cy="571500"/>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solidFill>
              <a:srgbClr val="E7F5F9">
                <a:alpha val="89804"/>
              </a:srgb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0000" tIns="0" rIns="0" bIns="0" spcCol="1270" anchor="ctr">
              <a:normAutofit/>
            </a:bodyPr>
            <a:lstStyle/>
            <a:p>
              <a:pPr lvl="0">
                <a:lnSpc>
                  <a:spcPct val="130000"/>
                </a:lnSpc>
                <a:defRPr/>
              </a:pPr>
              <a:r>
                <a:rPr lang="zh-CN" altLang="en-US" sz="1800" dirty="0">
                  <a:solidFill>
                    <a:srgbClr val="585858"/>
                  </a:solidFill>
                  <a:latin typeface="微软雅黑" panose="020B0503020204020204" pitchFamily="34" charset="-122"/>
                  <a:ea typeface="微软雅黑" panose="020B0503020204020204" pitchFamily="34" charset="-122"/>
                  <a:cs typeface="Arial" panose="020B0604020202020204" pitchFamily="34" charset="0"/>
                </a:rPr>
                <a:t>单击添加文字标题内容</a:t>
              </a:r>
            </a:p>
          </p:txBody>
        </p:sp>
        <p:sp>
          <p:nvSpPr>
            <p:cNvPr id="15" name="任意多边形 14"/>
            <p:cNvSpPr/>
            <p:nvPr>
              <p:custDataLst>
                <p:tags r:id="rId6"/>
              </p:custDataLst>
            </p:nvPr>
          </p:nvSpPr>
          <p:spPr>
            <a:xfrm>
              <a:off x="3108116" y="1411694"/>
              <a:ext cx="710804" cy="622697"/>
            </a:xfrm>
            <a:custGeom>
              <a:avLst/>
              <a:gdLst>
                <a:gd name="connsiteX0" fmla="*/ 0 w 872351"/>
                <a:gd name="connsiteY0" fmla="*/ 0 h 721783"/>
                <a:gd name="connsiteX1" fmla="*/ 697880 w 872351"/>
                <a:gd name="connsiteY1" fmla="*/ 0 h 721783"/>
                <a:gd name="connsiteX2" fmla="*/ 872351 w 872351"/>
                <a:gd name="connsiteY2" fmla="*/ 360892 h 721783"/>
                <a:gd name="connsiteX3" fmla="*/ 697880 w 872351"/>
                <a:gd name="connsiteY3" fmla="*/ 721783 h 721783"/>
                <a:gd name="connsiteX4" fmla="*/ 0 w 872351"/>
                <a:gd name="connsiteY4" fmla="*/ 721783 h 721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351" h="721783">
                  <a:moveTo>
                    <a:pt x="0" y="0"/>
                  </a:moveTo>
                  <a:lnTo>
                    <a:pt x="697880" y="0"/>
                  </a:lnTo>
                  <a:lnTo>
                    <a:pt x="872351" y="360892"/>
                  </a:lnTo>
                  <a:lnTo>
                    <a:pt x="697880" y="721783"/>
                  </a:lnTo>
                  <a:lnTo>
                    <a:pt x="0" y="721783"/>
                  </a:lnTo>
                  <a:close/>
                </a:path>
              </a:pathLst>
            </a:cu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000" dirty="0">
                  <a:solidFill>
                    <a:srgbClr val="FFFFFF"/>
                  </a:solidFill>
                </a:rPr>
                <a:t>2</a:t>
              </a:r>
              <a:endParaRPr lang="zh-CN" altLang="en-US" sz="3000" dirty="0">
                <a:solidFill>
                  <a:srgbClr val="FFFFFF"/>
                </a:solidFill>
              </a:endParaRPr>
            </a:p>
          </p:txBody>
        </p:sp>
      </p:grpSp>
      <p:grpSp>
        <p:nvGrpSpPr>
          <p:cNvPr id="23" name="组合 22"/>
          <p:cNvGrpSpPr/>
          <p:nvPr/>
        </p:nvGrpSpPr>
        <p:grpSpPr>
          <a:xfrm>
            <a:off x="2895600" y="2241932"/>
            <a:ext cx="3252788" cy="622697"/>
            <a:chOff x="3108116" y="2177975"/>
            <a:chExt cx="3252788" cy="622697"/>
          </a:xfrm>
        </p:grpSpPr>
        <p:sp>
          <p:nvSpPr>
            <p:cNvPr id="16" name="任意多边形 15"/>
            <p:cNvSpPr/>
            <p:nvPr>
              <p:custDataLst>
                <p:tags r:id="rId3"/>
              </p:custDataLst>
            </p:nvPr>
          </p:nvSpPr>
          <p:spPr>
            <a:xfrm>
              <a:off x="3689141" y="2177975"/>
              <a:ext cx="2671763" cy="571500"/>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solidFill>
              <a:srgbClr val="E7F5F9">
                <a:alpha val="89804"/>
              </a:srgb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0000" tIns="0" rIns="0" bIns="0" spcCol="1270" anchor="ctr">
              <a:normAutofit/>
            </a:bodyPr>
            <a:lstStyle/>
            <a:p>
              <a:pPr lvl="0">
                <a:lnSpc>
                  <a:spcPct val="130000"/>
                </a:lnSpc>
                <a:defRPr/>
              </a:pPr>
              <a:r>
                <a:rPr lang="zh-CN" altLang="en-US" sz="1800" dirty="0">
                  <a:solidFill>
                    <a:srgbClr val="585858"/>
                  </a:solidFill>
                  <a:latin typeface="微软雅黑" panose="020B0503020204020204" pitchFamily="34" charset="-122"/>
                  <a:ea typeface="微软雅黑" panose="020B0503020204020204" pitchFamily="34" charset="-122"/>
                  <a:cs typeface="Arial" panose="020B0604020202020204" pitchFamily="34" charset="0"/>
                </a:rPr>
                <a:t>单击添加文字标题内容</a:t>
              </a:r>
            </a:p>
          </p:txBody>
        </p:sp>
        <p:sp>
          <p:nvSpPr>
            <p:cNvPr id="17" name="任意多边形 16"/>
            <p:cNvSpPr/>
            <p:nvPr>
              <p:custDataLst>
                <p:tags r:id="rId4"/>
              </p:custDataLst>
            </p:nvPr>
          </p:nvSpPr>
          <p:spPr>
            <a:xfrm>
              <a:off x="3108116" y="2177975"/>
              <a:ext cx="710804" cy="622697"/>
            </a:xfrm>
            <a:custGeom>
              <a:avLst/>
              <a:gdLst>
                <a:gd name="connsiteX0" fmla="*/ 0 w 872351"/>
                <a:gd name="connsiteY0" fmla="*/ 0 h 721783"/>
                <a:gd name="connsiteX1" fmla="*/ 697880 w 872351"/>
                <a:gd name="connsiteY1" fmla="*/ 0 h 721783"/>
                <a:gd name="connsiteX2" fmla="*/ 872351 w 872351"/>
                <a:gd name="connsiteY2" fmla="*/ 360892 h 721783"/>
                <a:gd name="connsiteX3" fmla="*/ 697880 w 872351"/>
                <a:gd name="connsiteY3" fmla="*/ 721783 h 721783"/>
                <a:gd name="connsiteX4" fmla="*/ 0 w 872351"/>
                <a:gd name="connsiteY4" fmla="*/ 721783 h 721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351" h="721783">
                  <a:moveTo>
                    <a:pt x="0" y="0"/>
                  </a:moveTo>
                  <a:lnTo>
                    <a:pt x="697880" y="0"/>
                  </a:lnTo>
                  <a:lnTo>
                    <a:pt x="872351" y="360892"/>
                  </a:lnTo>
                  <a:lnTo>
                    <a:pt x="697880" y="721783"/>
                  </a:lnTo>
                  <a:lnTo>
                    <a:pt x="0" y="721783"/>
                  </a:lnTo>
                  <a:close/>
                </a:path>
              </a:pathLst>
            </a:cu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000" dirty="0">
                  <a:solidFill>
                    <a:srgbClr val="FFFFFF"/>
                  </a:solidFill>
                </a:rPr>
                <a:t>3</a:t>
              </a:r>
              <a:endParaRPr lang="zh-CN" altLang="en-US" sz="3000" dirty="0">
                <a:solidFill>
                  <a:srgbClr val="FFFFFF"/>
                </a:solidFill>
              </a:endParaRPr>
            </a:p>
          </p:txBody>
        </p:sp>
      </p:grpSp>
      <p:grpSp>
        <p:nvGrpSpPr>
          <p:cNvPr id="24" name="组合 23"/>
          <p:cNvGrpSpPr/>
          <p:nvPr/>
        </p:nvGrpSpPr>
        <p:grpSpPr>
          <a:xfrm>
            <a:off x="2895600" y="3010983"/>
            <a:ext cx="3252788" cy="622697"/>
            <a:chOff x="3108116" y="2944172"/>
            <a:chExt cx="3252788" cy="622697"/>
          </a:xfrm>
        </p:grpSpPr>
        <p:sp>
          <p:nvSpPr>
            <p:cNvPr id="18" name="任意多边形 17"/>
            <p:cNvSpPr/>
            <p:nvPr>
              <p:custDataLst>
                <p:tags r:id="rId1"/>
              </p:custDataLst>
            </p:nvPr>
          </p:nvSpPr>
          <p:spPr>
            <a:xfrm>
              <a:off x="3689141" y="2971556"/>
              <a:ext cx="2671763" cy="571500"/>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solidFill>
              <a:srgbClr val="E7F5F9">
                <a:alpha val="89804"/>
              </a:srgb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0000" tIns="0" rIns="0" bIns="0" spcCol="1270" anchor="ctr">
              <a:normAutofit/>
            </a:bodyPr>
            <a:lstStyle/>
            <a:p>
              <a:pPr lvl="0">
                <a:lnSpc>
                  <a:spcPct val="130000"/>
                </a:lnSpc>
                <a:defRPr/>
              </a:pPr>
              <a:r>
                <a:rPr lang="zh-CN" altLang="en-US" sz="1800" dirty="0">
                  <a:solidFill>
                    <a:srgbClr val="585858"/>
                  </a:solidFill>
                  <a:latin typeface="微软雅黑" panose="020B0503020204020204" pitchFamily="34" charset="-122"/>
                  <a:ea typeface="微软雅黑" panose="020B0503020204020204" pitchFamily="34" charset="-122"/>
                  <a:cs typeface="Arial" panose="020B0604020202020204" pitchFamily="34" charset="0"/>
                </a:rPr>
                <a:t>单击添加文字标题内容</a:t>
              </a:r>
            </a:p>
          </p:txBody>
        </p:sp>
        <p:sp>
          <p:nvSpPr>
            <p:cNvPr id="19" name="任意多边形 18"/>
            <p:cNvSpPr/>
            <p:nvPr>
              <p:custDataLst>
                <p:tags r:id="rId2"/>
              </p:custDataLst>
            </p:nvPr>
          </p:nvSpPr>
          <p:spPr>
            <a:xfrm>
              <a:off x="3108116" y="2944172"/>
              <a:ext cx="710804" cy="622697"/>
            </a:xfrm>
            <a:custGeom>
              <a:avLst/>
              <a:gdLst>
                <a:gd name="connsiteX0" fmla="*/ 0 w 872351"/>
                <a:gd name="connsiteY0" fmla="*/ 0 h 721783"/>
                <a:gd name="connsiteX1" fmla="*/ 697880 w 872351"/>
                <a:gd name="connsiteY1" fmla="*/ 0 h 721783"/>
                <a:gd name="connsiteX2" fmla="*/ 872351 w 872351"/>
                <a:gd name="connsiteY2" fmla="*/ 360892 h 721783"/>
                <a:gd name="connsiteX3" fmla="*/ 697880 w 872351"/>
                <a:gd name="connsiteY3" fmla="*/ 721783 h 721783"/>
                <a:gd name="connsiteX4" fmla="*/ 0 w 872351"/>
                <a:gd name="connsiteY4" fmla="*/ 721783 h 721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351" h="721783">
                  <a:moveTo>
                    <a:pt x="0" y="0"/>
                  </a:moveTo>
                  <a:lnTo>
                    <a:pt x="697880" y="0"/>
                  </a:lnTo>
                  <a:lnTo>
                    <a:pt x="872351" y="360892"/>
                  </a:lnTo>
                  <a:lnTo>
                    <a:pt x="697880" y="721783"/>
                  </a:lnTo>
                  <a:lnTo>
                    <a:pt x="0" y="721783"/>
                  </a:lnTo>
                  <a:close/>
                </a:path>
              </a:pathLst>
            </a:cu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000" dirty="0">
                  <a:solidFill>
                    <a:srgbClr val="FFFFFF"/>
                  </a:solidFill>
                </a:rPr>
                <a:t>4</a:t>
              </a:r>
              <a:endParaRPr lang="zh-CN" altLang="en-US" sz="3000" dirty="0">
                <a:solidFill>
                  <a:srgbClr val="FFFFFF"/>
                </a:solidFill>
              </a:endParaRPr>
            </a:p>
          </p:txBody>
        </p:sp>
      </p:grpSp>
    </p:spTree>
    <p:extLst>
      <p:ext uri="{BB962C8B-B14F-4D97-AF65-F5344CB8AC3E}">
        <p14:creationId xmlns:p14="http://schemas.microsoft.com/office/powerpoint/2010/main" val="282905904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ppt_y</p:attrName>
                                        </p:attrNameLst>
                                      </p:cBhvr>
                                      <p:tavLst>
                                        <p:tav tm="0">
                                          <p:val>
                                            <p:strVal val="#ppt_y+#ppt_h*1.125000"/>
                                          </p:val>
                                        </p:tav>
                                        <p:tav tm="100000">
                                          <p:val>
                                            <p:strVal val="#ppt_y"/>
                                          </p:val>
                                        </p:tav>
                                      </p:tavLst>
                                    </p:anim>
                                    <p:animEffect transition="in" filter="wipe(up)">
                                      <p:cBhvr>
                                        <p:cTn id="13" dur="500"/>
                                        <p:tgtEl>
                                          <p:spTgt spid="22"/>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p:tgtEl>
                                          <p:spTgt spid="23"/>
                                        </p:tgtEl>
                                        <p:attrNameLst>
                                          <p:attrName>ppt_y</p:attrName>
                                        </p:attrNameLst>
                                      </p:cBhvr>
                                      <p:tavLst>
                                        <p:tav tm="0">
                                          <p:val>
                                            <p:strVal val="#ppt_y+#ppt_h*1.125000"/>
                                          </p:val>
                                        </p:tav>
                                        <p:tav tm="100000">
                                          <p:val>
                                            <p:strVal val="#ppt_y"/>
                                          </p:val>
                                        </p:tav>
                                      </p:tavLst>
                                    </p:anim>
                                    <p:animEffect transition="in" filter="wipe(up)">
                                      <p:cBhvr>
                                        <p:cTn id="18" dur="500"/>
                                        <p:tgtEl>
                                          <p:spTgt spid="23"/>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p:tgtEl>
                                          <p:spTgt spid="24"/>
                                        </p:tgtEl>
                                        <p:attrNameLst>
                                          <p:attrName>ppt_y</p:attrName>
                                        </p:attrNameLst>
                                      </p:cBhvr>
                                      <p:tavLst>
                                        <p:tav tm="0">
                                          <p:val>
                                            <p:strVal val="#ppt_y+#ppt_h*1.125000"/>
                                          </p:val>
                                        </p:tav>
                                        <p:tav tm="100000">
                                          <p:val>
                                            <p:strVal val="#ppt_y"/>
                                          </p:val>
                                        </p:tav>
                                      </p:tavLst>
                                    </p:anim>
                                    <p:animEffect transition="in" filter="wipe(up)">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不完整圆 3"/>
          <p:cNvSpPr/>
          <p:nvPr/>
        </p:nvSpPr>
        <p:spPr>
          <a:xfrm rot="14312273">
            <a:off x="5564067" y="1066525"/>
            <a:ext cx="2616596" cy="2616596"/>
          </a:xfrm>
          <a:prstGeom prst="pie">
            <a:avLst>
              <a:gd name="adj1" fmla="val 1839882"/>
              <a:gd name="adj2" fmla="val 16110844"/>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ndParaRPr>
          </a:p>
        </p:txBody>
      </p:sp>
      <p:sp>
        <p:nvSpPr>
          <p:cNvPr id="7" name="不完整圆 6"/>
          <p:cNvSpPr/>
          <p:nvPr/>
        </p:nvSpPr>
        <p:spPr>
          <a:xfrm rot="17827285">
            <a:off x="5406771" y="1075389"/>
            <a:ext cx="2600689" cy="2600689"/>
          </a:xfrm>
          <a:prstGeom prst="pie">
            <a:avLst>
              <a:gd name="adj1" fmla="val 12669221"/>
              <a:gd name="adj2" fmla="val 16052536"/>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8" name="不完整圆 7"/>
          <p:cNvSpPr/>
          <p:nvPr/>
        </p:nvSpPr>
        <p:spPr>
          <a:xfrm rot="181203">
            <a:off x="5419368" y="1002685"/>
            <a:ext cx="2638804" cy="2638804"/>
          </a:xfrm>
          <a:prstGeom prst="pie">
            <a:avLst>
              <a:gd name="adj1" fmla="val 12300777"/>
              <a:gd name="adj2" fmla="val 1446731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9" name="不完整圆 8"/>
          <p:cNvSpPr/>
          <p:nvPr/>
        </p:nvSpPr>
        <p:spPr>
          <a:xfrm rot="1697472">
            <a:off x="5467200" y="970915"/>
            <a:ext cx="2638804" cy="2638804"/>
          </a:xfrm>
          <a:prstGeom prst="pie">
            <a:avLst>
              <a:gd name="adj1" fmla="val 13083347"/>
              <a:gd name="adj2" fmla="val 1428788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0" name="空心弧 9"/>
          <p:cNvSpPr/>
          <p:nvPr/>
        </p:nvSpPr>
        <p:spPr>
          <a:xfrm rot="4065226">
            <a:off x="4902566" y="664028"/>
            <a:ext cx="3672408" cy="3672408"/>
          </a:xfrm>
          <a:prstGeom prst="blockArc">
            <a:avLst>
              <a:gd name="adj1" fmla="val 2824737"/>
              <a:gd name="adj2" fmla="val 21465741"/>
              <a:gd name="adj3" fmla="val 608"/>
            </a:avLst>
          </a:prstGeom>
          <a:solidFill>
            <a:schemeClr val="bg1">
              <a:lumMod val="95000"/>
              <a:alpha val="70000"/>
            </a:schemeClr>
          </a:solidFill>
          <a:ln>
            <a:solidFill>
              <a:srgbClr val="E916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6" name="矩形 15"/>
          <p:cNvSpPr/>
          <p:nvPr/>
        </p:nvSpPr>
        <p:spPr>
          <a:xfrm>
            <a:off x="1673939" y="1740464"/>
            <a:ext cx="2619292" cy="900246"/>
          </a:xfrm>
          <a:prstGeom prst="rect">
            <a:avLst/>
          </a:prstGeom>
        </p:spPr>
        <p:txBody>
          <a:bodyPr wrap="square">
            <a:spAutoFit/>
          </a:bodyPr>
          <a:lstStyle/>
          <a:p>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点击输入文字点击输入文字点击输入文字点击输入文字点击输入文字点击输入文字点击输入文字点击输入文字点击输入文字点击输入文字点击输入文字点击输入文字点击输入文字点击输入文字点击输入文字</a:t>
            </a:r>
            <a:endParaRPr lang="en-US" altLang="zh-CN" sz="1050" i="1" dirty="0"/>
          </a:p>
        </p:txBody>
      </p:sp>
      <p:sp>
        <p:nvSpPr>
          <p:cNvPr id="19" name="矩形 18"/>
          <p:cNvSpPr/>
          <p:nvPr/>
        </p:nvSpPr>
        <p:spPr>
          <a:xfrm>
            <a:off x="6171908" y="4199841"/>
            <a:ext cx="1229386" cy="216024"/>
          </a:xfrm>
          <a:prstGeom prst="rect">
            <a:avLst/>
          </a:prstGeom>
          <a:solidFill>
            <a:srgbClr val="B8110D"/>
          </a:solidFill>
          <a:ln>
            <a:noFill/>
          </a:ln>
          <a:effectLst>
            <a:outerShdw blurRad="76200" dist="254000" dir="5400000" sx="99000" sy="99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dirty="0">
                <a:solidFill>
                  <a:schemeClr val="bg1"/>
                </a:solidFill>
                <a:latin typeface="微软雅黑" panose="020B0503020204020204" pitchFamily="34" charset="-122"/>
                <a:ea typeface="微软雅黑" panose="020B0503020204020204" pitchFamily="34" charset="-122"/>
              </a:rPr>
              <a:t>输入标题内容</a:t>
            </a:r>
            <a:endParaRPr lang="zh-CN" altLang="en-US" sz="1013"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6883695" y="2290317"/>
            <a:ext cx="1136850"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76%</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5475016" y="2195014"/>
            <a:ext cx="899605" cy="50783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19%</a:t>
            </a:r>
            <a:endParaRPr lang="zh-CN" altLang="en-US" sz="27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1650855" y="1376796"/>
            <a:ext cx="1338829" cy="323165"/>
          </a:xfrm>
          <a:prstGeom prst="rect">
            <a:avLst/>
          </a:prstGeom>
        </p:spPr>
        <p:txBody>
          <a:bodyPr wrap="none">
            <a:spAutoFit/>
          </a:bodyPr>
          <a:lstStyle/>
          <a:p>
            <a:pPr algn="ctr"/>
            <a:r>
              <a:rPr lang="zh-CN" altLang="en-US" sz="1500" b="1" dirty="0">
                <a:latin typeface="微软雅黑" panose="020B0503020204020204" pitchFamily="34" charset="-122"/>
                <a:ea typeface="微软雅黑" panose="020B0503020204020204" pitchFamily="34" charset="-122"/>
              </a:rPr>
              <a:t>输入标题内容</a:t>
            </a:r>
          </a:p>
        </p:txBody>
      </p:sp>
      <p:grpSp>
        <p:nvGrpSpPr>
          <p:cNvPr id="2" name="组合 1"/>
          <p:cNvGrpSpPr/>
          <p:nvPr/>
        </p:nvGrpSpPr>
        <p:grpSpPr>
          <a:xfrm>
            <a:off x="739032" y="1674373"/>
            <a:ext cx="903977" cy="710898"/>
            <a:chOff x="695400" y="2232497"/>
            <a:chExt cx="1205302" cy="947864"/>
          </a:xfrm>
        </p:grpSpPr>
        <p:sp>
          <p:nvSpPr>
            <p:cNvPr id="15" name="矩形 14"/>
            <p:cNvSpPr/>
            <p:nvPr/>
          </p:nvSpPr>
          <p:spPr>
            <a:xfrm>
              <a:off x="695400" y="2232497"/>
              <a:ext cx="1205302" cy="877686"/>
            </a:xfrm>
            <a:prstGeom prst="rect">
              <a:avLst/>
            </a:prstGeom>
            <a:solidFill>
              <a:srgbClr val="B8110D"/>
            </a:solidFill>
            <a:ln>
              <a:noFill/>
            </a:ln>
            <a:effectLst>
              <a:outerShdw blurRad="76200" dist="254000" dir="5400000" sx="99000" sy="99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7562" y="2232497"/>
              <a:ext cx="947864" cy="947864"/>
            </a:xfrm>
            <a:prstGeom prst="rect">
              <a:avLst/>
            </a:prstGeom>
          </p:spPr>
        </p:pic>
      </p:grpSp>
      <p:sp>
        <p:nvSpPr>
          <p:cNvPr id="25" name="矩形 24"/>
          <p:cNvSpPr/>
          <p:nvPr/>
        </p:nvSpPr>
        <p:spPr>
          <a:xfrm>
            <a:off x="1673939" y="3339701"/>
            <a:ext cx="2619292" cy="900246"/>
          </a:xfrm>
          <a:prstGeom prst="rect">
            <a:avLst/>
          </a:prstGeom>
        </p:spPr>
        <p:txBody>
          <a:bodyPr wrap="square">
            <a:spAutoFit/>
          </a:bodyPr>
          <a:lstStyle/>
          <a:p>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点击输入文字点击输入文字点击输入文字点击输入文字点击输入文字点击输入文字点击输入文字点击输入文字点击输入文字点击输入文字点击输入文字点击输入文字点击输入文字点击输入文字点击输入文字</a:t>
            </a:r>
            <a:endParaRPr lang="en-US" altLang="zh-CN" sz="1050" i="1" dirty="0"/>
          </a:p>
        </p:txBody>
      </p:sp>
      <p:sp>
        <p:nvSpPr>
          <p:cNvPr id="26" name="矩形 25"/>
          <p:cNvSpPr/>
          <p:nvPr/>
        </p:nvSpPr>
        <p:spPr>
          <a:xfrm>
            <a:off x="1650855" y="2976032"/>
            <a:ext cx="1338829" cy="323165"/>
          </a:xfrm>
          <a:prstGeom prst="rect">
            <a:avLst/>
          </a:prstGeom>
        </p:spPr>
        <p:txBody>
          <a:bodyPr wrap="none">
            <a:spAutoFit/>
          </a:bodyPr>
          <a:lstStyle/>
          <a:p>
            <a:pPr algn="ctr"/>
            <a:r>
              <a:rPr lang="zh-CN" altLang="en-US" sz="1500" b="1" dirty="0">
                <a:latin typeface="微软雅黑" panose="020B0503020204020204" pitchFamily="34" charset="-122"/>
                <a:ea typeface="微软雅黑" panose="020B0503020204020204" pitchFamily="34" charset="-122"/>
              </a:rPr>
              <a:t>输入标题内容</a:t>
            </a:r>
          </a:p>
        </p:txBody>
      </p:sp>
      <p:grpSp>
        <p:nvGrpSpPr>
          <p:cNvPr id="3" name="组合 2"/>
          <p:cNvGrpSpPr/>
          <p:nvPr/>
        </p:nvGrpSpPr>
        <p:grpSpPr>
          <a:xfrm>
            <a:off x="719114" y="3252885"/>
            <a:ext cx="903977" cy="731950"/>
            <a:chOff x="695400" y="4322320"/>
            <a:chExt cx="1205302" cy="975933"/>
          </a:xfrm>
        </p:grpSpPr>
        <p:sp>
          <p:nvSpPr>
            <p:cNvPr id="24" name="矩形 23"/>
            <p:cNvSpPr/>
            <p:nvPr/>
          </p:nvSpPr>
          <p:spPr>
            <a:xfrm>
              <a:off x="695400" y="4364812"/>
              <a:ext cx="1205302" cy="877686"/>
            </a:xfrm>
            <a:prstGeom prst="rect">
              <a:avLst/>
            </a:prstGeom>
            <a:solidFill>
              <a:srgbClr val="B8110D"/>
            </a:solidFill>
            <a:ln>
              <a:noFill/>
            </a:ln>
            <a:effectLst>
              <a:outerShdw blurRad="76200" dist="254000" dir="5400000" sx="99000" sy="99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493" y="4322320"/>
              <a:ext cx="975933" cy="975933"/>
            </a:xfrm>
            <a:prstGeom prst="rect">
              <a:avLst/>
            </a:prstGeom>
          </p:spPr>
        </p:pic>
      </p:grpSp>
    </p:spTree>
    <p:extLst>
      <p:ext uri="{BB962C8B-B14F-4D97-AF65-F5344CB8AC3E}">
        <p14:creationId xmlns:p14="http://schemas.microsoft.com/office/powerpoint/2010/main" val="171489189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35" presetClass="path" presetSubtype="0" accel="50000" decel="50000" fill="hold" nodeType="withEffect">
                                  <p:stCondLst>
                                    <p:cond delay="0"/>
                                  </p:stCondLst>
                                  <p:childTnLst>
                                    <p:animMotion origin="layout" path="M 1.66667E-6 -4.44444E-6 L -0.04323 -4.44444E-6 " pathEditMode="relative" rAng="0" ptsTypes="AA">
                                      <p:cBhvr>
                                        <p:cTn id="10" dur="2000" fill="hold"/>
                                        <p:tgtEl>
                                          <p:spTgt spid="2"/>
                                        </p:tgtEl>
                                        <p:attrNameLst>
                                          <p:attrName>ppt_x</p:attrName>
                                          <p:attrName>ppt_y</p:attrName>
                                        </p:attrNameLst>
                                      </p:cBhvr>
                                      <p:rCtr x="-2161" y="0"/>
                                    </p:animMotion>
                                  </p:childTnLst>
                                </p:cTn>
                              </p:par>
                              <p:par>
                                <p:cTn id="11" presetID="12" presetClass="entr" presetSubtype="8"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par>
                                <p:cTn id="15" presetID="35" presetClass="path" presetSubtype="0" accel="50000" decel="50000" fill="hold" nodeType="withEffect">
                                  <p:stCondLst>
                                    <p:cond delay="0"/>
                                  </p:stCondLst>
                                  <p:childTnLst>
                                    <p:animMotion origin="layout" path="M -4.79167E-6 -2.22222E-6 L -0.04322 -2.22222E-6 " pathEditMode="relative" rAng="0" ptsTypes="AA">
                                      <p:cBhvr>
                                        <p:cTn id="16" dur="2000" fill="hold"/>
                                        <p:tgtEl>
                                          <p:spTgt spid="3"/>
                                        </p:tgtEl>
                                        <p:attrNameLst>
                                          <p:attrName>ppt_x</p:attrName>
                                          <p:attrName>ppt_y</p:attrName>
                                        </p:attrNameLst>
                                      </p:cBhvr>
                                      <p:rCtr x="-2161" y="0"/>
                                    </p:animMotion>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5"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checkerboard(down)">
                                      <p:cBhvr>
                                        <p:cTn id="34" dur="500"/>
                                        <p:tgtEl>
                                          <p:spTgt spid="4"/>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1000"/>
                            </p:stCondLst>
                            <p:childTnLst>
                              <p:par>
                                <p:cTn id="40" presetID="5" presetClass="entr" presetSubtype="5"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checkerboard(down)">
                                      <p:cBhvr>
                                        <p:cTn id="42" dur="500"/>
                                        <p:tgtEl>
                                          <p:spTgt spid="7"/>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2000"/>
                            </p:stCondLst>
                            <p:childTnLst>
                              <p:par>
                                <p:cTn id="48" presetID="5" presetClass="entr" presetSubtype="5"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checkerboard(down)">
                                      <p:cBhvr>
                                        <p:cTn id="50" dur="500"/>
                                        <p:tgtEl>
                                          <p:spTgt spid="8"/>
                                        </p:tgtEl>
                                      </p:cBhvr>
                                    </p:animEffect>
                                  </p:childTnLst>
                                </p:cTn>
                              </p:par>
                            </p:childTnLst>
                          </p:cTn>
                        </p:par>
                        <p:par>
                          <p:cTn id="51" fill="hold">
                            <p:stCondLst>
                              <p:cond delay="2500"/>
                            </p:stCondLst>
                            <p:childTnLst>
                              <p:par>
                                <p:cTn id="52" presetID="5" presetClass="entr" presetSubtype="5"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checkerboard(down)">
                                      <p:cBhvr>
                                        <p:cTn id="54" dur="500"/>
                                        <p:tgtEl>
                                          <p:spTgt spid="9"/>
                                        </p:tgtEl>
                                      </p:cBhvr>
                                    </p:animEffect>
                                  </p:childTnLst>
                                </p:cTn>
                              </p:par>
                            </p:childTnLst>
                          </p:cTn>
                        </p:par>
                        <p:par>
                          <p:cTn id="55" fill="hold">
                            <p:stCondLst>
                              <p:cond delay="3000"/>
                            </p:stCondLst>
                            <p:childTnLst>
                              <p:par>
                                <p:cTn id="56" presetID="21" presetClass="entr" presetSubtype="2"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heel(2)">
                                      <p:cBhvr>
                                        <p:cTn id="58" dur="2000"/>
                                        <p:tgtEl>
                                          <p:spTgt spid="10"/>
                                        </p:tgtEl>
                                      </p:cBhvr>
                                    </p:animEffect>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6" grpId="0"/>
      <p:bldP spid="19" grpId="0" animBg="1"/>
      <p:bldP spid="20" grpId="0"/>
      <p:bldP spid="21" grpId="0"/>
      <p:bldP spid="22"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
            <a:ext cx="9144000" cy="5162336"/>
            <a:chOff x="0" y="-1"/>
            <a:chExt cx="9144000" cy="5162336"/>
          </a:xfrm>
        </p:grpSpPr>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
              <a:ext cx="9141291" cy="5143500"/>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81329" y="3428999"/>
              <a:ext cx="3659962" cy="1660189"/>
            </a:xfrm>
            <a:prstGeom prst="rect">
              <a:avLst/>
            </a:prstGeom>
          </p:spPr>
        </p:pic>
        <p:pic>
          <p:nvPicPr>
            <p:cNvPr id="3" name="图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6" y="3748180"/>
              <a:ext cx="9143244" cy="1414155"/>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4543" y="2853961"/>
              <a:ext cx="2601057" cy="2096049"/>
            </a:xfrm>
            <a:prstGeom prst="rect">
              <a:avLst/>
            </a:prstGeom>
          </p:spPr>
        </p:pic>
      </p:grpSp>
      <p:sp>
        <p:nvSpPr>
          <p:cNvPr id="25" name="文本占位符 4"/>
          <p:cNvSpPr txBox="1">
            <a:spLocks/>
          </p:cNvSpPr>
          <p:nvPr>
            <p:custDataLst>
              <p:tags r:id="rId1"/>
            </p:custDataLst>
          </p:nvPr>
        </p:nvSpPr>
        <p:spPr>
          <a:xfrm>
            <a:off x="3383360" y="813243"/>
            <a:ext cx="2243138" cy="2971800"/>
          </a:xfrm>
          <a:prstGeom prst="rect">
            <a:avLst/>
          </a:prstGeom>
        </p:spPr>
        <p:txBody>
          <a:bodyPr lIns="0" tIns="0" rIns="189000" bIns="675000" anchor="ctr"/>
          <a:lstStyle>
            <a:lvl1pPr indent="0" algn="ctr">
              <a:lnSpc>
                <a:spcPct val="90000"/>
              </a:lnSpc>
              <a:spcBef>
                <a:spcPts val="1000"/>
              </a:spcBef>
              <a:buFont typeface="Arial" panose="020B0604020202020204" pitchFamily="34" charset="0"/>
              <a:buNone/>
              <a:defRPr sz="49600">
                <a:solidFill>
                  <a:schemeClr val="accent1">
                    <a:lumMod val="60000"/>
                    <a:lumOff val="40000"/>
                  </a:schemeClr>
                </a:solidFill>
                <a:latin typeface="Bell MT" panose="02020503060305020303" pitchFamily="18"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defRPr/>
            </a:lvl4pPr>
            <a:lvl5pPr marL="2057400" indent="-228600">
              <a:lnSpc>
                <a:spcPct val="90000"/>
              </a:lnSpc>
              <a:spcBef>
                <a:spcPts val="500"/>
              </a:spcBef>
              <a:buFont typeface="Arial" panose="020B0604020202020204" pitchFamily="34" charset="0"/>
              <a:buChar char="•"/>
              <a:defRPr/>
            </a:lvl5pPr>
            <a:lvl6pPr marL="2514600" indent="-228600">
              <a:lnSpc>
                <a:spcPct val="90000"/>
              </a:lnSpc>
              <a:spcBef>
                <a:spcPts val="500"/>
              </a:spcBef>
              <a:buFont typeface="Arial" panose="020B0604020202020204" pitchFamily="34" charset="0"/>
              <a:buChar char="•"/>
              <a:defRPr/>
            </a:lvl6pPr>
            <a:lvl7pPr marL="2971800" indent="-228600">
              <a:lnSpc>
                <a:spcPct val="90000"/>
              </a:lnSpc>
              <a:spcBef>
                <a:spcPts val="500"/>
              </a:spcBef>
              <a:buFont typeface="Arial" panose="020B0604020202020204" pitchFamily="34" charset="0"/>
              <a:buChar char="•"/>
              <a:defRPr/>
            </a:lvl7pPr>
            <a:lvl8pPr marL="3429000" indent="-228600">
              <a:lnSpc>
                <a:spcPct val="90000"/>
              </a:lnSpc>
              <a:spcBef>
                <a:spcPts val="500"/>
              </a:spcBef>
              <a:buFont typeface="Arial" panose="020B0604020202020204" pitchFamily="34" charset="0"/>
              <a:buChar char="•"/>
              <a:defRPr/>
            </a:lvl8pPr>
            <a:lvl9pPr marL="3886200" indent="-228600">
              <a:lnSpc>
                <a:spcPct val="90000"/>
              </a:lnSpc>
              <a:spcBef>
                <a:spcPts val="500"/>
              </a:spcBef>
              <a:buFont typeface="Arial" panose="020B0604020202020204" pitchFamily="34" charset="0"/>
              <a:buChar char="•"/>
              <a:defRPr/>
            </a:lvl9pPr>
          </a:lstStyle>
          <a:p>
            <a:pPr>
              <a:lnSpc>
                <a:spcPct val="100000"/>
              </a:lnSpc>
              <a:spcBef>
                <a:spcPts val="0"/>
              </a:spcBef>
              <a:defRPr/>
            </a:pPr>
            <a:r>
              <a:rPr lang="en-US" altLang="zh-CN" sz="37200" kern="0" dirty="0" smtClean="0">
                <a:solidFill>
                  <a:srgbClr val="C00000"/>
                </a:solidFill>
              </a:rPr>
              <a:t>4</a:t>
            </a:r>
            <a:endParaRPr lang="zh-CN" altLang="en-US" sz="37200" kern="0" dirty="0">
              <a:solidFill>
                <a:srgbClr val="C00000"/>
              </a:solidFill>
            </a:endParaRPr>
          </a:p>
        </p:txBody>
      </p:sp>
      <p:grpSp>
        <p:nvGrpSpPr>
          <p:cNvPr id="6" name="组合 5"/>
          <p:cNvGrpSpPr/>
          <p:nvPr/>
        </p:nvGrpSpPr>
        <p:grpSpPr>
          <a:xfrm>
            <a:off x="2548732" y="1673416"/>
            <a:ext cx="3912394" cy="1085103"/>
            <a:chOff x="2548732" y="1841500"/>
            <a:chExt cx="3912394" cy="1085103"/>
          </a:xfrm>
        </p:grpSpPr>
        <p:sp>
          <p:nvSpPr>
            <p:cNvPr id="26" name="标题 5"/>
            <p:cNvSpPr txBox="1">
              <a:spLocks/>
            </p:cNvSpPr>
            <p:nvPr>
              <p:custDataLst>
                <p:tags r:id="rId2"/>
              </p:custDataLst>
            </p:nvPr>
          </p:nvSpPr>
          <p:spPr>
            <a:xfrm>
              <a:off x="2548732" y="1841500"/>
              <a:ext cx="3912394" cy="831499"/>
            </a:xfrm>
            <a:prstGeom prst="rect">
              <a:avLst/>
            </a:prstGeom>
            <a:solidFill>
              <a:srgbClr val="FFFFFF">
                <a:alpha val="80000"/>
              </a:srgbClr>
            </a:solidFill>
          </p:spPr>
          <p:txBody>
            <a:bodyPr bIns="0" anchor="ctr">
              <a:normAutofit/>
            </a:bodyPr>
            <a:lstStyle>
              <a:lvl1pPr algn="ctr">
                <a:lnSpc>
                  <a:spcPct val="90000"/>
                </a:lnSpc>
                <a:spcBef>
                  <a:spcPct val="0"/>
                </a:spcBef>
                <a:buNone/>
                <a:defRPr sz="4000">
                  <a:latin typeface="+mj-lt"/>
                  <a:ea typeface="+mj-ea"/>
                  <a:cs typeface="+mj-cs"/>
                </a:defRPr>
              </a:lvl1pPr>
            </a:lstStyle>
            <a:p>
              <a:pPr>
                <a:defRPr/>
              </a:pPr>
              <a:r>
                <a:rPr lang="zh-CN" altLang="en-US" sz="3000" kern="0" dirty="0" smtClean="0">
                  <a:solidFill>
                    <a:srgbClr val="C00000"/>
                  </a:solidFill>
                  <a:latin typeface="微软雅黑" panose="020B0503020204020204" pitchFamily="34" charset="-122"/>
                  <a:ea typeface="微软雅黑" panose="020B0503020204020204" pitchFamily="34" charset="-122"/>
                </a:rPr>
                <a:t>第四部分</a:t>
              </a:r>
              <a:endParaRPr lang="zh-CN" altLang="en-US" sz="3000" kern="0" dirty="0">
                <a:solidFill>
                  <a:srgbClr val="C00000"/>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3"/>
              </p:custDataLst>
            </p:nvPr>
          </p:nvSpPr>
          <p:spPr>
            <a:xfrm>
              <a:off x="2548732" y="2672999"/>
              <a:ext cx="3912394" cy="253604"/>
            </a:xfrm>
            <a:prstGeom prst="rect">
              <a:avLst/>
            </a:prstGeom>
            <a:solidFill>
              <a:srgbClr val="FFFFFF">
                <a:alpha val="74118"/>
              </a:srgbClr>
            </a:solidFill>
          </p:spPr>
          <p:txBody>
            <a:bodyPr anchor="b">
              <a:no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defRPr/>
              </a:pPr>
              <a:r>
                <a:rPr lang="zh-CN" altLang="en-US" sz="2400" b="1" kern="0" dirty="0" smtClean="0">
                  <a:solidFill>
                    <a:srgbClr val="C00000"/>
                  </a:solidFill>
                  <a:latin typeface="Calibri" panose="020F0502020204030204" pitchFamily="34" charset="0"/>
                </a:rPr>
                <a:t>单击此处添加文字标题内容</a:t>
              </a:r>
              <a:endParaRPr lang="en-US" altLang="zh-CN" sz="2400" b="1" kern="0" dirty="0">
                <a:solidFill>
                  <a:srgbClr val="C00000"/>
                </a:solidFill>
                <a:latin typeface="Calibri" panose="020F0502020204030204" pitchFamily="34" charset="0"/>
              </a:endParaRPr>
            </a:p>
          </p:txBody>
        </p:sp>
      </p:grpSp>
    </p:spTree>
    <p:extLst>
      <p:ext uri="{BB962C8B-B14F-4D97-AF65-F5344CB8AC3E}">
        <p14:creationId xmlns:p14="http://schemas.microsoft.com/office/powerpoint/2010/main" val="126648030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750" fill="hold"/>
                                        <p:tgtEl>
                                          <p:spTgt spid="25"/>
                                        </p:tgtEl>
                                        <p:attrNameLst>
                                          <p:attrName>ppt_w</p:attrName>
                                        </p:attrNameLst>
                                      </p:cBhvr>
                                      <p:tavLst>
                                        <p:tav tm="0">
                                          <p:val>
                                            <p:fltVal val="0"/>
                                          </p:val>
                                        </p:tav>
                                        <p:tav tm="100000">
                                          <p:val>
                                            <p:strVal val="#ppt_w"/>
                                          </p:val>
                                        </p:tav>
                                      </p:tavLst>
                                    </p:anim>
                                    <p:anim calcmode="lin" valueType="num">
                                      <p:cBhvr>
                                        <p:cTn id="8" dur="750" fill="hold"/>
                                        <p:tgtEl>
                                          <p:spTgt spid="25"/>
                                        </p:tgtEl>
                                        <p:attrNameLst>
                                          <p:attrName>ppt_h</p:attrName>
                                        </p:attrNameLst>
                                      </p:cBhvr>
                                      <p:tavLst>
                                        <p:tav tm="0">
                                          <p:val>
                                            <p:strVal val="#ppt_h"/>
                                          </p:val>
                                        </p:tav>
                                        <p:tav tm="100000">
                                          <p:val>
                                            <p:strVal val="#ppt_h"/>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15779" y="1158479"/>
            <a:ext cx="1976437" cy="739849"/>
            <a:chOff x="2415779" y="1158479"/>
            <a:chExt cx="1976437" cy="739849"/>
          </a:xfrm>
        </p:grpSpPr>
        <p:grpSp>
          <p:nvGrpSpPr>
            <p:cNvPr id="31762" name="组合 60"/>
            <p:cNvGrpSpPr>
              <a:grpSpLocks/>
            </p:cNvGrpSpPr>
            <p:nvPr/>
          </p:nvGrpSpPr>
          <p:grpSpPr bwMode="auto">
            <a:xfrm>
              <a:off x="3988594" y="1188244"/>
              <a:ext cx="403622" cy="403622"/>
              <a:chOff x="0" y="0"/>
              <a:chExt cx="538216" cy="538216"/>
            </a:xfrm>
            <a:solidFill>
              <a:srgbClr val="C00000"/>
            </a:solidFill>
          </p:grpSpPr>
          <p:sp>
            <p:nvSpPr>
              <p:cNvPr id="31797" name="流程图: 联系 61"/>
              <p:cNvSpPr>
                <a:spLocks noChangeArrowheads="1"/>
              </p:cNvSpPr>
              <p:nvPr/>
            </p:nvSpPr>
            <p:spPr bwMode="auto">
              <a:xfrm>
                <a:off x="0" y="0"/>
                <a:ext cx="538216" cy="538216"/>
              </a:xfrm>
              <a:prstGeom prst="flowChartConnector">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31798" name="Freeform 105"/>
              <p:cNvSpPr>
                <a:spLocks/>
              </p:cNvSpPr>
              <p:nvPr/>
            </p:nvSpPr>
            <p:spPr bwMode="auto">
              <a:xfrm>
                <a:off x="123553" y="168359"/>
                <a:ext cx="291110" cy="214383"/>
              </a:xfrm>
              <a:custGeom>
                <a:avLst/>
                <a:gdLst>
                  <a:gd name="T0" fmla="*/ 4030368 w 290"/>
                  <a:gd name="T1" fmla="*/ 132707103 h 213"/>
                  <a:gd name="T2" fmla="*/ 4030368 w 290"/>
                  <a:gd name="T3" fmla="*/ 116498540 h 213"/>
                  <a:gd name="T4" fmla="*/ 33252793 w 290"/>
                  <a:gd name="T5" fmla="*/ 87120017 h 213"/>
                  <a:gd name="T6" fmla="*/ 49376271 w 290"/>
                  <a:gd name="T7" fmla="*/ 87120017 h 213"/>
                  <a:gd name="T8" fmla="*/ 96735853 w 290"/>
                  <a:gd name="T9" fmla="*/ 134733173 h 213"/>
                  <a:gd name="T10" fmla="*/ 113867175 w 290"/>
                  <a:gd name="T11" fmla="*/ 134733173 h 213"/>
                  <a:gd name="T12" fmla="*/ 242847977 w 290"/>
                  <a:gd name="T13" fmla="*/ 4052141 h 213"/>
                  <a:gd name="T14" fmla="*/ 258971456 w 290"/>
                  <a:gd name="T15" fmla="*/ 4052141 h 213"/>
                  <a:gd name="T16" fmla="*/ 288193881 w 290"/>
                  <a:gd name="T17" fmla="*/ 33429657 h 213"/>
                  <a:gd name="T18" fmla="*/ 288193881 w 290"/>
                  <a:gd name="T19" fmla="*/ 49638220 h 213"/>
                  <a:gd name="T20" fmla="*/ 130997492 w 290"/>
                  <a:gd name="T21" fmla="*/ 207670698 h 213"/>
                  <a:gd name="T22" fmla="*/ 111851489 w 290"/>
                  <a:gd name="T23" fmla="*/ 215774980 h 213"/>
                  <a:gd name="T24" fmla="*/ 97743696 w 290"/>
                  <a:gd name="T25" fmla="*/ 215774980 h 213"/>
                  <a:gd name="T26" fmla="*/ 78598696 w 290"/>
                  <a:gd name="T27" fmla="*/ 207670698 h 213"/>
                  <a:gd name="T28" fmla="*/ 4030368 w 290"/>
                  <a:gd name="T29" fmla="*/ 132707103 h 2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grpSp>
        <p:grpSp>
          <p:nvGrpSpPr>
            <p:cNvPr id="31768" name="组合 78"/>
            <p:cNvGrpSpPr>
              <a:grpSpLocks/>
            </p:cNvGrpSpPr>
            <p:nvPr/>
          </p:nvGrpSpPr>
          <p:grpSpPr bwMode="auto">
            <a:xfrm>
              <a:off x="2415779" y="1158479"/>
              <a:ext cx="1535906" cy="739849"/>
              <a:chOff x="0" y="0"/>
              <a:chExt cx="2047947" cy="986484"/>
            </a:xfrm>
          </p:grpSpPr>
          <p:sp>
            <p:nvSpPr>
              <p:cNvPr id="31785" name="文本框 79"/>
              <p:cNvSpPr txBox="1">
                <a:spLocks noChangeArrowheads="1"/>
              </p:cNvSpPr>
              <p:nvPr/>
            </p:nvSpPr>
            <p:spPr bwMode="auto">
              <a:xfrm>
                <a:off x="0" y="309363"/>
                <a:ext cx="2047947" cy="67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900">
                    <a:solidFill>
                      <a:srgbClr val="000000"/>
                    </a:solidFill>
                    <a:latin typeface="微软雅黑" panose="020B0503020204020204" pitchFamily="34" charset="-122"/>
                    <a:ea typeface="微软雅黑" panose="020B0503020204020204" pitchFamily="34" charset="-122"/>
                  </a:rPr>
                  <a:t>我们工作室致力于专业</a:t>
                </a:r>
                <a:r>
                  <a:rPr lang="en-US" altLang="zh-CN" sz="900">
                    <a:solidFill>
                      <a:srgbClr val="000000"/>
                    </a:solidFill>
                    <a:latin typeface="微软雅黑" panose="020B0503020204020204" pitchFamily="34" charset="-122"/>
                    <a:ea typeface="微软雅黑" panose="020B0503020204020204" pitchFamily="34" charset="-122"/>
                  </a:rPr>
                  <a:t>PPT</a:t>
                </a:r>
                <a:r>
                  <a:rPr lang="zh-CN" altLang="en-US" sz="900">
                    <a:solidFill>
                      <a:srgbClr val="000000"/>
                    </a:solidFill>
                    <a:latin typeface="微软雅黑" panose="020B0503020204020204" pitchFamily="34" charset="-122"/>
                    <a:ea typeface="微软雅黑" panose="020B0503020204020204" pitchFamily="34" charset="-122"/>
                  </a:rPr>
                  <a:t>模板的发布，并为您提供专业的</a:t>
                </a:r>
                <a:r>
                  <a:rPr lang="en-US" altLang="zh-CN" sz="900">
                    <a:solidFill>
                      <a:srgbClr val="000000"/>
                    </a:solidFill>
                    <a:latin typeface="微软雅黑" panose="020B0503020204020204" pitchFamily="34" charset="-122"/>
                    <a:ea typeface="微软雅黑" panose="020B0503020204020204" pitchFamily="34" charset="-122"/>
                  </a:rPr>
                  <a:t>PPT</a:t>
                </a:r>
                <a:r>
                  <a:rPr lang="zh-CN" altLang="en-US" sz="900">
                    <a:solidFill>
                      <a:srgbClr val="000000"/>
                    </a:solidFill>
                    <a:latin typeface="微软雅黑" panose="020B0503020204020204" pitchFamily="34" charset="-122"/>
                    <a:ea typeface="微软雅黑" panose="020B0503020204020204" pitchFamily="34" charset="-122"/>
                  </a:rPr>
                  <a:t>个性定制服务</a:t>
                </a:r>
              </a:p>
            </p:txBody>
          </p:sp>
          <p:sp>
            <p:nvSpPr>
              <p:cNvPr id="31786" name="文本框 80"/>
              <p:cNvSpPr txBox="1">
                <a:spLocks noChangeArrowheads="1"/>
              </p:cNvSpPr>
              <p:nvPr/>
            </p:nvSpPr>
            <p:spPr bwMode="auto">
              <a:xfrm>
                <a:off x="652132" y="0"/>
                <a:ext cx="1395815" cy="338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050" b="1">
                    <a:solidFill>
                      <a:srgbClr val="35363A"/>
                    </a:solidFill>
                    <a:latin typeface="微软雅黑" panose="020B0503020204020204" pitchFamily="34" charset="-122"/>
                    <a:ea typeface="微软雅黑" panose="020B0503020204020204" pitchFamily="34" charset="-122"/>
                  </a:rPr>
                  <a:t>点击添加标题</a:t>
                </a:r>
              </a:p>
            </p:txBody>
          </p:sp>
        </p:grpSp>
      </p:grpSp>
      <p:grpSp>
        <p:nvGrpSpPr>
          <p:cNvPr id="4" name="组合 3"/>
          <p:cNvGrpSpPr/>
          <p:nvPr/>
        </p:nvGrpSpPr>
        <p:grpSpPr>
          <a:xfrm>
            <a:off x="1832373" y="2281238"/>
            <a:ext cx="2005012" cy="739849"/>
            <a:chOff x="1832373" y="2281238"/>
            <a:chExt cx="2005012" cy="739849"/>
          </a:xfrm>
        </p:grpSpPr>
        <p:grpSp>
          <p:nvGrpSpPr>
            <p:cNvPr id="31767" name="组合 75"/>
            <p:cNvGrpSpPr>
              <a:grpSpLocks/>
            </p:cNvGrpSpPr>
            <p:nvPr/>
          </p:nvGrpSpPr>
          <p:grpSpPr bwMode="auto">
            <a:xfrm>
              <a:off x="3433763" y="2293144"/>
              <a:ext cx="403622" cy="403622"/>
              <a:chOff x="0" y="0"/>
              <a:chExt cx="538216" cy="538216"/>
            </a:xfrm>
            <a:solidFill>
              <a:srgbClr val="C00000"/>
            </a:solidFill>
          </p:grpSpPr>
          <p:sp>
            <p:nvSpPr>
              <p:cNvPr id="31787" name="流程图: 联系 76"/>
              <p:cNvSpPr>
                <a:spLocks noChangeArrowheads="1"/>
              </p:cNvSpPr>
              <p:nvPr/>
            </p:nvSpPr>
            <p:spPr bwMode="auto">
              <a:xfrm>
                <a:off x="0" y="0"/>
                <a:ext cx="538216" cy="538216"/>
              </a:xfrm>
              <a:prstGeom prst="flowChartConnector">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31788" name="Freeform 105"/>
              <p:cNvSpPr>
                <a:spLocks/>
              </p:cNvSpPr>
              <p:nvPr/>
            </p:nvSpPr>
            <p:spPr bwMode="auto">
              <a:xfrm>
                <a:off x="123553" y="168359"/>
                <a:ext cx="291110" cy="214383"/>
              </a:xfrm>
              <a:custGeom>
                <a:avLst/>
                <a:gdLst>
                  <a:gd name="T0" fmla="*/ 4030368 w 290"/>
                  <a:gd name="T1" fmla="*/ 132707103 h 213"/>
                  <a:gd name="T2" fmla="*/ 4030368 w 290"/>
                  <a:gd name="T3" fmla="*/ 116498540 h 213"/>
                  <a:gd name="T4" fmla="*/ 33252793 w 290"/>
                  <a:gd name="T5" fmla="*/ 87120017 h 213"/>
                  <a:gd name="T6" fmla="*/ 49376271 w 290"/>
                  <a:gd name="T7" fmla="*/ 87120017 h 213"/>
                  <a:gd name="T8" fmla="*/ 96735853 w 290"/>
                  <a:gd name="T9" fmla="*/ 134733173 h 213"/>
                  <a:gd name="T10" fmla="*/ 113867175 w 290"/>
                  <a:gd name="T11" fmla="*/ 134733173 h 213"/>
                  <a:gd name="T12" fmla="*/ 242847977 w 290"/>
                  <a:gd name="T13" fmla="*/ 4052141 h 213"/>
                  <a:gd name="T14" fmla="*/ 258971456 w 290"/>
                  <a:gd name="T15" fmla="*/ 4052141 h 213"/>
                  <a:gd name="T16" fmla="*/ 288193881 w 290"/>
                  <a:gd name="T17" fmla="*/ 33429657 h 213"/>
                  <a:gd name="T18" fmla="*/ 288193881 w 290"/>
                  <a:gd name="T19" fmla="*/ 49638220 h 213"/>
                  <a:gd name="T20" fmla="*/ 130997492 w 290"/>
                  <a:gd name="T21" fmla="*/ 207670698 h 213"/>
                  <a:gd name="T22" fmla="*/ 111851489 w 290"/>
                  <a:gd name="T23" fmla="*/ 215774980 h 213"/>
                  <a:gd name="T24" fmla="*/ 97743696 w 290"/>
                  <a:gd name="T25" fmla="*/ 215774980 h 213"/>
                  <a:gd name="T26" fmla="*/ 78598696 w 290"/>
                  <a:gd name="T27" fmla="*/ 207670698 h 213"/>
                  <a:gd name="T28" fmla="*/ 4030368 w 290"/>
                  <a:gd name="T29" fmla="*/ 132707103 h 2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grpSp>
        <p:grpSp>
          <p:nvGrpSpPr>
            <p:cNvPr id="31769" name="组合 81"/>
            <p:cNvGrpSpPr>
              <a:grpSpLocks/>
            </p:cNvGrpSpPr>
            <p:nvPr/>
          </p:nvGrpSpPr>
          <p:grpSpPr bwMode="auto">
            <a:xfrm>
              <a:off x="1832373" y="2281238"/>
              <a:ext cx="1535906" cy="739849"/>
              <a:chOff x="0" y="0"/>
              <a:chExt cx="2047947" cy="986484"/>
            </a:xfrm>
          </p:grpSpPr>
          <p:sp>
            <p:nvSpPr>
              <p:cNvPr id="31783" name="文本框 82"/>
              <p:cNvSpPr txBox="1">
                <a:spLocks noChangeArrowheads="1"/>
              </p:cNvSpPr>
              <p:nvPr/>
            </p:nvSpPr>
            <p:spPr bwMode="auto">
              <a:xfrm>
                <a:off x="0" y="309363"/>
                <a:ext cx="2047947" cy="67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900">
                    <a:solidFill>
                      <a:srgbClr val="000000"/>
                    </a:solidFill>
                    <a:latin typeface="微软雅黑" panose="020B0503020204020204" pitchFamily="34" charset="-122"/>
                    <a:ea typeface="微软雅黑" panose="020B0503020204020204" pitchFamily="34" charset="-122"/>
                  </a:rPr>
                  <a:t>我们工作室致力于专业</a:t>
                </a:r>
                <a:r>
                  <a:rPr lang="en-US" altLang="zh-CN" sz="900">
                    <a:solidFill>
                      <a:srgbClr val="000000"/>
                    </a:solidFill>
                    <a:latin typeface="微软雅黑" panose="020B0503020204020204" pitchFamily="34" charset="-122"/>
                    <a:ea typeface="微软雅黑" panose="020B0503020204020204" pitchFamily="34" charset="-122"/>
                  </a:rPr>
                  <a:t>PPT</a:t>
                </a:r>
                <a:r>
                  <a:rPr lang="zh-CN" altLang="en-US" sz="900">
                    <a:solidFill>
                      <a:srgbClr val="000000"/>
                    </a:solidFill>
                    <a:latin typeface="微软雅黑" panose="020B0503020204020204" pitchFamily="34" charset="-122"/>
                    <a:ea typeface="微软雅黑" panose="020B0503020204020204" pitchFamily="34" charset="-122"/>
                  </a:rPr>
                  <a:t>模板的发布，并为您提供专业的</a:t>
                </a:r>
                <a:r>
                  <a:rPr lang="en-US" altLang="zh-CN" sz="900">
                    <a:solidFill>
                      <a:srgbClr val="000000"/>
                    </a:solidFill>
                    <a:latin typeface="微软雅黑" panose="020B0503020204020204" pitchFamily="34" charset="-122"/>
                    <a:ea typeface="微软雅黑" panose="020B0503020204020204" pitchFamily="34" charset="-122"/>
                  </a:rPr>
                  <a:t>PPT</a:t>
                </a:r>
                <a:r>
                  <a:rPr lang="zh-CN" altLang="en-US" sz="900">
                    <a:solidFill>
                      <a:srgbClr val="000000"/>
                    </a:solidFill>
                    <a:latin typeface="微软雅黑" panose="020B0503020204020204" pitchFamily="34" charset="-122"/>
                    <a:ea typeface="微软雅黑" panose="020B0503020204020204" pitchFamily="34" charset="-122"/>
                  </a:rPr>
                  <a:t>个性定制服务</a:t>
                </a:r>
              </a:p>
            </p:txBody>
          </p:sp>
          <p:sp>
            <p:nvSpPr>
              <p:cNvPr id="31784" name="文本框 83"/>
              <p:cNvSpPr txBox="1">
                <a:spLocks noChangeArrowheads="1"/>
              </p:cNvSpPr>
              <p:nvPr/>
            </p:nvSpPr>
            <p:spPr bwMode="auto">
              <a:xfrm>
                <a:off x="652132" y="0"/>
                <a:ext cx="1395815" cy="338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050" b="1">
                    <a:solidFill>
                      <a:srgbClr val="35363A"/>
                    </a:solidFill>
                    <a:latin typeface="微软雅黑" panose="020B0503020204020204" pitchFamily="34" charset="-122"/>
                    <a:ea typeface="微软雅黑" panose="020B0503020204020204" pitchFamily="34" charset="-122"/>
                  </a:rPr>
                  <a:t>点击添加标题</a:t>
                </a:r>
              </a:p>
            </p:txBody>
          </p:sp>
        </p:grpSp>
      </p:grpSp>
      <p:grpSp>
        <p:nvGrpSpPr>
          <p:cNvPr id="5" name="组合 4"/>
          <p:cNvGrpSpPr/>
          <p:nvPr/>
        </p:nvGrpSpPr>
        <p:grpSpPr>
          <a:xfrm>
            <a:off x="2230042" y="3534966"/>
            <a:ext cx="2019299" cy="739849"/>
            <a:chOff x="2230042" y="3534966"/>
            <a:chExt cx="2019299" cy="739849"/>
          </a:xfrm>
        </p:grpSpPr>
        <p:grpSp>
          <p:nvGrpSpPr>
            <p:cNvPr id="31766" name="组合 72"/>
            <p:cNvGrpSpPr>
              <a:grpSpLocks/>
            </p:cNvGrpSpPr>
            <p:nvPr/>
          </p:nvGrpSpPr>
          <p:grpSpPr bwMode="auto">
            <a:xfrm>
              <a:off x="3845719" y="3551635"/>
              <a:ext cx="403622" cy="403622"/>
              <a:chOff x="0" y="0"/>
              <a:chExt cx="538216" cy="538216"/>
            </a:xfrm>
            <a:solidFill>
              <a:srgbClr val="C00000"/>
            </a:solidFill>
          </p:grpSpPr>
          <p:sp>
            <p:nvSpPr>
              <p:cNvPr id="31789" name="流程图: 联系 73"/>
              <p:cNvSpPr>
                <a:spLocks noChangeArrowheads="1"/>
              </p:cNvSpPr>
              <p:nvPr/>
            </p:nvSpPr>
            <p:spPr bwMode="auto">
              <a:xfrm>
                <a:off x="0" y="0"/>
                <a:ext cx="538216" cy="538216"/>
              </a:xfrm>
              <a:prstGeom prst="flowChartConnector">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31790" name="Freeform 105"/>
              <p:cNvSpPr>
                <a:spLocks/>
              </p:cNvSpPr>
              <p:nvPr/>
            </p:nvSpPr>
            <p:spPr bwMode="auto">
              <a:xfrm>
                <a:off x="123553" y="168359"/>
                <a:ext cx="291110" cy="214383"/>
              </a:xfrm>
              <a:custGeom>
                <a:avLst/>
                <a:gdLst>
                  <a:gd name="T0" fmla="*/ 4030368 w 290"/>
                  <a:gd name="T1" fmla="*/ 132707103 h 213"/>
                  <a:gd name="T2" fmla="*/ 4030368 w 290"/>
                  <a:gd name="T3" fmla="*/ 116498540 h 213"/>
                  <a:gd name="T4" fmla="*/ 33252793 w 290"/>
                  <a:gd name="T5" fmla="*/ 87120017 h 213"/>
                  <a:gd name="T6" fmla="*/ 49376271 w 290"/>
                  <a:gd name="T7" fmla="*/ 87120017 h 213"/>
                  <a:gd name="T8" fmla="*/ 96735853 w 290"/>
                  <a:gd name="T9" fmla="*/ 134733173 h 213"/>
                  <a:gd name="T10" fmla="*/ 113867175 w 290"/>
                  <a:gd name="T11" fmla="*/ 134733173 h 213"/>
                  <a:gd name="T12" fmla="*/ 242847977 w 290"/>
                  <a:gd name="T13" fmla="*/ 4052141 h 213"/>
                  <a:gd name="T14" fmla="*/ 258971456 w 290"/>
                  <a:gd name="T15" fmla="*/ 4052141 h 213"/>
                  <a:gd name="T16" fmla="*/ 288193881 w 290"/>
                  <a:gd name="T17" fmla="*/ 33429657 h 213"/>
                  <a:gd name="T18" fmla="*/ 288193881 w 290"/>
                  <a:gd name="T19" fmla="*/ 49638220 h 213"/>
                  <a:gd name="T20" fmla="*/ 130997492 w 290"/>
                  <a:gd name="T21" fmla="*/ 207670698 h 213"/>
                  <a:gd name="T22" fmla="*/ 111851489 w 290"/>
                  <a:gd name="T23" fmla="*/ 215774980 h 213"/>
                  <a:gd name="T24" fmla="*/ 97743696 w 290"/>
                  <a:gd name="T25" fmla="*/ 215774980 h 213"/>
                  <a:gd name="T26" fmla="*/ 78598696 w 290"/>
                  <a:gd name="T27" fmla="*/ 207670698 h 213"/>
                  <a:gd name="T28" fmla="*/ 4030368 w 290"/>
                  <a:gd name="T29" fmla="*/ 132707103 h 2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grpSp>
        <p:grpSp>
          <p:nvGrpSpPr>
            <p:cNvPr id="31770" name="组合 84"/>
            <p:cNvGrpSpPr>
              <a:grpSpLocks/>
            </p:cNvGrpSpPr>
            <p:nvPr/>
          </p:nvGrpSpPr>
          <p:grpSpPr bwMode="auto">
            <a:xfrm>
              <a:off x="2230042" y="3534966"/>
              <a:ext cx="1535906" cy="739849"/>
              <a:chOff x="0" y="0"/>
              <a:chExt cx="2047947" cy="986484"/>
            </a:xfrm>
          </p:grpSpPr>
          <p:sp>
            <p:nvSpPr>
              <p:cNvPr id="31781" name="文本框 85"/>
              <p:cNvSpPr txBox="1">
                <a:spLocks noChangeArrowheads="1"/>
              </p:cNvSpPr>
              <p:nvPr/>
            </p:nvSpPr>
            <p:spPr bwMode="auto">
              <a:xfrm>
                <a:off x="0" y="309363"/>
                <a:ext cx="2047947" cy="67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900">
                    <a:solidFill>
                      <a:srgbClr val="000000"/>
                    </a:solidFill>
                    <a:latin typeface="微软雅黑" panose="020B0503020204020204" pitchFamily="34" charset="-122"/>
                    <a:ea typeface="微软雅黑" panose="020B0503020204020204" pitchFamily="34" charset="-122"/>
                  </a:rPr>
                  <a:t>我们工作室致力于专业</a:t>
                </a:r>
                <a:r>
                  <a:rPr lang="en-US" altLang="zh-CN" sz="900">
                    <a:solidFill>
                      <a:srgbClr val="000000"/>
                    </a:solidFill>
                    <a:latin typeface="微软雅黑" panose="020B0503020204020204" pitchFamily="34" charset="-122"/>
                    <a:ea typeface="微软雅黑" panose="020B0503020204020204" pitchFamily="34" charset="-122"/>
                  </a:rPr>
                  <a:t>PPT</a:t>
                </a:r>
                <a:r>
                  <a:rPr lang="zh-CN" altLang="en-US" sz="900">
                    <a:solidFill>
                      <a:srgbClr val="000000"/>
                    </a:solidFill>
                    <a:latin typeface="微软雅黑" panose="020B0503020204020204" pitchFamily="34" charset="-122"/>
                    <a:ea typeface="微软雅黑" panose="020B0503020204020204" pitchFamily="34" charset="-122"/>
                  </a:rPr>
                  <a:t>模板的发布，并为您提供专业的</a:t>
                </a:r>
                <a:r>
                  <a:rPr lang="en-US" altLang="zh-CN" sz="900">
                    <a:solidFill>
                      <a:srgbClr val="000000"/>
                    </a:solidFill>
                    <a:latin typeface="微软雅黑" panose="020B0503020204020204" pitchFamily="34" charset="-122"/>
                    <a:ea typeface="微软雅黑" panose="020B0503020204020204" pitchFamily="34" charset="-122"/>
                  </a:rPr>
                  <a:t>PPT</a:t>
                </a:r>
                <a:r>
                  <a:rPr lang="zh-CN" altLang="en-US" sz="900">
                    <a:solidFill>
                      <a:srgbClr val="000000"/>
                    </a:solidFill>
                    <a:latin typeface="微软雅黑" panose="020B0503020204020204" pitchFamily="34" charset="-122"/>
                    <a:ea typeface="微软雅黑" panose="020B0503020204020204" pitchFamily="34" charset="-122"/>
                  </a:rPr>
                  <a:t>个性定制服务</a:t>
                </a:r>
              </a:p>
            </p:txBody>
          </p:sp>
          <p:sp>
            <p:nvSpPr>
              <p:cNvPr id="31782" name="文本框 86"/>
              <p:cNvSpPr txBox="1">
                <a:spLocks noChangeArrowheads="1"/>
              </p:cNvSpPr>
              <p:nvPr/>
            </p:nvSpPr>
            <p:spPr bwMode="auto">
              <a:xfrm>
                <a:off x="652132" y="0"/>
                <a:ext cx="1395815" cy="338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050" b="1">
                    <a:solidFill>
                      <a:srgbClr val="35363A"/>
                    </a:solidFill>
                    <a:latin typeface="微软雅黑" panose="020B0503020204020204" pitchFamily="34" charset="-122"/>
                    <a:ea typeface="微软雅黑" panose="020B0503020204020204" pitchFamily="34" charset="-122"/>
                  </a:rPr>
                  <a:t>点击添加标题</a:t>
                </a:r>
              </a:p>
            </p:txBody>
          </p:sp>
        </p:grpSp>
      </p:grpSp>
      <p:grpSp>
        <p:nvGrpSpPr>
          <p:cNvPr id="2" name="组合 1"/>
          <p:cNvGrpSpPr/>
          <p:nvPr/>
        </p:nvGrpSpPr>
        <p:grpSpPr>
          <a:xfrm>
            <a:off x="4354117" y="1337072"/>
            <a:ext cx="2689621" cy="2507457"/>
            <a:chOff x="4354117" y="1337072"/>
            <a:chExt cx="2689621" cy="2507457"/>
          </a:xfrm>
        </p:grpSpPr>
        <p:sp>
          <p:nvSpPr>
            <p:cNvPr id="31746" name="椭圆 30"/>
            <p:cNvSpPr>
              <a:spLocks noChangeArrowheads="1"/>
            </p:cNvSpPr>
            <p:nvPr/>
          </p:nvSpPr>
          <p:spPr bwMode="auto">
            <a:xfrm>
              <a:off x="4733925" y="2546748"/>
              <a:ext cx="2256235" cy="1221581"/>
            </a:xfrm>
            <a:prstGeom prst="ellipse">
              <a:avLst/>
            </a:prstGeom>
            <a:noFill/>
            <a:ln w="12700">
              <a:solidFill>
                <a:srgbClr val="AABBC3"/>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31747" name="任意多边形 31"/>
            <p:cNvSpPr>
              <a:spLocks/>
            </p:cNvSpPr>
            <p:nvPr/>
          </p:nvSpPr>
          <p:spPr bwMode="auto">
            <a:xfrm>
              <a:off x="5591175" y="1337072"/>
              <a:ext cx="559594" cy="519113"/>
            </a:xfrm>
            <a:custGeom>
              <a:avLst/>
              <a:gdLst>
                <a:gd name="T0" fmla="*/ 372858 w 746536"/>
                <a:gd name="T1" fmla="*/ 0 h 692122"/>
                <a:gd name="T2" fmla="*/ 745714 w 746536"/>
                <a:gd name="T3" fmla="*/ 319504 h 692122"/>
                <a:gd name="T4" fmla="*/ 448001 w 746536"/>
                <a:gd name="T5" fmla="*/ 632517 h 692122"/>
                <a:gd name="T6" fmla="*/ 446426 w 746536"/>
                <a:gd name="T7" fmla="*/ 632653 h 692122"/>
                <a:gd name="T8" fmla="*/ 450859 w 746536"/>
                <a:gd name="T9" fmla="*/ 635804 h 692122"/>
                <a:gd name="T10" fmla="*/ 457510 w 746536"/>
                <a:gd name="T11" fmla="*/ 651598 h 692122"/>
                <a:gd name="T12" fmla="*/ 372858 w 746536"/>
                <a:gd name="T13" fmla="*/ 692178 h 692122"/>
                <a:gd name="T14" fmla="*/ 288204 w 746536"/>
                <a:gd name="T15" fmla="*/ 651598 h 692122"/>
                <a:gd name="T16" fmla="*/ 294857 w 746536"/>
                <a:gd name="T17" fmla="*/ 635804 h 692122"/>
                <a:gd name="T18" fmla="*/ 299288 w 746536"/>
                <a:gd name="T19" fmla="*/ 632653 h 692122"/>
                <a:gd name="T20" fmla="*/ 297714 w 746536"/>
                <a:gd name="T21" fmla="*/ 632517 h 692122"/>
                <a:gd name="T22" fmla="*/ 0 w 746536"/>
                <a:gd name="T23" fmla="*/ 319504 h 692122"/>
                <a:gd name="T24" fmla="*/ 372858 w 746536"/>
                <a:gd name="T25" fmla="*/ 0 h 6921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46536" h="692122">
                  <a:moveTo>
                    <a:pt x="373268" y="0"/>
                  </a:moveTo>
                  <a:cubicBezTo>
                    <a:pt x="579418" y="0"/>
                    <a:pt x="746536" y="143035"/>
                    <a:pt x="746536" y="319478"/>
                  </a:cubicBezTo>
                  <a:cubicBezTo>
                    <a:pt x="746536" y="473866"/>
                    <a:pt x="618587" y="602675"/>
                    <a:pt x="448495" y="632465"/>
                  </a:cubicBezTo>
                  <a:lnTo>
                    <a:pt x="446918" y="632601"/>
                  </a:lnTo>
                  <a:lnTo>
                    <a:pt x="451355" y="635752"/>
                  </a:lnTo>
                  <a:cubicBezTo>
                    <a:pt x="455643" y="640606"/>
                    <a:pt x="458014" y="645944"/>
                    <a:pt x="458014" y="651546"/>
                  </a:cubicBezTo>
                  <a:cubicBezTo>
                    <a:pt x="458014" y="673956"/>
                    <a:pt x="420072" y="692122"/>
                    <a:pt x="373268" y="692122"/>
                  </a:cubicBezTo>
                  <a:cubicBezTo>
                    <a:pt x="326464" y="692122"/>
                    <a:pt x="288522" y="673956"/>
                    <a:pt x="288522" y="651546"/>
                  </a:cubicBezTo>
                  <a:cubicBezTo>
                    <a:pt x="288522" y="645944"/>
                    <a:pt x="290894" y="640606"/>
                    <a:pt x="295182" y="635752"/>
                  </a:cubicBezTo>
                  <a:lnTo>
                    <a:pt x="299618" y="632601"/>
                  </a:lnTo>
                  <a:lnTo>
                    <a:pt x="298042" y="632465"/>
                  </a:lnTo>
                  <a:cubicBezTo>
                    <a:pt x="127949" y="602675"/>
                    <a:pt x="0" y="473866"/>
                    <a:pt x="0" y="319478"/>
                  </a:cubicBezTo>
                  <a:cubicBezTo>
                    <a:pt x="0" y="143035"/>
                    <a:pt x="167118" y="0"/>
                    <a:pt x="373268" y="0"/>
                  </a:cubicBezTo>
                  <a:close/>
                </a:path>
              </a:pathLst>
            </a:custGeom>
            <a:solidFill>
              <a:srgbClr val="C200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013"/>
            </a:p>
          </p:txBody>
        </p:sp>
        <p:pic>
          <p:nvPicPr>
            <p:cNvPr id="31748" name="组合 3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6179" y="1965722"/>
              <a:ext cx="494109" cy="125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组合 3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7307" y="1796654"/>
              <a:ext cx="307181" cy="772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组合 4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1523" y="3036094"/>
              <a:ext cx="305990" cy="77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组合 4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5623" y="3071813"/>
              <a:ext cx="305990" cy="77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组合 4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4117" y="2409825"/>
              <a:ext cx="305990" cy="77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组合 5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42460" y="1796654"/>
              <a:ext cx="307181" cy="772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5" name="流程图: 联系 53"/>
            <p:cNvSpPr>
              <a:spLocks noChangeArrowheads="1"/>
            </p:cNvSpPr>
            <p:nvPr/>
          </p:nvSpPr>
          <p:spPr bwMode="auto">
            <a:xfrm>
              <a:off x="5270898" y="2575323"/>
              <a:ext cx="96440" cy="97631"/>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31756" name="流程图: 联系 54"/>
            <p:cNvSpPr>
              <a:spLocks noChangeArrowheads="1"/>
            </p:cNvSpPr>
            <p:nvPr/>
          </p:nvSpPr>
          <p:spPr bwMode="auto">
            <a:xfrm>
              <a:off x="4700588" y="3151585"/>
              <a:ext cx="96441" cy="96440"/>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31757" name="流程图: 联系 55"/>
            <p:cNvSpPr>
              <a:spLocks noChangeArrowheads="1"/>
            </p:cNvSpPr>
            <p:nvPr/>
          </p:nvSpPr>
          <p:spPr bwMode="auto">
            <a:xfrm>
              <a:off x="5279231" y="3656410"/>
              <a:ext cx="96441" cy="96440"/>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31758" name="流程图: 联系 56"/>
            <p:cNvSpPr>
              <a:spLocks noChangeArrowheads="1"/>
            </p:cNvSpPr>
            <p:nvPr/>
          </p:nvSpPr>
          <p:spPr bwMode="auto">
            <a:xfrm>
              <a:off x="6413897" y="3649266"/>
              <a:ext cx="79772" cy="91678"/>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31759" name="流程图: 联系 57"/>
            <p:cNvSpPr>
              <a:spLocks noChangeArrowheads="1"/>
            </p:cNvSpPr>
            <p:nvPr/>
          </p:nvSpPr>
          <p:spPr bwMode="auto">
            <a:xfrm>
              <a:off x="6973491" y="3128962"/>
              <a:ext cx="34528" cy="34529"/>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31760" name="流程图: 联系 58"/>
            <p:cNvSpPr>
              <a:spLocks noChangeArrowheads="1"/>
            </p:cNvSpPr>
            <p:nvPr/>
          </p:nvSpPr>
          <p:spPr bwMode="auto">
            <a:xfrm>
              <a:off x="6401992" y="2591992"/>
              <a:ext cx="96440" cy="96440"/>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31761" name="Freeform 147"/>
            <p:cNvSpPr>
              <a:spLocks noEditPoints="1"/>
            </p:cNvSpPr>
            <p:nvPr/>
          </p:nvSpPr>
          <p:spPr bwMode="auto">
            <a:xfrm>
              <a:off x="5769769" y="1452563"/>
              <a:ext cx="183356" cy="288131"/>
            </a:xfrm>
            <a:custGeom>
              <a:avLst/>
              <a:gdLst>
                <a:gd name="T0" fmla="*/ 758916080 w 67"/>
                <a:gd name="T1" fmla="*/ 131355231 h 106"/>
                <a:gd name="T2" fmla="*/ 825489906 w 67"/>
                <a:gd name="T3" fmla="*/ 669910593 h 106"/>
                <a:gd name="T4" fmla="*/ 679031137 w 67"/>
                <a:gd name="T5" fmla="*/ 866941628 h 106"/>
                <a:gd name="T6" fmla="*/ 732286549 w 67"/>
                <a:gd name="T7" fmla="*/ 853807192 h 106"/>
                <a:gd name="T8" fmla="*/ 758916080 w 67"/>
                <a:gd name="T9" fmla="*/ 958889927 h 106"/>
                <a:gd name="T10" fmla="*/ 745601315 w 67"/>
                <a:gd name="T11" fmla="*/ 1050838227 h 106"/>
                <a:gd name="T12" fmla="*/ 758916080 w 67"/>
                <a:gd name="T13" fmla="*/ 1129652090 h 106"/>
                <a:gd name="T14" fmla="*/ 732286549 w 67"/>
                <a:gd name="T15" fmla="*/ 1221600390 h 106"/>
                <a:gd name="T16" fmla="*/ 199714182 w 67"/>
                <a:gd name="T17" fmla="*/ 1274141758 h 106"/>
                <a:gd name="T18" fmla="*/ 159773535 w 67"/>
                <a:gd name="T19" fmla="*/ 1247872886 h 106"/>
                <a:gd name="T20" fmla="*/ 159773535 w 67"/>
                <a:gd name="T21" fmla="*/ 1090245158 h 106"/>
                <a:gd name="T22" fmla="*/ 159773535 w 67"/>
                <a:gd name="T23" fmla="*/ 1077110723 h 106"/>
                <a:gd name="T24" fmla="*/ 159773535 w 67"/>
                <a:gd name="T25" fmla="*/ 932621055 h 106"/>
                <a:gd name="T26" fmla="*/ 199714182 w 67"/>
                <a:gd name="T27" fmla="*/ 906348559 h 106"/>
                <a:gd name="T28" fmla="*/ 213028947 w 67"/>
                <a:gd name="T29" fmla="*/ 827534696 h 106"/>
                <a:gd name="T30" fmla="*/ 0 w 67"/>
                <a:gd name="T31" fmla="*/ 446607062 h 106"/>
                <a:gd name="T32" fmla="*/ 439372659 w 67"/>
                <a:gd name="T33" fmla="*/ 0 h 106"/>
                <a:gd name="T34" fmla="*/ 372802482 w 67"/>
                <a:gd name="T35" fmla="*/ 538555361 h 106"/>
                <a:gd name="T36" fmla="*/ 399428363 w 67"/>
                <a:gd name="T37" fmla="*/ 512282865 h 106"/>
                <a:gd name="T38" fmla="*/ 439372659 w 67"/>
                <a:gd name="T39" fmla="*/ 538555361 h 106"/>
                <a:gd name="T40" fmla="*/ 479316955 w 67"/>
                <a:gd name="T41" fmla="*/ 512282865 h 106"/>
                <a:gd name="T42" fmla="*/ 519257602 w 67"/>
                <a:gd name="T43" fmla="*/ 538555361 h 106"/>
                <a:gd name="T44" fmla="*/ 572516663 w 67"/>
                <a:gd name="T45" fmla="*/ 499148429 h 106"/>
                <a:gd name="T46" fmla="*/ 519257602 w 67"/>
                <a:gd name="T47" fmla="*/ 683045029 h 106"/>
                <a:gd name="T48" fmla="*/ 585831429 w 67"/>
                <a:gd name="T49" fmla="*/ 866941628 h 106"/>
                <a:gd name="T50" fmla="*/ 585831429 w 67"/>
                <a:gd name="T51" fmla="*/ 761858892 h 106"/>
                <a:gd name="T52" fmla="*/ 745601315 w 67"/>
                <a:gd name="T53" fmla="*/ 617369225 h 106"/>
                <a:gd name="T54" fmla="*/ 692345902 w 67"/>
                <a:gd name="T55" fmla="*/ 197031035 h 106"/>
                <a:gd name="T56" fmla="*/ 199714182 w 67"/>
                <a:gd name="T57" fmla="*/ 197031035 h 106"/>
                <a:gd name="T58" fmla="*/ 146458769 w 67"/>
                <a:gd name="T59" fmla="*/ 630503661 h 106"/>
                <a:gd name="T60" fmla="*/ 306228655 w 67"/>
                <a:gd name="T61" fmla="*/ 774993328 h 106"/>
                <a:gd name="T62" fmla="*/ 306228655 w 67"/>
                <a:gd name="T63" fmla="*/ 880079688 h 106"/>
                <a:gd name="T64" fmla="*/ 386117247 w 67"/>
                <a:gd name="T65" fmla="*/ 683045029 h 106"/>
                <a:gd name="T66" fmla="*/ 332858186 w 67"/>
                <a:gd name="T67" fmla="*/ 499148429 h 106"/>
                <a:gd name="T68" fmla="*/ 532572368 w 67"/>
                <a:gd name="T69" fmla="*/ 564827857 h 106"/>
                <a:gd name="T70" fmla="*/ 479316955 w 67"/>
                <a:gd name="T71" fmla="*/ 551689797 h 106"/>
                <a:gd name="T72" fmla="*/ 399428363 w 67"/>
                <a:gd name="T73" fmla="*/ 551689797 h 106"/>
                <a:gd name="T74" fmla="*/ 359487716 w 67"/>
                <a:gd name="T75" fmla="*/ 551689797 h 106"/>
                <a:gd name="T76" fmla="*/ 426057894 w 67"/>
                <a:gd name="T77" fmla="*/ 669910593 h 106"/>
                <a:gd name="T78" fmla="*/ 426057894 w 67"/>
                <a:gd name="T79" fmla="*/ 880079688 h 106"/>
                <a:gd name="T80" fmla="*/ 466002190 w 67"/>
                <a:gd name="T81" fmla="*/ 669910593 h 106"/>
                <a:gd name="T82" fmla="*/ 466002190 w 67"/>
                <a:gd name="T83" fmla="*/ 656776157 h 106"/>
                <a:gd name="T84" fmla="*/ 572516663 w 67"/>
                <a:gd name="T85" fmla="*/ 1261007322 h 106"/>
                <a:gd name="T86" fmla="*/ 452687425 w 67"/>
                <a:gd name="T87" fmla="*/ 1392362553 h 106"/>
                <a:gd name="T88" fmla="*/ 572516663 w 67"/>
                <a:gd name="T89" fmla="*/ 1261007322 h 106"/>
                <a:gd name="T90" fmla="*/ 226343712 w 67"/>
                <a:gd name="T91" fmla="*/ 1155924586 h 106"/>
                <a:gd name="T92" fmla="*/ 226343712 w 67"/>
                <a:gd name="T93" fmla="*/ 1182193458 h 106"/>
                <a:gd name="T94" fmla="*/ 665716372 w 67"/>
                <a:gd name="T95" fmla="*/ 1129652090 h 106"/>
                <a:gd name="T96" fmla="*/ 665716372 w 67"/>
                <a:gd name="T97" fmla="*/ 958889927 h 106"/>
                <a:gd name="T98" fmla="*/ 226343712 w 67"/>
                <a:gd name="T99" fmla="*/ 1011434919 h 106"/>
                <a:gd name="T100" fmla="*/ 665716372 w 67"/>
                <a:gd name="T101" fmla="*/ 972027987 h 106"/>
                <a:gd name="T102" fmla="*/ 665716372 w 67"/>
                <a:gd name="T103" fmla="*/ 958889927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0222" tIns="30111" rIns="60222" bIns="30111"/>
            <a:lstStyle/>
            <a:p>
              <a:endParaRPr lang="zh-CN" altLang="en-US" sz="1013"/>
            </a:p>
          </p:txBody>
        </p:sp>
        <p:sp>
          <p:nvSpPr>
            <p:cNvPr id="31774" name="流程图: 联系 96"/>
            <p:cNvSpPr>
              <a:spLocks noChangeArrowheads="1"/>
            </p:cNvSpPr>
            <p:nvPr/>
          </p:nvSpPr>
          <p:spPr bwMode="auto">
            <a:xfrm>
              <a:off x="6963966" y="3100387"/>
              <a:ext cx="79772" cy="91679"/>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grpSp>
    </p:spTree>
    <p:extLst>
      <p:ext uri="{BB962C8B-B14F-4D97-AF65-F5344CB8AC3E}">
        <p14:creationId xmlns:p14="http://schemas.microsoft.com/office/powerpoint/2010/main" val="252652370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par>
                          <p:cTn id="15" fill="hold">
                            <p:stCondLst>
                              <p:cond delay="1500"/>
                            </p:stCondLst>
                            <p:childTnLst>
                              <p:par>
                                <p:cTn id="16" presetID="17"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17" presetClass="entr" presetSubtype="1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7219" y="1752601"/>
            <a:ext cx="8536781" cy="1858149"/>
            <a:chOff x="607219" y="1752601"/>
            <a:chExt cx="8536781" cy="1858149"/>
          </a:xfrm>
        </p:grpSpPr>
        <p:grpSp>
          <p:nvGrpSpPr>
            <p:cNvPr id="27651" name="组合 27"/>
            <p:cNvGrpSpPr>
              <a:grpSpLocks/>
            </p:cNvGrpSpPr>
            <p:nvPr/>
          </p:nvGrpSpPr>
          <p:grpSpPr bwMode="auto">
            <a:xfrm>
              <a:off x="2484835" y="1833563"/>
              <a:ext cx="447675" cy="695325"/>
              <a:chOff x="0" y="0"/>
              <a:chExt cx="865188" cy="1343024"/>
            </a:xfrm>
          </p:grpSpPr>
          <p:sp>
            <p:nvSpPr>
              <p:cNvPr id="27697" name="Rectangle 5"/>
              <p:cNvSpPr>
                <a:spLocks noChangeArrowheads="1"/>
              </p:cNvSpPr>
              <p:nvPr/>
            </p:nvSpPr>
            <p:spPr bwMode="auto">
              <a:xfrm>
                <a:off x="728663" y="0"/>
                <a:ext cx="122238" cy="1343024"/>
              </a:xfrm>
              <a:prstGeom prst="rect">
                <a:avLst/>
              </a:prstGeom>
              <a:solidFill>
                <a:srgbClr val="B28F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350">
                  <a:solidFill>
                    <a:srgbClr val="000000"/>
                  </a:solidFill>
                </a:endParaRPr>
              </a:p>
            </p:txBody>
          </p:sp>
          <p:sp>
            <p:nvSpPr>
              <p:cNvPr id="27698" name="Rectangle 6"/>
              <p:cNvSpPr>
                <a:spLocks noChangeArrowheads="1"/>
              </p:cNvSpPr>
              <p:nvPr/>
            </p:nvSpPr>
            <p:spPr bwMode="auto">
              <a:xfrm>
                <a:off x="717550" y="84137"/>
                <a:ext cx="147638" cy="608012"/>
              </a:xfrm>
              <a:prstGeom prst="rect">
                <a:avLst/>
              </a:prstGeom>
              <a:solidFill>
                <a:srgbClr val="F96B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350">
                  <a:solidFill>
                    <a:srgbClr val="000000"/>
                  </a:solidFill>
                </a:endParaRPr>
              </a:p>
            </p:txBody>
          </p:sp>
          <p:sp>
            <p:nvSpPr>
              <p:cNvPr id="27699" name="Freeform 7"/>
              <p:cNvSpPr>
                <a:spLocks/>
              </p:cNvSpPr>
              <p:nvPr/>
            </p:nvSpPr>
            <p:spPr bwMode="auto">
              <a:xfrm>
                <a:off x="0" y="84137"/>
                <a:ext cx="717550" cy="608012"/>
              </a:xfrm>
              <a:custGeom>
                <a:avLst/>
                <a:gdLst>
                  <a:gd name="T0" fmla="*/ 0 w 452"/>
                  <a:gd name="T1" fmla="*/ 965218256 h 383"/>
                  <a:gd name="T2" fmla="*/ 1139110625 w 452"/>
                  <a:gd name="T3" fmla="*/ 965218256 h 383"/>
                  <a:gd name="T4" fmla="*/ 1139110625 w 452"/>
                  <a:gd name="T5" fmla="*/ 0 h 383"/>
                  <a:gd name="T6" fmla="*/ 0 w 452"/>
                  <a:gd name="T7" fmla="*/ 0 h 383"/>
                  <a:gd name="T8" fmla="*/ 236894688 w 452"/>
                  <a:gd name="T9" fmla="*/ 486388963 h 383"/>
                  <a:gd name="T10" fmla="*/ 0 w 452"/>
                  <a:gd name="T11" fmla="*/ 96521825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2" h="383">
                    <a:moveTo>
                      <a:pt x="0" y="383"/>
                    </a:moveTo>
                    <a:lnTo>
                      <a:pt x="452" y="383"/>
                    </a:lnTo>
                    <a:lnTo>
                      <a:pt x="452" y="0"/>
                    </a:lnTo>
                    <a:lnTo>
                      <a:pt x="0" y="0"/>
                    </a:lnTo>
                    <a:lnTo>
                      <a:pt x="94" y="193"/>
                    </a:lnTo>
                    <a:lnTo>
                      <a:pt x="0" y="383"/>
                    </a:lnTo>
                    <a:close/>
                  </a:path>
                </a:pathLst>
              </a:custGeom>
              <a:solidFill>
                <a:srgbClr val="EF53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700" name="Freeform 8"/>
              <p:cNvSpPr>
                <a:spLocks/>
              </p:cNvSpPr>
              <p:nvPr/>
            </p:nvSpPr>
            <p:spPr bwMode="auto">
              <a:xfrm>
                <a:off x="0" y="84137"/>
                <a:ext cx="717550" cy="608012"/>
              </a:xfrm>
              <a:custGeom>
                <a:avLst/>
                <a:gdLst>
                  <a:gd name="T0" fmla="*/ 0 w 452"/>
                  <a:gd name="T1" fmla="*/ 965218256 h 383"/>
                  <a:gd name="T2" fmla="*/ 1139110625 w 452"/>
                  <a:gd name="T3" fmla="*/ 965218256 h 383"/>
                  <a:gd name="T4" fmla="*/ 1139110625 w 452"/>
                  <a:gd name="T5" fmla="*/ 0 h 383"/>
                  <a:gd name="T6" fmla="*/ 0 w 452"/>
                  <a:gd name="T7" fmla="*/ 0 h 383"/>
                  <a:gd name="T8" fmla="*/ 236894688 w 452"/>
                  <a:gd name="T9" fmla="*/ 486388963 h 383"/>
                  <a:gd name="T10" fmla="*/ 0 w 452"/>
                  <a:gd name="T11" fmla="*/ 96521825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2" h="383">
                    <a:moveTo>
                      <a:pt x="0" y="383"/>
                    </a:moveTo>
                    <a:lnTo>
                      <a:pt x="452" y="383"/>
                    </a:lnTo>
                    <a:lnTo>
                      <a:pt x="452" y="0"/>
                    </a:lnTo>
                    <a:lnTo>
                      <a:pt x="0" y="0"/>
                    </a:lnTo>
                    <a:lnTo>
                      <a:pt x="94" y="193"/>
                    </a:lnTo>
                    <a:lnTo>
                      <a:pt x="0" y="3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701" name="Freeform 9"/>
              <p:cNvSpPr>
                <a:spLocks/>
              </p:cNvSpPr>
              <p:nvPr/>
            </p:nvSpPr>
            <p:spPr bwMode="auto">
              <a:xfrm>
                <a:off x="95250" y="84137"/>
                <a:ext cx="622300" cy="608012"/>
              </a:xfrm>
              <a:custGeom>
                <a:avLst/>
                <a:gdLst>
                  <a:gd name="T0" fmla="*/ 987901250 w 392"/>
                  <a:gd name="T1" fmla="*/ 0 h 383"/>
                  <a:gd name="T2" fmla="*/ 987901250 w 392"/>
                  <a:gd name="T3" fmla="*/ 0 h 383"/>
                  <a:gd name="T4" fmla="*/ 0 w 392"/>
                  <a:gd name="T5" fmla="*/ 965218256 h 383"/>
                  <a:gd name="T6" fmla="*/ 987901250 w 392"/>
                  <a:gd name="T7" fmla="*/ 965218256 h 383"/>
                  <a:gd name="T8" fmla="*/ 987901250 w 392"/>
                  <a:gd name="T9" fmla="*/ 0 h 3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2" h="383">
                    <a:moveTo>
                      <a:pt x="392" y="0"/>
                    </a:moveTo>
                    <a:lnTo>
                      <a:pt x="392" y="0"/>
                    </a:lnTo>
                    <a:lnTo>
                      <a:pt x="0" y="383"/>
                    </a:lnTo>
                    <a:lnTo>
                      <a:pt x="392" y="383"/>
                    </a:lnTo>
                    <a:lnTo>
                      <a:pt x="392" y="0"/>
                    </a:lnTo>
                    <a:close/>
                  </a:path>
                </a:pathLst>
              </a:custGeom>
              <a:solidFill>
                <a:srgbClr val="D84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702" name="Freeform 10"/>
              <p:cNvSpPr>
                <a:spLocks/>
              </p:cNvSpPr>
              <p:nvPr/>
            </p:nvSpPr>
            <p:spPr bwMode="auto">
              <a:xfrm>
                <a:off x="95250" y="84137"/>
                <a:ext cx="622300" cy="608012"/>
              </a:xfrm>
              <a:custGeom>
                <a:avLst/>
                <a:gdLst>
                  <a:gd name="T0" fmla="*/ 987901250 w 392"/>
                  <a:gd name="T1" fmla="*/ 0 h 383"/>
                  <a:gd name="T2" fmla="*/ 987901250 w 392"/>
                  <a:gd name="T3" fmla="*/ 0 h 383"/>
                  <a:gd name="T4" fmla="*/ 0 w 392"/>
                  <a:gd name="T5" fmla="*/ 965218256 h 383"/>
                  <a:gd name="T6" fmla="*/ 987901250 w 392"/>
                  <a:gd name="T7" fmla="*/ 965218256 h 383"/>
                  <a:gd name="T8" fmla="*/ 987901250 w 392"/>
                  <a:gd name="T9" fmla="*/ 0 h 3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2" h="383">
                    <a:moveTo>
                      <a:pt x="392" y="0"/>
                    </a:moveTo>
                    <a:lnTo>
                      <a:pt x="392" y="0"/>
                    </a:lnTo>
                    <a:lnTo>
                      <a:pt x="0" y="383"/>
                    </a:lnTo>
                    <a:lnTo>
                      <a:pt x="392" y="383"/>
                    </a:lnTo>
                    <a:lnTo>
                      <a:pt x="3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grpSp>
        <p:pic>
          <p:nvPicPr>
            <p:cNvPr id="27652" name="图片 4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219" y="1752601"/>
              <a:ext cx="869156" cy="869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653" name="直接连接符 43"/>
            <p:cNvCxnSpPr>
              <a:cxnSpLocks noChangeShapeType="1"/>
            </p:cNvCxnSpPr>
            <p:nvPr/>
          </p:nvCxnSpPr>
          <p:spPr bwMode="auto">
            <a:xfrm>
              <a:off x="607219" y="2728913"/>
              <a:ext cx="8536781" cy="0"/>
            </a:xfrm>
            <a:prstGeom prst="line">
              <a:avLst/>
            </a:prstGeom>
            <a:noFill/>
            <a:ln w="28575">
              <a:solidFill>
                <a:srgbClr val="595959"/>
              </a:solidFill>
              <a:round/>
              <a:headEnd/>
              <a:tailEnd/>
            </a:ln>
            <a:extLst>
              <a:ext uri="{909E8E84-426E-40DD-AFC4-6F175D3DCCD1}">
                <a14:hiddenFill xmlns:a14="http://schemas.microsoft.com/office/drawing/2010/main">
                  <a:noFill/>
                </a14:hiddenFill>
              </a:ext>
            </a:extLst>
          </p:spPr>
        </p:cxnSp>
        <p:sp>
          <p:nvSpPr>
            <p:cNvPr id="27660" name="椭圆 44"/>
            <p:cNvSpPr>
              <a:spLocks noChangeArrowheads="1"/>
            </p:cNvSpPr>
            <p:nvPr/>
          </p:nvSpPr>
          <p:spPr bwMode="auto">
            <a:xfrm>
              <a:off x="2708672" y="2621756"/>
              <a:ext cx="200025" cy="200025"/>
            </a:xfrm>
            <a:prstGeom prst="ellipse">
              <a:avLst/>
            </a:prstGeom>
            <a:solidFill>
              <a:srgbClr val="C20009"/>
            </a:solidFill>
            <a:ln w="25400" cmpd="sng">
              <a:solidFill>
                <a:srgbClr val="000000">
                  <a:alpha val="0"/>
                </a:srgbClr>
              </a:solidFill>
              <a:round/>
              <a:headEnd/>
              <a:tailEnd/>
            </a:ln>
          </p:spPr>
          <p:txBody>
            <a:bodyPr lIns="0" tIns="0" rIns="0" bIns="0" anchor="ctr"/>
            <a:lstStyle/>
            <a:p>
              <a:pPr defTabSz="438150">
                <a:defRPr/>
              </a:pPr>
              <a:r>
                <a:rPr lang="en-US" sz="3000">
                  <a:solidFill>
                    <a:srgbClr val="FFFFFF"/>
                  </a:solidFill>
                  <a:effectLst>
                    <a:outerShdw blurRad="38100" dist="38100" dir="2700000" algn="tl">
                      <a:srgbClr val="000000"/>
                    </a:outerShdw>
                  </a:effectLst>
                </a:rPr>
                <a:t> </a:t>
              </a:r>
              <a:endParaRPr lang="zh-CN" altLang="en-US" sz="3000">
                <a:solidFill>
                  <a:srgbClr val="FFFFFF"/>
                </a:solidFill>
                <a:effectLst>
                  <a:outerShdw blurRad="38100" dist="38100" dir="2700000" algn="tl">
                    <a:srgbClr val="000000"/>
                  </a:outerShdw>
                </a:effectLst>
              </a:endParaRPr>
            </a:p>
          </p:txBody>
        </p:sp>
        <p:sp>
          <p:nvSpPr>
            <p:cNvPr id="27661" name="椭圆 45"/>
            <p:cNvSpPr>
              <a:spLocks noChangeArrowheads="1"/>
            </p:cNvSpPr>
            <p:nvPr/>
          </p:nvSpPr>
          <p:spPr bwMode="auto">
            <a:xfrm>
              <a:off x="3923110" y="2621756"/>
              <a:ext cx="200025" cy="200025"/>
            </a:xfrm>
            <a:prstGeom prst="ellipse">
              <a:avLst/>
            </a:prstGeom>
            <a:solidFill>
              <a:srgbClr val="C20009"/>
            </a:solidFill>
            <a:ln w="25400" cmpd="sng">
              <a:solidFill>
                <a:srgbClr val="000000">
                  <a:alpha val="0"/>
                </a:srgbClr>
              </a:solidFill>
              <a:round/>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sp>
          <p:nvSpPr>
            <p:cNvPr id="27662" name="椭圆 46"/>
            <p:cNvSpPr>
              <a:spLocks noChangeArrowheads="1"/>
            </p:cNvSpPr>
            <p:nvPr/>
          </p:nvSpPr>
          <p:spPr bwMode="auto">
            <a:xfrm>
              <a:off x="5137547" y="2621756"/>
              <a:ext cx="200025" cy="200025"/>
            </a:xfrm>
            <a:prstGeom prst="ellipse">
              <a:avLst/>
            </a:prstGeom>
            <a:solidFill>
              <a:srgbClr val="C20009"/>
            </a:solidFill>
            <a:ln w="25400" cmpd="sng">
              <a:solidFill>
                <a:srgbClr val="000000">
                  <a:alpha val="0"/>
                </a:srgbClr>
              </a:solidFill>
              <a:round/>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sp>
          <p:nvSpPr>
            <p:cNvPr id="27663" name="椭圆 47"/>
            <p:cNvSpPr>
              <a:spLocks noChangeArrowheads="1"/>
            </p:cNvSpPr>
            <p:nvPr/>
          </p:nvSpPr>
          <p:spPr bwMode="auto">
            <a:xfrm>
              <a:off x="6351985" y="2621756"/>
              <a:ext cx="200025" cy="200025"/>
            </a:xfrm>
            <a:prstGeom prst="ellipse">
              <a:avLst/>
            </a:prstGeom>
            <a:solidFill>
              <a:srgbClr val="C20009"/>
            </a:solidFill>
            <a:ln w="25400" cmpd="sng">
              <a:solidFill>
                <a:srgbClr val="000000">
                  <a:alpha val="0"/>
                </a:srgbClr>
              </a:solidFill>
              <a:round/>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sp>
          <p:nvSpPr>
            <p:cNvPr id="27664" name="椭圆 48"/>
            <p:cNvSpPr>
              <a:spLocks noChangeArrowheads="1"/>
            </p:cNvSpPr>
            <p:nvPr/>
          </p:nvSpPr>
          <p:spPr bwMode="auto">
            <a:xfrm>
              <a:off x="7566422" y="2621756"/>
              <a:ext cx="200025" cy="200025"/>
            </a:xfrm>
            <a:prstGeom prst="ellipse">
              <a:avLst/>
            </a:prstGeom>
            <a:solidFill>
              <a:srgbClr val="C20009"/>
            </a:solidFill>
            <a:ln w="25400" cmpd="sng">
              <a:solidFill>
                <a:srgbClr val="000000">
                  <a:alpha val="0"/>
                </a:srgbClr>
              </a:solidFill>
              <a:round/>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grpSp>
          <p:nvGrpSpPr>
            <p:cNvPr id="27659" name="组合 49"/>
            <p:cNvGrpSpPr>
              <a:grpSpLocks/>
            </p:cNvGrpSpPr>
            <p:nvPr/>
          </p:nvGrpSpPr>
          <p:grpSpPr bwMode="auto">
            <a:xfrm>
              <a:off x="3675460" y="1833563"/>
              <a:ext cx="447675" cy="695325"/>
              <a:chOff x="0" y="0"/>
              <a:chExt cx="865188" cy="1343024"/>
            </a:xfrm>
          </p:grpSpPr>
          <p:sp>
            <p:nvSpPr>
              <p:cNvPr id="27691" name="Rectangle 5"/>
              <p:cNvSpPr>
                <a:spLocks noChangeArrowheads="1"/>
              </p:cNvSpPr>
              <p:nvPr/>
            </p:nvSpPr>
            <p:spPr bwMode="auto">
              <a:xfrm>
                <a:off x="728663" y="0"/>
                <a:ext cx="122238" cy="1343024"/>
              </a:xfrm>
              <a:prstGeom prst="rect">
                <a:avLst/>
              </a:prstGeom>
              <a:solidFill>
                <a:srgbClr val="B28F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350">
                  <a:solidFill>
                    <a:srgbClr val="000000"/>
                  </a:solidFill>
                </a:endParaRPr>
              </a:p>
            </p:txBody>
          </p:sp>
          <p:sp>
            <p:nvSpPr>
              <p:cNvPr id="27692" name="Rectangle 6"/>
              <p:cNvSpPr>
                <a:spLocks noChangeArrowheads="1"/>
              </p:cNvSpPr>
              <p:nvPr/>
            </p:nvSpPr>
            <p:spPr bwMode="auto">
              <a:xfrm>
                <a:off x="717550" y="84137"/>
                <a:ext cx="147638" cy="608012"/>
              </a:xfrm>
              <a:prstGeom prst="rect">
                <a:avLst/>
              </a:prstGeom>
              <a:solidFill>
                <a:srgbClr val="F96B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350">
                  <a:solidFill>
                    <a:srgbClr val="000000"/>
                  </a:solidFill>
                </a:endParaRPr>
              </a:p>
            </p:txBody>
          </p:sp>
          <p:sp>
            <p:nvSpPr>
              <p:cNvPr id="27693" name="Freeform 7"/>
              <p:cNvSpPr>
                <a:spLocks/>
              </p:cNvSpPr>
              <p:nvPr/>
            </p:nvSpPr>
            <p:spPr bwMode="auto">
              <a:xfrm>
                <a:off x="0" y="84137"/>
                <a:ext cx="717550" cy="608012"/>
              </a:xfrm>
              <a:custGeom>
                <a:avLst/>
                <a:gdLst>
                  <a:gd name="T0" fmla="*/ 0 w 452"/>
                  <a:gd name="T1" fmla="*/ 965218256 h 383"/>
                  <a:gd name="T2" fmla="*/ 1139110625 w 452"/>
                  <a:gd name="T3" fmla="*/ 965218256 h 383"/>
                  <a:gd name="T4" fmla="*/ 1139110625 w 452"/>
                  <a:gd name="T5" fmla="*/ 0 h 383"/>
                  <a:gd name="T6" fmla="*/ 0 w 452"/>
                  <a:gd name="T7" fmla="*/ 0 h 383"/>
                  <a:gd name="T8" fmla="*/ 236894688 w 452"/>
                  <a:gd name="T9" fmla="*/ 486388963 h 383"/>
                  <a:gd name="T10" fmla="*/ 0 w 452"/>
                  <a:gd name="T11" fmla="*/ 96521825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2" h="383">
                    <a:moveTo>
                      <a:pt x="0" y="383"/>
                    </a:moveTo>
                    <a:lnTo>
                      <a:pt x="452" y="383"/>
                    </a:lnTo>
                    <a:lnTo>
                      <a:pt x="452" y="0"/>
                    </a:lnTo>
                    <a:lnTo>
                      <a:pt x="0" y="0"/>
                    </a:lnTo>
                    <a:lnTo>
                      <a:pt x="94" y="193"/>
                    </a:lnTo>
                    <a:lnTo>
                      <a:pt x="0" y="383"/>
                    </a:lnTo>
                    <a:close/>
                  </a:path>
                </a:pathLst>
              </a:custGeom>
              <a:solidFill>
                <a:srgbClr val="EF53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94" name="Freeform 8"/>
              <p:cNvSpPr>
                <a:spLocks/>
              </p:cNvSpPr>
              <p:nvPr/>
            </p:nvSpPr>
            <p:spPr bwMode="auto">
              <a:xfrm>
                <a:off x="0" y="84137"/>
                <a:ext cx="717550" cy="608012"/>
              </a:xfrm>
              <a:custGeom>
                <a:avLst/>
                <a:gdLst>
                  <a:gd name="T0" fmla="*/ 0 w 452"/>
                  <a:gd name="T1" fmla="*/ 965218256 h 383"/>
                  <a:gd name="T2" fmla="*/ 1139110625 w 452"/>
                  <a:gd name="T3" fmla="*/ 965218256 h 383"/>
                  <a:gd name="T4" fmla="*/ 1139110625 w 452"/>
                  <a:gd name="T5" fmla="*/ 0 h 383"/>
                  <a:gd name="T6" fmla="*/ 0 w 452"/>
                  <a:gd name="T7" fmla="*/ 0 h 383"/>
                  <a:gd name="T8" fmla="*/ 236894688 w 452"/>
                  <a:gd name="T9" fmla="*/ 486388963 h 383"/>
                  <a:gd name="T10" fmla="*/ 0 w 452"/>
                  <a:gd name="T11" fmla="*/ 96521825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2" h="383">
                    <a:moveTo>
                      <a:pt x="0" y="383"/>
                    </a:moveTo>
                    <a:lnTo>
                      <a:pt x="452" y="383"/>
                    </a:lnTo>
                    <a:lnTo>
                      <a:pt x="452" y="0"/>
                    </a:lnTo>
                    <a:lnTo>
                      <a:pt x="0" y="0"/>
                    </a:lnTo>
                    <a:lnTo>
                      <a:pt x="94" y="193"/>
                    </a:lnTo>
                    <a:lnTo>
                      <a:pt x="0" y="3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95" name="Freeform 9"/>
              <p:cNvSpPr>
                <a:spLocks/>
              </p:cNvSpPr>
              <p:nvPr/>
            </p:nvSpPr>
            <p:spPr bwMode="auto">
              <a:xfrm>
                <a:off x="95250" y="84137"/>
                <a:ext cx="622300" cy="608012"/>
              </a:xfrm>
              <a:custGeom>
                <a:avLst/>
                <a:gdLst>
                  <a:gd name="T0" fmla="*/ 987901250 w 392"/>
                  <a:gd name="T1" fmla="*/ 0 h 383"/>
                  <a:gd name="T2" fmla="*/ 987901250 w 392"/>
                  <a:gd name="T3" fmla="*/ 0 h 383"/>
                  <a:gd name="T4" fmla="*/ 0 w 392"/>
                  <a:gd name="T5" fmla="*/ 965218256 h 383"/>
                  <a:gd name="T6" fmla="*/ 987901250 w 392"/>
                  <a:gd name="T7" fmla="*/ 965218256 h 383"/>
                  <a:gd name="T8" fmla="*/ 987901250 w 392"/>
                  <a:gd name="T9" fmla="*/ 0 h 3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2" h="383">
                    <a:moveTo>
                      <a:pt x="392" y="0"/>
                    </a:moveTo>
                    <a:lnTo>
                      <a:pt x="392" y="0"/>
                    </a:lnTo>
                    <a:lnTo>
                      <a:pt x="0" y="383"/>
                    </a:lnTo>
                    <a:lnTo>
                      <a:pt x="392" y="383"/>
                    </a:lnTo>
                    <a:lnTo>
                      <a:pt x="392" y="0"/>
                    </a:lnTo>
                    <a:close/>
                  </a:path>
                </a:pathLst>
              </a:custGeom>
              <a:solidFill>
                <a:srgbClr val="D84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96" name="Freeform 10"/>
              <p:cNvSpPr>
                <a:spLocks/>
              </p:cNvSpPr>
              <p:nvPr/>
            </p:nvSpPr>
            <p:spPr bwMode="auto">
              <a:xfrm>
                <a:off x="95250" y="84137"/>
                <a:ext cx="622300" cy="608012"/>
              </a:xfrm>
              <a:custGeom>
                <a:avLst/>
                <a:gdLst>
                  <a:gd name="T0" fmla="*/ 987901250 w 392"/>
                  <a:gd name="T1" fmla="*/ 0 h 383"/>
                  <a:gd name="T2" fmla="*/ 987901250 w 392"/>
                  <a:gd name="T3" fmla="*/ 0 h 383"/>
                  <a:gd name="T4" fmla="*/ 0 w 392"/>
                  <a:gd name="T5" fmla="*/ 965218256 h 383"/>
                  <a:gd name="T6" fmla="*/ 987901250 w 392"/>
                  <a:gd name="T7" fmla="*/ 965218256 h 383"/>
                  <a:gd name="T8" fmla="*/ 987901250 w 392"/>
                  <a:gd name="T9" fmla="*/ 0 h 3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2" h="383">
                    <a:moveTo>
                      <a:pt x="392" y="0"/>
                    </a:moveTo>
                    <a:lnTo>
                      <a:pt x="392" y="0"/>
                    </a:lnTo>
                    <a:lnTo>
                      <a:pt x="0" y="383"/>
                    </a:lnTo>
                    <a:lnTo>
                      <a:pt x="392" y="383"/>
                    </a:lnTo>
                    <a:lnTo>
                      <a:pt x="3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grpSp>
        <p:grpSp>
          <p:nvGrpSpPr>
            <p:cNvPr id="2" name="组合 56"/>
            <p:cNvGrpSpPr>
              <a:grpSpLocks/>
            </p:cNvGrpSpPr>
            <p:nvPr/>
          </p:nvGrpSpPr>
          <p:grpSpPr bwMode="auto">
            <a:xfrm>
              <a:off x="4889897" y="1833563"/>
              <a:ext cx="447675" cy="695325"/>
              <a:chOff x="0" y="0"/>
              <a:chExt cx="865188" cy="1343024"/>
            </a:xfrm>
          </p:grpSpPr>
          <p:sp>
            <p:nvSpPr>
              <p:cNvPr id="27685" name="Rectangle 5"/>
              <p:cNvSpPr>
                <a:spLocks noChangeArrowheads="1"/>
              </p:cNvSpPr>
              <p:nvPr/>
            </p:nvSpPr>
            <p:spPr bwMode="auto">
              <a:xfrm>
                <a:off x="728663" y="0"/>
                <a:ext cx="122238" cy="1343024"/>
              </a:xfrm>
              <a:prstGeom prst="rect">
                <a:avLst/>
              </a:prstGeom>
              <a:solidFill>
                <a:srgbClr val="B28F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350">
                  <a:solidFill>
                    <a:srgbClr val="000000"/>
                  </a:solidFill>
                </a:endParaRPr>
              </a:p>
            </p:txBody>
          </p:sp>
          <p:sp>
            <p:nvSpPr>
              <p:cNvPr id="27686" name="Rectangle 6"/>
              <p:cNvSpPr>
                <a:spLocks noChangeArrowheads="1"/>
              </p:cNvSpPr>
              <p:nvPr/>
            </p:nvSpPr>
            <p:spPr bwMode="auto">
              <a:xfrm>
                <a:off x="717550" y="84137"/>
                <a:ext cx="147638" cy="608012"/>
              </a:xfrm>
              <a:prstGeom prst="rect">
                <a:avLst/>
              </a:prstGeom>
              <a:solidFill>
                <a:srgbClr val="F96B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350">
                  <a:solidFill>
                    <a:srgbClr val="000000"/>
                  </a:solidFill>
                </a:endParaRPr>
              </a:p>
            </p:txBody>
          </p:sp>
          <p:sp>
            <p:nvSpPr>
              <p:cNvPr id="27687" name="Freeform 7"/>
              <p:cNvSpPr>
                <a:spLocks/>
              </p:cNvSpPr>
              <p:nvPr/>
            </p:nvSpPr>
            <p:spPr bwMode="auto">
              <a:xfrm>
                <a:off x="0" y="84137"/>
                <a:ext cx="717550" cy="608012"/>
              </a:xfrm>
              <a:custGeom>
                <a:avLst/>
                <a:gdLst>
                  <a:gd name="T0" fmla="*/ 0 w 452"/>
                  <a:gd name="T1" fmla="*/ 965218256 h 383"/>
                  <a:gd name="T2" fmla="*/ 1139110625 w 452"/>
                  <a:gd name="T3" fmla="*/ 965218256 h 383"/>
                  <a:gd name="T4" fmla="*/ 1139110625 w 452"/>
                  <a:gd name="T5" fmla="*/ 0 h 383"/>
                  <a:gd name="T6" fmla="*/ 0 w 452"/>
                  <a:gd name="T7" fmla="*/ 0 h 383"/>
                  <a:gd name="T8" fmla="*/ 236894688 w 452"/>
                  <a:gd name="T9" fmla="*/ 486388963 h 383"/>
                  <a:gd name="T10" fmla="*/ 0 w 452"/>
                  <a:gd name="T11" fmla="*/ 96521825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2" h="383">
                    <a:moveTo>
                      <a:pt x="0" y="383"/>
                    </a:moveTo>
                    <a:lnTo>
                      <a:pt x="452" y="383"/>
                    </a:lnTo>
                    <a:lnTo>
                      <a:pt x="452" y="0"/>
                    </a:lnTo>
                    <a:lnTo>
                      <a:pt x="0" y="0"/>
                    </a:lnTo>
                    <a:lnTo>
                      <a:pt x="94" y="193"/>
                    </a:lnTo>
                    <a:lnTo>
                      <a:pt x="0" y="383"/>
                    </a:lnTo>
                    <a:close/>
                  </a:path>
                </a:pathLst>
              </a:custGeom>
              <a:solidFill>
                <a:srgbClr val="EF53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88" name="Freeform 8"/>
              <p:cNvSpPr>
                <a:spLocks/>
              </p:cNvSpPr>
              <p:nvPr/>
            </p:nvSpPr>
            <p:spPr bwMode="auto">
              <a:xfrm>
                <a:off x="0" y="84137"/>
                <a:ext cx="717550" cy="608012"/>
              </a:xfrm>
              <a:custGeom>
                <a:avLst/>
                <a:gdLst>
                  <a:gd name="T0" fmla="*/ 0 w 452"/>
                  <a:gd name="T1" fmla="*/ 965218256 h 383"/>
                  <a:gd name="T2" fmla="*/ 1139110625 w 452"/>
                  <a:gd name="T3" fmla="*/ 965218256 h 383"/>
                  <a:gd name="T4" fmla="*/ 1139110625 w 452"/>
                  <a:gd name="T5" fmla="*/ 0 h 383"/>
                  <a:gd name="T6" fmla="*/ 0 w 452"/>
                  <a:gd name="T7" fmla="*/ 0 h 383"/>
                  <a:gd name="T8" fmla="*/ 236894688 w 452"/>
                  <a:gd name="T9" fmla="*/ 486388963 h 383"/>
                  <a:gd name="T10" fmla="*/ 0 w 452"/>
                  <a:gd name="T11" fmla="*/ 96521825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2" h="383">
                    <a:moveTo>
                      <a:pt x="0" y="383"/>
                    </a:moveTo>
                    <a:lnTo>
                      <a:pt x="452" y="383"/>
                    </a:lnTo>
                    <a:lnTo>
                      <a:pt x="452" y="0"/>
                    </a:lnTo>
                    <a:lnTo>
                      <a:pt x="0" y="0"/>
                    </a:lnTo>
                    <a:lnTo>
                      <a:pt x="94" y="193"/>
                    </a:lnTo>
                    <a:lnTo>
                      <a:pt x="0" y="3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89" name="Freeform 9"/>
              <p:cNvSpPr>
                <a:spLocks/>
              </p:cNvSpPr>
              <p:nvPr/>
            </p:nvSpPr>
            <p:spPr bwMode="auto">
              <a:xfrm>
                <a:off x="95250" y="84137"/>
                <a:ext cx="622300" cy="608012"/>
              </a:xfrm>
              <a:custGeom>
                <a:avLst/>
                <a:gdLst>
                  <a:gd name="T0" fmla="*/ 987901250 w 392"/>
                  <a:gd name="T1" fmla="*/ 0 h 383"/>
                  <a:gd name="T2" fmla="*/ 987901250 w 392"/>
                  <a:gd name="T3" fmla="*/ 0 h 383"/>
                  <a:gd name="T4" fmla="*/ 0 w 392"/>
                  <a:gd name="T5" fmla="*/ 965218256 h 383"/>
                  <a:gd name="T6" fmla="*/ 987901250 w 392"/>
                  <a:gd name="T7" fmla="*/ 965218256 h 383"/>
                  <a:gd name="T8" fmla="*/ 987901250 w 392"/>
                  <a:gd name="T9" fmla="*/ 0 h 3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2" h="383">
                    <a:moveTo>
                      <a:pt x="392" y="0"/>
                    </a:moveTo>
                    <a:lnTo>
                      <a:pt x="392" y="0"/>
                    </a:lnTo>
                    <a:lnTo>
                      <a:pt x="0" y="383"/>
                    </a:lnTo>
                    <a:lnTo>
                      <a:pt x="392" y="383"/>
                    </a:lnTo>
                    <a:lnTo>
                      <a:pt x="392" y="0"/>
                    </a:lnTo>
                    <a:close/>
                  </a:path>
                </a:pathLst>
              </a:custGeom>
              <a:solidFill>
                <a:srgbClr val="D84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90" name="Freeform 10"/>
              <p:cNvSpPr>
                <a:spLocks/>
              </p:cNvSpPr>
              <p:nvPr/>
            </p:nvSpPr>
            <p:spPr bwMode="auto">
              <a:xfrm>
                <a:off x="95250" y="84137"/>
                <a:ext cx="622300" cy="608012"/>
              </a:xfrm>
              <a:custGeom>
                <a:avLst/>
                <a:gdLst>
                  <a:gd name="T0" fmla="*/ 987901250 w 392"/>
                  <a:gd name="T1" fmla="*/ 0 h 383"/>
                  <a:gd name="T2" fmla="*/ 987901250 w 392"/>
                  <a:gd name="T3" fmla="*/ 0 h 383"/>
                  <a:gd name="T4" fmla="*/ 0 w 392"/>
                  <a:gd name="T5" fmla="*/ 965218256 h 383"/>
                  <a:gd name="T6" fmla="*/ 987901250 w 392"/>
                  <a:gd name="T7" fmla="*/ 965218256 h 383"/>
                  <a:gd name="T8" fmla="*/ 987901250 w 392"/>
                  <a:gd name="T9" fmla="*/ 0 h 3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2" h="383">
                    <a:moveTo>
                      <a:pt x="392" y="0"/>
                    </a:moveTo>
                    <a:lnTo>
                      <a:pt x="392" y="0"/>
                    </a:lnTo>
                    <a:lnTo>
                      <a:pt x="0" y="383"/>
                    </a:lnTo>
                    <a:lnTo>
                      <a:pt x="392" y="383"/>
                    </a:lnTo>
                    <a:lnTo>
                      <a:pt x="3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grpSp>
        <p:grpSp>
          <p:nvGrpSpPr>
            <p:cNvPr id="3" name="组合 63"/>
            <p:cNvGrpSpPr>
              <a:grpSpLocks/>
            </p:cNvGrpSpPr>
            <p:nvPr/>
          </p:nvGrpSpPr>
          <p:grpSpPr bwMode="auto">
            <a:xfrm>
              <a:off x="6104335" y="1833563"/>
              <a:ext cx="447675" cy="695325"/>
              <a:chOff x="0" y="0"/>
              <a:chExt cx="865188" cy="1343024"/>
            </a:xfrm>
          </p:grpSpPr>
          <p:sp>
            <p:nvSpPr>
              <p:cNvPr id="27679" name="Rectangle 5"/>
              <p:cNvSpPr>
                <a:spLocks noChangeArrowheads="1"/>
              </p:cNvSpPr>
              <p:nvPr/>
            </p:nvSpPr>
            <p:spPr bwMode="auto">
              <a:xfrm>
                <a:off x="728663" y="0"/>
                <a:ext cx="122238" cy="1343024"/>
              </a:xfrm>
              <a:prstGeom prst="rect">
                <a:avLst/>
              </a:prstGeom>
              <a:solidFill>
                <a:srgbClr val="B28F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350">
                  <a:solidFill>
                    <a:srgbClr val="000000"/>
                  </a:solidFill>
                </a:endParaRPr>
              </a:p>
            </p:txBody>
          </p:sp>
          <p:sp>
            <p:nvSpPr>
              <p:cNvPr id="27680" name="Rectangle 6"/>
              <p:cNvSpPr>
                <a:spLocks noChangeArrowheads="1"/>
              </p:cNvSpPr>
              <p:nvPr/>
            </p:nvSpPr>
            <p:spPr bwMode="auto">
              <a:xfrm>
                <a:off x="717550" y="84137"/>
                <a:ext cx="147638" cy="608012"/>
              </a:xfrm>
              <a:prstGeom prst="rect">
                <a:avLst/>
              </a:prstGeom>
              <a:solidFill>
                <a:srgbClr val="F96B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350">
                  <a:solidFill>
                    <a:srgbClr val="000000"/>
                  </a:solidFill>
                </a:endParaRPr>
              </a:p>
            </p:txBody>
          </p:sp>
          <p:sp>
            <p:nvSpPr>
              <p:cNvPr id="27681" name="Freeform 7"/>
              <p:cNvSpPr>
                <a:spLocks/>
              </p:cNvSpPr>
              <p:nvPr/>
            </p:nvSpPr>
            <p:spPr bwMode="auto">
              <a:xfrm>
                <a:off x="0" y="84137"/>
                <a:ext cx="717550" cy="608012"/>
              </a:xfrm>
              <a:custGeom>
                <a:avLst/>
                <a:gdLst>
                  <a:gd name="T0" fmla="*/ 0 w 452"/>
                  <a:gd name="T1" fmla="*/ 965218256 h 383"/>
                  <a:gd name="T2" fmla="*/ 1139110625 w 452"/>
                  <a:gd name="T3" fmla="*/ 965218256 h 383"/>
                  <a:gd name="T4" fmla="*/ 1139110625 w 452"/>
                  <a:gd name="T5" fmla="*/ 0 h 383"/>
                  <a:gd name="T6" fmla="*/ 0 w 452"/>
                  <a:gd name="T7" fmla="*/ 0 h 383"/>
                  <a:gd name="T8" fmla="*/ 236894688 w 452"/>
                  <a:gd name="T9" fmla="*/ 486388963 h 383"/>
                  <a:gd name="T10" fmla="*/ 0 w 452"/>
                  <a:gd name="T11" fmla="*/ 96521825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2" h="383">
                    <a:moveTo>
                      <a:pt x="0" y="383"/>
                    </a:moveTo>
                    <a:lnTo>
                      <a:pt x="452" y="383"/>
                    </a:lnTo>
                    <a:lnTo>
                      <a:pt x="452" y="0"/>
                    </a:lnTo>
                    <a:lnTo>
                      <a:pt x="0" y="0"/>
                    </a:lnTo>
                    <a:lnTo>
                      <a:pt x="94" y="193"/>
                    </a:lnTo>
                    <a:lnTo>
                      <a:pt x="0" y="383"/>
                    </a:lnTo>
                    <a:close/>
                  </a:path>
                </a:pathLst>
              </a:custGeom>
              <a:solidFill>
                <a:srgbClr val="EF53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82" name="Freeform 8"/>
              <p:cNvSpPr>
                <a:spLocks/>
              </p:cNvSpPr>
              <p:nvPr/>
            </p:nvSpPr>
            <p:spPr bwMode="auto">
              <a:xfrm>
                <a:off x="0" y="84137"/>
                <a:ext cx="717550" cy="608012"/>
              </a:xfrm>
              <a:custGeom>
                <a:avLst/>
                <a:gdLst>
                  <a:gd name="T0" fmla="*/ 0 w 452"/>
                  <a:gd name="T1" fmla="*/ 965218256 h 383"/>
                  <a:gd name="T2" fmla="*/ 1139110625 w 452"/>
                  <a:gd name="T3" fmla="*/ 965218256 h 383"/>
                  <a:gd name="T4" fmla="*/ 1139110625 w 452"/>
                  <a:gd name="T5" fmla="*/ 0 h 383"/>
                  <a:gd name="T6" fmla="*/ 0 w 452"/>
                  <a:gd name="T7" fmla="*/ 0 h 383"/>
                  <a:gd name="T8" fmla="*/ 236894688 w 452"/>
                  <a:gd name="T9" fmla="*/ 486388963 h 383"/>
                  <a:gd name="T10" fmla="*/ 0 w 452"/>
                  <a:gd name="T11" fmla="*/ 96521825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2" h="383">
                    <a:moveTo>
                      <a:pt x="0" y="383"/>
                    </a:moveTo>
                    <a:lnTo>
                      <a:pt x="452" y="383"/>
                    </a:lnTo>
                    <a:lnTo>
                      <a:pt x="452" y="0"/>
                    </a:lnTo>
                    <a:lnTo>
                      <a:pt x="0" y="0"/>
                    </a:lnTo>
                    <a:lnTo>
                      <a:pt x="94" y="193"/>
                    </a:lnTo>
                    <a:lnTo>
                      <a:pt x="0" y="3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83" name="Freeform 9"/>
              <p:cNvSpPr>
                <a:spLocks/>
              </p:cNvSpPr>
              <p:nvPr/>
            </p:nvSpPr>
            <p:spPr bwMode="auto">
              <a:xfrm>
                <a:off x="95250" y="84137"/>
                <a:ext cx="622300" cy="608012"/>
              </a:xfrm>
              <a:custGeom>
                <a:avLst/>
                <a:gdLst>
                  <a:gd name="T0" fmla="*/ 987901250 w 392"/>
                  <a:gd name="T1" fmla="*/ 0 h 383"/>
                  <a:gd name="T2" fmla="*/ 987901250 w 392"/>
                  <a:gd name="T3" fmla="*/ 0 h 383"/>
                  <a:gd name="T4" fmla="*/ 0 w 392"/>
                  <a:gd name="T5" fmla="*/ 965218256 h 383"/>
                  <a:gd name="T6" fmla="*/ 987901250 w 392"/>
                  <a:gd name="T7" fmla="*/ 965218256 h 383"/>
                  <a:gd name="T8" fmla="*/ 987901250 w 392"/>
                  <a:gd name="T9" fmla="*/ 0 h 3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2" h="383">
                    <a:moveTo>
                      <a:pt x="392" y="0"/>
                    </a:moveTo>
                    <a:lnTo>
                      <a:pt x="392" y="0"/>
                    </a:lnTo>
                    <a:lnTo>
                      <a:pt x="0" y="383"/>
                    </a:lnTo>
                    <a:lnTo>
                      <a:pt x="392" y="383"/>
                    </a:lnTo>
                    <a:lnTo>
                      <a:pt x="392" y="0"/>
                    </a:lnTo>
                    <a:close/>
                  </a:path>
                </a:pathLst>
              </a:custGeom>
              <a:solidFill>
                <a:srgbClr val="D84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84" name="Freeform 10"/>
              <p:cNvSpPr>
                <a:spLocks/>
              </p:cNvSpPr>
              <p:nvPr/>
            </p:nvSpPr>
            <p:spPr bwMode="auto">
              <a:xfrm>
                <a:off x="95250" y="84137"/>
                <a:ext cx="622300" cy="608012"/>
              </a:xfrm>
              <a:custGeom>
                <a:avLst/>
                <a:gdLst>
                  <a:gd name="T0" fmla="*/ 987901250 w 392"/>
                  <a:gd name="T1" fmla="*/ 0 h 383"/>
                  <a:gd name="T2" fmla="*/ 987901250 w 392"/>
                  <a:gd name="T3" fmla="*/ 0 h 383"/>
                  <a:gd name="T4" fmla="*/ 0 w 392"/>
                  <a:gd name="T5" fmla="*/ 965218256 h 383"/>
                  <a:gd name="T6" fmla="*/ 987901250 w 392"/>
                  <a:gd name="T7" fmla="*/ 965218256 h 383"/>
                  <a:gd name="T8" fmla="*/ 987901250 w 392"/>
                  <a:gd name="T9" fmla="*/ 0 h 3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2" h="383">
                    <a:moveTo>
                      <a:pt x="392" y="0"/>
                    </a:moveTo>
                    <a:lnTo>
                      <a:pt x="392" y="0"/>
                    </a:lnTo>
                    <a:lnTo>
                      <a:pt x="0" y="383"/>
                    </a:lnTo>
                    <a:lnTo>
                      <a:pt x="392" y="383"/>
                    </a:lnTo>
                    <a:lnTo>
                      <a:pt x="3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grpSp>
        <p:grpSp>
          <p:nvGrpSpPr>
            <p:cNvPr id="4" name="组合 70"/>
            <p:cNvGrpSpPr>
              <a:grpSpLocks/>
            </p:cNvGrpSpPr>
            <p:nvPr/>
          </p:nvGrpSpPr>
          <p:grpSpPr bwMode="auto">
            <a:xfrm>
              <a:off x="7318772" y="1833563"/>
              <a:ext cx="447675" cy="695325"/>
              <a:chOff x="0" y="0"/>
              <a:chExt cx="865188" cy="1343024"/>
            </a:xfrm>
          </p:grpSpPr>
          <p:sp>
            <p:nvSpPr>
              <p:cNvPr id="27673" name="Rectangle 5"/>
              <p:cNvSpPr>
                <a:spLocks noChangeArrowheads="1"/>
              </p:cNvSpPr>
              <p:nvPr/>
            </p:nvSpPr>
            <p:spPr bwMode="auto">
              <a:xfrm>
                <a:off x="728663" y="0"/>
                <a:ext cx="122238" cy="1343024"/>
              </a:xfrm>
              <a:prstGeom prst="rect">
                <a:avLst/>
              </a:prstGeom>
              <a:solidFill>
                <a:srgbClr val="B28F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350">
                  <a:solidFill>
                    <a:srgbClr val="000000"/>
                  </a:solidFill>
                </a:endParaRPr>
              </a:p>
            </p:txBody>
          </p:sp>
          <p:sp>
            <p:nvSpPr>
              <p:cNvPr id="27674" name="Rectangle 6"/>
              <p:cNvSpPr>
                <a:spLocks noChangeArrowheads="1"/>
              </p:cNvSpPr>
              <p:nvPr/>
            </p:nvSpPr>
            <p:spPr bwMode="auto">
              <a:xfrm>
                <a:off x="717550" y="84137"/>
                <a:ext cx="147638" cy="608012"/>
              </a:xfrm>
              <a:prstGeom prst="rect">
                <a:avLst/>
              </a:prstGeom>
              <a:solidFill>
                <a:srgbClr val="F96B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350">
                  <a:solidFill>
                    <a:srgbClr val="000000"/>
                  </a:solidFill>
                </a:endParaRPr>
              </a:p>
            </p:txBody>
          </p:sp>
          <p:sp>
            <p:nvSpPr>
              <p:cNvPr id="27675" name="Freeform 7"/>
              <p:cNvSpPr>
                <a:spLocks/>
              </p:cNvSpPr>
              <p:nvPr/>
            </p:nvSpPr>
            <p:spPr bwMode="auto">
              <a:xfrm>
                <a:off x="0" y="84137"/>
                <a:ext cx="717550" cy="608012"/>
              </a:xfrm>
              <a:custGeom>
                <a:avLst/>
                <a:gdLst>
                  <a:gd name="T0" fmla="*/ 0 w 452"/>
                  <a:gd name="T1" fmla="*/ 965218256 h 383"/>
                  <a:gd name="T2" fmla="*/ 1139110625 w 452"/>
                  <a:gd name="T3" fmla="*/ 965218256 h 383"/>
                  <a:gd name="T4" fmla="*/ 1139110625 w 452"/>
                  <a:gd name="T5" fmla="*/ 0 h 383"/>
                  <a:gd name="T6" fmla="*/ 0 w 452"/>
                  <a:gd name="T7" fmla="*/ 0 h 383"/>
                  <a:gd name="T8" fmla="*/ 236894688 w 452"/>
                  <a:gd name="T9" fmla="*/ 486388963 h 383"/>
                  <a:gd name="T10" fmla="*/ 0 w 452"/>
                  <a:gd name="T11" fmla="*/ 96521825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2" h="383">
                    <a:moveTo>
                      <a:pt x="0" y="383"/>
                    </a:moveTo>
                    <a:lnTo>
                      <a:pt x="452" y="383"/>
                    </a:lnTo>
                    <a:lnTo>
                      <a:pt x="452" y="0"/>
                    </a:lnTo>
                    <a:lnTo>
                      <a:pt x="0" y="0"/>
                    </a:lnTo>
                    <a:lnTo>
                      <a:pt x="94" y="193"/>
                    </a:lnTo>
                    <a:lnTo>
                      <a:pt x="0" y="383"/>
                    </a:lnTo>
                    <a:close/>
                  </a:path>
                </a:pathLst>
              </a:custGeom>
              <a:solidFill>
                <a:srgbClr val="EF53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76" name="Freeform 8"/>
              <p:cNvSpPr>
                <a:spLocks/>
              </p:cNvSpPr>
              <p:nvPr/>
            </p:nvSpPr>
            <p:spPr bwMode="auto">
              <a:xfrm>
                <a:off x="0" y="84137"/>
                <a:ext cx="717550" cy="608012"/>
              </a:xfrm>
              <a:custGeom>
                <a:avLst/>
                <a:gdLst>
                  <a:gd name="T0" fmla="*/ 0 w 452"/>
                  <a:gd name="T1" fmla="*/ 965218256 h 383"/>
                  <a:gd name="T2" fmla="*/ 1139110625 w 452"/>
                  <a:gd name="T3" fmla="*/ 965218256 h 383"/>
                  <a:gd name="T4" fmla="*/ 1139110625 w 452"/>
                  <a:gd name="T5" fmla="*/ 0 h 383"/>
                  <a:gd name="T6" fmla="*/ 0 w 452"/>
                  <a:gd name="T7" fmla="*/ 0 h 383"/>
                  <a:gd name="T8" fmla="*/ 236894688 w 452"/>
                  <a:gd name="T9" fmla="*/ 486388963 h 383"/>
                  <a:gd name="T10" fmla="*/ 0 w 452"/>
                  <a:gd name="T11" fmla="*/ 96521825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2" h="383">
                    <a:moveTo>
                      <a:pt x="0" y="383"/>
                    </a:moveTo>
                    <a:lnTo>
                      <a:pt x="452" y="383"/>
                    </a:lnTo>
                    <a:lnTo>
                      <a:pt x="452" y="0"/>
                    </a:lnTo>
                    <a:lnTo>
                      <a:pt x="0" y="0"/>
                    </a:lnTo>
                    <a:lnTo>
                      <a:pt x="94" y="193"/>
                    </a:lnTo>
                    <a:lnTo>
                      <a:pt x="0" y="3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77" name="Freeform 9"/>
              <p:cNvSpPr>
                <a:spLocks/>
              </p:cNvSpPr>
              <p:nvPr/>
            </p:nvSpPr>
            <p:spPr bwMode="auto">
              <a:xfrm>
                <a:off x="95250" y="84137"/>
                <a:ext cx="622300" cy="608012"/>
              </a:xfrm>
              <a:custGeom>
                <a:avLst/>
                <a:gdLst>
                  <a:gd name="T0" fmla="*/ 987901250 w 392"/>
                  <a:gd name="T1" fmla="*/ 0 h 383"/>
                  <a:gd name="T2" fmla="*/ 987901250 w 392"/>
                  <a:gd name="T3" fmla="*/ 0 h 383"/>
                  <a:gd name="T4" fmla="*/ 0 w 392"/>
                  <a:gd name="T5" fmla="*/ 965218256 h 383"/>
                  <a:gd name="T6" fmla="*/ 987901250 w 392"/>
                  <a:gd name="T7" fmla="*/ 965218256 h 383"/>
                  <a:gd name="T8" fmla="*/ 987901250 w 392"/>
                  <a:gd name="T9" fmla="*/ 0 h 3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2" h="383">
                    <a:moveTo>
                      <a:pt x="392" y="0"/>
                    </a:moveTo>
                    <a:lnTo>
                      <a:pt x="392" y="0"/>
                    </a:lnTo>
                    <a:lnTo>
                      <a:pt x="0" y="383"/>
                    </a:lnTo>
                    <a:lnTo>
                      <a:pt x="392" y="383"/>
                    </a:lnTo>
                    <a:lnTo>
                      <a:pt x="392" y="0"/>
                    </a:lnTo>
                    <a:close/>
                  </a:path>
                </a:pathLst>
              </a:custGeom>
              <a:solidFill>
                <a:srgbClr val="D84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7678" name="Freeform 10"/>
              <p:cNvSpPr>
                <a:spLocks/>
              </p:cNvSpPr>
              <p:nvPr/>
            </p:nvSpPr>
            <p:spPr bwMode="auto">
              <a:xfrm>
                <a:off x="95250" y="84137"/>
                <a:ext cx="622300" cy="608012"/>
              </a:xfrm>
              <a:custGeom>
                <a:avLst/>
                <a:gdLst>
                  <a:gd name="T0" fmla="*/ 987901250 w 392"/>
                  <a:gd name="T1" fmla="*/ 0 h 383"/>
                  <a:gd name="T2" fmla="*/ 987901250 w 392"/>
                  <a:gd name="T3" fmla="*/ 0 h 383"/>
                  <a:gd name="T4" fmla="*/ 0 w 392"/>
                  <a:gd name="T5" fmla="*/ 965218256 h 383"/>
                  <a:gd name="T6" fmla="*/ 987901250 w 392"/>
                  <a:gd name="T7" fmla="*/ 965218256 h 383"/>
                  <a:gd name="T8" fmla="*/ 987901250 w 392"/>
                  <a:gd name="T9" fmla="*/ 0 h 3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2" h="383">
                    <a:moveTo>
                      <a:pt x="392" y="0"/>
                    </a:moveTo>
                    <a:lnTo>
                      <a:pt x="392" y="0"/>
                    </a:lnTo>
                    <a:lnTo>
                      <a:pt x="0" y="383"/>
                    </a:lnTo>
                    <a:lnTo>
                      <a:pt x="392" y="383"/>
                    </a:lnTo>
                    <a:lnTo>
                      <a:pt x="3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grpSp>
        <p:sp>
          <p:nvSpPr>
            <p:cNvPr id="5" name="文本框 77"/>
            <p:cNvSpPr txBox="1">
              <a:spLocks noChangeArrowheads="1"/>
            </p:cNvSpPr>
            <p:nvPr/>
          </p:nvSpPr>
          <p:spPr bwMode="auto">
            <a:xfrm>
              <a:off x="2202657" y="3326607"/>
              <a:ext cx="11406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b="1">
                  <a:solidFill>
                    <a:srgbClr val="404040"/>
                  </a:solidFill>
                  <a:latin typeface="微软雅黑" panose="020B0503020204020204" pitchFamily="34" charset="-122"/>
                  <a:ea typeface="微软雅黑" panose="020B0503020204020204" pitchFamily="34" charset="-122"/>
                </a:rPr>
                <a:t>点击添加标题</a:t>
              </a:r>
            </a:p>
          </p:txBody>
        </p:sp>
        <p:sp>
          <p:nvSpPr>
            <p:cNvPr id="6" name="文本框 78"/>
            <p:cNvSpPr txBox="1">
              <a:spLocks noChangeArrowheads="1"/>
            </p:cNvSpPr>
            <p:nvPr/>
          </p:nvSpPr>
          <p:spPr bwMode="auto">
            <a:xfrm>
              <a:off x="2428875" y="3013472"/>
              <a:ext cx="10013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solidFill>
                    <a:srgbClr val="404040"/>
                  </a:solidFill>
                  <a:latin typeface="微软雅黑" panose="020B0503020204020204" pitchFamily="34" charset="-122"/>
                  <a:ea typeface="微软雅黑" panose="020B0503020204020204" pitchFamily="34" charset="-122"/>
                </a:rPr>
                <a:t>2012</a:t>
              </a:r>
              <a:endParaRPr lang="zh-CN" altLang="en-US" sz="1800" b="1">
                <a:solidFill>
                  <a:srgbClr val="404040"/>
                </a:solidFill>
                <a:latin typeface="微软雅黑" panose="020B0503020204020204" pitchFamily="34" charset="-122"/>
                <a:ea typeface="微软雅黑" panose="020B0503020204020204" pitchFamily="34" charset="-122"/>
              </a:endParaRPr>
            </a:p>
          </p:txBody>
        </p:sp>
        <p:sp>
          <p:nvSpPr>
            <p:cNvPr id="27665" name="文本框 79"/>
            <p:cNvSpPr txBox="1">
              <a:spLocks noChangeArrowheads="1"/>
            </p:cNvSpPr>
            <p:nvPr/>
          </p:nvSpPr>
          <p:spPr bwMode="auto">
            <a:xfrm>
              <a:off x="3426619" y="3326607"/>
              <a:ext cx="11406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b="1">
                  <a:solidFill>
                    <a:srgbClr val="404040"/>
                  </a:solidFill>
                  <a:latin typeface="微软雅黑" panose="020B0503020204020204" pitchFamily="34" charset="-122"/>
                  <a:ea typeface="微软雅黑" panose="020B0503020204020204" pitchFamily="34" charset="-122"/>
                </a:rPr>
                <a:t>点击添加标题</a:t>
              </a:r>
            </a:p>
          </p:txBody>
        </p:sp>
        <p:sp>
          <p:nvSpPr>
            <p:cNvPr id="27666" name="文本框 80"/>
            <p:cNvSpPr txBox="1">
              <a:spLocks noChangeArrowheads="1"/>
            </p:cNvSpPr>
            <p:nvPr/>
          </p:nvSpPr>
          <p:spPr bwMode="auto">
            <a:xfrm>
              <a:off x="3652838" y="3013472"/>
              <a:ext cx="10013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solidFill>
                    <a:srgbClr val="404040"/>
                  </a:solidFill>
                  <a:latin typeface="微软雅黑" panose="020B0503020204020204" pitchFamily="34" charset="-122"/>
                  <a:ea typeface="微软雅黑" panose="020B0503020204020204" pitchFamily="34" charset="-122"/>
                </a:rPr>
                <a:t>2013</a:t>
              </a:r>
              <a:endParaRPr lang="zh-CN" altLang="en-US" sz="1800" b="1">
                <a:solidFill>
                  <a:srgbClr val="404040"/>
                </a:solidFill>
                <a:latin typeface="微软雅黑" panose="020B0503020204020204" pitchFamily="34" charset="-122"/>
                <a:ea typeface="微软雅黑" panose="020B0503020204020204" pitchFamily="34" charset="-122"/>
              </a:endParaRPr>
            </a:p>
          </p:txBody>
        </p:sp>
        <p:sp>
          <p:nvSpPr>
            <p:cNvPr id="27667" name="文本框 81"/>
            <p:cNvSpPr txBox="1">
              <a:spLocks noChangeArrowheads="1"/>
            </p:cNvSpPr>
            <p:nvPr/>
          </p:nvSpPr>
          <p:spPr bwMode="auto">
            <a:xfrm>
              <a:off x="4675585" y="3333751"/>
              <a:ext cx="11406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b="1">
                  <a:solidFill>
                    <a:srgbClr val="404040"/>
                  </a:solidFill>
                  <a:latin typeface="微软雅黑" panose="020B0503020204020204" pitchFamily="34" charset="-122"/>
                  <a:ea typeface="微软雅黑" panose="020B0503020204020204" pitchFamily="34" charset="-122"/>
                </a:rPr>
                <a:t>点击添加标题</a:t>
              </a:r>
            </a:p>
          </p:txBody>
        </p:sp>
        <p:sp>
          <p:nvSpPr>
            <p:cNvPr id="27668" name="文本框 82"/>
            <p:cNvSpPr txBox="1">
              <a:spLocks noChangeArrowheads="1"/>
            </p:cNvSpPr>
            <p:nvPr/>
          </p:nvSpPr>
          <p:spPr bwMode="auto">
            <a:xfrm>
              <a:off x="4902994" y="3020616"/>
              <a:ext cx="1000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solidFill>
                    <a:srgbClr val="404040"/>
                  </a:solidFill>
                  <a:latin typeface="微软雅黑" panose="020B0503020204020204" pitchFamily="34" charset="-122"/>
                  <a:ea typeface="微软雅黑" panose="020B0503020204020204" pitchFamily="34" charset="-122"/>
                </a:rPr>
                <a:t>2014</a:t>
              </a:r>
              <a:endParaRPr lang="zh-CN" altLang="en-US" sz="1800" b="1">
                <a:solidFill>
                  <a:srgbClr val="404040"/>
                </a:solidFill>
                <a:latin typeface="微软雅黑" panose="020B0503020204020204" pitchFamily="34" charset="-122"/>
                <a:ea typeface="微软雅黑" panose="020B0503020204020204" pitchFamily="34" charset="-122"/>
              </a:endParaRPr>
            </a:p>
          </p:txBody>
        </p:sp>
        <p:sp>
          <p:nvSpPr>
            <p:cNvPr id="27669" name="文本框 83"/>
            <p:cNvSpPr txBox="1">
              <a:spLocks noChangeArrowheads="1"/>
            </p:cNvSpPr>
            <p:nvPr/>
          </p:nvSpPr>
          <p:spPr bwMode="auto">
            <a:xfrm>
              <a:off x="5895975" y="3326607"/>
              <a:ext cx="11406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b="1">
                  <a:solidFill>
                    <a:srgbClr val="404040"/>
                  </a:solidFill>
                  <a:latin typeface="微软雅黑" panose="020B0503020204020204" pitchFamily="34" charset="-122"/>
                  <a:ea typeface="微软雅黑" panose="020B0503020204020204" pitchFamily="34" charset="-122"/>
                </a:rPr>
                <a:t>点击添加标题</a:t>
              </a:r>
            </a:p>
          </p:txBody>
        </p:sp>
        <p:sp>
          <p:nvSpPr>
            <p:cNvPr id="27670" name="文本框 84"/>
            <p:cNvSpPr txBox="1">
              <a:spLocks noChangeArrowheads="1"/>
            </p:cNvSpPr>
            <p:nvPr/>
          </p:nvSpPr>
          <p:spPr bwMode="auto">
            <a:xfrm>
              <a:off x="6123385" y="3013472"/>
              <a:ext cx="1000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solidFill>
                    <a:srgbClr val="404040"/>
                  </a:solidFill>
                  <a:latin typeface="微软雅黑" panose="020B0503020204020204" pitchFamily="34" charset="-122"/>
                  <a:ea typeface="微软雅黑" panose="020B0503020204020204" pitchFamily="34" charset="-122"/>
                </a:rPr>
                <a:t>2015</a:t>
              </a:r>
              <a:endParaRPr lang="zh-CN" altLang="en-US" sz="1800" b="1">
                <a:solidFill>
                  <a:srgbClr val="404040"/>
                </a:solidFill>
                <a:latin typeface="微软雅黑" panose="020B0503020204020204" pitchFamily="34" charset="-122"/>
                <a:ea typeface="微软雅黑" panose="020B0503020204020204" pitchFamily="34" charset="-122"/>
              </a:endParaRPr>
            </a:p>
          </p:txBody>
        </p:sp>
        <p:sp>
          <p:nvSpPr>
            <p:cNvPr id="27671" name="文本框 85"/>
            <p:cNvSpPr txBox="1">
              <a:spLocks noChangeArrowheads="1"/>
            </p:cNvSpPr>
            <p:nvPr/>
          </p:nvSpPr>
          <p:spPr bwMode="auto">
            <a:xfrm>
              <a:off x="7072313" y="3324226"/>
              <a:ext cx="11406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b="1">
                  <a:solidFill>
                    <a:srgbClr val="404040"/>
                  </a:solidFill>
                  <a:latin typeface="微软雅黑" panose="020B0503020204020204" pitchFamily="34" charset="-122"/>
                  <a:ea typeface="微软雅黑" panose="020B0503020204020204" pitchFamily="34" charset="-122"/>
                </a:rPr>
                <a:t>点击添加标题</a:t>
              </a:r>
            </a:p>
          </p:txBody>
        </p:sp>
        <p:sp>
          <p:nvSpPr>
            <p:cNvPr id="27672" name="文本框 86"/>
            <p:cNvSpPr txBox="1">
              <a:spLocks noChangeArrowheads="1"/>
            </p:cNvSpPr>
            <p:nvPr/>
          </p:nvSpPr>
          <p:spPr bwMode="auto">
            <a:xfrm>
              <a:off x="7299722" y="3011091"/>
              <a:ext cx="1000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solidFill>
                    <a:srgbClr val="404040"/>
                  </a:solidFill>
                  <a:latin typeface="微软雅黑" panose="020B0503020204020204" pitchFamily="34" charset="-122"/>
                  <a:ea typeface="微软雅黑" panose="020B0503020204020204" pitchFamily="34" charset="-122"/>
                </a:rPr>
                <a:t>2016</a:t>
              </a:r>
              <a:endParaRPr lang="zh-CN" altLang="en-US" sz="1800" b="1">
                <a:solidFill>
                  <a:srgbClr val="40404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4533335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37060" y="1457325"/>
            <a:ext cx="1495425" cy="2624673"/>
            <a:chOff x="1237060" y="1457325"/>
            <a:chExt cx="1495425" cy="2624673"/>
          </a:xfrm>
        </p:grpSpPr>
        <p:grpSp>
          <p:nvGrpSpPr>
            <p:cNvPr id="39939" name="组合 2"/>
            <p:cNvGrpSpPr>
              <a:grpSpLocks/>
            </p:cNvGrpSpPr>
            <p:nvPr/>
          </p:nvGrpSpPr>
          <p:grpSpPr bwMode="auto">
            <a:xfrm>
              <a:off x="1296591" y="1457325"/>
              <a:ext cx="1435894" cy="1435894"/>
              <a:chOff x="0" y="0"/>
              <a:chExt cx="1914525" cy="1914525"/>
            </a:xfrm>
          </p:grpSpPr>
          <p:sp>
            <p:nvSpPr>
              <p:cNvPr id="39962" name="矩形 4"/>
              <p:cNvSpPr>
                <a:spLocks noChangeArrowheads="1"/>
              </p:cNvSpPr>
              <p:nvPr/>
            </p:nvSpPr>
            <p:spPr bwMode="auto">
              <a:xfrm>
                <a:off x="0" y="0"/>
                <a:ext cx="1914525" cy="1914525"/>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000000"/>
                  </a:solidFill>
                </a:endParaRPr>
              </a:p>
            </p:txBody>
          </p:sp>
          <p:pic>
            <p:nvPicPr>
              <p:cNvPr id="39963" name="组合 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237" y="641149"/>
                <a:ext cx="627888" cy="62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32"/>
            <p:cNvGrpSpPr>
              <a:grpSpLocks/>
            </p:cNvGrpSpPr>
            <p:nvPr/>
          </p:nvGrpSpPr>
          <p:grpSpPr bwMode="auto">
            <a:xfrm>
              <a:off x="1237060" y="2957513"/>
              <a:ext cx="1495425" cy="1124485"/>
              <a:chOff x="0" y="0"/>
              <a:chExt cx="1992668" cy="1499464"/>
            </a:xfrm>
          </p:grpSpPr>
          <p:sp>
            <p:nvSpPr>
              <p:cNvPr id="39959" name="矩形 33"/>
              <p:cNvSpPr>
                <a:spLocks noChangeArrowheads="1"/>
              </p:cNvSpPr>
              <p:nvPr/>
            </p:nvSpPr>
            <p:spPr bwMode="auto">
              <a:xfrm>
                <a:off x="0" y="514479"/>
                <a:ext cx="1992668" cy="98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050">
                    <a:solidFill>
                      <a:srgbClr val="000000"/>
                    </a:solidFill>
                    <a:latin typeface="微软雅黑" panose="020B0503020204020204" pitchFamily="34" charset="-122"/>
                    <a:ea typeface="微软雅黑" panose="020B0503020204020204" pitchFamily="34" charset="-122"/>
                  </a:rPr>
                  <a:t>我们工作室致力于专业PPT模板的发布，并为您提供专业的PPT个性定制服务。</a:t>
                </a:r>
                <a:endParaRPr lang="zh-CN" altLang="en-US" sz="1050">
                  <a:solidFill>
                    <a:srgbClr val="000000"/>
                  </a:solidFill>
                </a:endParaRPr>
              </a:p>
            </p:txBody>
          </p:sp>
          <p:sp>
            <p:nvSpPr>
              <p:cNvPr id="39960" name="矩形 34"/>
              <p:cNvSpPr>
                <a:spLocks noChangeArrowheads="1"/>
              </p:cNvSpPr>
              <p:nvPr/>
            </p:nvSpPr>
            <p:spPr bwMode="auto">
              <a:xfrm>
                <a:off x="365341" y="0"/>
                <a:ext cx="1424581" cy="4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350" b="1">
                    <a:solidFill>
                      <a:srgbClr val="000000"/>
                    </a:solidFill>
                    <a:latin typeface="微软雅黑" panose="020B0503020204020204" pitchFamily="34" charset="-122"/>
                    <a:ea typeface="微软雅黑" panose="020B0503020204020204" pitchFamily="34" charset="-122"/>
                  </a:rPr>
                  <a:t>添加标题 </a:t>
                </a:r>
                <a:r>
                  <a:rPr lang="en-US" altLang="zh-CN" sz="1350" b="1">
                    <a:solidFill>
                      <a:srgbClr val="000000"/>
                    </a:solidFill>
                    <a:latin typeface="微软雅黑" panose="020B0503020204020204" pitchFamily="34" charset="-122"/>
                    <a:ea typeface="微软雅黑" panose="020B0503020204020204" pitchFamily="34" charset="-122"/>
                  </a:rPr>
                  <a:t>1</a:t>
                </a:r>
                <a:endParaRPr lang="zh-CN" altLang="en-US" sz="1350" b="1">
                  <a:solidFill>
                    <a:srgbClr val="000000"/>
                  </a:solidFill>
                  <a:latin typeface="微软雅黑" panose="020B0503020204020204" pitchFamily="34" charset="-122"/>
                  <a:ea typeface="微软雅黑" panose="020B0503020204020204" pitchFamily="34" charset="-122"/>
                </a:endParaRPr>
              </a:p>
            </p:txBody>
          </p:sp>
          <p:cxnSp>
            <p:nvCxnSpPr>
              <p:cNvPr id="39961" name="直接连接符 35"/>
              <p:cNvCxnSpPr>
                <a:cxnSpLocks noChangeShapeType="1"/>
              </p:cNvCxnSpPr>
              <p:nvPr/>
            </p:nvCxnSpPr>
            <p:spPr bwMode="auto">
              <a:xfrm>
                <a:off x="78143" y="399539"/>
                <a:ext cx="1914525" cy="0"/>
              </a:xfrm>
              <a:prstGeom prst="line">
                <a:avLst/>
              </a:prstGeom>
              <a:noFill/>
              <a:ln w="6350">
                <a:solidFill>
                  <a:srgbClr val="3B3838"/>
                </a:solidFill>
                <a:round/>
                <a:headEnd/>
                <a:tailEnd/>
              </a:ln>
              <a:extLst>
                <a:ext uri="{909E8E84-426E-40DD-AFC4-6F175D3DCCD1}">
                  <a14:hiddenFill xmlns:a14="http://schemas.microsoft.com/office/drawing/2010/main">
                    <a:noFill/>
                  </a14:hiddenFill>
                </a:ext>
              </a:extLst>
            </p:spPr>
          </p:cxnSp>
        </p:grpSp>
      </p:grpSp>
      <p:grpSp>
        <p:nvGrpSpPr>
          <p:cNvPr id="4" name="组合 3"/>
          <p:cNvGrpSpPr/>
          <p:nvPr/>
        </p:nvGrpSpPr>
        <p:grpSpPr>
          <a:xfrm>
            <a:off x="2955131" y="1457325"/>
            <a:ext cx="1481138" cy="2624673"/>
            <a:chOff x="2955131" y="1457325"/>
            <a:chExt cx="1481138" cy="2624673"/>
          </a:xfrm>
        </p:grpSpPr>
        <p:sp>
          <p:nvSpPr>
            <p:cNvPr id="39942" name="矩形 11"/>
            <p:cNvSpPr>
              <a:spLocks noChangeArrowheads="1"/>
            </p:cNvSpPr>
            <p:nvPr/>
          </p:nvSpPr>
          <p:spPr bwMode="auto">
            <a:xfrm>
              <a:off x="3000375" y="1457325"/>
              <a:ext cx="1435894" cy="1435894"/>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000000"/>
                </a:solidFill>
                <a:effectLst>
                  <a:outerShdw blurRad="38100" dist="38100" dir="2700000" algn="tl">
                    <a:srgbClr val="FFFFFF"/>
                  </a:outerShdw>
                </a:effectLst>
              </a:endParaRPr>
            </a:p>
          </p:txBody>
        </p:sp>
        <p:pic>
          <p:nvPicPr>
            <p:cNvPr id="39941" name="组合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1148" y="1970485"/>
              <a:ext cx="516731" cy="397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7" name="组合 36"/>
            <p:cNvGrpSpPr>
              <a:grpSpLocks/>
            </p:cNvGrpSpPr>
            <p:nvPr/>
          </p:nvGrpSpPr>
          <p:grpSpPr bwMode="auto">
            <a:xfrm>
              <a:off x="2955131" y="2957513"/>
              <a:ext cx="1481138" cy="1124485"/>
              <a:chOff x="0" y="0"/>
              <a:chExt cx="1973442" cy="1499464"/>
            </a:xfrm>
          </p:grpSpPr>
          <p:sp>
            <p:nvSpPr>
              <p:cNvPr id="39956" name="矩形 37"/>
              <p:cNvSpPr>
                <a:spLocks noChangeArrowheads="1"/>
              </p:cNvSpPr>
              <p:nvPr/>
            </p:nvSpPr>
            <p:spPr bwMode="auto">
              <a:xfrm>
                <a:off x="0" y="514479"/>
                <a:ext cx="1973442" cy="98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050">
                    <a:solidFill>
                      <a:srgbClr val="000000"/>
                    </a:solidFill>
                    <a:latin typeface="微软雅黑" panose="020B0503020204020204" pitchFamily="34" charset="-122"/>
                    <a:ea typeface="微软雅黑" panose="020B0503020204020204" pitchFamily="34" charset="-122"/>
                  </a:rPr>
                  <a:t>我们工作室致力于专业PPT模板的发布，并为您提供专业的PPT个性定制服务。</a:t>
                </a:r>
                <a:endParaRPr lang="zh-CN" altLang="en-US" sz="1050">
                  <a:solidFill>
                    <a:srgbClr val="000000"/>
                  </a:solidFill>
                </a:endParaRPr>
              </a:p>
            </p:txBody>
          </p:sp>
          <p:sp>
            <p:nvSpPr>
              <p:cNvPr id="39957" name="矩形 38"/>
              <p:cNvSpPr>
                <a:spLocks noChangeArrowheads="1"/>
              </p:cNvSpPr>
              <p:nvPr/>
            </p:nvSpPr>
            <p:spPr bwMode="auto">
              <a:xfrm>
                <a:off x="355727" y="0"/>
                <a:ext cx="1480056" cy="4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350" b="1">
                    <a:solidFill>
                      <a:srgbClr val="000000"/>
                    </a:solidFill>
                    <a:latin typeface="微软雅黑" panose="020B0503020204020204" pitchFamily="34" charset="-122"/>
                    <a:ea typeface="微软雅黑" panose="020B0503020204020204" pitchFamily="34" charset="-122"/>
                  </a:rPr>
                  <a:t>添加标题 </a:t>
                </a:r>
                <a:r>
                  <a:rPr lang="en-US" altLang="zh-CN" sz="1350" b="1">
                    <a:solidFill>
                      <a:srgbClr val="000000"/>
                    </a:solidFill>
                    <a:latin typeface="微软雅黑" panose="020B0503020204020204" pitchFamily="34" charset="-122"/>
                    <a:ea typeface="微软雅黑" panose="020B0503020204020204" pitchFamily="34" charset="-122"/>
                  </a:rPr>
                  <a:t>2</a:t>
                </a:r>
                <a:endParaRPr lang="zh-CN" altLang="en-US" sz="1350" b="1">
                  <a:solidFill>
                    <a:srgbClr val="000000"/>
                  </a:solidFill>
                  <a:latin typeface="微软雅黑" panose="020B0503020204020204" pitchFamily="34" charset="-122"/>
                  <a:ea typeface="微软雅黑" panose="020B0503020204020204" pitchFamily="34" charset="-122"/>
                </a:endParaRPr>
              </a:p>
            </p:txBody>
          </p:sp>
          <p:cxnSp>
            <p:nvCxnSpPr>
              <p:cNvPr id="39958" name="直接连接符 39"/>
              <p:cNvCxnSpPr>
                <a:cxnSpLocks noChangeShapeType="1"/>
              </p:cNvCxnSpPr>
              <p:nvPr/>
            </p:nvCxnSpPr>
            <p:spPr bwMode="auto">
              <a:xfrm>
                <a:off x="58917" y="403075"/>
                <a:ext cx="1914525" cy="0"/>
              </a:xfrm>
              <a:prstGeom prst="line">
                <a:avLst/>
              </a:prstGeom>
              <a:noFill/>
              <a:ln w="6350">
                <a:solidFill>
                  <a:srgbClr val="3B3838"/>
                </a:solidFill>
                <a:round/>
                <a:headEnd/>
                <a:tailEnd/>
              </a:ln>
              <a:extLst>
                <a:ext uri="{909E8E84-426E-40DD-AFC4-6F175D3DCCD1}">
                  <a14:hiddenFill xmlns:a14="http://schemas.microsoft.com/office/drawing/2010/main">
                    <a:noFill/>
                  </a14:hiddenFill>
                </a:ext>
              </a:extLst>
            </p:spPr>
          </p:cxnSp>
        </p:grpSp>
      </p:grpSp>
      <p:grpSp>
        <p:nvGrpSpPr>
          <p:cNvPr id="5" name="组合 4"/>
          <p:cNvGrpSpPr/>
          <p:nvPr/>
        </p:nvGrpSpPr>
        <p:grpSpPr>
          <a:xfrm>
            <a:off x="4698206" y="1457325"/>
            <a:ext cx="1500188" cy="2624673"/>
            <a:chOff x="4698206" y="1457325"/>
            <a:chExt cx="1500188" cy="2624673"/>
          </a:xfrm>
        </p:grpSpPr>
        <p:sp>
          <p:nvSpPr>
            <p:cNvPr id="39944" name="矩形 17"/>
            <p:cNvSpPr>
              <a:spLocks noChangeArrowheads="1"/>
            </p:cNvSpPr>
            <p:nvPr/>
          </p:nvSpPr>
          <p:spPr bwMode="auto">
            <a:xfrm>
              <a:off x="4704160" y="1457325"/>
              <a:ext cx="1435894" cy="1435894"/>
            </a:xfrm>
            <a:prstGeom prst="rect">
              <a:avLst/>
            </a:prstGeom>
            <a:solidFill>
              <a:srgbClr val="C00000"/>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000000"/>
                </a:solidFill>
                <a:effectLst>
                  <a:outerShdw blurRad="38100" dist="38100" dir="2700000" algn="tl">
                    <a:srgbClr val="FFFFFF"/>
                  </a:outerShdw>
                </a:effectLst>
              </a:endParaRPr>
            </a:p>
          </p:txBody>
        </p:sp>
        <p:pic>
          <p:nvPicPr>
            <p:cNvPr id="39943" name="组合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6129" y="1957388"/>
              <a:ext cx="411956" cy="410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8" name="组合 40"/>
            <p:cNvGrpSpPr>
              <a:grpSpLocks/>
            </p:cNvGrpSpPr>
            <p:nvPr/>
          </p:nvGrpSpPr>
          <p:grpSpPr bwMode="auto">
            <a:xfrm>
              <a:off x="4698206" y="2957513"/>
              <a:ext cx="1500188" cy="1124485"/>
              <a:chOff x="0" y="0"/>
              <a:chExt cx="1999412" cy="1499464"/>
            </a:xfrm>
          </p:grpSpPr>
          <p:sp>
            <p:nvSpPr>
              <p:cNvPr id="39953" name="矩形 41"/>
              <p:cNvSpPr>
                <a:spLocks noChangeArrowheads="1"/>
              </p:cNvSpPr>
              <p:nvPr/>
            </p:nvSpPr>
            <p:spPr bwMode="auto">
              <a:xfrm>
                <a:off x="6744" y="514479"/>
                <a:ext cx="1992668" cy="98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050">
                    <a:solidFill>
                      <a:srgbClr val="000000"/>
                    </a:solidFill>
                    <a:latin typeface="微软雅黑" panose="020B0503020204020204" pitchFamily="34" charset="-122"/>
                    <a:ea typeface="微软雅黑" panose="020B0503020204020204" pitchFamily="34" charset="-122"/>
                  </a:rPr>
                  <a:t>我们工作室致力于专业PPT模板的发布，并为您提供专业的PPT个性定制服务。</a:t>
                </a:r>
                <a:endParaRPr lang="zh-CN" altLang="en-US" sz="1050">
                  <a:solidFill>
                    <a:srgbClr val="000000"/>
                  </a:solidFill>
                </a:endParaRPr>
              </a:p>
            </p:txBody>
          </p:sp>
          <p:sp>
            <p:nvSpPr>
              <p:cNvPr id="39954" name="矩形 42"/>
              <p:cNvSpPr>
                <a:spLocks noChangeArrowheads="1"/>
              </p:cNvSpPr>
              <p:nvPr/>
            </p:nvSpPr>
            <p:spPr bwMode="auto">
              <a:xfrm>
                <a:off x="372085" y="0"/>
                <a:ext cx="1418554" cy="4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350" b="1">
                    <a:solidFill>
                      <a:srgbClr val="000000"/>
                    </a:solidFill>
                    <a:latin typeface="微软雅黑" panose="020B0503020204020204" pitchFamily="34" charset="-122"/>
                    <a:ea typeface="微软雅黑" panose="020B0503020204020204" pitchFamily="34" charset="-122"/>
                  </a:rPr>
                  <a:t>添加标题 </a:t>
                </a:r>
                <a:r>
                  <a:rPr lang="en-US" altLang="zh-CN" sz="1350" b="1">
                    <a:solidFill>
                      <a:srgbClr val="000000"/>
                    </a:solidFill>
                    <a:latin typeface="微软雅黑" panose="020B0503020204020204" pitchFamily="34" charset="-122"/>
                    <a:ea typeface="微软雅黑" panose="020B0503020204020204" pitchFamily="34" charset="-122"/>
                  </a:rPr>
                  <a:t>3</a:t>
                </a:r>
                <a:endParaRPr lang="zh-CN" altLang="en-US" sz="1350" b="1">
                  <a:solidFill>
                    <a:srgbClr val="000000"/>
                  </a:solidFill>
                  <a:latin typeface="微软雅黑" panose="020B0503020204020204" pitchFamily="34" charset="-122"/>
                  <a:ea typeface="微软雅黑" panose="020B0503020204020204" pitchFamily="34" charset="-122"/>
                </a:endParaRPr>
              </a:p>
            </p:txBody>
          </p:sp>
          <p:cxnSp>
            <p:nvCxnSpPr>
              <p:cNvPr id="39955" name="直接连接符 43"/>
              <p:cNvCxnSpPr>
                <a:cxnSpLocks noChangeShapeType="1"/>
              </p:cNvCxnSpPr>
              <p:nvPr/>
            </p:nvCxnSpPr>
            <p:spPr bwMode="auto">
              <a:xfrm>
                <a:off x="0" y="403075"/>
                <a:ext cx="1914525" cy="0"/>
              </a:xfrm>
              <a:prstGeom prst="line">
                <a:avLst/>
              </a:prstGeom>
              <a:noFill/>
              <a:ln w="6350">
                <a:solidFill>
                  <a:srgbClr val="3B3838"/>
                </a:solidFill>
                <a:round/>
                <a:headEnd/>
                <a:tailEnd/>
              </a:ln>
              <a:extLst>
                <a:ext uri="{909E8E84-426E-40DD-AFC4-6F175D3DCCD1}">
                  <a14:hiddenFill xmlns:a14="http://schemas.microsoft.com/office/drawing/2010/main">
                    <a:noFill/>
                  </a14:hiddenFill>
                </a:ext>
              </a:extLst>
            </p:spPr>
          </p:cxnSp>
        </p:grpSp>
      </p:grpSp>
      <p:grpSp>
        <p:nvGrpSpPr>
          <p:cNvPr id="6" name="组合 5"/>
          <p:cNvGrpSpPr/>
          <p:nvPr/>
        </p:nvGrpSpPr>
        <p:grpSpPr>
          <a:xfrm>
            <a:off x="6407944" y="1457325"/>
            <a:ext cx="1494235" cy="2624673"/>
            <a:chOff x="6407944" y="1457325"/>
            <a:chExt cx="1494235" cy="2624673"/>
          </a:xfrm>
        </p:grpSpPr>
        <p:sp>
          <p:nvSpPr>
            <p:cNvPr id="39946" name="矩形 25"/>
            <p:cNvSpPr>
              <a:spLocks noChangeArrowheads="1"/>
            </p:cNvSpPr>
            <p:nvPr/>
          </p:nvSpPr>
          <p:spPr bwMode="auto">
            <a:xfrm>
              <a:off x="6407944" y="1457325"/>
              <a:ext cx="1435894" cy="1435894"/>
            </a:xfrm>
            <a:prstGeom prst="rect">
              <a:avLst/>
            </a:prstGeom>
            <a:solidFill>
              <a:srgbClr val="C20009"/>
            </a:solidFill>
            <a:ln w="25400" cmpd="sng">
              <a:solidFill>
                <a:srgbClr val="000000">
                  <a:alpha val="0"/>
                </a:srgbClr>
              </a:solidFill>
              <a:miter lim="800000"/>
              <a:headEnd/>
              <a:tailEnd/>
            </a:ln>
          </p:spPr>
          <p:txBody>
            <a:bodyPr lIns="0" tIns="0" rIns="0" bIns="0" anchor="ctr"/>
            <a:lstStyle/>
            <a:p>
              <a:pPr defTabSz="438150">
                <a:defRPr/>
              </a:pPr>
              <a:endParaRPr lang="zh-CN" altLang="en-US" sz="3000">
                <a:solidFill>
                  <a:srgbClr val="000000"/>
                </a:solidFill>
                <a:effectLst>
                  <a:outerShdw blurRad="38100" dist="38100" dir="2700000" algn="tl">
                    <a:srgbClr val="FFFFFF"/>
                  </a:outerShdw>
                </a:effectLst>
              </a:endParaRPr>
            </a:p>
          </p:txBody>
        </p:sp>
        <p:pic>
          <p:nvPicPr>
            <p:cNvPr id="39945" name="组合 2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94910" y="1970485"/>
              <a:ext cx="465534" cy="310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9" name="组合 44"/>
            <p:cNvGrpSpPr>
              <a:grpSpLocks/>
            </p:cNvGrpSpPr>
            <p:nvPr/>
          </p:nvGrpSpPr>
          <p:grpSpPr bwMode="auto">
            <a:xfrm>
              <a:off x="6422232" y="2957513"/>
              <a:ext cx="1479947" cy="1124485"/>
              <a:chOff x="0" y="0"/>
              <a:chExt cx="1973442" cy="1499464"/>
            </a:xfrm>
          </p:grpSpPr>
          <p:sp>
            <p:nvSpPr>
              <p:cNvPr id="39950" name="矩形 45"/>
              <p:cNvSpPr>
                <a:spLocks noChangeArrowheads="1"/>
              </p:cNvSpPr>
              <p:nvPr/>
            </p:nvSpPr>
            <p:spPr bwMode="auto">
              <a:xfrm>
                <a:off x="0" y="514479"/>
                <a:ext cx="1973442" cy="98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050">
                    <a:solidFill>
                      <a:srgbClr val="000000"/>
                    </a:solidFill>
                    <a:latin typeface="微软雅黑" panose="020B0503020204020204" pitchFamily="34" charset="-122"/>
                    <a:ea typeface="微软雅黑" panose="020B0503020204020204" pitchFamily="34" charset="-122"/>
                  </a:rPr>
                  <a:t>我们工作室致力于专业PPT模板的发布，并为您提供专业的PPT个性定制服务。</a:t>
                </a:r>
                <a:endParaRPr lang="zh-CN" altLang="en-US" sz="1050">
                  <a:solidFill>
                    <a:srgbClr val="000000"/>
                  </a:solidFill>
                </a:endParaRPr>
              </a:p>
            </p:txBody>
          </p:sp>
          <p:sp>
            <p:nvSpPr>
              <p:cNvPr id="39951" name="矩形 46"/>
              <p:cNvSpPr>
                <a:spLocks noChangeArrowheads="1"/>
              </p:cNvSpPr>
              <p:nvPr/>
            </p:nvSpPr>
            <p:spPr bwMode="auto">
              <a:xfrm>
                <a:off x="355728" y="0"/>
                <a:ext cx="1539571" cy="4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350" b="1">
                    <a:solidFill>
                      <a:srgbClr val="000000"/>
                    </a:solidFill>
                    <a:latin typeface="微软雅黑" panose="020B0503020204020204" pitchFamily="34" charset="-122"/>
                    <a:ea typeface="微软雅黑" panose="020B0503020204020204" pitchFamily="34" charset="-122"/>
                  </a:rPr>
                  <a:t>添加标题 </a:t>
                </a:r>
                <a:r>
                  <a:rPr lang="en-US" altLang="zh-CN" sz="1350" b="1">
                    <a:solidFill>
                      <a:srgbClr val="000000"/>
                    </a:solidFill>
                    <a:latin typeface="微软雅黑" panose="020B0503020204020204" pitchFamily="34" charset="-122"/>
                    <a:ea typeface="微软雅黑" panose="020B0503020204020204" pitchFamily="34" charset="-122"/>
                  </a:rPr>
                  <a:t>4</a:t>
                </a:r>
                <a:endParaRPr lang="zh-CN" altLang="en-US" sz="1350" b="1">
                  <a:solidFill>
                    <a:srgbClr val="000000"/>
                  </a:solidFill>
                  <a:latin typeface="微软雅黑" panose="020B0503020204020204" pitchFamily="34" charset="-122"/>
                  <a:ea typeface="微软雅黑" panose="020B0503020204020204" pitchFamily="34" charset="-122"/>
                </a:endParaRPr>
              </a:p>
            </p:txBody>
          </p:sp>
          <p:cxnSp>
            <p:nvCxnSpPr>
              <p:cNvPr id="39952" name="直接连接符 47"/>
              <p:cNvCxnSpPr>
                <a:cxnSpLocks noChangeShapeType="1"/>
              </p:cNvCxnSpPr>
              <p:nvPr/>
            </p:nvCxnSpPr>
            <p:spPr bwMode="auto">
              <a:xfrm>
                <a:off x="0" y="399539"/>
                <a:ext cx="1914525" cy="0"/>
              </a:xfrm>
              <a:prstGeom prst="line">
                <a:avLst/>
              </a:prstGeom>
              <a:noFill/>
              <a:ln w="6350">
                <a:solidFill>
                  <a:srgbClr val="3B3838"/>
                </a:solidFill>
                <a:round/>
                <a:headEnd/>
                <a:tailEnd/>
              </a:ln>
              <a:extLst>
                <a:ext uri="{909E8E84-426E-40DD-AFC4-6F175D3DCCD1}">
                  <a14:hiddenFill xmlns:a14="http://schemas.microsoft.com/office/drawing/2010/main">
                    <a:noFill/>
                  </a14:hiddenFill>
                </a:ext>
              </a:extLst>
            </p:spPr>
          </p:cxnSp>
        </p:grpSp>
      </p:grpSp>
    </p:spTree>
    <p:extLst>
      <p:ext uri="{BB962C8B-B14F-4D97-AF65-F5344CB8AC3E}">
        <p14:creationId xmlns:p14="http://schemas.microsoft.com/office/powerpoint/2010/main" val="123082708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9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8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900"/>
                                        <p:tgtEl>
                                          <p:spTgt spid="6"/>
                                        </p:tgtEl>
                                      </p:cBhvr>
                                    </p:animEffect>
                                    <p:anim calcmode="lin" valueType="num">
                                      <p:cBhvr>
                                        <p:cTn id="23" dur="900" fill="hold"/>
                                        <p:tgtEl>
                                          <p:spTgt spid="6"/>
                                        </p:tgtEl>
                                        <p:attrNameLst>
                                          <p:attrName>ppt_x</p:attrName>
                                        </p:attrNameLst>
                                      </p:cBhvr>
                                      <p:tavLst>
                                        <p:tav tm="0">
                                          <p:val>
                                            <p:strVal val="#ppt_x"/>
                                          </p:val>
                                        </p:tav>
                                        <p:tav tm="100000">
                                          <p:val>
                                            <p:strVal val="#ppt_x"/>
                                          </p:val>
                                        </p:tav>
                                      </p:tavLst>
                                    </p:anim>
                                    <p:anim calcmode="lin" valueType="num">
                                      <p:cBhvr>
                                        <p:cTn id="24" dur="9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286407" y="1647969"/>
            <a:ext cx="2484277" cy="2708773"/>
            <a:chOff x="4381876" y="1981267"/>
            <a:chExt cx="3312369" cy="3611697"/>
          </a:xfrm>
        </p:grpSpPr>
        <p:grpSp>
          <p:nvGrpSpPr>
            <p:cNvPr id="4" name="组合 3"/>
            <p:cNvGrpSpPr/>
            <p:nvPr/>
          </p:nvGrpSpPr>
          <p:grpSpPr>
            <a:xfrm>
              <a:off x="4381876" y="1981267"/>
              <a:ext cx="3312369" cy="3463957"/>
              <a:chOff x="4381876" y="1981267"/>
              <a:chExt cx="3312369" cy="3463957"/>
            </a:xfrm>
          </p:grpSpPr>
          <p:sp>
            <p:nvSpPr>
              <p:cNvPr id="8" name="矩形 7"/>
              <p:cNvSpPr/>
              <p:nvPr/>
            </p:nvSpPr>
            <p:spPr>
              <a:xfrm>
                <a:off x="4381876" y="1988840"/>
                <a:ext cx="3312369" cy="3456384"/>
              </a:xfrm>
              <a:prstGeom prst="rect">
                <a:avLst/>
              </a:prstGeom>
              <a:solidFill>
                <a:schemeClr val="bg1">
                  <a:lumMod val="95000"/>
                </a:schemeClr>
              </a:solidFill>
              <a:ln>
                <a:noFill/>
              </a:ln>
              <a:effectLst>
                <a:outerShdw blurRad="508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5650857" y="1981267"/>
                <a:ext cx="648072" cy="45719"/>
              </a:xfrm>
              <a:prstGeom prst="rect">
                <a:avLst/>
              </a:prstGeom>
              <a:solidFill>
                <a:srgbClr val="B81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1" dirty="0">
                  <a:solidFill>
                    <a:srgbClr val="B8110D"/>
                  </a:solidFill>
                  <a:latin typeface="微软雅黑" panose="020B0503020204020204" pitchFamily="34" charset="-122"/>
                  <a:ea typeface="微软雅黑" panose="020B0503020204020204" pitchFamily="34" charset="-122"/>
                </a:endParaRPr>
              </a:p>
            </p:txBody>
          </p:sp>
        </p:grpSp>
        <p:sp>
          <p:nvSpPr>
            <p:cNvPr id="12" name="矩形: 圆角 11"/>
            <p:cNvSpPr/>
            <p:nvPr/>
          </p:nvSpPr>
          <p:spPr>
            <a:xfrm>
              <a:off x="4871864" y="2874422"/>
              <a:ext cx="2152873" cy="576064"/>
            </a:xfrm>
            <a:prstGeom prst="roundRect">
              <a:avLst>
                <a:gd name="adj" fmla="val 6899"/>
              </a:avLst>
            </a:prstGeom>
            <a:solidFill>
              <a:srgbClr val="B81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latin typeface="微软雅黑" panose="020B0503020204020204" pitchFamily="34" charset="-122"/>
                  <a:ea typeface="微软雅黑" panose="020B0503020204020204" pitchFamily="34" charset="-122"/>
                </a:rPr>
                <a:t>84.7%</a:t>
              </a:r>
              <a:endParaRPr lang="zh-CN" altLang="en-US" sz="1800" dirty="0">
                <a:latin typeface="微软雅黑" panose="020B0503020204020204" pitchFamily="34" charset="-122"/>
                <a:ea typeface="微软雅黑" panose="020B0503020204020204" pitchFamily="34" charset="-122"/>
              </a:endParaRPr>
            </a:p>
          </p:txBody>
        </p:sp>
        <p:sp>
          <p:nvSpPr>
            <p:cNvPr id="13" name="矩形 12"/>
            <p:cNvSpPr/>
            <p:nvPr/>
          </p:nvSpPr>
          <p:spPr>
            <a:xfrm>
              <a:off x="4642481" y="2319263"/>
              <a:ext cx="2708433" cy="492443"/>
            </a:xfrm>
            <a:prstGeom prst="rect">
              <a:avLst/>
            </a:prstGeom>
          </p:spPr>
          <p:txBody>
            <a:bodyPr wrap="none">
              <a:spAutoFit/>
            </a:bodyPr>
            <a:lstStyle/>
            <a:p>
              <a:pPr algn="ctr"/>
              <a:r>
                <a:rPr lang="zh-CN" altLang="en-US" sz="1800" b="1" dirty="0">
                  <a:solidFill>
                    <a:schemeClr val="tx1">
                      <a:lumMod val="95000"/>
                      <a:lumOff val="5000"/>
                    </a:schemeClr>
                  </a:solidFill>
                  <a:latin typeface="微软雅黑" panose="020B0503020204020204" pitchFamily="34" charset="-122"/>
                  <a:ea typeface="微软雅黑" panose="020B0503020204020204" pitchFamily="34" charset="-122"/>
                </a:rPr>
                <a:t>输入你的文字信息</a:t>
              </a:r>
              <a:endParaRPr lang="zh-CN" altLang="en-US" sz="1800" b="1" dirty="0">
                <a:solidFill>
                  <a:schemeClr val="tx1">
                    <a:lumMod val="95000"/>
                    <a:lumOff val="5000"/>
                  </a:schemeClr>
                </a:solidFill>
              </a:endParaRPr>
            </a:p>
          </p:txBody>
        </p:sp>
        <p:sp>
          <p:nvSpPr>
            <p:cNvPr id="14" name="矩形 13"/>
            <p:cNvSpPr/>
            <p:nvPr/>
          </p:nvSpPr>
          <p:spPr>
            <a:xfrm>
              <a:off x="4643913" y="3530862"/>
              <a:ext cx="2433629" cy="2062102"/>
            </a:xfrm>
            <a:prstGeom prst="rect">
              <a:avLst/>
            </a:prstGeom>
          </p:spPr>
          <p:txBody>
            <a:bodyPr wrap="square">
              <a:spAutoFit/>
            </a:bodyPr>
            <a:lstStyle/>
            <a:p>
              <a:pPr algn="r"/>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endParaRPr lang="en-US" altLang="zh-CN" sz="1050" i="1" dirty="0"/>
            </a:p>
            <a:p>
              <a:pPr algn="r"/>
              <a:endParaRPr lang="en-US" altLang="zh-CN" sz="1050" i="1" dirty="0"/>
            </a:p>
          </p:txBody>
        </p:sp>
      </p:grpSp>
      <p:grpSp>
        <p:nvGrpSpPr>
          <p:cNvPr id="2" name="组合 1"/>
          <p:cNvGrpSpPr/>
          <p:nvPr/>
        </p:nvGrpSpPr>
        <p:grpSpPr>
          <a:xfrm>
            <a:off x="1007605" y="1869673"/>
            <a:ext cx="1957283" cy="2064164"/>
            <a:chOff x="1343472" y="2276872"/>
            <a:chExt cx="2609711" cy="2752219"/>
          </a:xfrm>
        </p:grpSpPr>
        <p:grpSp>
          <p:nvGrpSpPr>
            <p:cNvPr id="3" name="组合 2"/>
            <p:cNvGrpSpPr/>
            <p:nvPr/>
          </p:nvGrpSpPr>
          <p:grpSpPr>
            <a:xfrm>
              <a:off x="1343472" y="2276872"/>
              <a:ext cx="2609711" cy="2752219"/>
              <a:chOff x="1343472" y="2188949"/>
              <a:chExt cx="2609711" cy="2752219"/>
            </a:xfrm>
          </p:grpSpPr>
          <p:sp>
            <p:nvSpPr>
              <p:cNvPr id="9" name="矩形 8"/>
              <p:cNvSpPr/>
              <p:nvPr/>
            </p:nvSpPr>
            <p:spPr>
              <a:xfrm>
                <a:off x="1343472" y="2204864"/>
                <a:ext cx="2609711" cy="2736304"/>
              </a:xfrm>
              <a:prstGeom prst="rect">
                <a:avLst/>
              </a:prstGeom>
              <a:solidFill>
                <a:srgbClr val="B8110D"/>
              </a:solidFill>
              <a:ln>
                <a:solidFill>
                  <a:srgbClr val="B8110D"/>
                </a:solidFill>
              </a:ln>
              <a:effectLst>
                <a:outerShdw blurRad="508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2307712" y="2188949"/>
                <a:ext cx="64807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1420564" y="3719202"/>
              <a:ext cx="2422368" cy="984885"/>
            </a:xfrm>
            <a:prstGeom prst="rect">
              <a:avLst/>
            </a:prstGeom>
          </p:spPr>
          <p:txBody>
            <a:bodyPr wrap="square">
              <a:spAutoFit/>
            </a:bodyPr>
            <a:lstStyle/>
            <a:p>
              <a:pPr algn="r"/>
              <a:r>
                <a:rPr lang="zh-CN" altLang="en-US" sz="1050" dirty="0">
                  <a:solidFill>
                    <a:schemeClr val="bg1"/>
                  </a:solidFill>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solidFill>
                  <a:schemeClr val="bg1"/>
                </a:solidFill>
              </a:endParaRPr>
            </a:p>
          </p:txBody>
        </p:sp>
        <p:sp>
          <p:nvSpPr>
            <p:cNvPr id="17" name="矩形: 圆角 16"/>
            <p:cNvSpPr/>
            <p:nvPr/>
          </p:nvSpPr>
          <p:spPr>
            <a:xfrm>
              <a:off x="1775520" y="2996952"/>
              <a:ext cx="1749627" cy="360040"/>
            </a:xfrm>
            <a:prstGeom prst="roundRect">
              <a:avLst>
                <a:gd name="adj" fmla="val 68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tx1"/>
                  </a:solidFill>
                  <a:latin typeface="微软雅黑" panose="020B0503020204020204" pitchFamily="34" charset="-122"/>
                  <a:ea typeface="微软雅黑" panose="020B0503020204020204" pitchFamily="34" charset="-122"/>
                </a:rPr>
                <a:t>25.68%</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18" name="矩形 17"/>
            <p:cNvSpPr/>
            <p:nvPr/>
          </p:nvSpPr>
          <p:spPr>
            <a:xfrm>
              <a:off x="1672733" y="2514381"/>
              <a:ext cx="1887698" cy="369332"/>
            </a:xfrm>
            <a:prstGeom prst="rect">
              <a:avLst/>
            </a:prstGeom>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输入你的文字信息</a:t>
              </a:r>
              <a:endParaRPr lang="zh-CN" altLang="en-US" sz="1200" b="1" dirty="0">
                <a:solidFill>
                  <a:schemeClr val="bg1"/>
                </a:solidFill>
              </a:endParaRPr>
            </a:p>
          </p:txBody>
        </p:sp>
      </p:grpSp>
      <p:grpSp>
        <p:nvGrpSpPr>
          <p:cNvPr id="6" name="组合 5"/>
          <p:cNvGrpSpPr/>
          <p:nvPr/>
        </p:nvGrpSpPr>
        <p:grpSpPr>
          <a:xfrm>
            <a:off x="6092204" y="1881609"/>
            <a:ext cx="1957283" cy="2064164"/>
            <a:chOff x="8122938" y="2292787"/>
            <a:chExt cx="2609711" cy="2752219"/>
          </a:xfrm>
        </p:grpSpPr>
        <p:grpSp>
          <p:nvGrpSpPr>
            <p:cNvPr id="5" name="组合 4"/>
            <p:cNvGrpSpPr/>
            <p:nvPr/>
          </p:nvGrpSpPr>
          <p:grpSpPr>
            <a:xfrm>
              <a:off x="8122938" y="2292787"/>
              <a:ext cx="2609711" cy="2752219"/>
              <a:chOff x="8122938" y="2210435"/>
              <a:chExt cx="2609711" cy="2752219"/>
            </a:xfrm>
          </p:grpSpPr>
          <p:sp>
            <p:nvSpPr>
              <p:cNvPr id="23" name="矩形 22"/>
              <p:cNvSpPr/>
              <p:nvPr/>
            </p:nvSpPr>
            <p:spPr>
              <a:xfrm>
                <a:off x="8122938" y="2226350"/>
                <a:ext cx="2609711" cy="2736304"/>
              </a:xfrm>
              <a:prstGeom prst="rect">
                <a:avLst/>
              </a:prstGeom>
              <a:solidFill>
                <a:srgbClr val="B8110D"/>
              </a:solidFill>
              <a:ln>
                <a:solidFill>
                  <a:srgbClr val="B8110D"/>
                </a:solidFill>
              </a:ln>
              <a:effectLst>
                <a:outerShdw blurRad="508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9087178" y="2210435"/>
                <a:ext cx="64807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8251694" y="3702054"/>
              <a:ext cx="2422368" cy="984885"/>
            </a:xfrm>
            <a:prstGeom prst="rect">
              <a:avLst/>
            </a:prstGeom>
          </p:spPr>
          <p:txBody>
            <a:bodyPr wrap="square">
              <a:spAutoFit/>
            </a:bodyPr>
            <a:lstStyle/>
            <a:p>
              <a:pPr algn="r"/>
              <a:r>
                <a:rPr lang="zh-CN" altLang="en-US" sz="1050" dirty="0">
                  <a:solidFill>
                    <a:schemeClr val="bg1"/>
                  </a:solidFill>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solidFill>
                  <a:schemeClr val="bg1"/>
                </a:solidFill>
              </a:endParaRPr>
            </a:p>
          </p:txBody>
        </p:sp>
        <p:sp>
          <p:nvSpPr>
            <p:cNvPr id="25" name="矩形: 圆角 24"/>
            <p:cNvSpPr/>
            <p:nvPr/>
          </p:nvSpPr>
          <p:spPr>
            <a:xfrm>
              <a:off x="8554986" y="3018438"/>
              <a:ext cx="1749627" cy="360040"/>
            </a:xfrm>
            <a:prstGeom prst="roundRect">
              <a:avLst>
                <a:gd name="adj" fmla="val 68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tx1"/>
                  </a:solidFill>
                  <a:latin typeface="微软雅黑" panose="020B0503020204020204" pitchFamily="34" charset="-122"/>
                  <a:ea typeface="微软雅黑" panose="020B0503020204020204" pitchFamily="34" charset="-122"/>
                </a:rPr>
                <a:t>11.23%</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26" name="矩形 25"/>
            <p:cNvSpPr/>
            <p:nvPr/>
          </p:nvSpPr>
          <p:spPr>
            <a:xfrm>
              <a:off x="8452199" y="2535868"/>
              <a:ext cx="1887698" cy="369332"/>
            </a:xfrm>
            <a:prstGeom prst="rect">
              <a:avLst/>
            </a:prstGeom>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输入你的文字信息</a:t>
              </a:r>
              <a:endParaRPr lang="zh-CN" altLang="en-US" sz="1200" b="1" dirty="0">
                <a:solidFill>
                  <a:schemeClr val="bg1"/>
                </a:solidFill>
              </a:endParaRPr>
            </a:p>
          </p:txBody>
        </p:sp>
      </p:grpSp>
    </p:spTree>
    <p:extLst>
      <p:ext uri="{BB962C8B-B14F-4D97-AF65-F5344CB8AC3E}">
        <p14:creationId xmlns:p14="http://schemas.microsoft.com/office/powerpoint/2010/main" val="205251884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64" presetClass="path" presetSubtype="0" accel="50000" decel="50000" fill="hold" nodeType="withEffect">
                                  <p:stCondLst>
                                    <p:cond delay="2000"/>
                                  </p:stCondLst>
                                  <p:childTnLst>
                                    <p:animMotion origin="layout" path="M -2.29167E-6 -1.48148E-6 L -2.29167E-6 -0.075 " pathEditMode="relative" rAng="0" ptsTypes="AA">
                                      <p:cBhvr>
                                        <p:cTn id="11" dur="2000" fill="hold"/>
                                        <p:tgtEl>
                                          <p:spTgt spid="7"/>
                                        </p:tgtEl>
                                        <p:attrNameLst>
                                          <p:attrName>ppt_x</p:attrName>
                                          <p:attrName>ppt_y</p:attrName>
                                        </p:attrNameLst>
                                      </p:cBhvr>
                                      <p:rCtr x="0" y="-3750"/>
                                    </p:animMotion>
                                  </p:childTnLst>
                                </p:cTn>
                              </p:par>
                              <p:par>
                                <p:cTn id="12" presetID="47" presetClass="entr" presetSubtype="0" fill="hold" nodeType="withEffect">
                                  <p:stCondLst>
                                    <p:cond delay="20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64" presetClass="path" presetSubtype="0" accel="50000" decel="50000" fill="hold" nodeType="withEffect">
                                  <p:stCondLst>
                                    <p:cond delay="3000"/>
                                  </p:stCondLst>
                                  <p:childTnLst>
                                    <p:animMotion origin="layout" path="M 2.5E-6 -3.7037E-7 L 2.5E-6 -0.075 " pathEditMode="relative" rAng="0" ptsTypes="AA">
                                      <p:cBhvr>
                                        <p:cTn id="18" dur="2000" fill="hold"/>
                                        <p:tgtEl>
                                          <p:spTgt spid="2"/>
                                        </p:tgtEl>
                                        <p:attrNameLst>
                                          <p:attrName>ppt_x</p:attrName>
                                          <p:attrName>ppt_y</p:attrName>
                                        </p:attrNameLst>
                                      </p:cBhvr>
                                      <p:rCtr x="0" y="-3750"/>
                                    </p:animMotion>
                                  </p:childTnLst>
                                </p:cTn>
                              </p:par>
                              <p:par>
                                <p:cTn id="19" presetID="47" presetClass="entr" presetSubtype="0" fill="hold" nodeType="withEffect">
                                  <p:stCondLst>
                                    <p:cond delay="30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64" presetClass="path" presetSubtype="0" accel="50000" decel="50000" fill="hold" nodeType="withEffect">
                                  <p:stCondLst>
                                    <p:cond delay="4000"/>
                                  </p:stCondLst>
                                  <p:childTnLst>
                                    <p:animMotion origin="layout" path="M 2.70833E-6 4.81481E-6 L 2.70833E-6 -0.075 " pathEditMode="relative" rAng="0" ptsTypes="AA">
                                      <p:cBhvr>
                                        <p:cTn id="25" dur="2000" fill="hold"/>
                                        <p:tgtEl>
                                          <p:spTgt spid="6"/>
                                        </p:tgtEl>
                                        <p:attrNameLst>
                                          <p:attrName>ppt_x</p:attrName>
                                          <p:attrName>ppt_y</p:attrName>
                                        </p:attrNameLst>
                                      </p:cBhvr>
                                      <p:rCtr x="0" y="-37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2724127">
            <a:off x="1470313" y="1846327"/>
            <a:ext cx="1728192" cy="1728192"/>
          </a:xfrm>
          <a:prstGeom prst="rect">
            <a:avLst/>
          </a:prstGeom>
          <a:solidFill>
            <a:srgbClr val="B8110D"/>
          </a:solidFill>
          <a:ln>
            <a:noFill/>
          </a:ln>
          <a:effectLst>
            <a:outerShdw blurRad="50800" dist="304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9" name="矩形 8"/>
          <p:cNvSpPr/>
          <p:nvPr/>
        </p:nvSpPr>
        <p:spPr>
          <a:xfrm rot="2949742" flipH="1">
            <a:off x="4564486" y="1294509"/>
            <a:ext cx="489658" cy="489658"/>
          </a:xfrm>
          <a:prstGeom prst="rect">
            <a:avLst/>
          </a:prstGeom>
          <a:solidFill>
            <a:srgbClr val="B8110D"/>
          </a:solidFill>
          <a:ln>
            <a:noFill/>
          </a:ln>
          <a:effectLst>
            <a:outerShdw blurRad="50800" dist="304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1" name="矩形 10"/>
          <p:cNvSpPr/>
          <p:nvPr/>
        </p:nvSpPr>
        <p:spPr>
          <a:xfrm rot="2949742" flipH="1">
            <a:off x="4564486" y="2540243"/>
            <a:ext cx="489658" cy="489658"/>
          </a:xfrm>
          <a:prstGeom prst="rect">
            <a:avLst/>
          </a:prstGeom>
          <a:solidFill>
            <a:srgbClr val="B8110D"/>
          </a:solidFill>
          <a:ln>
            <a:noFill/>
          </a:ln>
          <a:effectLst>
            <a:outerShdw blurRad="50800" dist="304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2" name="矩形 11"/>
          <p:cNvSpPr/>
          <p:nvPr/>
        </p:nvSpPr>
        <p:spPr>
          <a:xfrm rot="2949742" flipH="1">
            <a:off x="4564486" y="3708523"/>
            <a:ext cx="489658" cy="489658"/>
          </a:xfrm>
          <a:prstGeom prst="rect">
            <a:avLst/>
          </a:prstGeom>
          <a:solidFill>
            <a:srgbClr val="B8110D"/>
          </a:solidFill>
          <a:ln>
            <a:noFill/>
          </a:ln>
          <a:effectLst>
            <a:outerShdw blurRad="50800" dist="304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4105" y="2268612"/>
            <a:ext cx="1227347" cy="1221240"/>
          </a:xfrm>
          <a:prstGeom prst="rect">
            <a:avLst/>
          </a:prstGeom>
        </p:spPr>
      </p:pic>
      <p:cxnSp>
        <p:nvCxnSpPr>
          <p:cNvPr id="20" name="直接连接符 19"/>
          <p:cNvCxnSpPr/>
          <p:nvPr/>
        </p:nvCxnSpPr>
        <p:spPr>
          <a:xfrm>
            <a:off x="2445916" y="1458726"/>
            <a:ext cx="570311" cy="6641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624174" y="3294930"/>
            <a:ext cx="570311" cy="6641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088971" y="2139702"/>
            <a:ext cx="512699" cy="439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3040503" y="2845401"/>
            <a:ext cx="512699" cy="439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720569" y="2024721"/>
            <a:ext cx="963725" cy="248209"/>
          </a:xfrm>
          <a:prstGeom prst="rect">
            <a:avLst/>
          </a:prstGeom>
          <a:noFill/>
        </p:spPr>
        <p:txBody>
          <a:bodyPr wrap="non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输入标题内容</a:t>
            </a: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5344" y="2655094"/>
            <a:ext cx="294698" cy="294698"/>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88952" y="1313881"/>
            <a:ext cx="440725" cy="440725"/>
          </a:xfrm>
          <a:prstGeom prst="rect">
            <a:avLst/>
          </a:prstGeom>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15256" y="3790940"/>
            <a:ext cx="336333" cy="336333"/>
          </a:xfrm>
          <a:prstGeom prst="rect">
            <a:avLst/>
          </a:prstGeom>
        </p:spPr>
      </p:pic>
      <p:sp>
        <p:nvSpPr>
          <p:cNvPr id="37" name="矩形 36"/>
          <p:cNvSpPr/>
          <p:nvPr/>
        </p:nvSpPr>
        <p:spPr>
          <a:xfrm>
            <a:off x="5282404" y="1609406"/>
            <a:ext cx="3394052" cy="415498"/>
          </a:xfrm>
          <a:prstGeom prst="rect">
            <a:avLst/>
          </a:prstGeom>
        </p:spPr>
        <p:txBody>
          <a:bodyPr wrap="square">
            <a:spAutoFit/>
          </a:bodyPr>
          <a:lstStyle/>
          <a:p>
            <a:pPr algn="r"/>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p>
        </p:txBody>
      </p:sp>
      <p:sp>
        <p:nvSpPr>
          <p:cNvPr id="38" name="矩形 37"/>
          <p:cNvSpPr/>
          <p:nvPr/>
        </p:nvSpPr>
        <p:spPr>
          <a:xfrm>
            <a:off x="5259321" y="1245738"/>
            <a:ext cx="1338829" cy="323165"/>
          </a:xfrm>
          <a:prstGeom prst="rect">
            <a:avLst/>
          </a:prstGeom>
        </p:spPr>
        <p:txBody>
          <a:bodyPr wrap="none">
            <a:spAutoFit/>
          </a:bodyPr>
          <a:lstStyle/>
          <a:p>
            <a:pPr algn="ctr"/>
            <a:r>
              <a:rPr lang="zh-CN" altLang="en-US" sz="1500" b="1" dirty="0">
                <a:latin typeface="微软雅黑" panose="020B0503020204020204" pitchFamily="34" charset="-122"/>
                <a:ea typeface="微软雅黑" panose="020B0503020204020204" pitchFamily="34" charset="-122"/>
              </a:rPr>
              <a:t>输入标题内容</a:t>
            </a:r>
          </a:p>
        </p:txBody>
      </p:sp>
      <p:sp>
        <p:nvSpPr>
          <p:cNvPr id="39" name="矩形 38"/>
          <p:cNvSpPr/>
          <p:nvPr/>
        </p:nvSpPr>
        <p:spPr>
          <a:xfrm>
            <a:off x="5345998" y="2737984"/>
            <a:ext cx="3438470" cy="415498"/>
          </a:xfrm>
          <a:prstGeom prst="rect">
            <a:avLst/>
          </a:prstGeom>
        </p:spPr>
        <p:txBody>
          <a:bodyPr wrap="square">
            <a:spAutoFit/>
          </a:bodyPr>
          <a:lstStyle/>
          <a:p>
            <a:pPr algn="r"/>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p>
        </p:txBody>
      </p:sp>
      <p:sp>
        <p:nvSpPr>
          <p:cNvPr id="40" name="矩形 39"/>
          <p:cNvSpPr/>
          <p:nvPr/>
        </p:nvSpPr>
        <p:spPr>
          <a:xfrm>
            <a:off x="5322915" y="2374315"/>
            <a:ext cx="1338829" cy="323165"/>
          </a:xfrm>
          <a:prstGeom prst="rect">
            <a:avLst/>
          </a:prstGeom>
        </p:spPr>
        <p:txBody>
          <a:bodyPr wrap="none">
            <a:spAutoFit/>
          </a:bodyPr>
          <a:lstStyle/>
          <a:p>
            <a:pPr algn="ctr"/>
            <a:r>
              <a:rPr lang="zh-CN" altLang="en-US" sz="1500" b="1" dirty="0">
                <a:latin typeface="微软雅黑" panose="020B0503020204020204" pitchFamily="34" charset="-122"/>
                <a:ea typeface="微软雅黑" panose="020B0503020204020204" pitchFamily="34" charset="-122"/>
              </a:rPr>
              <a:t>输入标题内容</a:t>
            </a:r>
          </a:p>
        </p:txBody>
      </p:sp>
      <p:sp>
        <p:nvSpPr>
          <p:cNvPr id="41" name="矩形 40"/>
          <p:cNvSpPr/>
          <p:nvPr/>
        </p:nvSpPr>
        <p:spPr>
          <a:xfrm>
            <a:off x="5345998" y="3959107"/>
            <a:ext cx="3438470" cy="415498"/>
          </a:xfrm>
          <a:prstGeom prst="rect">
            <a:avLst/>
          </a:prstGeom>
        </p:spPr>
        <p:txBody>
          <a:bodyPr wrap="square">
            <a:spAutoFit/>
          </a:bodyPr>
          <a:lstStyle/>
          <a:p>
            <a:pPr algn="r"/>
            <a:r>
              <a:rPr lang="zh-CN" altLang="en-US" sz="1050" dirty="0">
                <a:latin typeface="微软雅黑" panose="020B0503020204020204" pitchFamily="34" charset="-122"/>
                <a:ea typeface="微软雅黑" panose="020B0503020204020204" pitchFamily="34" charset="-122"/>
                <a:cs typeface="+mn-ea"/>
                <a:sym typeface="+mn-lt"/>
              </a:rPr>
              <a:t>点击输入文字点击输入文字点击输入文字点击输入文字点击输入文字点击输入文字点击输入文字点击输入文字</a:t>
            </a:r>
            <a:endParaRPr lang="en-US" altLang="zh-CN" sz="900" i="1" dirty="0"/>
          </a:p>
        </p:txBody>
      </p:sp>
      <p:sp>
        <p:nvSpPr>
          <p:cNvPr id="42" name="矩形 41"/>
          <p:cNvSpPr/>
          <p:nvPr/>
        </p:nvSpPr>
        <p:spPr>
          <a:xfrm>
            <a:off x="5322915" y="3595438"/>
            <a:ext cx="1338829" cy="323165"/>
          </a:xfrm>
          <a:prstGeom prst="rect">
            <a:avLst/>
          </a:prstGeom>
        </p:spPr>
        <p:txBody>
          <a:bodyPr wrap="none">
            <a:spAutoFit/>
          </a:bodyPr>
          <a:lstStyle/>
          <a:p>
            <a:pPr algn="ctr"/>
            <a:r>
              <a:rPr lang="zh-CN" altLang="en-US" sz="1500" b="1" dirty="0">
                <a:latin typeface="微软雅黑" panose="020B0503020204020204" pitchFamily="34" charset="-122"/>
                <a:ea typeface="微软雅黑" panose="020B0503020204020204" pitchFamily="34" charset="-122"/>
              </a:rPr>
              <a:t>输入标题内容</a:t>
            </a:r>
          </a:p>
        </p:txBody>
      </p:sp>
    </p:spTree>
    <p:extLst>
      <p:ext uri="{BB962C8B-B14F-4D97-AF65-F5344CB8AC3E}">
        <p14:creationId xmlns:p14="http://schemas.microsoft.com/office/powerpoint/2010/main" val="181991437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36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par>
                                <p:cTn id="15" presetID="22" presetClass="entr" presetSubtype="4"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par>
                                <p:cTn id="18" presetID="22" presetClass="entr" presetSubtype="4"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par>
                                <p:cTn id="21" presetID="22" presetClass="entr" presetSubtype="4"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down)">
                                      <p:cBhvr>
                                        <p:cTn id="23" dur="500"/>
                                        <p:tgtEl>
                                          <p:spTgt spid="3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animEffect transition="in" filter="fade">
                                      <p:cBhvr>
                                        <p:cTn id="28" dur="500"/>
                                        <p:tgtEl>
                                          <p:spTgt spid="33"/>
                                        </p:tgtEl>
                                      </p:cBhvr>
                                    </p:animEffect>
                                  </p:childTnLst>
                                </p:cTn>
                              </p:par>
                              <p:par>
                                <p:cTn id="29" presetID="53" presetClass="entr" presetSubtype="16"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1500"/>
                            </p:stCondLst>
                            <p:childTnLst>
                              <p:par>
                                <p:cTn id="35" presetID="47"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childTnLst>
                          </p:cTn>
                        </p:par>
                        <p:par>
                          <p:cTn id="46" fill="hold">
                            <p:stCondLst>
                              <p:cond delay="3000"/>
                            </p:stCondLst>
                            <p:childTnLst>
                              <p:par>
                                <p:cTn id="47" presetID="12" presetClass="entr" presetSubtype="2"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1000"/>
                                        <p:tgtEl>
                                          <p:spTgt spid="38"/>
                                        </p:tgtEl>
                                        <p:attrNameLst>
                                          <p:attrName>ppt_x</p:attrName>
                                        </p:attrNameLst>
                                      </p:cBhvr>
                                      <p:tavLst>
                                        <p:tav tm="0">
                                          <p:val>
                                            <p:strVal val="#ppt_x+#ppt_w*1.125000"/>
                                          </p:val>
                                        </p:tav>
                                        <p:tav tm="100000">
                                          <p:val>
                                            <p:strVal val="#ppt_x"/>
                                          </p:val>
                                        </p:tav>
                                      </p:tavLst>
                                    </p:anim>
                                    <p:animEffect transition="in" filter="wipe(left)">
                                      <p:cBhvr>
                                        <p:cTn id="50" dur="1000"/>
                                        <p:tgtEl>
                                          <p:spTgt spid="38"/>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1000"/>
                                        <p:tgtEl>
                                          <p:spTgt spid="37"/>
                                        </p:tgtEl>
                                        <p:attrNameLst>
                                          <p:attrName>ppt_x</p:attrName>
                                        </p:attrNameLst>
                                      </p:cBhvr>
                                      <p:tavLst>
                                        <p:tav tm="0">
                                          <p:val>
                                            <p:strVal val="#ppt_x+#ppt_w*1.125000"/>
                                          </p:val>
                                        </p:tav>
                                        <p:tav tm="100000">
                                          <p:val>
                                            <p:strVal val="#ppt_x"/>
                                          </p:val>
                                        </p:tav>
                                      </p:tavLst>
                                    </p:anim>
                                    <p:animEffect transition="in" filter="wipe(left)">
                                      <p:cBhvr>
                                        <p:cTn id="54" dur="1000"/>
                                        <p:tgtEl>
                                          <p:spTgt spid="37"/>
                                        </p:tgtEl>
                                      </p:cBhvr>
                                    </p:animEffect>
                                  </p:childTnLst>
                                </p:cTn>
                              </p:par>
                            </p:childTnLst>
                          </p:cTn>
                        </p:par>
                        <p:par>
                          <p:cTn id="55" fill="hold">
                            <p:stCondLst>
                              <p:cond delay="4000"/>
                            </p:stCondLst>
                            <p:childTnLst>
                              <p:par>
                                <p:cTn id="56" presetID="47" presetClass="entr" presetSubtype="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1000"/>
                                        <p:tgtEl>
                                          <p:spTgt spid="11"/>
                                        </p:tgtEl>
                                      </p:cBhvr>
                                    </p:animEffect>
                                    <p:anim calcmode="lin" valueType="num">
                                      <p:cBhvr>
                                        <p:cTn id="59" dur="1000" fill="hold"/>
                                        <p:tgtEl>
                                          <p:spTgt spid="11"/>
                                        </p:tgtEl>
                                        <p:attrNameLst>
                                          <p:attrName>ppt_x</p:attrName>
                                        </p:attrNameLst>
                                      </p:cBhvr>
                                      <p:tavLst>
                                        <p:tav tm="0">
                                          <p:val>
                                            <p:strVal val="#ppt_x"/>
                                          </p:val>
                                        </p:tav>
                                        <p:tav tm="100000">
                                          <p:val>
                                            <p:strVal val="#ppt_x"/>
                                          </p:val>
                                        </p:tav>
                                      </p:tavLst>
                                    </p:anim>
                                    <p:anim calcmode="lin" valueType="num">
                                      <p:cBhvr>
                                        <p:cTn id="60" dur="1000" fill="hold"/>
                                        <p:tgtEl>
                                          <p:spTgt spid="11"/>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p:cTn id="64" dur="500" fill="hold"/>
                                        <p:tgtEl>
                                          <p:spTgt spid="34"/>
                                        </p:tgtEl>
                                        <p:attrNameLst>
                                          <p:attrName>ppt_w</p:attrName>
                                        </p:attrNameLst>
                                      </p:cBhvr>
                                      <p:tavLst>
                                        <p:tav tm="0">
                                          <p:val>
                                            <p:fltVal val="0"/>
                                          </p:val>
                                        </p:tav>
                                        <p:tav tm="100000">
                                          <p:val>
                                            <p:strVal val="#ppt_w"/>
                                          </p:val>
                                        </p:tav>
                                      </p:tavLst>
                                    </p:anim>
                                    <p:anim calcmode="lin" valueType="num">
                                      <p:cBhvr>
                                        <p:cTn id="65" dur="500" fill="hold"/>
                                        <p:tgtEl>
                                          <p:spTgt spid="34"/>
                                        </p:tgtEl>
                                        <p:attrNameLst>
                                          <p:attrName>ppt_h</p:attrName>
                                        </p:attrNameLst>
                                      </p:cBhvr>
                                      <p:tavLst>
                                        <p:tav tm="0">
                                          <p:val>
                                            <p:fltVal val="0"/>
                                          </p:val>
                                        </p:tav>
                                        <p:tav tm="100000">
                                          <p:val>
                                            <p:strVal val="#ppt_h"/>
                                          </p:val>
                                        </p:tav>
                                      </p:tavLst>
                                    </p:anim>
                                    <p:animEffect transition="in" filter="fade">
                                      <p:cBhvr>
                                        <p:cTn id="66" dur="500"/>
                                        <p:tgtEl>
                                          <p:spTgt spid="34"/>
                                        </p:tgtEl>
                                      </p:cBhvr>
                                    </p:animEffect>
                                  </p:childTnLst>
                                </p:cTn>
                              </p:par>
                            </p:childTnLst>
                          </p:cTn>
                        </p:par>
                        <p:par>
                          <p:cTn id="67" fill="hold">
                            <p:stCondLst>
                              <p:cond delay="5500"/>
                            </p:stCondLst>
                            <p:childTnLst>
                              <p:par>
                                <p:cTn id="68" presetID="12" presetClass="entr" presetSubtype="2"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p:tgtEl>
                                          <p:spTgt spid="39"/>
                                        </p:tgtEl>
                                        <p:attrNameLst>
                                          <p:attrName>ppt_x</p:attrName>
                                        </p:attrNameLst>
                                      </p:cBhvr>
                                      <p:tavLst>
                                        <p:tav tm="0">
                                          <p:val>
                                            <p:strVal val="#ppt_x+#ppt_w*1.125000"/>
                                          </p:val>
                                        </p:tav>
                                        <p:tav tm="100000">
                                          <p:val>
                                            <p:strVal val="#ppt_x"/>
                                          </p:val>
                                        </p:tav>
                                      </p:tavLst>
                                    </p:anim>
                                    <p:animEffect transition="in" filter="wipe(left)">
                                      <p:cBhvr>
                                        <p:cTn id="71" dur="500"/>
                                        <p:tgtEl>
                                          <p:spTgt spid="39"/>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p:tgtEl>
                                          <p:spTgt spid="40"/>
                                        </p:tgtEl>
                                        <p:attrNameLst>
                                          <p:attrName>ppt_x</p:attrName>
                                        </p:attrNameLst>
                                      </p:cBhvr>
                                      <p:tavLst>
                                        <p:tav tm="0">
                                          <p:val>
                                            <p:strVal val="#ppt_x+#ppt_w*1.125000"/>
                                          </p:val>
                                        </p:tav>
                                        <p:tav tm="100000">
                                          <p:val>
                                            <p:strVal val="#ppt_x"/>
                                          </p:val>
                                        </p:tav>
                                      </p:tavLst>
                                    </p:anim>
                                    <p:animEffect transition="in" filter="wipe(left)">
                                      <p:cBhvr>
                                        <p:cTn id="75" dur="500"/>
                                        <p:tgtEl>
                                          <p:spTgt spid="40"/>
                                        </p:tgtEl>
                                      </p:cBhvr>
                                    </p:animEffect>
                                  </p:childTnLst>
                                </p:cTn>
                              </p:par>
                            </p:childTnLst>
                          </p:cTn>
                        </p:par>
                        <p:par>
                          <p:cTn id="76" fill="hold">
                            <p:stCondLst>
                              <p:cond delay="6000"/>
                            </p:stCondLst>
                            <p:childTnLst>
                              <p:par>
                                <p:cTn id="77" presetID="47" presetClass="entr" presetSubtype="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1000"/>
                                        <p:tgtEl>
                                          <p:spTgt spid="12"/>
                                        </p:tgtEl>
                                      </p:cBhvr>
                                    </p:animEffect>
                                    <p:anim calcmode="lin" valueType="num">
                                      <p:cBhvr>
                                        <p:cTn id="80" dur="1000" fill="hold"/>
                                        <p:tgtEl>
                                          <p:spTgt spid="12"/>
                                        </p:tgtEl>
                                        <p:attrNameLst>
                                          <p:attrName>ppt_x</p:attrName>
                                        </p:attrNameLst>
                                      </p:cBhvr>
                                      <p:tavLst>
                                        <p:tav tm="0">
                                          <p:val>
                                            <p:strVal val="#ppt_x"/>
                                          </p:val>
                                        </p:tav>
                                        <p:tav tm="100000">
                                          <p:val>
                                            <p:strVal val="#ppt_x"/>
                                          </p:val>
                                        </p:tav>
                                      </p:tavLst>
                                    </p:anim>
                                    <p:anim calcmode="lin" valueType="num">
                                      <p:cBhvr>
                                        <p:cTn id="81" dur="1000" fill="hold"/>
                                        <p:tgtEl>
                                          <p:spTgt spid="12"/>
                                        </p:tgtEl>
                                        <p:attrNameLst>
                                          <p:attrName>ppt_y</p:attrName>
                                        </p:attrNameLst>
                                      </p:cBhvr>
                                      <p:tavLst>
                                        <p:tav tm="0">
                                          <p:val>
                                            <p:strVal val="#ppt_y-.1"/>
                                          </p:val>
                                        </p:tav>
                                        <p:tav tm="100000">
                                          <p:val>
                                            <p:strVal val="#ppt_y"/>
                                          </p:val>
                                        </p:tav>
                                      </p:tavLst>
                                    </p:anim>
                                  </p:childTnLst>
                                </p:cTn>
                              </p:par>
                            </p:childTnLst>
                          </p:cTn>
                        </p:par>
                        <p:par>
                          <p:cTn id="82" fill="hold">
                            <p:stCondLst>
                              <p:cond delay="7000"/>
                            </p:stCondLst>
                            <p:childTnLst>
                              <p:par>
                                <p:cTn id="83" presetID="53" presetClass="entr" presetSubtype="16" fill="hold" nodeType="after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p:cTn id="85" dur="500" fill="hold"/>
                                        <p:tgtEl>
                                          <p:spTgt spid="36"/>
                                        </p:tgtEl>
                                        <p:attrNameLst>
                                          <p:attrName>ppt_w</p:attrName>
                                        </p:attrNameLst>
                                      </p:cBhvr>
                                      <p:tavLst>
                                        <p:tav tm="0">
                                          <p:val>
                                            <p:fltVal val="0"/>
                                          </p:val>
                                        </p:tav>
                                        <p:tav tm="100000">
                                          <p:val>
                                            <p:strVal val="#ppt_w"/>
                                          </p:val>
                                        </p:tav>
                                      </p:tavLst>
                                    </p:anim>
                                    <p:anim calcmode="lin" valueType="num">
                                      <p:cBhvr>
                                        <p:cTn id="86" dur="500" fill="hold"/>
                                        <p:tgtEl>
                                          <p:spTgt spid="36"/>
                                        </p:tgtEl>
                                        <p:attrNameLst>
                                          <p:attrName>ppt_h</p:attrName>
                                        </p:attrNameLst>
                                      </p:cBhvr>
                                      <p:tavLst>
                                        <p:tav tm="0">
                                          <p:val>
                                            <p:fltVal val="0"/>
                                          </p:val>
                                        </p:tav>
                                        <p:tav tm="100000">
                                          <p:val>
                                            <p:strVal val="#ppt_h"/>
                                          </p:val>
                                        </p:tav>
                                      </p:tavLst>
                                    </p:anim>
                                    <p:animEffect transition="in" filter="fade">
                                      <p:cBhvr>
                                        <p:cTn id="87" dur="500"/>
                                        <p:tgtEl>
                                          <p:spTgt spid="36"/>
                                        </p:tgtEl>
                                      </p:cBhvr>
                                    </p:animEffect>
                                  </p:childTnLst>
                                </p:cTn>
                              </p:par>
                            </p:childTnLst>
                          </p:cTn>
                        </p:par>
                        <p:par>
                          <p:cTn id="88" fill="hold">
                            <p:stCondLst>
                              <p:cond delay="7500"/>
                            </p:stCondLst>
                            <p:childTnLst>
                              <p:par>
                                <p:cTn id="89" presetID="12" presetClass="entr" presetSubtype="2" fill="hold" grpId="0" nodeType="afterEffect">
                                  <p:stCondLst>
                                    <p:cond delay="0"/>
                                  </p:stCondLst>
                                  <p:childTnLst>
                                    <p:set>
                                      <p:cBhvr>
                                        <p:cTn id="90" dur="1" fill="hold">
                                          <p:stCondLst>
                                            <p:cond delay="0"/>
                                          </p:stCondLst>
                                        </p:cTn>
                                        <p:tgtEl>
                                          <p:spTgt spid="42"/>
                                        </p:tgtEl>
                                        <p:attrNameLst>
                                          <p:attrName>style.visibility</p:attrName>
                                        </p:attrNameLst>
                                      </p:cBhvr>
                                      <p:to>
                                        <p:strVal val="visible"/>
                                      </p:to>
                                    </p:set>
                                    <p:anim calcmode="lin" valueType="num">
                                      <p:cBhvr additive="base">
                                        <p:cTn id="91" dur="500"/>
                                        <p:tgtEl>
                                          <p:spTgt spid="42"/>
                                        </p:tgtEl>
                                        <p:attrNameLst>
                                          <p:attrName>ppt_x</p:attrName>
                                        </p:attrNameLst>
                                      </p:cBhvr>
                                      <p:tavLst>
                                        <p:tav tm="0">
                                          <p:val>
                                            <p:strVal val="#ppt_x+#ppt_w*1.125000"/>
                                          </p:val>
                                        </p:tav>
                                        <p:tav tm="100000">
                                          <p:val>
                                            <p:strVal val="#ppt_x"/>
                                          </p:val>
                                        </p:tav>
                                      </p:tavLst>
                                    </p:anim>
                                    <p:animEffect transition="in" filter="wipe(left)">
                                      <p:cBhvr>
                                        <p:cTn id="92" dur="500"/>
                                        <p:tgtEl>
                                          <p:spTgt spid="42"/>
                                        </p:tgtEl>
                                      </p:cBhvr>
                                    </p:animEffect>
                                  </p:childTnLst>
                                </p:cTn>
                              </p:par>
                              <p:par>
                                <p:cTn id="93" presetID="12" presetClass="entr" presetSubtype="2" fill="hold" grpId="0" nodeType="with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additive="base">
                                        <p:cTn id="95" dur="500"/>
                                        <p:tgtEl>
                                          <p:spTgt spid="41"/>
                                        </p:tgtEl>
                                        <p:attrNameLst>
                                          <p:attrName>ppt_x</p:attrName>
                                        </p:attrNameLst>
                                      </p:cBhvr>
                                      <p:tavLst>
                                        <p:tav tm="0">
                                          <p:val>
                                            <p:strVal val="#ppt_x+#ppt_w*1.125000"/>
                                          </p:val>
                                        </p:tav>
                                        <p:tav tm="100000">
                                          <p:val>
                                            <p:strVal val="#ppt_x"/>
                                          </p:val>
                                        </p:tav>
                                      </p:tavLst>
                                    </p:anim>
                                    <p:animEffect transition="in" filter="wipe(left)">
                                      <p:cBhvr>
                                        <p:cTn id="9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33" grpId="0"/>
      <p:bldP spid="37" grpId="0"/>
      <p:bldP spid="38" grpId="0"/>
      <p:bldP spid="39" grpId="0"/>
      <p:bldP spid="40" grpId="0"/>
      <p:bldP spid="41" grpId="0"/>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1291" cy="514350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8660" y="2407171"/>
            <a:ext cx="5912631" cy="2682018"/>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 y="3748180"/>
            <a:ext cx="9143244" cy="1414155"/>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4243" y="2571749"/>
            <a:ext cx="2919743" cy="2352861"/>
          </a:xfrm>
          <a:prstGeom prst="rect">
            <a:avLst/>
          </a:prstGeom>
        </p:spPr>
      </p:pic>
      <p:sp>
        <p:nvSpPr>
          <p:cNvPr id="16" name="文本框 15"/>
          <p:cNvSpPr txBox="1"/>
          <p:nvPr/>
        </p:nvSpPr>
        <p:spPr>
          <a:xfrm>
            <a:off x="2130204" y="1275411"/>
            <a:ext cx="4796506" cy="707886"/>
          </a:xfrm>
          <a:prstGeom prst="rect">
            <a:avLst/>
          </a:prstGeom>
          <a:noFill/>
        </p:spPr>
        <p:txBody>
          <a:bodyPr wrap="non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感谢观看 </a:t>
            </a:r>
            <a:r>
              <a:rPr lang="en-US" altLang="zh-CN" sz="4000" b="1" dirty="0" smtClean="0">
                <a:solidFill>
                  <a:schemeClr val="bg1"/>
                </a:solidFill>
                <a:latin typeface="微软雅黑" panose="020B0503020204020204" pitchFamily="34" charset="-122"/>
                <a:ea typeface="微软雅黑" panose="020B0503020204020204" pitchFamily="34" charset="-122"/>
              </a:rPr>
              <a:t>THANKS!</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353986" y="813746"/>
            <a:ext cx="2545762" cy="461665"/>
          </a:xfrm>
          <a:prstGeom prst="rect">
            <a:avLst/>
          </a:prstGeom>
          <a:noFill/>
        </p:spPr>
        <p:txBody>
          <a:bodyPr wrap="none" rtlCol="0">
            <a:spAutoFit/>
          </a:bodyPr>
          <a:lstStyle/>
          <a:p>
            <a:r>
              <a:rPr lang="en-US" altLang="zh-CN" sz="2400" dirty="0">
                <a:solidFill>
                  <a:schemeClr val="bg1"/>
                </a:solidFill>
              </a:rPr>
              <a:t>2017POWERPOINT</a:t>
            </a:r>
            <a:endParaRPr lang="zh-CN" altLang="en-US" sz="2400" dirty="0">
              <a:solidFill>
                <a:schemeClr val="bg1"/>
              </a:solidFill>
            </a:endParaRPr>
          </a:p>
        </p:txBody>
      </p:sp>
      <p:grpSp>
        <p:nvGrpSpPr>
          <p:cNvPr id="18" name="组合 17"/>
          <p:cNvGrpSpPr/>
          <p:nvPr/>
        </p:nvGrpSpPr>
        <p:grpSpPr>
          <a:xfrm>
            <a:off x="3353986" y="2045995"/>
            <a:ext cx="2729175" cy="284574"/>
            <a:chOff x="3228660" y="2059898"/>
            <a:chExt cx="2729175" cy="284574"/>
          </a:xfrm>
        </p:grpSpPr>
        <p:sp>
          <p:nvSpPr>
            <p:cNvPr id="19" name="圆角矩形 18"/>
            <p:cNvSpPr/>
            <p:nvPr/>
          </p:nvSpPr>
          <p:spPr>
            <a:xfrm>
              <a:off x="3228660" y="2059898"/>
              <a:ext cx="1174471" cy="28457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4724996" y="2059898"/>
              <a:ext cx="1174471" cy="28457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240424" y="2068423"/>
              <a:ext cx="2717411" cy="261610"/>
            </a:xfrm>
            <a:prstGeom prst="rect">
              <a:avLst/>
            </a:prstGeom>
            <a:noFill/>
          </p:spPr>
          <p:txBody>
            <a:bodyPr wrap="none" rtlCol="0">
              <a:spAutoFit/>
            </a:bodyPr>
            <a:lstStyle/>
            <a:p>
              <a:r>
                <a:rPr lang="zh-CN" altLang="en-US" sz="1100" dirty="0" smtClean="0">
                  <a:solidFill>
                    <a:schemeClr val="bg1"/>
                  </a:solidFill>
                </a:rPr>
                <a:t>汇报人</a:t>
              </a:r>
              <a:r>
                <a:rPr lang="zh-CN" altLang="en-US" sz="1100" dirty="0" smtClean="0">
                  <a:solidFill>
                    <a:schemeClr val="bg1"/>
                  </a:solidFill>
                </a:rPr>
                <a:t>：号品社                 </a:t>
              </a:r>
              <a:r>
                <a:rPr lang="zh-CN" altLang="en-US" sz="1100" dirty="0" smtClean="0">
                  <a:solidFill>
                    <a:schemeClr val="bg1"/>
                  </a:solidFill>
                </a:rPr>
                <a:t>时间：</a:t>
              </a:r>
              <a:r>
                <a:rPr lang="en-US" altLang="zh-CN" sz="1100" dirty="0" smtClean="0">
                  <a:solidFill>
                    <a:schemeClr val="bg1"/>
                  </a:solidFill>
                </a:rPr>
                <a:t>XX</a:t>
              </a:r>
              <a:r>
                <a:rPr lang="zh-CN" altLang="en-US" sz="1100" dirty="0" smtClean="0">
                  <a:solidFill>
                    <a:schemeClr val="bg1"/>
                  </a:solidFill>
                </a:rPr>
                <a:t>年</a:t>
              </a:r>
              <a:r>
                <a:rPr lang="en-US" altLang="zh-CN" sz="1100" dirty="0" smtClean="0">
                  <a:solidFill>
                    <a:schemeClr val="bg1"/>
                  </a:solidFill>
                </a:rPr>
                <a:t>XX</a:t>
              </a:r>
              <a:r>
                <a:rPr lang="zh-CN" altLang="en-US" sz="1100" dirty="0" smtClean="0">
                  <a:solidFill>
                    <a:schemeClr val="bg1"/>
                  </a:solidFill>
                </a:rPr>
                <a:t>月</a:t>
              </a:r>
              <a:endParaRPr lang="zh-CN" altLang="en-US" sz="1100" dirty="0">
                <a:solidFill>
                  <a:schemeClr val="bg1"/>
                </a:solidFill>
              </a:endParaRPr>
            </a:p>
          </p:txBody>
        </p:sp>
      </p:grpSp>
    </p:spTree>
    <p:extLst>
      <p:ext uri="{BB962C8B-B14F-4D97-AF65-F5344CB8AC3E}">
        <p14:creationId xmlns:p14="http://schemas.microsoft.com/office/powerpoint/2010/main" val="176331995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7"/>
                                        </p:tgtEl>
                                        <p:attrNameLst>
                                          <p:attrName>style.visibility</p:attrName>
                                        </p:attrNameLst>
                                      </p:cBhvr>
                                      <p:to>
                                        <p:strVal val="visible"/>
                                      </p:to>
                                    </p:set>
                                    <p:anim by="(-#ppt_w*2)" calcmode="lin" valueType="num">
                                      <p:cBhvr rctx="PPT">
                                        <p:cTn id="23" dur="500" autoRev="1" fill="hold">
                                          <p:stCondLst>
                                            <p:cond delay="0"/>
                                          </p:stCondLst>
                                        </p:cTn>
                                        <p:tgtEl>
                                          <p:spTgt spid="17"/>
                                        </p:tgtEl>
                                        <p:attrNameLst>
                                          <p:attrName>ppt_w</p:attrName>
                                        </p:attrNameLst>
                                      </p:cBhvr>
                                    </p:anim>
                                    <p:anim by="(#ppt_w*0.50)" calcmode="lin" valueType="num">
                                      <p:cBhvr>
                                        <p:cTn id="24" dur="500" decel="50000" autoRev="1" fill="hold">
                                          <p:stCondLst>
                                            <p:cond delay="0"/>
                                          </p:stCondLst>
                                        </p:cTn>
                                        <p:tgtEl>
                                          <p:spTgt spid="17"/>
                                        </p:tgtEl>
                                        <p:attrNameLst>
                                          <p:attrName>ppt_x</p:attrName>
                                        </p:attrNameLst>
                                      </p:cBhvr>
                                    </p:anim>
                                    <p:anim from="(-#ppt_h/2)" to="(#ppt_y)" calcmode="lin" valueType="num">
                                      <p:cBhvr>
                                        <p:cTn id="25" dur="1000" fill="hold">
                                          <p:stCondLst>
                                            <p:cond delay="0"/>
                                          </p:stCondLst>
                                        </p:cTn>
                                        <p:tgtEl>
                                          <p:spTgt spid="17"/>
                                        </p:tgtEl>
                                        <p:attrNameLst>
                                          <p:attrName>ppt_y</p:attrName>
                                        </p:attrNameLst>
                                      </p:cBhvr>
                                    </p:anim>
                                    <p:animRot by="21600000">
                                      <p:cBhvr>
                                        <p:cTn id="26" dur="1000" fill="hold">
                                          <p:stCondLst>
                                            <p:cond delay="0"/>
                                          </p:stCondLst>
                                        </p:cTn>
                                        <p:tgtEl>
                                          <p:spTgt spid="17"/>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by="(-#ppt_w*2)" calcmode="lin" valueType="num">
                                      <p:cBhvr rctx="PPT">
                                        <p:cTn id="29" dur="500" autoRev="1" fill="hold">
                                          <p:stCondLst>
                                            <p:cond delay="0"/>
                                          </p:stCondLst>
                                        </p:cTn>
                                        <p:tgtEl>
                                          <p:spTgt spid="16"/>
                                        </p:tgtEl>
                                        <p:attrNameLst>
                                          <p:attrName>ppt_w</p:attrName>
                                        </p:attrNameLst>
                                      </p:cBhvr>
                                    </p:anim>
                                    <p:anim by="(#ppt_w*0.50)" calcmode="lin" valueType="num">
                                      <p:cBhvr>
                                        <p:cTn id="30" dur="500" decel="50000" autoRev="1" fill="hold">
                                          <p:stCondLst>
                                            <p:cond delay="0"/>
                                          </p:stCondLst>
                                        </p:cTn>
                                        <p:tgtEl>
                                          <p:spTgt spid="16"/>
                                        </p:tgtEl>
                                        <p:attrNameLst>
                                          <p:attrName>ppt_x</p:attrName>
                                        </p:attrNameLst>
                                      </p:cBhvr>
                                    </p:anim>
                                    <p:anim from="(-#ppt_h/2)" to="(#ppt_y)" calcmode="lin" valueType="num">
                                      <p:cBhvr>
                                        <p:cTn id="31" dur="1000" fill="hold">
                                          <p:stCondLst>
                                            <p:cond delay="0"/>
                                          </p:stCondLst>
                                        </p:cTn>
                                        <p:tgtEl>
                                          <p:spTgt spid="16"/>
                                        </p:tgtEl>
                                        <p:attrNameLst>
                                          <p:attrName>ppt_y</p:attrName>
                                        </p:attrNameLst>
                                      </p:cBhvr>
                                    </p:anim>
                                    <p:animRot by="21600000">
                                      <p:cBhvr>
                                        <p:cTn id="32" dur="1000" fill="hold">
                                          <p:stCondLst>
                                            <p:cond delay="0"/>
                                          </p:stCondLst>
                                        </p:cTn>
                                        <p:tgtEl>
                                          <p:spTgt spid="16"/>
                                        </p:tgtEl>
                                        <p:attrNameLst>
                                          <p:attrName>r</p:attrName>
                                        </p:attrNameLst>
                                      </p:cBhvr>
                                    </p:animRot>
                                  </p:childTnLst>
                                </p:cTn>
                              </p:par>
                            </p:childTnLst>
                          </p:cTn>
                        </p:par>
                        <p:par>
                          <p:cTn id="33" fill="hold">
                            <p:stCondLst>
                              <p:cond delay="4300"/>
                            </p:stCondLst>
                            <p:childTnLst>
                              <p:par>
                                <p:cTn id="34" presetID="31"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000" fill="hold"/>
                                        <p:tgtEl>
                                          <p:spTgt spid="18"/>
                                        </p:tgtEl>
                                        <p:attrNameLst>
                                          <p:attrName>ppt_w</p:attrName>
                                        </p:attrNameLst>
                                      </p:cBhvr>
                                      <p:tavLst>
                                        <p:tav tm="0">
                                          <p:val>
                                            <p:fltVal val="0"/>
                                          </p:val>
                                        </p:tav>
                                        <p:tav tm="100000">
                                          <p:val>
                                            <p:strVal val="#ppt_w"/>
                                          </p:val>
                                        </p:tav>
                                      </p:tavLst>
                                    </p:anim>
                                    <p:anim calcmode="lin" valueType="num">
                                      <p:cBhvr>
                                        <p:cTn id="37" dur="1000" fill="hold"/>
                                        <p:tgtEl>
                                          <p:spTgt spid="18"/>
                                        </p:tgtEl>
                                        <p:attrNameLst>
                                          <p:attrName>ppt_h</p:attrName>
                                        </p:attrNameLst>
                                      </p:cBhvr>
                                      <p:tavLst>
                                        <p:tav tm="0">
                                          <p:val>
                                            <p:fltVal val="0"/>
                                          </p:val>
                                        </p:tav>
                                        <p:tav tm="100000">
                                          <p:val>
                                            <p:strVal val="#ppt_h"/>
                                          </p:val>
                                        </p:tav>
                                      </p:tavLst>
                                    </p:anim>
                                    <p:anim calcmode="lin" valueType="num">
                                      <p:cBhvr>
                                        <p:cTn id="38" dur="1000" fill="hold"/>
                                        <p:tgtEl>
                                          <p:spTgt spid="18"/>
                                        </p:tgtEl>
                                        <p:attrNameLst>
                                          <p:attrName>style.rotation</p:attrName>
                                        </p:attrNameLst>
                                      </p:cBhvr>
                                      <p:tavLst>
                                        <p:tav tm="0">
                                          <p:val>
                                            <p:fltVal val="90"/>
                                          </p:val>
                                        </p:tav>
                                        <p:tav tm="100000">
                                          <p:val>
                                            <p:fltVal val="0"/>
                                          </p:val>
                                        </p:tav>
                                      </p:tavLst>
                                    </p:anim>
                                    <p:animEffect transition="in" filter="fade">
                                      <p:cBhvr>
                                        <p:cTn id="3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
            <a:ext cx="9144000" cy="5162336"/>
            <a:chOff x="0" y="-1"/>
            <a:chExt cx="9144000" cy="5162336"/>
          </a:xfrm>
        </p:grpSpPr>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
              <a:ext cx="9141291" cy="5143500"/>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81329" y="3428999"/>
              <a:ext cx="3659962" cy="1660189"/>
            </a:xfrm>
            <a:prstGeom prst="rect">
              <a:avLst/>
            </a:prstGeom>
          </p:spPr>
        </p:pic>
        <p:pic>
          <p:nvPicPr>
            <p:cNvPr id="3" name="图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6" y="3748180"/>
              <a:ext cx="9143244" cy="1414155"/>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4543" y="2853961"/>
              <a:ext cx="2601057" cy="2096049"/>
            </a:xfrm>
            <a:prstGeom prst="rect">
              <a:avLst/>
            </a:prstGeom>
          </p:spPr>
        </p:pic>
      </p:grpSp>
      <p:sp>
        <p:nvSpPr>
          <p:cNvPr id="25" name="文本占位符 4"/>
          <p:cNvSpPr txBox="1">
            <a:spLocks/>
          </p:cNvSpPr>
          <p:nvPr>
            <p:custDataLst>
              <p:tags r:id="rId1"/>
            </p:custDataLst>
          </p:nvPr>
        </p:nvSpPr>
        <p:spPr>
          <a:xfrm>
            <a:off x="3383360" y="813243"/>
            <a:ext cx="2243138" cy="2971800"/>
          </a:xfrm>
          <a:prstGeom prst="rect">
            <a:avLst/>
          </a:prstGeom>
        </p:spPr>
        <p:txBody>
          <a:bodyPr lIns="0" tIns="0" rIns="189000" bIns="675000" anchor="ctr"/>
          <a:lstStyle>
            <a:lvl1pPr indent="0" algn="ctr">
              <a:lnSpc>
                <a:spcPct val="90000"/>
              </a:lnSpc>
              <a:spcBef>
                <a:spcPts val="1000"/>
              </a:spcBef>
              <a:buFont typeface="Arial" panose="020B0604020202020204" pitchFamily="34" charset="0"/>
              <a:buNone/>
              <a:defRPr sz="49600">
                <a:solidFill>
                  <a:schemeClr val="accent1">
                    <a:lumMod val="60000"/>
                    <a:lumOff val="40000"/>
                  </a:schemeClr>
                </a:solidFill>
                <a:latin typeface="Bell MT" panose="02020503060305020303" pitchFamily="18"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defRPr/>
            </a:lvl4pPr>
            <a:lvl5pPr marL="2057400" indent="-228600">
              <a:lnSpc>
                <a:spcPct val="90000"/>
              </a:lnSpc>
              <a:spcBef>
                <a:spcPts val="500"/>
              </a:spcBef>
              <a:buFont typeface="Arial" panose="020B0604020202020204" pitchFamily="34" charset="0"/>
              <a:buChar char="•"/>
              <a:defRPr/>
            </a:lvl5pPr>
            <a:lvl6pPr marL="2514600" indent="-228600">
              <a:lnSpc>
                <a:spcPct val="90000"/>
              </a:lnSpc>
              <a:spcBef>
                <a:spcPts val="500"/>
              </a:spcBef>
              <a:buFont typeface="Arial" panose="020B0604020202020204" pitchFamily="34" charset="0"/>
              <a:buChar char="•"/>
              <a:defRPr/>
            </a:lvl6pPr>
            <a:lvl7pPr marL="2971800" indent="-228600">
              <a:lnSpc>
                <a:spcPct val="90000"/>
              </a:lnSpc>
              <a:spcBef>
                <a:spcPts val="500"/>
              </a:spcBef>
              <a:buFont typeface="Arial" panose="020B0604020202020204" pitchFamily="34" charset="0"/>
              <a:buChar char="•"/>
              <a:defRPr/>
            </a:lvl7pPr>
            <a:lvl8pPr marL="3429000" indent="-228600">
              <a:lnSpc>
                <a:spcPct val="90000"/>
              </a:lnSpc>
              <a:spcBef>
                <a:spcPts val="500"/>
              </a:spcBef>
              <a:buFont typeface="Arial" panose="020B0604020202020204" pitchFamily="34" charset="0"/>
              <a:buChar char="•"/>
              <a:defRPr/>
            </a:lvl8pPr>
            <a:lvl9pPr marL="3886200" indent="-228600">
              <a:lnSpc>
                <a:spcPct val="90000"/>
              </a:lnSpc>
              <a:spcBef>
                <a:spcPts val="500"/>
              </a:spcBef>
              <a:buFont typeface="Arial" panose="020B0604020202020204" pitchFamily="34" charset="0"/>
              <a:buChar char="•"/>
              <a:defRPr/>
            </a:lvl9pPr>
          </a:lstStyle>
          <a:p>
            <a:pPr>
              <a:lnSpc>
                <a:spcPct val="100000"/>
              </a:lnSpc>
              <a:spcBef>
                <a:spcPts val="0"/>
              </a:spcBef>
              <a:defRPr/>
            </a:pPr>
            <a:r>
              <a:rPr lang="en-US" altLang="zh-CN" sz="37200" kern="0" dirty="0">
                <a:solidFill>
                  <a:srgbClr val="C00000"/>
                </a:solidFill>
              </a:rPr>
              <a:t>1</a:t>
            </a:r>
            <a:endParaRPr lang="zh-CN" altLang="en-US" sz="37200" kern="0" dirty="0">
              <a:solidFill>
                <a:srgbClr val="C00000"/>
              </a:solidFill>
            </a:endParaRPr>
          </a:p>
        </p:txBody>
      </p:sp>
      <p:grpSp>
        <p:nvGrpSpPr>
          <p:cNvPr id="6" name="组合 5"/>
          <p:cNvGrpSpPr/>
          <p:nvPr/>
        </p:nvGrpSpPr>
        <p:grpSpPr>
          <a:xfrm>
            <a:off x="2548732" y="1673416"/>
            <a:ext cx="3912394" cy="1085103"/>
            <a:chOff x="2548732" y="1841500"/>
            <a:chExt cx="3912394" cy="1085103"/>
          </a:xfrm>
        </p:grpSpPr>
        <p:sp>
          <p:nvSpPr>
            <p:cNvPr id="26" name="标题 5"/>
            <p:cNvSpPr txBox="1">
              <a:spLocks/>
            </p:cNvSpPr>
            <p:nvPr>
              <p:custDataLst>
                <p:tags r:id="rId2"/>
              </p:custDataLst>
            </p:nvPr>
          </p:nvSpPr>
          <p:spPr>
            <a:xfrm>
              <a:off x="2548732" y="1841500"/>
              <a:ext cx="3912394" cy="831499"/>
            </a:xfrm>
            <a:prstGeom prst="rect">
              <a:avLst/>
            </a:prstGeom>
            <a:solidFill>
              <a:srgbClr val="FFFFFF">
                <a:alpha val="80000"/>
              </a:srgbClr>
            </a:solidFill>
          </p:spPr>
          <p:txBody>
            <a:bodyPr bIns="0" anchor="ctr">
              <a:normAutofit/>
            </a:bodyPr>
            <a:lstStyle>
              <a:lvl1pPr algn="ctr">
                <a:lnSpc>
                  <a:spcPct val="90000"/>
                </a:lnSpc>
                <a:spcBef>
                  <a:spcPct val="0"/>
                </a:spcBef>
                <a:buNone/>
                <a:defRPr sz="4000">
                  <a:latin typeface="+mj-lt"/>
                  <a:ea typeface="+mj-ea"/>
                  <a:cs typeface="+mj-cs"/>
                </a:defRPr>
              </a:lvl1pPr>
            </a:lstStyle>
            <a:p>
              <a:pPr>
                <a:defRPr/>
              </a:pPr>
              <a:r>
                <a:rPr lang="zh-CN" altLang="en-US" sz="3000" kern="0" dirty="0" smtClean="0">
                  <a:solidFill>
                    <a:srgbClr val="C00000"/>
                  </a:solidFill>
                  <a:latin typeface="微软雅黑" panose="020B0503020204020204" pitchFamily="34" charset="-122"/>
                  <a:ea typeface="微软雅黑" panose="020B0503020204020204" pitchFamily="34" charset="-122"/>
                </a:rPr>
                <a:t>第一部分</a:t>
              </a:r>
              <a:endParaRPr lang="zh-CN" altLang="en-US" sz="3000" kern="0" dirty="0">
                <a:solidFill>
                  <a:srgbClr val="C00000"/>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3"/>
              </p:custDataLst>
            </p:nvPr>
          </p:nvSpPr>
          <p:spPr>
            <a:xfrm>
              <a:off x="2548732" y="2672999"/>
              <a:ext cx="3912394" cy="253604"/>
            </a:xfrm>
            <a:prstGeom prst="rect">
              <a:avLst/>
            </a:prstGeom>
            <a:solidFill>
              <a:srgbClr val="FFFFFF">
                <a:alpha val="74118"/>
              </a:srgbClr>
            </a:solidFill>
          </p:spPr>
          <p:txBody>
            <a:bodyPr anchor="b">
              <a:no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defRPr/>
              </a:pPr>
              <a:r>
                <a:rPr lang="zh-CN" altLang="en-US" sz="2400" b="1" kern="0" dirty="0" smtClean="0">
                  <a:solidFill>
                    <a:srgbClr val="C00000"/>
                  </a:solidFill>
                  <a:latin typeface="Calibri" panose="020F0502020204030204" pitchFamily="34" charset="0"/>
                </a:rPr>
                <a:t>单击此处添加文字标题内容</a:t>
              </a:r>
              <a:endParaRPr lang="en-US" altLang="zh-CN" sz="2400" b="1" kern="0" dirty="0">
                <a:solidFill>
                  <a:srgbClr val="C00000"/>
                </a:solidFill>
                <a:latin typeface="Calibri" panose="020F0502020204030204" pitchFamily="34" charset="0"/>
              </a:endParaRPr>
            </a:p>
          </p:txBody>
        </p:sp>
      </p:grpSp>
    </p:spTree>
    <p:extLst>
      <p:ext uri="{BB962C8B-B14F-4D97-AF65-F5344CB8AC3E}">
        <p14:creationId xmlns:p14="http://schemas.microsoft.com/office/powerpoint/2010/main" val="173171099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750" fill="hold"/>
                                        <p:tgtEl>
                                          <p:spTgt spid="25"/>
                                        </p:tgtEl>
                                        <p:attrNameLst>
                                          <p:attrName>ppt_w</p:attrName>
                                        </p:attrNameLst>
                                      </p:cBhvr>
                                      <p:tavLst>
                                        <p:tav tm="0">
                                          <p:val>
                                            <p:fltVal val="0"/>
                                          </p:val>
                                        </p:tav>
                                        <p:tav tm="100000">
                                          <p:val>
                                            <p:strVal val="#ppt_w"/>
                                          </p:val>
                                        </p:tav>
                                      </p:tavLst>
                                    </p:anim>
                                    <p:anim calcmode="lin" valueType="num">
                                      <p:cBhvr>
                                        <p:cTn id="8" dur="750" fill="hold"/>
                                        <p:tgtEl>
                                          <p:spTgt spid="25"/>
                                        </p:tgtEl>
                                        <p:attrNameLst>
                                          <p:attrName>ppt_h</p:attrName>
                                        </p:attrNameLst>
                                      </p:cBhvr>
                                      <p:tavLst>
                                        <p:tav tm="0">
                                          <p:val>
                                            <p:strVal val="#ppt_h"/>
                                          </p:val>
                                        </p:tav>
                                        <p:tav tm="100000">
                                          <p:val>
                                            <p:strVal val="#ppt_h"/>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缺角矩形 1"/>
          <p:cNvSpPr/>
          <p:nvPr/>
        </p:nvSpPr>
        <p:spPr>
          <a:xfrm>
            <a:off x="1104900" y="1219200"/>
            <a:ext cx="1955800" cy="1714500"/>
          </a:xfrm>
          <a:prstGeom prst="plaqu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缺角矩形 2"/>
          <p:cNvSpPr/>
          <p:nvPr/>
        </p:nvSpPr>
        <p:spPr>
          <a:xfrm>
            <a:off x="3606800" y="1219200"/>
            <a:ext cx="1955800" cy="1714500"/>
          </a:xfrm>
          <a:prstGeom prst="plaqu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缺角矩形 3"/>
          <p:cNvSpPr/>
          <p:nvPr/>
        </p:nvSpPr>
        <p:spPr>
          <a:xfrm>
            <a:off x="6108700" y="1219200"/>
            <a:ext cx="1955800" cy="1714500"/>
          </a:xfrm>
          <a:prstGeom prst="plaqu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13249" y="3165071"/>
            <a:ext cx="2339102" cy="1384995"/>
          </a:xfrm>
          <a:prstGeom prst="rect">
            <a:avLst/>
          </a:prstGeom>
          <a:noFill/>
          <a:effectLst/>
        </p:spPr>
        <p:txBody>
          <a:bodyPr wrap="none" rtlCol="0">
            <a:spAutoFit/>
          </a:bodyPr>
          <a:lstStyle/>
          <a:p>
            <a:r>
              <a:rPr lang="zh-CN" altLang="en-US" sz="2800" dirty="0" smtClean="0">
                <a:solidFill>
                  <a:srgbClr val="1D6FA9"/>
                </a:solidFill>
                <a:latin typeface="微软雅黑" panose="020B0503020204020204" pitchFamily="34" charset="-122"/>
                <a:ea typeface="微软雅黑" panose="020B0503020204020204" pitchFamily="34" charset="-122"/>
              </a:rPr>
              <a:t>   </a:t>
            </a:r>
            <a:r>
              <a:rPr lang="zh-CN" altLang="en-US"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添加标题</a:t>
            </a:r>
            <a:endParaRPr lang="en-US" altLang="zh-CN"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415149" y="3165071"/>
            <a:ext cx="2339102" cy="1384995"/>
          </a:xfrm>
          <a:prstGeom prst="rect">
            <a:avLst/>
          </a:prstGeom>
          <a:noFill/>
          <a:effectLst/>
        </p:spPr>
        <p:txBody>
          <a:bodyPr wrap="none" rtlCol="0">
            <a:spAutoFit/>
          </a:bodyPr>
          <a:lstStyle/>
          <a:p>
            <a:r>
              <a:rPr lang="zh-CN" altLang="en-US" sz="2800" dirty="0" smtClean="0">
                <a:solidFill>
                  <a:srgbClr val="1D6FA9"/>
                </a:solidFill>
                <a:latin typeface="微软雅黑" panose="020B0503020204020204" pitchFamily="34" charset="-122"/>
                <a:ea typeface="微软雅黑" panose="020B0503020204020204" pitchFamily="34" charset="-122"/>
              </a:rPr>
              <a:t>   </a:t>
            </a:r>
            <a:r>
              <a:rPr lang="zh-CN" altLang="en-US"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添加标题</a:t>
            </a:r>
            <a:endParaRPr lang="en-US" altLang="zh-CN"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108700" y="3165071"/>
            <a:ext cx="2339102" cy="1384995"/>
          </a:xfrm>
          <a:prstGeom prst="rect">
            <a:avLst/>
          </a:prstGeom>
          <a:noFill/>
          <a:effectLst/>
        </p:spPr>
        <p:txBody>
          <a:bodyPr wrap="none" rtlCol="0">
            <a:spAutoFit/>
          </a:bodyPr>
          <a:lstStyle/>
          <a:p>
            <a:r>
              <a:rPr lang="zh-CN" altLang="en-US" sz="2800" dirty="0" smtClean="0">
                <a:solidFill>
                  <a:srgbClr val="1D6FA9"/>
                </a:solidFill>
                <a:latin typeface="微软雅黑" panose="020B0503020204020204" pitchFamily="34" charset="-122"/>
                <a:ea typeface="微软雅黑" panose="020B0503020204020204" pitchFamily="34" charset="-122"/>
              </a:rPr>
              <a:t>   </a:t>
            </a:r>
            <a:r>
              <a:rPr lang="zh-CN" altLang="en-US"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添加标题</a:t>
            </a:r>
            <a:endParaRPr lang="en-US" altLang="zh-CN"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783630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Scale>
                                      <p:cBhvr>
                                        <p:cTn id="19"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4"/>
                                        </p:tgtEl>
                                        <p:attrNameLst>
                                          <p:attrName>ppt_x</p:attrName>
                                          <p:attrName>ppt_y</p:attrName>
                                        </p:attrNameLst>
                                      </p:cBhvr>
                                    </p:animMotion>
                                    <p:animEffect transition="in" filter="fade">
                                      <p:cBhvr>
                                        <p:cTn id="21" dur="1000"/>
                                        <p:tgtEl>
                                          <p:spTgt spid="4"/>
                                        </p:tgtEl>
                                      </p:cBhvr>
                                    </p:animEffect>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7569" y="1240235"/>
            <a:ext cx="7824788" cy="639365"/>
            <a:chOff x="816769" y="1494235"/>
            <a:chExt cx="7824788" cy="639365"/>
          </a:xfrm>
        </p:grpSpPr>
        <p:sp>
          <p:nvSpPr>
            <p:cNvPr id="30722" name="Content Placeholder 2"/>
            <p:cNvSpPr txBox="1">
              <a:spLocks noChangeArrowheads="1"/>
            </p:cNvSpPr>
            <p:nvPr/>
          </p:nvSpPr>
          <p:spPr bwMode="auto">
            <a:xfrm>
              <a:off x="2540794" y="1582341"/>
              <a:ext cx="6100763" cy="44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我们工作室致力于专业</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个性定制服务。</a:t>
              </a:r>
            </a:p>
          </p:txBody>
        </p:sp>
        <p:sp>
          <p:nvSpPr>
            <p:cNvPr id="30726" name="任意多边形 18"/>
            <p:cNvSpPr>
              <a:spLocks noChangeArrowheads="1"/>
            </p:cNvSpPr>
            <p:nvPr/>
          </p:nvSpPr>
          <p:spPr bwMode="auto">
            <a:xfrm>
              <a:off x="816769" y="1494235"/>
              <a:ext cx="1599010" cy="639365"/>
            </a:xfrm>
            <a:custGeom>
              <a:avLst/>
              <a:gdLst>
                <a:gd name="T0" fmla="*/ 0 w 2132065"/>
                <a:gd name="T1" fmla="*/ 0 h 852826"/>
                <a:gd name="T2" fmla="*/ 1705568 w 2132065"/>
                <a:gd name="T3" fmla="*/ 0 h 852826"/>
                <a:gd name="T4" fmla="*/ 2131961 w 2132065"/>
                <a:gd name="T5" fmla="*/ 426075 h 852826"/>
                <a:gd name="T6" fmla="*/ 1705568 w 2132065"/>
                <a:gd name="T7" fmla="*/ 852148 h 852826"/>
                <a:gd name="T8" fmla="*/ 0 w 2132065"/>
                <a:gd name="T9" fmla="*/ 852148 h 852826"/>
                <a:gd name="T10" fmla="*/ 426393 w 2132065"/>
                <a:gd name="T11" fmla="*/ 426075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C00000"/>
            </a:solidFill>
            <a:ln>
              <a:noFill/>
            </a:ln>
            <a:extLst/>
          </p:spPr>
          <p:txBody>
            <a:bodyPr lIns="327430" tIns="3810" rIns="319810" bIns="3810" anchor="ctr"/>
            <a:lstStyle>
              <a:lvl1pPr defTabSz="355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355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355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355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355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spcAft>
                  <a:spcPct val="35000"/>
                </a:spcAft>
                <a:buFont typeface="Arial" panose="020B0604020202020204" pitchFamily="34" charset="0"/>
                <a:buNone/>
              </a:pPr>
              <a:endParaRPr lang="en-US" altLang="zh-CN" sz="600" b="1">
                <a:solidFill>
                  <a:srgbClr val="FFFFFF"/>
                </a:solidFill>
                <a:latin typeface="微软雅黑" panose="020B0503020204020204" pitchFamily="34" charset="-122"/>
              </a:endParaRPr>
            </a:p>
            <a:p>
              <a:pPr algn="ctr" eaLnBrk="1" hangingPunct="1">
                <a:spcBef>
                  <a:spcPct val="0"/>
                </a:spcBef>
                <a:spcAft>
                  <a:spcPct val="35000"/>
                </a:spcAft>
                <a:buFont typeface="Arial" panose="020B0604020202020204" pitchFamily="34" charset="0"/>
                <a:buNone/>
              </a:pPr>
              <a:endParaRPr lang="en-US" altLang="zh-CN" sz="600" b="1">
                <a:solidFill>
                  <a:srgbClr val="FFFFFF"/>
                </a:solidFill>
                <a:latin typeface="微软雅黑" panose="020B0503020204020204" pitchFamily="34" charset="-122"/>
              </a:endParaRPr>
            </a:p>
          </p:txBody>
        </p:sp>
        <p:sp>
          <p:nvSpPr>
            <p:cNvPr id="30727" name="Freeform 6"/>
            <p:cNvSpPr>
              <a:spLocks noEditPoints="1"/>
            </p:cNvSpPr>
            <p:nvPr/>
          </p:nvSpPr>
          <p:spPr bwMode="auto">
            <a:xfrm>
              <a:off x="1469232" y="1609725"/>
              <a:ext cx="240506" cy="255985"/>
            </a:xfrm>
            <a:custGeom>
              <a:avLst/>
              <a:gdLst>
                <a:gd name="T0" fmla="*/ 48734071 w 376"/>
                <a:gd name="T1" fmla="*/ 2172998 h 401"/>
                <a:gd name="T2" fmla="*/ 45096628 w 376"/>
                <a:gd name="T3" fmla="*/ 2172998 h 401"/>
                <a:gd name="T4" fmla="*/ 0 w 376"/>
                <a:gd name="T5" fmla="*/ 115190158 h 401"/>
                <a:gd name="T6" fmla="*/ 47279094 w 376"/>
                <a:gd name="T7" fmla="*/ 161555104 h 401"/>
                <a:gd name="T8" fmla="*/ 93830699 w 376"/>
                <a:gd name="T9" fmla="*/ 115190158 h 401"/>
                <a:gd name="T10" fmla="*/ 48734071 w 376"/>
                <a:gd name="T11" fmla="*/ 2172998 h 401"/>
                <a:gd name="T12" fmla="*/ 227666457 w 376"/>
                <a:gd name="T13" fmla="*/ 2172998 h 401"/>
                <a:gd name="T14" fmla="*/ 224756502 w 376"/>
                <a:gd name="T15" fmla="*/ 2172998 h 401"/>
                <a:gd name="T16" fmla="*/ 178932386 w 376"/>
                <a:gd name="T17" fmla="*/ 115190158 h 401"/>
                <a:gd name="T18" fmla="*/ 226211480 w 376"/>
                <a:gd name="T19" fmla="*/ 161555104 h 401"/>
                <a:gd name="T20" fmla="*/ 273490573 w 376"/>
                <a:gd name="T21" fmla="*/ 115190158 h 401"/>
                <a:gd name="T22" fmla="*/ 227666457 w 376"/>
                <a:gd name="T23" fmla="*/ 2172998 h 401"/>
                <a:gd name="T24" fmla="*/ 134563247 w 376"/>
                <a:gd name="T25" fmla="*/ 130403696 h 401"/>
                <a:gd name="T26" fmla="*/ 89466619 w 376"/>
                <a:gd name="T27" fmla="*/ 244144338 h 401"/>
                <a:gd name="T28" fmla="*/ 136745713 w 376"/>
                <a:gd name="T29" fmla="*/ 290510135 h 401"/>
                <a:gd name="T30" fmla="*/ 184023954 w 376"/>
                <a:gd name="T31" fmla="*/ 244144338 h 401"/>
                <a:gd name="T32" fmla="*/ 138199838 w 376"/>
                <a:gd name="T33" fmla="*/ 130403696 h 401"/>
                <a:gd name="T34" fmla="*/ 134563247 w 376"/>
                <a:gd name="T35" fmla="*/ 130403696 h 4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sz="1013"/>
            </a:p>
          </p:txBody>
        </p:sp>
        <p:sp>
          <p:nvSpPr>
            <p:cNvPr id="30728" name="文本框 20"/>
            <p:cNvSpPr txBox="1">
              <a:spLocks noChangeArrowheads="1"/>
            </p:cNvSpPr>
            <p:nvPr/>
          </p:nvSpPr>
          <p:spPr bwMode="auto">
            <a:xfrm>
              <a:off x="1247775" y="1875235"/>
              <a:ext cx="75128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50">
                  <a:solidFill>
                    <a:schemeClr val="bg1"/>
                  </a:solidFill>
                  <a:latin typeface="微软雅黑" panose="020B0503020204020204" pitchFamily="34" charset="-122"/>
                  <a:ea typeface="微软雅黑" panose="020B0503020204020204" pitchFamily="34" charset="-122"/>
                </a:rPr>
                <a:t>前期筹划</a:t>
              </a:r>
            </a:p>
          </p:txBody>
        </p:sp>
      </p:grpSp>
      <p:grpSp>
        <p:nvGrpSpPr>
          <p:cNvPr id="3" name="组合 2"/>
          <p:cNvGrpSpPr/>
          <p:nvPr/>
        </p:nvGrpSpPr>
        <p:grpSpPr>
          <a:xfrm>
            <a:off x="867569" y="1968898"/>
            <a:ext cx="7824788" cy="644440"/>
            <a:chOff x="816769" y="2222898"/>
            <a:chExt cx="7824788" cy="644440"/>
          </a:xfrm>
        </p:grpSpPr>
        <p:sp>
          <p:nvSpPr>
            <p:cNvPr id="30723" name="Content Placeholder 2"/>
            <p:cNvSpPr txBox="1">
              <a:spLocks noChangeArrowheads="1"/>
            </p:cNvSpPr>
            <p:nvPr/>
          </p:nvSpPr>
          <p:spPr bwMode="auto">
            <a:xfrm>
              <a:off x="2540794" y="2309813"/>
              <a:ext cx="6100763" cy="44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我们工作室致力于专业</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个性定制服务。</a:t>
              </a:r>
            </a:p>
          </p:txBody>
        </p:sp>
        <p:sp>
          <p:nvSpPr>
            <p:cNvPr id="30729" name="任意多边形 21"/>
            <p:cNvSpPr>
              <a:spLocks noChangeArrowheads="1"/>
            </p:cNvSpPr>
            <p:nvPr/>
          </p:nvSpPr>
          <p:spPr bwMode="auto">
            <a:xfrm>
              <a:off x="816769" y="2222898"/>
              <a:ext cx="1599010" cy="639365"/>
            </a:xfrm>
            <a:custGeom>
              <a:avLst/>
              <a:gdLst>
                <a:gd name="T0" fmla="*/ 0 w 2132065"/>
                <a:gd name="T1" fmla="*/ 0 h 852826"/>
                <a:gd name="T2" fmla="*/ 1705568 w 2132065"/>
                <a:gd name="T3" fmla="*/ 0 h 852826"/>
                <a:gd name="T4" fmla="*/ 2131961 w 2132065"/>
                <a:gd name="T5" fmla="*/ 426075 h 852826"/>
                <a:gd name="T6" fmla="*/ 1705568 w 2132065"/>
                <a:gd name="T7" fmla="*/ 852148 h 852826"/>
                <a:gd name="T8" fmla="*/ 0 w 2132065"/>
                <a:gd name="T9" fmla="*/ 852148 h 852826"/>
                <a:gd name="T10" fmla="*/ 426393 w 2132065"/>
                <a:gd name="T11" fmla="*/ 426075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C200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27430" tIns="3810" rIns="319810" bIns="3810" anchor="ctr"/>
            <a:lstStyle>
              <a:lvl1pPr defTabSz="355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355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355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355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355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spcAft>
                  <a:spcPct val="35000"/>
                </a:spcAft>
                <a:buFont typeface="Arial" panose="020B0604020202020204" pitchFamily="34" charset="0"/>
                <a:buNone/>
              </a:pPr>
              <a:endParaRPr lang="en-US" altLang="zh-CN" sz="600" b="1">
                <a:solidFill>
                  <a:srgbClr val="FFFFFF"/>
                </a:solidFill>
                <a:latin typeface="微软雅黑" panose="020B0503020204020204" pitchFamily="34" charset="-122"/>
              </a:endParaRPr>
            </a:p>
            <a:p>
              <a:pPr algn="ctr" eaLnBrk="1" hangingPunct="1">
                <a:spcBef>
                  <a:spcPct val="0"/>
                </a:spcBef>
                <a:spcAft>
                  <a:spcPct val="35000"/>
                </a:spcAft>
                <a:buFont typeface="Arial" panose="020B0604020202020204" pitchFamily="34" charset="0"/>
                <a:buNone/>
              </a:pPr>
              <a:endParaRPr lang="en-US" altLang="zh-CN" sz="600" b="1">
                <a:solidFill>
                  <a:srgbClr val="FFFFFF"/>
                </a:solidFill>
                <a:latin typeface="微软雅黑" panose="020B0503020204020204" pitchFamily="34" charset="-122"/>
              </a:endParaRPr>
            </a:p>
          </p:txBody>
        </p:sp>
        <p:sp>
          <p:nvSpPr>
            <p:cNvPr id="30730" name="Freeform 11"/>
            <p:cNvSpPr>
              <a:spLocks noEditPoints="1"/>
            </p:cNvSpPr>
            <p:nvPr/>
          </p:nvSpPr>
          <p:spPr bwMode="auto">
            <a:xfrm>
              <a:off x="1427560" y="2302669"/>
              <a:ext cx="309563" cy="310754"/>
            </a:xfrm>
            <a:custGeom>
              <a:avLst/>
              <a:gdLst>
                <a:gd name="T0" fmla="*/ 383315766 w 400"/>
                <a:gd name="T1" fmla="*/ 197426878 h 400"/>
                <a:gd name="T2" fmla="*/ 383315766 w 400"/>
                <a:gd name="T3" fmla="*/ 231763068 h 400"/>
                <a:gd name="T4" fmla="*/ 425906406 w 400"/>
                <a:gd name="T5" fmla="*/ 214594973 h 400"/>
                <a:gd name="T6" fmla="*/ 212953203 w 400"/>
                <a:gd name="T7" fmla="*/ 96567686 h 400"/>
                <a:gd name="T8" fmla="*/ 212953203 w 400"/>
                <a:gd name="T9" fmla="*/ 332622260 h 400"/>
                <a:gd name="T10" fmla="*/ 212953203 w 400"/>
                <a:gd name="T11" fmla="*/ 96567686 h 400"/>
                <a:gd name="T12" fmla="*/ 127771922 w 400"/>
                <a:gd name="T13" fmla="*/ 214594973 h 400"/>
                <a:gd name="T14" fmla="*/ 298134484 w 400"/>
                <a:gd name="T15" fmla="*/ 214594973 h 400"/>
                <a:gd name="T16" fmla="*/ 62821582 w 400"/>
                <a:gd name="T17" fmla="*/ 214594973 h 400"/>
                <a:gd name="T18" fmla="*/ 21295836 w 400"/>
                <a:gd name="T19" fmla="*/ 197426878 h 400"/>
                <a:gd name="T20" fmla="*/ 21295836 w 400"/>
                <a:gd name="T21" fmla="*/ 231763068 h 400"/>
                <a:gd name="T22" fmla="*/ 62821582 w 400"/>
                <a:gd name="T23" fmla="*/ 214594973 h 400"/>
                <a:gd name="T24" fmla="*/ 229989459 w 400"/>
                <a:gd name="T25" fmla="*/ 42919202 h 400"/>
                <a:gd name="T26" fmla="*/ 212953203 w 400"/>
                <a:gd name="T27" fmla="*/ 0 h 400"/>
                <a:gd name="T28" fmla="*/ 195916947 w 400"/>
                <a:gd name="T29" fmla="*/ 42919202 h 400"/>
                <a:gd name="T30" fmla="*/ 212953203 w 400"/>
                <a:gd name="T31" fmla="*/ 364811143 h 400"/>
                <a:gd name="T32" fmla="*/ 195916947 w 400"/>
                <a:gd name="T33" fmla="*/ 407730345 h 400"/>
                <a:gd name="T34" fmla="*/ 229989459 w 400"/>
                <a:gd name="T35" fmla="*/ 407730345 h 400"/>
                <a:gd name="T36" fmla="*/ 212953203 w 400"/>
                <a:gd name="T37" fmla="*/ 364811143 h 400"/>
                <a:gd name="T38" fmla="*/ 372667848 w 400"/>
                <a:gd name="T39" fmla="*/ 53648484 h 400"/>
                <a:gd name="T40" fmla="*/ 330077207 w 400"/>
                <a:gd name="T41" fmla="*/ 71889715 h 400"/>
                <a:gd name="T42" fmla="*/ 354566696 w 400"/>
                <a:gd name="T43" fmla="*/ 95494551 h 400"/>
                <a:gd name="T44" fmla="*/ 70274815 w 400"/>
                <a:gd name="T45" fmla="*/ 333695395 h 400"/>
                <a:gd name="T46" fmla="*/ 53238559 w 400"/>
                <a:gd name="T47" fmla="*/ 375541461 h 400"/>
                <a:gd name="T48" fmla="*/ 94764304 w 400"/>
                <a:gd name="T49" fmla="*/ 357300231 h 400"/>
                <a:gd name="T50" fmla="*/ 70274815 w 400"/>
                <a:gd name="T51" fmla="*/ 333695395 h 400"/>
                <a:gd name="T52" fmla="*/ 53238559 w 400"/>
                <a:gd name="T53" fmla="*/ 53648484 h 400"/>
                <a:gd name="T54" fmla="*/ 70274815 w 400"/>
                <a:gd name="T55" fmla="*/ 95494551 h 400"/>
                <a:gd name="T56" fmla="*/ 94764304 w 400"/>
                <a:gd name="T57" fmla="*/ 71889715 h 400"/>
                <a:gd name="T58" fmla="*/ 330077207 w 400"/>
                <a:gd name="T59" fmla="*/ 357300231 h 400"/>
                <a:gd name="T60" fmla="*/ 372667848 w 400"/>
                <a:gd name="T61" fmla="*/ 375541461 h 400"/>
                <a:gd name="T62" fmla="*/ 354566696 w 400"/>
                <a:gd name="T63" fmla="*/ 333695395 h 400"/>
                <a:gd name="T64" fmla="*/ 330077207 w 400"/>
                <a:gd name="T65" fmla="*/ 357300231 h 4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sz="1013"/>
            </a:p>
          </p:txBody>
        </p:sp>
        <p:sp>
          <p:nvSpPr>
            <p:cNvPr id="30731" name="文本框 23"/>
            <p:cNvSpPr txBox="1">
              <a:spLocks noChangeArrowheads="1"/>
            </p:cNvSpPr>
            <p:nvPr/>
          </p:nvSpPr>
          <p:spPr bwMode="auto">
            <a:xfrm>
              <a:off x="1240632" y="2613422"/>
              <a:ext cx="75128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50">
                  <a:solidFill>
                    <a:schemeClr val="bg1"/>
                  </a:solidFill>
                  <a:latin typeface="微软雅黑" panose="020B0503020204020204" pitchFamily="34" charset="-122"/>
                  <a:ea typeface="微软雅黑" panose="020B0503020204020204" pitchFamily="34" charset="-122"/>
                </a:rPr>
                <a:t>活动执行</a:t>
              </a:r>
            </a:p>
          </p:txBody>
        </p:sp>
      </p:grpSp>
      <p:grpSp>
        <p:nvGrpSpPr>
          <p:cNvPr id="4" name="组合 3"/>
          <p:cNvGrpSpPr/>
          <p:nvPr/>
        </p:nvGrpSpPr>
        <p:grpSpPr>
          <a:xfrm>
            <a:off x="867569" y="2698750"/>
            <a:ext cx="7824788" cy="639366"/>
            <a:chOff x="816769" y="2952750"/>
            <a:chExt cx="7824788" cy="639366"/>
          </a:xfrm>
        </p:grpSpPr>
        <p:sp>
          <p:nvSpPr>
            <p:cNvPr id="30724" name="Content Placeholder 2"/>
            <p:cNvSpPr txBox="1">
              <a:spLocks noChangeArrowheads="1"/>
            </p:cNvSpPr>
            <p:nvPr/>
          </p:nvSpPr>
          <p:spPr bwMode="auto">
            <a:xfrm>
              <a:off x="2540794" y="3038476"/>
              <a:ext cx="6100763" cy="44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我们工作室致力于专业</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个性定制服务。</a:t>
              </a:r>
            </a:p>
          </p:txBody>
        </p:sp>
        <p:sp>
          <p:nvSpPr>
            <p:cNvPr id="30732" name="任意多边形 24"/>
            <p:cNvSpPr>
              <a:spLocks noChangeArrowheads="1"/>
            </p:cNvSpPr>
            <p:nvPr/>
          </p:nvSpPr>
          <p:spPr bwMode="auto">
            <a:xfrm>
              <a:off x="816769" y="2952750"/>
              <a:ext cx="1599010" cy="639366"/>
            </a:xfrm>
            <a:custGeom>
              <a:avLst/>
              <a:gdLst>
                <a:gd name="T0" fmla="*/ 0 w 2132065"/>
                <a:gd name="T1" fmla="*/ 0 h 852826"/>
                <a:gd name="T2" fmla="*/ 1705568 w 2132065"/>
                <a:gd name="T3" fmla="*/ 0 h 852826"/>
                <a:gd name="T4" fmla="*/ 2131961 w 2132065"/>
                <a:gd name="T5" fmla="*/ 426075 h 852826"/>
                <a:gd name="T6" fmla="*/ 1705568 w 2132065"/>
                <a:gd name="T7" fmla="*/ 852150 h 852826"/>
                <a:gd name="T8" fmla="*/ 0 w 2132065"/>
                <a:gd name="T9" fmla="*/ 852150 h 852826"/>
                <a:gd name="T10" fmla="*/ 426393 w 2132065"/>
                <a:gd name="T11" fmla="*/ 426075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C00000"/>
            </a:solidFill>
            <a:ln>
              <a:noFill/>
            </a:ln>
            <a:extLst/>
          </p:spPr>
          <p:txBody>
            <a:bodyPr lIns="327430" tIns="3810" rIns="319810" bIns="3810" anchor="ctr"/>
            <a:lstStyle>
              <a:lvl1pPr defTabSz="355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355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355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355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355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spcAft>
                  <a:spcPct val="35000"/>
                </a:spcAft>
                <a:buFont typeface="Arial" panose="020B0604020202020204" pitchFamily="34" charset="0"/>
                <a:buNone/>
              </a:pPr>
              <a:endParaRPr lang="en-US" altLang="zh-CN" sz="600" b="1">
                <a:solidFill>
                  <a:srgbClr val="FFFFFF"/>
                </a:solidFill>
                <a:latin typeface="微软雅黑" panose="020B0503020204020204" pitchFamily="34" charset="-122"/>
              </a:endParaRPr>
            </a:p>
            <a:p>
              <a:pPr algn="ctr" eaLnBrk="1" hangingPunct="1">
                <a:spcBef>
                  <a:spcPct val="0"/>
                </a:spcBef>
                <a:spcAft>
                  <a:spcPct val="35000"/>
                </a:spcAft>
                <a:buFont typeface="Arial" panose="020B0604020202020204" pitchFamily="34" charset="0"/>
                <a:buNone/>
              </a:pPr>
              <a:endParaRPr lang="en-US" altLang="zh-CN" sz="600" b="1">
                <a:solidFill>
                  <a:srgbClr val="FFFFFF"/>
                </a:solidFill>
                <a:latin typeface="微软雅黑" panose="020B0503020204020204" pitchFamily="34" charset="-122"/>
              </a:endParaRPr>
            </a:p>
          </p:txBody>
        </p:sp>
        <p:sp>
          <p:nvSpPr>
            <p:cNvPr id="30733" name="Freeform 21"/>
            <p:cNvSpPr>
              <a:spLocks noEditPoints="1"/>
            </p:cNvSpPr>
            <p:nvPr/>
          </p:nvSpPr>
          <p:spPr bwMode="auto">
            <a:xfrm>
              <a:off x="1483519" y="3044429"/>
              <a:ext cx="264319" cy="264319"/>
            </a:xfrm>
            <a:custGeom>
              <a:avLst/>
              <a:gdLst>
                <a:gd name="T0" fmla="*/ 298254741 w 403"/>
                <a:gd name="T1" fmla="*/ 114146445 h 404"/>
                <a:gd name="T2" fmla="*/ 184306032 w 403"/>
                <a:gd name="T3" fmla="*/ 83707044 h 404"/>
                <a:gd name="T4" fmla="*/ 164422441 w 403"/>
                <a:gd name="T5" fmla="*/ 9892325 h 404"/>
                <a:gd name="T6" fmla="*/ 149127371 w 403"/>
                <a:gd name="T7" fmla="*/ 1522232 h 404"/>
                <a:gd name="T8" fmla="*/ 10706549 w 403"/>
                <a:gd name="T9" fmla="*/ 38809495 h 404"/>
                <a:gd name="T10" fmla="*/ 1529507 w 403"/>
                <a:gd name="T11" fmla="*/ 53268515 h 404"/>
                <a:gd name="T12" fmla="*/ 51238922 w 403"/>
                <a:gd name="T13" fmla="*/ 236662983 h 404"/>
                <a:gd name="T14" fmla="*/ 65768801 w 403"/>
                <a:gd name="T15" fmla="*/ 245033949 h 404"/>
                <a:gd name="T16" fmla="*/ 121596245 w 403"/>
                <a:gd name="T17" fmla="*/ 229814249 h 404"/>
                <a:gd name="T18" fmla="*/ 113948709 w 403"/>
                <a:gd name="T19" fmla="*/ 257970738 h 404"/>
                <a:gd name="T20" fmla="*/ 122361435 w 403"/>
                <a:gd name="T21" fmla="*/ 272428887 h 404"/>
                <a:gd name="T22" fmla="*/ 246251503 w 403"/>
                <a:gd name="T23" fmla="*/ 305151199 h 404"/>
                <a:gd name="T24" fmla="*/ 261546573 w 403"/>
                <a:gd name="T25" fmla="*/ 297541785 h 404"/>
                <a:gd name="T26" fmla="*/ 306667467 w 403"/>
                <a:gd name="T27" fmla="*/ 128604593 h 404"/>
                <a:gd name="T28" fmla="*/ 298254741 w 403"/>
                <a:gd name="T29" fmla="*/ 114146445 h 404"/>
                <a:gd name="T30" fmla="*/ 26001619 w 403"/>
                <a:gd name="T31" fmla="*/ 57072786 h 404"/>
                <a:gd name="T32" fmla="*/ 146068357 w 403"/>
                <a:gd name="T33" fmla="*/ 25112026 h 404"/>
                <a:gd name="T34" fmla="*/ 190424060 w 403"/>
                <a:gd name="T35" fmla="*/ 189482523 h 404"/>
                <a:gd name="T36" fmla="*/ 70357322 w 403"/>
                <a:gd name="T37" fmla="*/ 221444155 h 404"/>
                <a:gd name="T38" fmla="*/ 26001619 w 403"/>
                <a:gd name="T39" fmla="*/ 57072786 h 404"/>
                <a:gd name="T40" fmla="*/ 240898666 w 403"/>
                <a:gd name="T41" fmla="*/ 282322085 h 404"/>
                <a:gd name="T42" fmla="*/ 136891315 w 403"/>
                <a:gd name="T43" fmla="*/ 254165595 h 404"/>
                <a:gd name="T44" fmla="*/ 145304040 w 403"/>
                <a:gd name="T45" fmla="*/ 223727067 h 404"/>
                <a:gd name="T46" fmla="*/ 204954814 w 403"/>
                <a:gd name="T47" fmla="*/ 207746686 h 404"/>
                <a:gd name="T48" fmla="*/ 213367540 w 403"/>
                <a:gd name="T49" fmla="*/ 193287666 h 404"/>
                <a:gd name="T50" fmla="*/ 190424060 w 403"/>
                <a:gd name="T51" fmla="*/ 108058390 h 404"/>
                <a:gd name="T52" fmla="*/ 281430164 w 403"/>
                <a:gd name="T53" fmla="*/ 132409736 h 404"/>
                <a:gd name="T54" fmla="*/ 240898666 w 403"/>
                <a:gd name="T55" fmla="*/ 282322085 h 4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sz="1013"/>
            </a:p>
          </p:txBody>
        </p:sp>
        <p:sp>
          <p:nvSpPr>
            <p:cNvPr id="30734" name="文本框 26"/>
            <p:cNvSpPr txBox="1">
              <a:spLocks noChangeArrowheads="1"/>
            </p:cNvSpPr>
            <p:nvPr/>
          </p:nvSpPr>
          <p:spPr bwMode="auto">
            <a:xfrm>
              <a:off x="1247775" y="3334941"/>
              <a:ext cx="75128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50">
                  <a:solidFill>
                    <a:schemeClr val="bg1"/>
                  </a:solidFill>
                  <a:latin typeface="微软雅黑" panose="020B0503020204020204" pitchFamily="34" charset="-122"/>
                  <a:ea typeface="微软雅黑" panose="020B0503020204020204" pitchFamily="34" charset="-122"/>
                </a:rPr>
                <a:t>效果评估</a:t>
              </a:r>
            </a:p>
          </p:txBody>
        </p:sp>
      </p:grpSp>
      <p:grpSp>
        <p:nvGrpSpPr>
          <p:cNvPr id="5" name="组合 4"/>
          <p:cNvGrpSpPr/>
          <p:nvPr/>
        </p:nvGrpSpPr>
        <p:grpSpPr>
          <a:xfrm>
            <a:off x="867569" y="3427413"/>
            <a:ext cx="7824788" cy="639366"/>
            <a:chOff x="816769" y="3681413"/>
            <a:chExt cx="7824788" cy="639366"/>
          </a:xfrm>
        </p:grpSpPr>
        <p:sp>
          <p:nvSpPr>
            <p:cNvPr id="30725" name="Content Placeholder 2"/>
            <p:cNvSpPr txBox="1">
              <a:spLocks noChangeArrowheads="1"/>
            </p:cNvSpPr>
            <p:nvPr/>
          </p:nvSpPr>
          <p:spPr bwMode="auto">
            <a:xfrm>
              <a:off x="2540794" y="3774282"/>
              <a:ext cx="6100763" cy="44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rPr>
                <a:t>我们工作室致力于专业</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200">
                  <a:solidFill>
                    <a:srgbClr val="262626"/>
                  </a:solidFill>
                  <a:latin typeface="微软雅黑" panose="020B0503020204020204" pitchFamily="34" charset="-122"/>
                  <a:ea typeface="微软雅黑" panose="020B0503020204020204" pitchFamily="34" charset="-122"/>
                </a:rPr>
                <a:t>PPT</a:t>
              </a:r>
              <a:r>
                <a:rPr lang="zh-CN" altLang="en-US" sz="1200">
                  <a:solidFill>
                    <a:srgbClr val="262626"/>
                  </a:solidFill>
                  <a:latin typeface="微软雅黑" panose="020B0503020204020204" pitchFamily="34" charset="-122"/>
                  <a:ea typeface="微软雅黑" panose="020B0503020204020204" pitchFamily="34" charset="-122"/>
                </a:rPr>
                <a:t>个性定制服务。</a:t>
              </a:r>
            </a:p>
          </p:txBody>
        </p:sp>
        <p:sp>
          <p:nvSpPr>
            <p:cNvPr id="30735" name="任意多边形 27"/>
            <p:cNvSpPr>
              <a:spLocks noChangeArrowheads="1"/>
            </p:cNvSpPr>
            <p:nvPr/>
          </p:nvSpPr>
          <p:spPr bwMode="auto">
            <a:xfrm>
              <a:off x="816769" y="3681413"/>
              <a:ext cx="1599010" cy="639366"/>
            </a:xfrm>
            <a:custGeom>
              <a:avLst/>
              <a:gdLst>
                <a:gd name="T0" fmla="*/ 0 w 2132065"/>
                <a:gd name="T1" fmla="*/ 0 h 852826"/>
                <a:gd name="T2" fmla="*/ 1705568 w 2132065"/>
                <a:gd name="T3" fmla="*/ 0 h 852826"/>
                <a:gd name="T4" fmla="*/ 2131961 w 2132065"/>
                <a:gd name="T5" fmla="*/ 426075 h 852826"/>
                <a:gd name="T6" fmla="*/ 1705568 w 2132065"/>
                <a:gd name="T7" fmla="*/ 852150 h 852826"/>
                <a:gd name="T8" fmla="*/ 0 w 2132065"/>
                <a:gd name="T9" fmla="*/ 852150 h 852826"/>
                <a:gd name="T10" fmla="*/ 426393 w 2132065"/>
                <a:gd name="T11" fmla="*/ 426075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C200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27430" tIns="3810" rIns="319810" bIns="3810" anchor="ctr"/>
            <a:lstStyle>
              <a:lvl1pPr defTabSz="355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355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355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355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355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355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spcAft>
                  <a:spcPct val="35000"/>
                </a:spcAft>
                <a:buFont typeface="Arial" panose="020B0604020202020204" pitchFamily="34" charset="0"/>
                <a:buNone/>
              </a:pPr>
              <a:endParaRPr lang="en-US" altLang="zh-CN" sz="600" b="1">
                <a:solidFill>
                  <a:srgbClr val="FFFFFF"/>
                </a:solidFill>
                <a:latin typeface="微软雅黑" panose="020B0503020204020204" pitchFamily="34" charset="-122"/>
              </a:endParaRPr>
            </a:p>
            <a:p>
              <a:pPr algn="ctr" eaLnBrk="1" hangingPunct="1">
                <a:spcBef>
                  <a:spcPct val="0"/>
                </a:spcBef>
                <a:spcAft>
                  <a:spcPct val="35000"/>
                </a:spcAft>
                <a:buFont typeface="Arial" panose="020B0604020202020204" pitchFamily="34" charset="0"/>
                <a:buNone/>
              </a:pPr>
              <a:endParaRPr lang="en-US" altLang="zh-CN" sz="600" b="1">
                <a:solidFill>
                  <a:srgbClr val="FFFFFF"/>
                </a:solidFill>
                <a:latin typeface="微软雅黑" panose="020B0503020204020204" pitchFamily="34" charset="-122"/>
              </a:endParaRPr>
            </a:p>
          </p:txBody>
        </p:sp>
        <p:sp>
          <p:nvSpPr>
            <p:cNvPr id="30736" name="Freeform 26"/>
            <p:cNvSpPr>
              <a:spLocks/>
            </p:cNvSpPr>
            <p:nvPr/>
          </p:nvSpPr>
          <p:spPr bwMode="auto">
            <a:xfrm>
              <a:off x="1512094" y="3820716"/>
              <a:ext cx="216694" cy="225028"/>
            </a:xfrm>
            <a:custGeom>
              <a:avLst/>
              <a:gdLst>
                <a:gd name="T0" fmla="*/ 114526074 w 274"/>
                <a:gd name="T1" fmla="*/ 316979582 h 284"/>
                <a:gd name="T2" fmla="*/ 88953048 w 274"/>
                <a:gd name="T3" fmla="*/ 304702364 h 284"/>
                <a:gd name="T4" fmla="*/ 10006928 w 274"/>
                <a:gd name="T5" fmla="*/ 198669922 h 284"/>
                <a:gd name="T6" fmla="*/ 15567152 w 274"/>
                <a:gd name="T7" fmla="*/ 155141315 h 284"/>
                <a:gd name="T8" fmla="*/ 58931210 w 274"/>
                <a:gd name="T9" fmla="*/ 161838267 h 284"/>
                <a:gd name="T10" fmla="*/ 111190783 w 274"/>
                <a:gd name="T11" fmla="*/ 231037998 h 284"/>
                <a:gd name="T12" fmla="*/ 243507888 w 274"/>
                <a:gd name="T13" fmla="*/ 18974171 h 284"/>
                <a:gd name="T14" fmla="*/ 285760533 w 274"/>
                <a:gd name="T15" fmla="*/ 8929270 h 284"/>
                <a:gd name="T16" fmla="*/ 295767461 w 274"/>
                <a:gd name="T17" fmla="*/ 52457877 h 284"/>
                <a:gd name="T18" fmla="*/ 140100154 w 274"/>
                <a:gd name="T19" fmla="*/ 302470047 h 284"/>
                <a:gd name="T20" fmla="*/ 115638541 w 274"/>
                <a:gd name="T21" fmla="*/ 316979582 h 284"/>
                <a:gd name="T22" fmla="*/ 114526074 w 274"/>
                <a:gd name="T23" fmla="*/ 316979582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sz="1013"/>
            </a:p>
          </p:txBody>
        </p:sp>
        <p:sp>
          <p:nvSpPr>
            <p:cNvPr id="30737" name="文本框 29"/>
            <p:cNvSpPr txBox="1">
              <a:spLocks noChangeArrowheads="1"/>
            </p:cNvSpPr>
            <p:nvPr/>
          </p:nvSpPr>
          <p:spPr bwMode="auto">
            <a:xfrm>
              <a:off x="1247775" y="4057650"/>
              <a:ext cx="75128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50">
                  <a:solidFill>
                    <a:schemeClr val="bg1"/>
                  </a:solidFill>
                  <a:latin typeface="微软雅黑" panose="020B0503020204020204" pitchFamily="34" charset="-122"/>
                  <a:ea typeface="微软雅黑" panose="020B0503020204020204" pitchFamily="34" charset="-122"/>
                </a:rPr>
                <a:t>客户评价</a:t>
              </a:r>
            </a:p>
          </p:txBody>
        </p:sp>
      </p:grpSp>
    </p:spTree>
    <p:extLst>
      <p:ext uri="{BB962C8B-B14F-4D97-AF65-F5344CB8AC3E}">
        <p14:creationId xmlns:p14="http://schemas.microsoft.com/office/powerpoint/2010/main" val="429100179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合并 1"/>
          <p:cNvSpPr/>
          <p:nvPr/>
        </p:nvSpPr>
        <p:spPr>
          <a:xfrm>
            <a:off x="1816100" y="952500"/>
            <a:ext cx="2311400" cy="1981200"/>
          </a:xfrm>
          <a:prstGeom prst="flowChartMerg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流程图: 合并 2"/>
          <p:cNvSpPr/>
          <p:nvPr/>
        </p:nvSpPr>
        <p:spPr>
          <a:xfrm flipV="1">
            <a:off x="3327400" y="1473200"/>
            <a:ext cx="2311400" cy="1981200"/>
          </a:xfrm>
          <a:prstGeom prst="flowChartMerge">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合并 5"/>
          <p:cNvSpPr/>
          <p:nvPr/>
        </p:nvSpPr>
        <p:spPr>
          <a:xfrm>
            <a:off x="4838700" y="952500"/>
            <a:ext cx="2311400" cy="1981200"/>
          </a:xfrm>
          <a:prstGeom prst="flowChartMerg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26"/>
          <p:cNvSpPr txBox="1"/>
          <p:nvPr/>
        </p:nvSpPr>
        <p:spPr bwMode="auto">
          <a:xfrm>
            <a:off x="321079" y="1943100"/>
            <a:ext cx="2295121" cy="1346907"/>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8" name="TextBox 26"/>
          <p:cNvSpPr txBox="1"/>
          <p:nvPr/>
        </p:nvSpPr>
        <p:spPr bwMode="auto">
          <a:xfrm>
            <a:off x="3496079" y="3467100"/>
            <a:ext cx="2295121" cy="1346907"/>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9" name="TextBox 26"/>
          <p:cNvSpPr txBox="1"/>
          <p:nvPr/>
        </p:nvSpPr>
        <p:spPr bwMode="auto">
          <a:xfrm>
            <a:off x="6848879" y="1548693"/>
            <a:ext cx="2295121" cy="1346907"/>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Tree>
    <p:extLst>
      <p:ext uri="{BB962C8B-B14F-4D97-AF65-F5344CB8AC3E}">
        <p14:creationId xmlns:p14="http://schemas.microsoft.com/office/powerpoint/2010/main" val="340185435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15904" y="1185863"/>
            <a:ext cx="2227659" cy="1480572"/>
            <a:chOff x="3415904" y="1185863"/>
            <a:chExt cx="2227659" cy="1480572"/>
          </a:xfrm>
        </p:grpSpPr>
        <p:sp>
          <p:nvSpPr>
            <p:cNvPr id="26629" name="流程图: 联系 7"/>
            <p:cNvSpPr>
              <a:spLocks noChangeArrowheads="1"/>
            </p:cNvSpPr>
            <p:nvPr/>
          </p:nvSpPr>
          <p:spPr bwMode="auto">
            <a:xfrm>
              <a:off x="4281488" y="1185863"/>
              <a:ext cx="554831" cy="554831"/>
            </a:xfrm>
            <a:prstGeom prst="flowChartConnector">
              <a:avLst/>
            </a:prstGeom>
            <a:solidFill>
              <a:srgbClr val="C00000"/>
            </a:solidFill>
            <a:ln w="25400" cmpd="sng">
              <a:solidFill>
                <a:srgbClr val="000000">
                  <a:alpha val="0"/>
                </a:srgbClr>
              </a:solidFill>
              <a:round/>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sp>
          <p:nvSpPr>
            <p:cNvPr id="26630" name="Freeform 145"/>
            <p:cNvSpPr>
              <a:spLocks noEditPoints="1"/>
            </p:cNvSpPr>
            <p:nvPr/>
          </p:nvSpPr>
          <p:spPr bwMode="auto">
            <a:xfrm>
              <a:off x="4444604" y="1319213"/>
              <a:ext cx="266700" cy="269081"/>
            </a:xfrm>
            <a:custGeom>
              <a:avLst/>
              <a:gdLst>
                <a:gd name="T0" fmla="*/ 566162371 w 98"/>
                <a:gd name="T1" fmla="*/ 998130170 h 99"/>
                <a:gd name="T2" fmla="*/ 526661743 w 98"/>
                <a:gd name="T3" fmla="*/ 919330134 h 99"/>
                <a:gd name="T4" fmla="*/ 487161114 w 98"/>
                <a:gd name="T5" fmla="*/ 971863491 h 99"/>
                <a:gd name="T6" fmla="*/ 460828571 w 98"/>
                <a:gd name="T7" fmla="*/ 998130170 h 99"/>
                <a:gd name="T8" fmla="*/ 421327943 w 98"/>
                <a:gd name="T9" fmla="*/ 984996831 h 99"/>
                <a:gd name="T10" fmla="*/ 26332543 w 98"/>
                <a:gd name="T11" fmla="*/ 591000273 h 99"/>
                <a:gd name="T12" fmla="*/ 92165714 w 98"/>
                <a:gd name="T13" fmla="*/ 131333394 h 99"/>
                <a:gd name="T14" fmla="*/ 526661743 w 98"/>
                <a:gd name="T15" fmla="*/ 341466824 h 99"/>
                <a:gd name="T16" fmla="*/ 934825229 w 98"/>
                <a:gd name="T17" fmla="*/ 0 h 99"/>
                <a:gd name="T18" fmla="*/ 631991914 w 98"/>
                <a:gd name="T19" fmla="*/ 1037530188 h 99"/>
                <a:gd name="T20" fmla="*/ 460828571 w 98"/>
                <a:gd name="T21" fmla="*/ 1300196976 h 99"/>
                <a:gd name="T22" fmla="*/ 381830943 w 98"/>
                <a:gd name="T23" fmla="*/ 1247663618 h 99"/>
                <a:gd name="T24" fmla="*/ 566162371 w 98"/>
                <a:gd name="T25" fmla="*/ 998130170 h 99"/>
                <a:gd name="T26" fmla="*/ 618827457 w 98"/>
                <a:gd name="T27" fmla="*/ 748596721 h 99"/>
                <a:gd name="T28" fmla="*/ 658328086 w 98"/>
                <a:gd name="T29" fmla="*/ 827396758 h 99"/>
                <a:gd name="T30" fmla="*/ 855823971 w 98"/>
                <a:gd name="T31" fmla="*/ 236400109 h 99"/>
                <a:gd name="T32" fmla="*/ 618827457 w 98"/>
                <a:gd name="T33" fmla="*/ 420266861 h 99"/>
                <a:gd name="T34" fmla="*/ 605659371 w 98"/>
                <a:gd name="T35" fmla="*/ 446533539 h 99"/>
                <a:gd name="T36" fmla="*/ 618827457 w 98"/>
                <a:gd name="T37" fmla="*/ 748596721 h 99"/>
                <a:gd name="T38" fmla="*/ 368662857 w 98"/>
                <a:gd name="T39" fmla="*/ 827396758 h 99"/>
                <a:gd name="T40" fmla="*/ 210663971 w 98"/>
                <a:gd name="T41" fmla="*/ 315200145 h 99"/>
                <a:gd name="T42" fmla="*/ 210663971 w 98"/>
                <a:gd name="T43" fmla="*/ 315200145 h 99"/>
                <a:gd name="T44" fmla="*/ 434496029 w 98"/>
                <a:gd name="T45" fmla="*/ 801130079 h 99"/>
                <a:gd name="T46" fmla="*/ 171163343 w 98"/>
                <a:gd name="T47" fmla="*/ 275800127 h 99"/>
                <a:gd name="T48" fmla="*/ 131666343 w 98"/>
                <a:gd name="T49" fmla="*/ 577866933 h 99"/>
                <a:gd name="T50" fmla="*/ 368662857 w 98"/>
                <a:gd name="T51" fmla="*/ 827396758 h 99"/>
                <a:gd name="T52" fmla="*/ 724157629 w 98"/>
                <a:gd name="T53" fmla="*/ 840530097 h 99"/>
                <a:gd name="T54" fmla="*/ 895324600 w 98"/>
                <a:gd name="T55" fmla="*/ 236400109 h 99"/>
                <a:gd name="T56" fmla="*/ 724157629 w 98"/>
                <a:gd name="T57" fmla="*/ 840530097 h 9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0222" tIns="30111" rIns="60222" bIns="30111"/>
            <a:lstStyle/>
            <a:p>
              <a:endParaRPr lang="zh-CN" altLang="en-US" sz="1013"/>
            </a:p>
          </p:txBody>
        </p:sp>
        <p:sp>
          <p:nvSpPr>
            <p:cNvPr id="26641" name="文本框 25"/>
            <p:cNvSpPr txBox="1">
              <a:spLocks noChangeArrowheads="1"/>
            </p:cNvSpPr>
            <p:nvPr/>
          </p:nvSpPr>
          <p:spPr bwMode="auto">
            <a:xfrm>
              <a:off x="3415904" y="2158604"/>
              <a:ext cx="222765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900">
                  <a:solidFill>
                    <a:srgbClr val="262626"/>
                  </a:solidFill>
                  <a:latin typeface="微软雅黑" panose="020B0503020204020204" pitchFamily="34" charset="-122"/>
                  <a:ea typeface="微软雅黑" panose="020B0503020204020204" pitchFamily="34" charset="-122"/>
                </a:rPr>
                <a:t>我们工作室致力于专业</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模板的发布，课件及汇报</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的美化，并为您提供专业的</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个性定制服务。</a:t>
              </a:r>
            </a:p>
          </p:txBody>
        </p:sp>
        <p:sp>
          <p:nvSpPr>
            <p:cNvPr id="26642" name="文本框 26"/>
            <p:cNvSpPr txBox="1">
              <a:spLocks noChangeArrowheads="1"/>
            </p:cNvSpPr>
            <p:nvPr/>
          </p:nvSpPr>
          <p:spPr bwMode="auto">
            <a:xfrm>
              <a:off x="4008835" y="1858566"/>
              <a:ext cx="10417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500" b="1">
                  <a:solidFill>
                    <a:srgbClr val="595959"/>
                  </a:solidFill>
                  <a:latin typeface="微软雅黑" panose="020B0503020204020204" pitchFamily="34" charset="-122"/>
                  <a:ea typeface="微软雅黑" panose="020B0503020204020204" pitchFamily="34" charset="-122"/>
                </a:rPr>
                <a:t>添加标题</a:t>
              </a:r>
            </a:p>
          </p:txBody>
        </p:sp>
      </p:grpSp>
      <p:grpSp>
        <p:nvGrpSpPr>
          <p:cNvPr id="2" name="组合 1"/>
          <p:cNvGrpSpPr/>
          <p:nvPr/>
        </p:nvGrpSpPr>
        <p:grpSpPr>
          <a:xfrm>
            <a:off x="457200" y="1185863"/>
            <a:ext cx="2227660" cy="1480572"/>
            <a:chOff x="457200" y="1185863"/>
            <a:chExt cx="2227660" cy="1480572"/>
          </a:xfrm>
        </p:grpSpPr>
        <p:sp>
          <p:nvSpPr>
            <p:cNvPr id="26631" name="流程图: 联系 10"/>
            <p:cNvSpPr>
              <a:spLocks noChangeArrowheads="1"/>
            </p:cNvSpPr>
            <p:nvPr/>
          </p:nvSpPr>
          <p:spPr bwMode="auto">
            <a:xfrm>
              <a:off x="1360885" y="1185863"/>
              <a:ext cx="554831" cy="554831"/>
            </a:xfrm>
            <a:prstGeom prst="flowChartConnector">
              <a:avLst/>
            </a:prstGeom>
            <a:solidFill>
              <a:srgbClr val="C20009"/>
            </a:solidFill>
            <a:ln w="25400" cmpd="sng">
              <a:solidFill>
                <a:srgbClr val="000000">
                  <a:alpha val="0"/>
                </a:srgbClr>
              </a:solidFill>
              <a:round/>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sp>
          <p:nvSpPr>
            <p:cNvPr id="26632" name="Freeform 168"/>
            <p:cNvSpPr>
              <a:spLocks noEditPoints="1"/>
            </p:cNvSpPr>
            <p:nvPr/>
          </p:nvSpPr>
          <p:spPr bwMode="auto">
            <a:xfrm>
              <a:off x="1502569" y="1319213"/>
              <a:ext cx="260747" cy="267891"/>
            </a:xfrm>
            <a:custGeom>
              <a:avLst/>
              <a:gdLst>
                <a:gd name="T0" fmla="*/ 65574312 w 96"/>
                <a:gd name="T1" fmla="*/ 546728549 h 99"/>
                <a:gd name="T2" fmla="*/ 970522993 w 96"/>
                <a:gd name="T3" fmla="*/ 546728549 h 99"/>
                <a:gd name="T4" fmla="*/ 1009870478 w 96"/>
                <a:gd name="T5" fmla="*/ 533711031 h 99"/>
                <a:gd name="T6" fmla="*/ 1193483621 w 96"/>
                <a:gd name="T7" fmla="*/ 611816141 h 99"/>
                <a:gd name="T8" fmla="*/ 1259057933 w 96"/>
                <a:gd name="T9" fmla="*/ 781043877 h 99"/>
                <a:gd name="T10" fmla="*/ 1193483621 w 96"/>
                <a:gd name="T11" fmla="*/ 950268006 h 99"/>
                <a:gd name="T12" fmla="*/ 1009870478 w 96"/>
                <a:gd name="T13" fmla="*/ 1015355597 h 99"/>
                <a:gd name="T14" fmla="*/ 891831646 w 96"/>
                <a:gd name="T15" fmla="*/ 989320561 h 99"/>
                <a:gd name="T16" fmla="*/ 813140299 w 96"/>
                <a:gd name="T17" fmla="*/ 1106478225 h 99"/>
                <a:gd name="T18" fmla="*/ 878718233 w 96"/>
                <a:gd name="T19" fmla="*/ 1106478225 h 99"/>
                <a:gd name="T20" fmla="*/ 1101675239 w 96"/>
                <a:gd name="T21" fmla="*/ 1106478225 h 99"/>
                <a:gd name="T22" fmla="*/ 931179131 w 96"/>
                <a:gd name="T23" fmla="*/ 1288719872 h 99"/>
                <a:gd name="T24" fmla="*/ 222957006 w 96"/>
                <a:gd name="T25" fmla="*/ 1288719872 h 99"/>
                <a:gd name="T26" fmla="*/ 157382694 w 96"/>
                <a:gd name="T27" fmla="*/ 1288719872 h 99"/>
                <a:gd name="T28" fmla="*/ 0 w 96"/>
                <a:gd name="T29" fmla="*/ 1106478225 h 99"/>
                <a:gd name="T30" fmla="*/ 222957006 w 96"/>
                <a:gd name="T31" fmla="*/ 1106478225 h 99"/>
                <a:gd name="T32" fmla="*/ 275417904 w 96"/>
                <a:gd name="T33" fmla="*/ 1106478225 h 99"/>
                <a:gd name="T34" fmla="*/ 65574312 w 96"/>
                <a:gd name="T35" fmla="*/ 546728549 h 99"/>
                <a:gd name="T36" fmla="*/ 734448952 w 96"/>
                <a:gd name="T37" fmla="*/ 468627048 h 99"/>
                <a:gd name="T38" fmla="*/ 721335538 w 96"/>
                <a:gd name="T39" fmla="*/ 78105109 h 99"/>
                <a:gd name="T40" fmla="*/ 734448952 w 96"/>
                <a:gd name="T41" fmla="*/ 468627048 h 99"/>
                <a:gd name="T42" fmla="*/ 563952844 w 96"/>
                <a:gd name="T43" fmla="*/ 390521939 h 99"/>
                <a:gd name="T44" fmla="*/ 550839430 w 96"/>
                <a:gd name="T45" fmla="*/ 0 h 99"/>
                <a:gd name="T46" fmla="*/ 563952844 w 96"/>
                <a:gd name="T47" fmla="*/ 390521939 h 99"/>
                <a:gd name="T48" fmla="*/ 393456736 w 96"/>
                <a:gd name="T49" fmla="*/ 442592012 h 99"/>
                <a:gd name="T50" fmla="*/ 380339701 w 96"/>
                <a:gd name="T51" fmla="*/ 52070073 h 99"/>
                <a:gd name="T52" fmla="*/ 393456736 w 96"/>
                <a:gd name="T53" fmla="*/ 442592012 h 99"/>
                <a:gd name="T54" fmla="*/ 196726557 w 96"/>
                <a:gd name="T55" fmla="*/ 689921250 h 99"/>
                <a:gd name="T56" fmla="*/ 340995838 w 96"/>
                <a:gd name="T57" fmla="*/ 1041390634 h 99"/>
                <a:gd name="T58" fmla="*/ 432800599 w 96"/>
                <a:gd name="T59" fmla="*/ 976303043 h 99"/>
                <a:gd name="T60" fmla="*/ 314765389 w 96"/>
                <a:gd name="T61" fmla="*/ 676903732 h 99"/>
                <a:gd name="T62" fmla="*/ 196726557 w 96"/>
                <a:gd name="T63" fmla="*/ 689921250 h 99"/>
                <a:gd name="T64" fmla="*/ 1009870478 w 96"/>
                <a:gd name="T65" fmla="*/ 650868695 h 99"/>
                <a:gd name="T66" fmla="*/ 944292544 w 96"/>
                <a:gd name="T67" fmla="*/ 885180415 h 99"/>
                <a:gd name="T68" fmla="*/ 1009870478 w 96"/>
                <a:gd name="T69" fmla="*/ 911215452 h 99"/>
                <a:gd name="T70" fmla="*/ 1101675239 w 96"/>
                <a:gd name="T71" fmla="*/ 872162897 h 99"/>
                <a:gd name="T72" fmla="*/ 1141022723 w 96"/>
                <a:gd name="T73" fmla="*/ 781043877 h 99"/>
                <a:gd name="T74" fmla="*/ 1101675239 w 96"/>
                <a:gd name="T75" fmla="*/ 689921250 h 99"/>
                <a:gd name="T76" fmla="*/ 1009870478 w 96"/>
                <a:gd name="T77" fmla="*/ 650868695 h 99"/>
                <a:gd name="T78" fmla="*/ 1009870478 w 96"/>
                <a:gd name="T79" fmla="*/ 650868695 h 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0222" tIns="30111" rIns="60222" bIns="30111"/>
            <a:lstStyle/>
            <a:p>
              <a:endParaRPr lang="zh-CN" altLang="en-US" sz="1013"/>
            </a:p>
          </p:txBody>
        </p:sp>
        <p:sp>
          <p:nvSpPr>
            <p:cNvPr id="26643" name="文本框 28"/>
            <p:cNvSpPr txBox="1">
              <a:spLocks noChangeArrowheads="1"/>
            </p:cNvSpPr>
            <p:nvPr/>
          </p:nvSpPr>
          <p:spPr bwMode="auto">
            <a:xfrm>
              <a:off x="457200" y="2158604"/>
              <a:ext cx="222766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900">
                  <a:solidFill>
                    <a:srgbClr val="262626"/>
                  </a:solidFill>
                  <a:latin typeface="微软雅黑" panose="020B0503020204020204" pitchFamily="34" charset="-122"/>
                  <a:ea typeface="微软雅黑" panose="020B0503020204020204" pitchFamily="34" charset="-122"/>
                </a:rPr>
                <a:t>我们工作室致力于专业</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模板的发布，课件及汇报</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的美化，并为您提供专业的</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个性定制服务。</a:t>
              </a:r>
            </a:p>
          </p:txBody>
        </p:sp>
        <p:sp>
          <p:nvSpPr>
            <p:cNvPr id="26644" name="文本框 29"/>
            <p:cNvSpPr txBox="1">
              <a:spLocks noChangeArrowheads="1"/>
            </p:cNvSpPr>
            <p:nvPr/>
          </p:nvSpPr>
          <p:spPr bwMode="auto">
            <a:xfrm>
              <a:off x="1050132" y="1858566"/>
              <a:ext cx="10417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500" b="1">
                  <a:solidFill>
                    <a:srgbClr val="595959"/>
                  </a:solidFill>
                  <a:latin typeface="微软雅黑" panose="020B0503020204020204" pitchFamily="34" charset="-122"/>
                  <a:ea typeface="微软雅黑" panose="020B0503020204020204" pitchFamily="34" charset="-122"/>
                </a:rPr>
                <a:t>添加标题</a:t>
              </a:r>
            </a:p>
          </p:txBody>
        </p:sp>
      </p:grpSp>
      <p:grpSp>
        <p:nvGrpSpPr>
          <p:cNvPr id="8" name="组合 7"/>
          <p:cNvGrpSpPr/>
          <p:nvPr/>
        </p:nvGrpSpPr>
        <p:grpSpPr>
          <a:xfrm>
            <a:off x="475060" y="2883694"/>
            <a:ext cx="2227659" cy="1448425"/>
            <a:chOff x="475060" y="2883694"/>
            <a:chExt cx="2227659" cy="1448425"/>
          </a:xfrm>
        </p:grpSpPr>
        <p:sp>
          <p:nvSpPr>
            <p:cNvPr id="26627" name="流程图: 联系 4"/>
            <p:cNvSpPr>
              <a:spLocks noChangeArrowheads="1"/>
            </p:cNvSpPr>
            <p:nvPr/>
          </p:nvSpPr>
          <p:spPr bwMode="auto">
            <a:xfrm>
              <a:off x="1291829" y="2883694"/>
              <a:ext cx="554831" cy="556022"/>
            </a:xfrm>
            <a:prstGeom prst="flowChartConnector">
              <a:avLst/>
            </a:prstGeom>
            <a:solidFill>
              <a:srgbClr val="C00000"/>
            </a:solidFill>
            <a:ln w="25400" cmpd="sng">
              <a:solidFill>
                <a:srgbClr val="000000">
                  <a:alpha val="0"/>
                </a:srgbClr>
              </a:solidFill>
              <a:round/>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sp>
          <p:nvSpPr>
            <p:cNvPr id="26628" name="Freeform 114"/>
            <p:cNvSpPr>
              <a:spLocks noEditPoints="1"/>
            </p:cNvSpPr>
            <p:nvPr/>
          </p:nvSpPr>
          <p:spPr bwMode="auto">
            <a:xfrm>
              <a:off x="1471612" y="3059906"/>
              <a:ext cx="196454" cy="271463"/>
            </a:xfrm>
            <a:custGeom>
              <a:avLst/>
              <a:gdLst>
                <a:gd name="T0" fmla="*/ 476379105 w 73"/>
                <a:gd name="T1" fmla="*/ 0 h 100"/>
                <a:gd name="T2" fmla="*/ 811132281 w 73"/>
                <a:gd name="T3" fmla="*/ 117908832 h 100"/>
                <a:gd name="T4" fmla="*/ 939883779 w 73"/>
                <a:gd name="T5" fmla="*/ 432327558 h 100"/>
                <a:gd name="T6" fmla="*/ 939883779 w 73"/>
                <a:gd name="T7" fmla="*/ 524031210 h 100"/>
                <a:gd name="T8" fmla="*/ 901256894 w 73"/>
                <a:gd name="T9" fmla="*/ 615738482 h 100"/>
                <a:gd name="T10" fmla="*/ 643757487 w 73"/>
                <a:gd name="T11" fmla="*/ 969457739 h 100"/>
                <a:gd name="T12" fmla="*/ 618005035 w 73"/>
                <a:gd name="T13" fmla="*/ 995659299 h 100"/>
                <a:gd name="T14" fmla="*/ 618005035 w 73"/>
                <a:gd name="T15" fmla="*/ 1048062420 h 100"/>
                <a:gd name="T16" fmla="*/ 592256171 w 73"/>
                <a:gd name="T17" fmla="*/ 1048062420 h 100"/>
                <a:gd name="T18" fmla="*/ 566503718 w 73"/>
                <a:gd name="T19" fmla="*/ 1048062420 h 100"/>
                <a:gd name="T20" fmla="*/ 489253538 w 73"/>
                <a:gd name="T21" fmla="*/ 1048062420 h 100"/>
                <a:gd name="T22" fmla="*/ 463504673 w 73"/>
                <a:gd name="T23" fmla="*/ 1048062420 h 100"/>
                <a:gd name="T24" fmla="*/ 399128925 w 73"/>
                <a:gd name="T25" fmla="*/ 1048062420 h 100"/>
                <a:gd name="T26" fmla="*/ 373380060 w 73"/>
                <a:gd name="T27" fmla="*/ 1048062420 h 100"/>
                <a:gd name="T28" fmla="*/ 347627608 w 73"/>
                <a:gd name="T29" fmla="*/ 1048062420 h 100"/>
                <a:gd name="T30" fmla="*/ 347627608 w 73"/>
                <a:gd name="T31" fmla="*/ 1048062420 h 100"/>
                <a:gd name="T32" fmla="*/ 347627608 w 73"/>
                <a:gd name="T33" fmla="*/ 995659299 h 100"/>
                <a:gd name="T34" fmla="*/ 270377427 w 73"/>
                <a:gd name="T35" fmla="*/ 917054618 h 100"/>
                <a:gd name="T36" fmla="*/ 0 w 73"/>
                <a:gd name="T37" fmla="*/ 432327558 h 100"/>
                <a:gd name="T38" fmla="*/ 141625930 w 73"/>
                <a:gd name="T39" fmla="*/ 117908832 h 100"/>
                <a:gd name="T40" fmla="*/ 476379105 w 73"/>
                <a:gd name="T41" fmla="*/ 0 h 100"/>
                <a:gd name="T42" fmla="*/ 579381739 w 73"/>
                <a:gd name="T43" fmla="*/ 1126667102 h 100"/>
                <a:gd name="T44" fmla="*/ 553629286 w 73"/>
                <a:gd name="T45" fmla="*/ 1310078025 h 100"/>
                <a:gd name="T46" fmla="*/ 399128925 w 73"/>
                <a:gd name="T47" fmla="*/ 1310078025 h 100"/>
                <a:gd name="T48" fmla="*/ 386254492 w 73"/>
                <a:gd name="T49" fmla="*/ 1126667102 h 100"/>
                <a:gd name="T50" fmla="*/ 579381739 w 73"/>
                <a:gd name="T51" fmla="*/ 1126667102 h 100"/>
                <a:gd name="T52" fmla="*/ 476379105 w 73"/>
                <a:gd name="T53" fmla="*/ 969457739 h 100"/>
                <a:gd name="T54" fmla="*/ 553629286 w 73"/>
                <a:gd name="T55" fmla="*/ 969457739 h 100"/>
                <a:gd name="T56" fmla="*/ 618005035 w 73"/>
                <a:gd name="T57" fmla="*/ 78604682 h 100"/>
                <a:gd name="T58" fmla="*/ 476379105 w 73"/>
                <a:gd name="T59" fmla="*/ 52403121 h 100"/>
                <a:gd name="T60" fmla="*/ 463504673 w 73"/>
                <a:gd name="T61" fmla="*/ 52403121 h 100"/>
                <a:gd name="T62" fmla="*/ 476379105 w 73"/>
                <a:gd name="T63" fmla="*/ 969457739 h 100"/>
                <a:gd name="T64" fmla="*/ 218876110 w 73"/>
                <a:gd name="T65" fmla="*/ 131007803 h 100"/>
                <a:gd name="T66" fmla="*/ 206001678 w 73"/>
                <a:gd name="T67" fmla="*/ 759845255 h 100"/>
                <a:gd name="T68" fmla="*/ 321878744 w 73"/>
                <a:gd name="T69" fmla="*/ 877754087 h 100"/>
                <a:gd name="T70" fmla="*/ 386254492 w 73"/>
                <a:gd name="T71" fmla="*/ 943256178 h 100"/>
                <a:gd name="T72" fmla="*/ 347627608 w 73"/>
                <a:gd name="T73" fmla="*/ 65505711 h 100"/>
                <a:gd name="T74" fmla="*/ 218876110 w 73"/>
                <a:gd name="T75" fmla="*/ 131007803 h 100"/>
                <a:gd name="T76" fmla="*/ 772508985 w 73"/>
                <a:gd name="T77" fmla="*/ 170311953 h 100"/>
                <a:gd name="T78" fmla="*/ 721007668 w 73"/>
                <a:gd name="T79" fmla="*/ 786046815 h 100"/>
                <a:gd name="T80" fmla="*/ 849759166 w 73"/>
                <a:gd name="T81" fmla="*/ 589536921 h 100"/>
                <a:gd name="T82" fmla="*/ 875508030 w 73"/>
                <a:gd name="T83" fmla="*/ 510932240 h 100"/>
                <a:gd name="T84" fmla="*/ 888382462 w 73"/>
                <a:gd name="T85" fmla="*/ 432327558 h 100"/>
                <a:gd name="T86" fmla="*/ 772508985 w 73"/>
                <a:gd name="T87" fmla="*/ 170311953 h 1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0222" tIns="30111" rIns="60222" bIns="30111"/>
            <a:lstStyle/>
            <a:p>
              <a:endParaRPr lang="zh-CN" altLang="en-US" sz="1013"/>
            </a:p>
          </p:txBody>
        </p:sp>
        <p:sp>
          <p:nvSpPr>
            <p:cNvPr id="26645" name="文本框 31"/>
            <p:cNvSpPr txBox="1">
              <a:spLocks noChangeArrowheads="1"/>
            </p:cNvSpPr>
            <p:nvPr/>
          </p:nvSpPr>
          <p:spPr bwMode="auto">
            <a:xfrm>
              <a:off x="475060" y="3824288"/>
              <a:ext cx="222765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900">
                  <a:solidFill>
                    <a:srgbClr val="262626"/>
                  </a:solidFill>
                  <a:latin typeface="微软雅黑" panose="020B0503020204020204" pitchFamily="34" charset="-122"/>
                  <a:ea typeface="微软雅黑" panose="020B0503020204020204" pitchFamily="34" charset="-122"/>
                </a:rPr>
                <a:t>我们工作室致力于专业</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模板的发布，课件及汇报</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的美化，并为您提供专业的</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个性定制服务。</a:t>
              </a:r>
            </a:p>
          </p:txBody>
        </p:sp>
        <p:sp>
          <p:nvSpPr>
            <p:cNvPr id="26646" name="文本框 32"/>
            <p:cNvSpPr txBox="1">
              <a:spLocks noChangeArrowheads="1"/>
            </p:cNvSpPr>
            <p:nvPr/>
          </p:nvSpPr>
          <p:spPr bwMode="auto">
            <a:xfrm>
              <a:off x="1067991" y="3524250"/>
              <a:ext cx="10417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500" b="1">
                  <a:solidFill>
                    <a:srgbClr val="595959"/>
                  </a:solidFill>
                  <a:latin typeface="微软雅黑" panose="020B0503020204020204" pitchFamily="34" charset="-122"/>
                  <a:ea typeface="微软雅黑" panose="020B0503020204020204" pitchFamily="34" charset="-122"/>
                </a:rPr>
                <a:t>添加标题</a:t>
              </a:r>
            </a:p>
          </p:txBody>
        </p:sp>
      </p:grpSp>
      <p:grpSp>
        <p:nvGrpSpPr>
          <p:cNvPr id="6" name="组合 5"/>
          <p:cNvGrpSpPr/>
          <p:nvPr/>
        </p:nvGrpSpPr>
        <p:grpSpPr>
          <a:xfrm>
            <a:off x="3364707" y="2883694"/>
            <a:ext cx="2227660" cy="1448425"/>
            <a:chOff x="3364707" y="2883694"/>
            <a:chExt cx="2227660" cy="1448425"/>
          </a:xfrm>
        </p:grpSpPr>
        <p:sp>
          <p:nvSpPr>
            <p:cNvPr id="26635" name="流程图: 联系 16"/>
            <p:cNvSpPr>
              <a:spLocks noChangeArrowheads="1"/>
            </p:cNvSpPr>
            <p:nvPr/>
          </p:nvSpPr>
          <p:spPr bwMode="auto">
            <a:xfrm>
              <a:off x="4191001" y="2883694"/>
              <a:ext cx="556022" cy="556022"/>
            </a:xfrm>
            <a:prstGeom prst="flowChartConnector">
              <a:avLst/>
            </a:prstGeom>
            <a:solidFill>
              <a:srgbClr val="C20009"/>
            </a:solidFill>
            <a:ln w="25400" cmpd="sng">
              <a:solidFill>
                <a:srgbClr val="000000">
                  <a:alpha val="0"/>
                </a:srgbClr>
              </a:solidFill>
              <a:round/>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sp>
          <p:nvSpPr>
            <p:cNvPr id="26636" name="Freeform 93"/>
            <p:cNvSpPr>
              <a:spLocks noEditPoints="1"/>
            </p:cNvSpPr>
            <p:nvPr/>
          </p:nvSpPr>
          <p:spPr bwMode="auto">
            <a:xfrm>
              <a:off x="4395788" y="3068241"/>
              <a:ext cx="145256" cy="195263"/>
            </a:xfrm>
            <a:custGeom>
              <a:avLst/>
              <a:gdLst>
                <a:gd name="T0" fmla="*/ 151146301 w 216"/>
                <a:gd name="T1" fmla="*/ 102967521 h 288"/>
                <a:gd name="T2" fmla="*/ 151146301 w 216"/>
                <a:gd name="T3" fmla="*/ 64558664 h 288"/>
                <a:gd name="T4" fmla="*/ 87632558 w 216"/>
                <a:gd name="T5" fmla="*/ 0 h 288"/>
                <a:gd name="T6" fmla="*/ 86829165 w 216"/>
                <a:gd name="T7" fmla="*/ 0 h 288"/>
                <a:gd name="T8" fmla="*/ 85220587 w 216"/>
                <a:gd name="T9" fmla="*/ 0 h 288"/>
                <a:gd name="T10" fmla="*/ 22511132 w 216"/>
                <a:gd name="T11" fmla="*/ 64558664 h 288"/>
                <a:gd name="T12" fmla="*/ 22511132 w 216"/>
                <a:gd name="T13" fmla="*/ 102967521 h 288"/>
                <a:gd name="T14" fmla="*/ 0 w 216"/>
                <a:gd name="T15" fmla="*/ 102967521 h 288"/>
                <a:gd name="T16" fmla="*/ 0 w 216"/>
                <a:gd name="T17" fmla="*/ 235354592 h 288"/>
                <a:gd name="T18" fmla="*/ 173657433 w 216"/>
                <a:gd name="T19" fmla="*/ 235354592 h 288"/>
                <a:gd name="T20" fmla="*/ 173657433 w 216"/>
                <a:gd name="T21" fmla="*/ 102967521 h 288"/>
                <a:gd name="T22" fmla="*/ 151146301 w 216"/>
                <a:gd name="T23" fmla="*/ 102967521 h 288"/>
                <a:gd name="T24" fmla="*/ 106928326 w 216"/>
                <a:gd name="T25" fmla="*/ 211655510 h 288"/>
                <a:gd name="T26" fmla="*/ 67533397 w 216"/>
                <a:gd name="T27" fmla="*/ 211655510 h 288"/>
                <a:gd name="T28" fmla="*/ 77181281 w 216"/>
                <a:gd name="T29" fmla="*/ 168344299 h 288"/>
                <a:gd name="T30" fmla="*/ 67533397 w 216"/>
                <a:gd name="T31" fmla="*/ 151182895 h 288"/>
                <a:gd name="T32" fmla="*/ 86829165 w 216"/>
                <a:gd name="T33" fmla="*/ 131569861 h 288"/>
                <a:gd name="T34" fmla="*/ 106928326 w 216"/>
                <a:gd name="T35" fmla="*/ 151182895 h 288"/>
                <a:gd name="T36" fmla="*/ 96476153 w 216"/>
                <a:gd name="T37" fmla="*/ 168344299 h 288"/>
                <a:gd name="T38" fmla="*/ 106928326 w 216"/>
                <a:gd name="T39" fmla="*/ 211655510 h 288"/>
                <a:gd name="T40" fmla="*/ 118987285 w 216"/>
                <a:gd name="T41" fmla="*/ 102967521 h 288"/>
                <a:gd name="T42" fmla="*/ 53865859 w 216"/>
                <a:gd name="T43" fmla="*/ 102967521 h 288"/>
                <a:gd name="T44" fmla="*/ 53865859 w 216"/>
                <a:gd name="T45" fmla="*/ 64558664 h 288"/>
                <a:gd name="T46" fmla="*/ 85220587 w 216"/>
                <a:gd name="T47" fmla="*/ 32688389 h 288"/>
                <a:gd name="T48" fmla="*/ 86829165 w 216"/>
                <a:gd name="T49" fmla="*/ 32688389 h 288"/>
                <a:gd name="T50" fmla="*/ 87632558 w 216"/>
                <a:gd name="T51" fmla="*/ 32688389 h 288"/>
                <a:gd name="T52" fmla="*/ 118987285 w 216"/>
                <a:gd name="T53" fmla="*/ 64558664 h 288"/>
                <a:gd name="T54" fmla="*/ 118987285 w 216"/>
                <a:gd name="T55" fmla="*/ 102967521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26647" name="文本框 34"/>
            <p:cNvSpPr txBox="1">
              <a:spLocks noChangeArrowheads="1"/>
            </p:cNvSpPr>
            <p:nvPr/>
          </p:nvSpPr>
          <p:spPr bwMode="auto">
            <a:xfrm>
              <a:off x="3364707" y="3824288"/>
              <a:ext cx="222766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900">
                  <a:solidFill>
                    <a:srgbClr val="262626"/>
                  </a:solidFill>
                  <a:latin typeface="微软雅黑" panose="020B0503020204020204" pitchFamily="34" charset="-122"/>
                  <a:ea typeface="微软雅黑" panose="020B0503020204020204" pitchFamily="34" charset="-122"/>
                </a:rPr>
                <a:t>我们工作室致力于专业</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模板的发布，课件及汇报</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的美化，并为您提供专业的</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个性定制服务。</a:t>
              </a:r>
            </a:p>
          </p:txBody>
        </p:sp>
        <p:sp>
          <p:nvSpPr>
            <p:cNvPr id="26648" name="文本框 35"/>
            <p:cNvSpPr txBox="1">
              <a:spLocks noChangeArrowheads="1"/>
            </p:cNvSpPr>
            <p:nvPr/>
          </p:nvSpPr>
          <p:spPr bwMode="auto">
            <a:xfrm>
              <a:off x="3957638" y="3524250"/>
              <a:ext cx="10417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500" b="1">
                  <a:solidFill>
                    <a:srgbClr val="595959"/>
                  </a:solidFill>
                  <a:latin typeface="微软雅黑" panose="020B0503020204020204" pitchFamily="34" charset="-122"/>
                  <a:ea typeface="微软雅黑" panose="020B0503020204020204" pitchFamily="34" charset="-122"/>
                </a:rPr>
                <a:t>添加标题</a:t>
              </a:r>
            </a:p>
          </p:txBody>
        </p:sp>
      </p:grpSp>
      <p:grpSp>
        <p:nvGrpSpPr>
          <p:cNvPr id="4" name="组合 3"/>
          <p:cNvGrpSpPr/>
          <p:nvPr/>
        </p:nvGrpSpPr>
        <p:grpSpPr>
          <a:xfrm>
            <a:off x="6374607" y="1185863"/>
            <a:ext cx="2227660" cy="1480572"/>
            <a:chOff x="6374607" y="1185863"/>
            <a:chExt cx="2227660" cy="1480572"/>
          </a:xfrm>
        </p:grpSpPr>
        <p:sp>
          <p:nvSpPr>
            <p:cNvPr id="26633" name="流程图: 联系 13"/>
            <p:cNvSpPr>
              <a:spLocks noChangeArrowheads="1"/>
            </p:cNvSpPr>
            <p:nvPr/>
          </p:nvSpPr>
          <p:spPr bwMode="auto">
            <a:xfrm>
              <a:off x="7202091" y="1185863"/>
              <a:ext cx="556022" cy="554831"/>
            </a:xfrm>
            <a:prstGeom prst="flowChartConnector">
              <a:avLst/>
            </a:prstGeom>
            <a:solidFill>
              <a:srgbClr val="C20009"/>
            </a:solidFill>
            <a:ln w="25400" cmpd="sng">
              <a:solidFill>
                <a:srgbClr val="000000">
                  <a:alpha val="0"/>
                </a:srgbClr>
              </a:solidFill>
              <a:round/>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sp>
          <p:nvSpPr>
            <p:cNvPr id="26634" name="Freeform 176"/>
            <p:cNvSpPr>
              <a:spLocks noEditPoints="1"/>
            </p:cNvSpPr>
            <p:nvPr/>
          </p:nvSpPr>
          <p:spPr bwMode="auto">
            <a:xfrm>
              <a:off x="7350919" y="1340644"/>
              <a:ext cx="275035" cy="245269"/>
            </a:xfrm>
            <a:custGeom>
              <a:avLst/>
              <a:gdLst>
                <a:gd name="T0" fmla="*/ 474584715 w 101"/>
                <a:gd name="T1" fmla="*/ 1016640786 h 90"/>
                <a:gd name="T2" fmla="*/ 514131626 w 101"/>
                <a:gd name="T3" fmla="*/ 1056250780 h 90"/>
                <a:gd name="T4" fmla="*/ 553682168 w 101"/>
                <a:gd name="T5" fmla="*/ 1056250780 h 90"/>
                <a:gd name="T6" fmla="*/ 580045565 w 101"/>
                <a:gd name="T7" fmla="*/ 1043046238 h 90"/>
                <a:gd name="T8" fmla="*/ 606412592 w 101"/>
                <a:gd name="T9" fmla="*/ 990235334 h 90"/>
                <a:gd name="T10" fmla="*/ 606412592 w 101"/>
                <a:gd name="T11" fmla="*/ 990235334 h 90"/>
                <a:gd name="T12" fmla="*/ 606412592 w 101"/>
                <a:gd name="T13" fmla="*/ 620548106 h 90"/>
                <a:gd name="T14" fmla="*/ 395487263 w 101"/>
                <a:gd name="T15" fmla="*/ 686563552 h 90"/>
                <a:gd name="T16" fmla="*/ 0 w 101"/>
                <a:gd name="T17" fmla="*/ 686563552 h 90"/>
                <a:gd name="T18" fmla="*/ 580045565 w 101"/>
                <a:gd name="T19" fmla="*/ 79219989 h 90"/>
                <a:gd name="T20" fmla="*/ 606412592 w 101"/>
                <a:gd name="T21" fmla="*/ 0 h 90"/>
                <a:gd name="T22" fmla="*/ 725056956 w 101"/>
                <a:gd name="T23" fmla="*/ 0 h 90"/>
                <a:gd name="T24" fmla="*/ 751423984 w 101"/>
                <a:gd name="T25" fmla="*/ 79219989 h 90"/>
                <a:gd name="T26" fmla="*/ 1331469548 w 101"/>
                <a:gd name="T27" fmla="*/ 686563552 h 90"/>
                <a:gd name="T28" fmla="*/ 949165799 w 101"/>
                <a:gd name="T29" fmla="*/ 686563552 h 90"/>
                <a:gd name="T30" fmla="*/ 738240470 w 101"/>
                <a:gd name="T31" fmla="*/ 620548106 h 90"/>
                <a:gd name="T32" fmla="*/ 738240470 w 101"/>
                <a:gd name="T33" fmla="*/ 990235334 h 90"/>
                <a:gd name="T34" fmla="*/ 738240470 w 101"/>
                <a:gd name="T35" fmla="*/ 990235334 h 90"/>
                <a:gd name="T36" fmla="*/ 659143017 w 101"/>
                <a:gd name="T37" fmla="*/ 1161876222 h 90"/>
                <a:gd name="T38" fmla="*/ 566862051 w 101"/>
                <a:gd name="T39" fmla="*/ 1188281674 h 90"/>
                <a:gd name="T40" fmla="*/ 474584715 w 101"/>
                <a:gd name="T41" fmla="*/ 1175077131 h 90"/>
                <a:gd name="T42" fmla="*/ 342753207 w 101"/>
                <a:gd name="T43" fmla="*/ 1043046238 h 90"/>
                <a:gd name="T44" fmla="*/ 474584715 w 101"/>
                <a:gd name="T45" fmla="*/ 1016640786 h 90"/>
                <a:gd name="T46" fmla="*/ 949165799 w 101"/>
                <a:gd name="T47" fmla="*/ 567733568 h 90"/>
                <a:gd name="T48" fmla="*/ 1054630280 w 101"/>
                <a:gd name="T49" fmla="*/ 541328116 h 90"/>
                <a:gd name="T50" fmla="*/ 751423984 w 101"/>
                <a:gd name="T51" fmla="*/ 171640888 h 90"/>
                <a:gd name="T52" fmla="*/ 949165799 w 101"/>
                <a:gd name="T53" fmla="*/ 567733568 h 90"/>
                <a:gd name="T54" fmla="*/ 131827877 w 101"/>
                <a:gd name="T55" fmla="*/ 528123573 h 90"/>
                <a:gd name="T56" fmla="*/ 263655755 w 101"/>
                <a:gd name="T57" fmla="*/ 514922664 h 90"/>
                <a:gd name="T58" fmla="*/ 435034173 w 101"/>
                <a:gd name="T59" fmla="*/ 211250883 h 90"/>
                <a:gd name="T60" fmla="*/ 131827877 w 101"/>
                <a:gd name="T61" fmla="*/ 528123573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0222" tIns="30111" rIns="60222" bIns="30111"/>
            <a:lstStyle/>
            <a:p>
              <a:endParaRPr lang="zh-CN" altLang="en-US" sz="1013"/>
            </a:p>
          </p:txBody>
        </p:sp>
        <p:sp>
          <p:nvSpPr>
            <p:cNvPr id="26639" name="文本框 22"/>
            <p:cNvSpPr txBox="1">
              <a:spLocks noChangeArrowheads="1"/>
            </p:cNvSpPr>
            <p:nvPr/>
          </p:nvSpPr>
          <p:spPr bwMode="auto">
            <a:xfrm>
              <a:off x="6374607" y="2158604"/>
              <a:ext cx="222766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900">
                  <a:solidFill>
                    <a:srgbClr val="262626"/>
                  </a:solidFill>
                  <a:latin typeface="微软雅黑" panose="020B0503020204020204" pitchFamily="34" charset="-122"/>
                  <a:ea typeface="微软雅黑" panose="020B0503020204020204" pitchFamily="34" charset="-122"/>
                </a:rPr>
                <a:t>我们工作室致力于专业</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模板的发布，课件及汇报</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的美化，并为您提供专业的</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个性定制服务。</a:t>
              </a:r>
            </a:p>
          </p:txBody>
        </p:sp>
        <p:sp>
          <p:nvSpPr>
            <p:cNvPr id="26640" name="文本框 23"/>
            <p:cNvSpPr txBox="1">
              <a:spLocks noChangeArrowheads="1"/>
            </p:cNvSpPr>
            <p:nvPr/>
          </p:nvSpPr>
          <p:spPr bwMode="auto">
            <a:xfrm>
              <a:off x="6967538" y="1858566"/>
              <a:ext cx="10417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500" b="1">
                  <a:solidFill>
                    <a:srgbClr val="595959"/>
                  </a:solidFill>
                  <a:latin typeface="微软雅黑" panose="020B0503020204020204" pitchFamily="34" charset="-122"/>
                  <a:ea typeface="微软雅黑" panose="020B0503020204020204" pitchFamily="34" charset="-122"/>
                </a:rPr>
                <a:t>添加标题</a:t>
              </a:r>
            </a:p>
          </p:txBody>
        </p:sp>
      </p:grpSp>
      <p:grpSp>
        <p:nvGrpSpPr>
          <p:cNvPr id="7" name="组合 6"/>
          <p:cNvGrpSpPr/>
          <p:nvPr/>
        </p:nvGrpSpPr>
        <p:grpSpPr>
          <a:xfrm>
            <a:off x="6254354" y="2883694"/>
            <a:ext cx="2227659" cy="1448425"/>
            <a:chOff x="6254354" y="2883694"/>
            <a:chExt cx="2227659" cy="1448425"/>
          </a:xfrm>
        </p:grpSpPr>
        <p:sp>
          <p:nvSpPr>
            <p:cNvPr id="26637" name="流程图: 联系 19"/>
            <p:cNvSpPr>
              <a:spLocks noChangeArrowheads="1"/>
            </p:cNvSpPr>
            <p:nvPr/>
          </p:nvSpPr>
          <p:spPr bwMode="auto">
            <a:xfrm>
              <a:off x="7090172" y="2883694"/>
              <a:ext cx="556022" cy="556022"/>
            </a:xfrm>
            <a:prstGeom prst="flowChartConnector">
              <a:avLst/>
            </a:prstGeom>
            <a:solidFill>
              <a:srgbClr val="C00000"/>
            </a:solidFill>
            <a:ln w="25400" cmpd="sng">
              <a:solidFill>
                <a:srgbClr val="000000">
                  <a:alpha val="0"/>
                </a:srgbClr>
              </a:solidFill>
              <a:round/>
              <a:headEnd/>
              <a:tailEnd/>
            </a:ln>
          </p:spPr>
          <p:txBody>
            <a:bodyPr lIns="0" tIns="0" rIns="0" bIns="0" anchor="ctr"/>
            <a:lstStyle/>
            <a:p>
              <a:pPr defTabSz="438150">
                <a:defRPr/>
              </a:pPr>
              <a:endParaRPr lang="zh-CN" altLang="en-US" sz="3000">
                <a:solidFill>
                  <a:srgbClr val="FFFFFF"/>
                </a:solidFill>
                <a:effectLst>
                  <a:outerShdw blurRad="38100" dist="38100" dir="2700000" algn="tl">
                    <a:srgbClr val="000000"/>
                  </a:outerShdw>
                </a:effectLst>
              </a:endParaRPr>
            </a:p>
          </p:txBody>
        </p:sp>
        <p:sp>
          <p:nvSpPr>
            <p:cNvPr id="26638" name="Freeform 147"/>
            <p:cNvSpPr>
              <a:spLocks noEditPoints="1"/>
            </p:cNvSpPr>
            <p:nvPr/>
          </p:nvSpPr>
          <p:spPr bwMode="auto">
            <a:xfrm>
              <a:off x="7275910" y="3018235"/>
              <a:ext cx="183356" cy="288131"/>
            </a:xfrm>
            <a:custGeom>
              <a:avLst/>
              <a:gdLst>
                <a:gd name="T0" fmla="*/ 758916080 w 67"/>
                <a:gd name="T1" fmla="*/ 131355231 h 106"/>
                <a:gd name="T2" fmla="*/ 825489906 w 67"/>
                <a:gd name="T3" fmla="*/ 669910593 h 106"/>
                <a:gd name="T4" fmla="*/ 679031137 w 67"/>
                <a:gd name="T5" fmla="*/ 866941628 h 106"/>
                <a:gd name="T6" fmla="*/ 732286549 w 67"/>
                <a:gd name="T7" fmla="*/ 853807192 h 106"/>
                <a:gd name="T8" fmla="*/ 758916080 w 67"/>
                <a:gd name="T9" fmla="*/ 958889927 h 106"/>
                <a:gd name="T10" fmla="*/ 745601315 w 67"/>
                <a:gd name="T11" fmla="*/ 1050838227 h 106"/>
                <a:gd name="T12" fmla="*/ 758916080 w 67"/>
                <a:gd name="T13" fmla="*/ 1129652090 h 106"/>
                <a:gd name="T14" fmla="*/ 732286549 w 67"/>
                <a:gd name="T15" fmla="*/ 1221600390 h 106"/>
                <a:gd name="T16" fmla="*/ 199714182 w 67"/>
                <a:gd name="T17" fmla="*/ 1274141758 h 106"/>
                <a:gd name="T18" fmla="*/ 159773535 w 67"/>
                <a:gd name="T19" fmla="*/ 1247872886 h 106"/>
                <a:gd name="T20" fmla="*/ 159773535 w 67"/>
                <a:gd name="T21" fmla="*/ 1090245158 h 106"/>
                <a:gd name="T22" fmla="*/ 159773535 w 67"/>
                <a:gd name="T23" fmla="*/ 1077110723 h 106"/>
                <a:gd name="T24" fmla="*/ 159773535 w 67"/>
                <a:gd name="T25" fmla="*/ 932621055 h 106"/>
                <a:gd name="T26" fmla="*/ 199714182 w 67"/>
                <a:gd name="T27" fmla="*/ 906348559 h 106"/>
                <a:gd name="T28" fmla="*/ 213028947 w 67"/>
                <a:gd name="T29" fmla="*/ 827534696 h 106"/>
                <a:gd name="T30" fmla="*/ 0 w 67"/>
                <a:gd name="T31" fmla="*/ 446607062 h 106"/>
                <a:gd name="T32" fmla="*/ 439372659 w 67"/>
                <a:gd name="T33" fmla="*/ 0 h 106"/>
                <a:gd name="T34" fmla="*/ 372802482 w 67"/>
                <a:gd name="T35" fmla="*/ 538555361 h 106"/>
                <a:gd name="T36" fmla="*/ 399428363 w 67"/>
                <a:gd name="T37" fmla="*/ 512282865 h 106"/>
                <a:gd name="T38" fmla="*/ 439372659 w 67"/>
                <a:gd name="T39" fmla="*/ 538555361 h 106"/>
                <a:gd name="T40" fmla="*/ 479316955 w 67"/>
                <a:gd name="T41" fmla="*/ 512282865 h 106"/>
                <a:gd name="T42" fmla="*/ 519257602 w 67"/>
                <a:gd name="T43" fmla="*/ 538555361 h 106"/>
                <a:gd name="T44" fmla="*/ 572516663 w 67"/>
                <a:gd name="T45" fmla="*/ 499148429 h 106"/>
                <a:gd name="T46" fmla="*/ 519257602 w 67"/>
                <a:gd name="T47" fmla="*/ 683045029 h 106"/>
                <a:gd name="T48" fmla="*/ 585831429 w 67"/>
                <a:gd name="T49" fmla="*/ 866941628 h 106"/>
                <a:gd name="T50" fmla="*/ 585831429 w 67"/>
                <a:gd name="T51" fmla="*/ 761858892 h 106"/>
                <a:gd name="T52" fmla="*/ 745601315 w 67"/>
                <a:gd name="T53" fmla="*/ 617369225 h 106"/>
                <a:gd name="T54" fmla="*/ 692345902 w 67"/>
                <a:gd name="T55" fmla="*/ 197031035 h 106"/>
                <a:gd name="T56" fmla="*/ 199714182 w 67"/>
                <a:gd name="T57" fmla="*/ 197031035 h 106"/>
                <a:gd name="T58" fmla="*/ 146458769 w 67"/>
                <a:gd name="T59" fmla="*/ 630503661 h 106"/>
                <a:gd name="T60" fmla="*/ 306228655 w 67"/>
                <a:gd name="T61" fmla="*/ 774993328 h 106"/>
                <a:gd name="T62" fmla="*/ 306228655 w 67"/>
                <a:gd name="T63" fmla="*/ 880079688 h 106"/>
                <a:gd name="T64" fmla="*/ 386117247 w 67"/>
                <a:gd name="T65" fmla="*/ 683045029 h 106"/>
                <a:gd name="T66" fmla="*/ 332858186 w 67"/>
                <a:gd name="T67" fmla="*/ 499148429 h 106"/>
                <a:gd name="T68" fmla="*/ 532572368 w 67"/>
                <a:gd name="T69" fmla="*/ 564827857 h 106"/>
                <a:gd name="T70" fmla="*/ 479316955 w 67"/>
                <a:gd name="T71" fmla="*/ 551689797 h 106"/>
                <a:gd name="T72" fmla="*/ 399428363 w 67"/>
                <a:gd name="T73" fmla="*/ 551689797 h 106"/>
                <a:gd name="T74" fmla="*/ 359487716 w 67"/>
                <a:gd name="T75" fmla="*/ 551689797 h 106"/>
                <a:gd name="T76" fmla="*/ 426057894 w 67"/>
                <a:gd name="T77" fmla="*/ 669910593 h 106"/>
                <a:gd name="T78" fmla="*/ 426057894 w 67"/>
                <a:gd name="T79" fmla="*/ 880079688 h 106"/>
                <a:gd name="T80" fmla="*/ 466002190 w 67"/>
                <a:gd name="T81" fmla="*/ 669910593 h 106"/>
                <a:gd name="T82" fmla="*/ 466002190 w 67"/>
                <a:gd name="T83" fmla="*/ 656776157 h 106"/>
                <a:gd name="T84" fmla="*/ 572516663 w 67"/>
                <a:gd name="T85" fmla="*/ 1261007322 h 106"/>
                <a:gd name="T86" fmla="*/ 452687425 w 67"/>
                <a:gd name="T87" fmla="*/ 1392362553 h 106"/>
                <a:gd name="T88" fmla="*/ 572516663 w 67"/>
                <a:gd name="T89" fmla="*/ 1261007322 h 106"/>
                <a:gd name="T90" fmla="*/ 226343712 w 67"/>
                <a:gd name="T91" fmla="*/ 1155924586 h 106"/>
                <a:gd name="T92" fmla="*/ 226343712 w 67"/>
                <a:gd name="T93" fmla="*/ 1182193458 h 106"/>
                <a:gd name="T94" fmla="*/ 665716372 w 67"/>
                <a:gd name="T95" fmla="*/ 1129652090 h 106"/>
                <a:gd name="T96" fmla="*/ 665716372 w 67"/>
                <a:gd name="T97" fmla="*/ 958889927 h 106"/>
                <a:gd name="T98" fmla="*/ 226343712 w 67"/>
                <a:gd name="T99" fmla="*/ 1011434919 h 106"/>
                <a:gd name="T100" fmla="*/ 665716372 w 67"/>
                <a:gd name="T101" fmla="*/ 972027987 h 106"/>
                <a:gd name="T102" fmla="*/ 665716372 w 67"/>
                <a:gd name="T103" fmla="*/ 958889927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0222" tIns="30111" rIns="60222" bIns="30111"/>
            <a:lstStyle/>
            <a:p>
              <a:endParaRPr lang="zh-CN" altLang="en-US" sz="1013"/>
            </a:p>
          </p:txBody>
        </p:sp>
        <p:sp>
          <p:nvSpPr>
            <p:cNvPr id="26649" name="文本框 37"/>
            <p:cNvSpPr txBox="1">
              <a:spLocks noChangeArrowheads="1"/>
            </p:cNvSpPr>
            <p:nvPr/>
          </p:nvSpPr>
          <p:spPr bwMode="auto">
            <a:xfrm>
              <a:off x="6254354" y="3824288"/>
              <a:ext cx="222765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900">
                  <a:solidFill>
                    <a:srgbClr val="262626"/>
                  </a:solidFill>
                  <a:latin typeface="微软雅黑" panose="020B0503020204020204" pitchFamily="34" charset="-122"/>
                  <a:ea typeface="微软雅黑" panose="020B0503020204020204" pitchFamily="34" charset="-122"/>
                </a:rPr>
                <a:t>我们工作室致力于专业</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模板的发布，课件及汇报</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的美化，并为您提供专业的</a:t>
              </a:r>
              <a:r>
                <a:rPr lang="en-US" altLang="zh-CN" sz="900">
                  <a:solidFill>
                    <a:srgbClr val="262626"/>
                  </a:solidFill>
                  <a:latin typeface="微软雅黑" panose="020B0503020204020204" pitchFamily="34" charset="-122"/>
                  <a:ea typeface="微软雅黑" panose="020B0503020204020204" pitchFamily="34" charset="-122"/>
                </a:rPr>
                <a:t>PPT</a:t>
              </a:r>
              <a:r>
                <a:rPr lang="zh-CN" altLang="en-US" sz="900">
                  <a:solidFill>
                    <a:srgbClr val="262626"/>
                  </a:solidFill>
                  <a:latin typeface="微软雅黑" panose="020B0503020204020204" pitchFamily="34" charset="-122"/>
                  <a:ea typeface="微软雅黑" panose="020B0503020204020204" pitchFamily="34" charset="-122"/>
                </a:rPr>
                <a:t>个性定制服务。</a:t>
              </a:r>
            </a:p>
          </p:txBody>
        </p:sp>
        <p:sp>
          <p:nvSpPr>
            <p:cNvPr id="26650" name="文本框 38"/>
            <p:cNvSpPr txBox="1">
              <a:spLocks noChangeArrowheads="1"/>
            </p:cNvSpPr>
            <p:nvPr/>
          </p:nvSpPr>
          <p:spPr bwMode="auto">
            <a:xfrm>
              <a:off x="6847285" y="3524250"/>
              <a:ext cx="10417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500" b="1">
                  <a:solidFill>
                    <a:srgbClr val="595959"/>
                  </a:solidFill>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129172588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终止 1"/>
          <p:cNvSpPr/>
          <p:nvPr/>
        </p:nvSpPr>
        <p:spPr>
          <a:xfrm>
            <a:off x="1536700" y="939800"/>
            <a:ext cx="3048000" cy="1320800"/>
          </a:xfrm>
          <a:prstGeom prst="flowChartTerminator">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流程图: 终止 2"/>
          <p:cNvSpPr/>
          <p:nvPr/>
        </p:nvSpPr>
        <p:spPr>
          <a:xfrm>
            <a:off x="1536700" y="2717800"/>
            <a:ext cx="3048000" cy="1320800"/>
          </a:xfrm>
          <a:prstGeom prst="flowChartTerminator">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26"/>
          <p:cNvSpPr txBox="1"/>
          <p:nvPr/>
        </p:nvSpPr>
        <p:spPr bwMode="auto">
          <a:xfrm>
            <a:off x="5058179" y="939800"/>
            <a:ext cx="2295121" cy="1346907"/>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5" name="TextBox 26"/>
          <p:cNvSpPr txBox="1"/>
          <p:nvPr/>
        </p:nvSpPr>
        <p:spPr bwMode="auto">
          <a:xfrm>
            <a:off x="5058179" y="2691693"/>
            <a:ext cx="2295121" cy="1346907"/>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cxnSp>
        <p:nvCxnSpPr>
          <p:cNvPr id="7" name="直接连接符 6"/>
          <p:cNvCxnSpPr/>
          <p:nvPr/>
        </p:nvCxnSpPr>
        <p:spPr>
          <a:xfrm>
            <a:off x="723900" y="2425700"/>
            <a:ext cx="75311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23900" y="4305300"/>
            <a:ext cx="75311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81351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3"/>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3000"/>
                            </p:stCondLst>
                            <p:childTnLst>
                              <p:par>
                                <p:cTn id="25" presetID="16" presetClass="entr" presetSubtype="21"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par>
                                <p:cTn id="28" presetID="16" presetClass="entr" presetSubtype="21"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
            <a:ext cx="9144000" cy="5162336"/>
            <a:chOff x="0" y="-1"/>
            <a:chExt cx="9144000" cy="5162336"/>
          </a:xfrm>
        </p:grpSpPr>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
              <a:ext cx="9141291" cy="5143500"/>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81329" y="3428999"/>
              <a:ext cx="3659962" cy="1660189"/>
            </a:xfrm>
            <a:prstGeom prst="rect">
              <a:avLst/>
            </a:prstGeom>
          </p:spPr>
        </p:pic>
        <p:pic>
          <p:nvPicPr>
            <p:cNvPr id="3" name="图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6" y="3748180"/>
              <a:ext cx="9143244" cy="1414155"/>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4543" y="2853961"/>
              <a:ext cx="2601057" cy="2096049"/>
            </a:xfrm>
            <a:prstGeom prst="rect">
              <a:avLst/>
            </a:prstGeom>
          </p:spPr>
        </p:pic>
      </p:grpSp>
      <p:sp>
        <p:nvSpPr>
          <p:cNvPr id="25" name="文本占位符 4"/>
          <p:cNvSpPr txBox="1">
            <a:spLocks/>
          </p:cNvSpPr>
          <p:nvPr>
            <p:custDataLst>
              <p:tags r:id="rId1"/>
            </p:custDataLst>
          </p:nvPr>
        </p:nvSpPr>
        <p:spPr>
          <a:xfrm>
            <a:off x="3383360" y="813243"/>
            <a:ext cx="2243138" cy="2971800"/>
          </a:xfrm>
          <a:prstGeom prst="rect">
            <a:avLst/>
          </a:prstGeom>
        </p:spPr>
        <p:txBody>
          <a:bodyPr lIns="0" tIns="0" rIns="189000" bIns="675000" anchor="ctr"/>
          <a:lstStyle>
            <a:lvl1pPr indent="0" algn="ctr">
              <a:lnSpc>
                <a:spcPct val="90000"/>
              </a:lnSpc>
              <a:spcBef>
                <a:spcPts val="1000"/>
              </a:spcBef>
              <a:buFont typeface="Arial" panose="020B0604020202020204" pitchFamily="34" charset="0"/>
              <a:buNone/>
              <a:defRPr sz="49600">
                <a:solidFill>
                  <a:schemeClr val="accent1">
                    <a:lumMod val="60000"/>
                    <a:lumOff val="40000"/>
                  </a:schemeClr>
                </a:solidFill>
                <a:latin typeface="Bell MT" panose="02020503060305020303" pitchFamily="18"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defRPr/>
            </a:lvl4pPr>
            <a:lvl5pPr marL="2057400" indent="-228600">
              <a:lnSpc>
                <a:spcPct val="90000"/>
              </a:lnSpc>
              <a:spcBef>
                <a:spcPts val="500"/>
              </a:spcBef>
              <a:buFont typeface="Arial" panose="020B0604020202020204" pitchFamily="34" charset="0"/>
              <a:buChar char="•"/>
              <a:defRPr/>
            </a:lvl5pPr>
            <a:lvl6pPr marL="2514600" indent="-228600">
              <a:lnSpc>
                <a:spcPct val="90000"/>
              </a:lnSpc>
              <a:spcBef>
                <a:spcPts val="500"/>
              </a:spcBef>
              <a:buFont typeface="Arial" panose="020B0604020202020204" pitchFamily="34" charset="0"/>
              <a:buChar char="•"/>
              <a:defRPr/>
            </a:lvl6pPr>
            <a:lvl7pPr marL="2971800" indent="-228600">
              <a:lnSpc>
                <a:spcPct val="90000"/>
              </a:lnSpc>
              <a:spcBef>
                <a:spcPts val="500"/>
              </a:spcBef>
              <a:buFont typeface="Arial" panose="020B0604020202020204" pitchFamily="34" charset="0"/>
              <a:buChar char="•"/>
              <a:defRPr/>
            </a:lvl7pPr>
            <a:lvl8pPr marL="3429000" indent="-228600">
              <a:lnSpc>
                <a:spcPct val="90000"/>
              </a:lnSpc>
              <a:spcBef>
                <a:spcPts val="500"/>
              </a:spcBef>
              <a:buFont typeface="Arial" panose="020B0604020202020204" pitchFamily="34" charset="0"/>
              <a:buChar char="•"/>
              <a:defRPr/>
            </a:lvl8pPr>
            <a:lvl9pPr marL="3886200" indent="-228600">
              <a:lnSpc>
                <a:spcPct val="90000"/>
              </a:lnSpc>
              <a:spcBef>
                <a:spcPts val="500"/>
              </a:spcBef>
              <a:buFont typeface="Arial" panose="020B0604020202020204" pitchFamily="34" charset="0"/>
              <a:buChar char="•"/>
              <a:defRPr/>
            </a:lvl9pPr>
          </a:lstStyle>
          <a:p>
            <a:pPr>
              <a:lnSpc>
                <a:spcPct val="100000"/>
              </a:lnSpc>
              <a:spcBef>
                <a:spcPts val="0"/>
              </a:spcBef>
              <a:defRPr/>
            </a:pPr>
            <a:r>
              <a:rPr lang="en-US" altLang="zh-CN" sz="37200" kern="0" dirty="0" smtClean="0">
                <a:solidFill>
                  <a:srgbClr val="C00000"/>
                </a:solidFill>
              </a:rPr>
              <a:t>2</a:t>
            </a:r>
            <a:endParaRPr lang="zh-CN" altLang="en-US" sz="37200" kern="0" dirty="0">
              <a:solidFill>
                <a:srgbClr val="C00000"/>
              </a:solidFill>
            </a:endParaRPr>
          </a:p>
        </p:txBody>
      </p:sp>
      <p:grpSp>
        <p:nvGrpSpPr>
          <p:cNvPr id="6" name="组合 5"/>
          <p:cNvGrpSpPr/>
          <p:nvPr/>
        </p:nvGrpSpPr>
        <p:grpSpPr>
          <a:xfrm>
            <a:off x="2548732" y="1673416"/>
            <a:ext cx="3912394" cy="1085103"/>
            <a:chOff x="2548732" y="1841500"/>
            <a:chExt cx="3912394" cy="1085103"/>
          </a:xfrm>
        </p:grpSpPr>
        <p:sp>
          <p:nvSpPr>
            <p:cNvPr id="26" name="标题 5"/>
            <p:cNvSpPr txBox="1">
              <a:spLocks/>
            </p:cNvSpPr>
            <p:nvPr>
              <p:custDataLst>
                <p:tags r:id="rId2"/>
              </p:custDataLst>
            </p:nvPr>
          </p:nvSpPr>
          <p:spPr>
            <a:xfrm>
              <a:off x="2548732" y="1841500"/>
              <a:ext cx="3912394" cy="831499"/>
            </a:xfrm>
            <a:prstGeom prst="rect">
              <a:avLst/>
            </a:prstGeom>
            <a:solidFill>
              <a:srgbClr val="FFFFFF">
                <a:alpha val="80000"/>
              </a:srgbClr>
            </a:solidFill>
          </p:spPr>
          <p:txBody>
            <a:bodyPr bIns="0" anchor="ctr">
              <a:normAutofit/>
            </a:bodyPr>
            <a:lstStyle>
              <a:lvl1pPr algn="ctr">
                <a:lnSpc>
                  <a:spcPct val="90000"/>
                </a:lnSpc>
                <a:spcBef>
                  <a:spcPct val="0"/>
                </a:spcBef>
                <a:buNone/>
                <a:defRPr sz="4000">
                  <a:latin typeface="+mj-lt"/>
                  <a:ea typeface="+mj-ea"/>
                  <a:cs typeface="+mj-cs"/>
                </a:defRPr>
              </a:lvl1pPr>
            </a:lstStyle>
            <a:p>
              <a:pPr>
                <a:defRPr/>
              </a:pPr>
              <a:r>
                <a:rPr lang="zh-CN" altLang="en-US" sz="3000" kern="0" dirty="0" smtClean="0">
                  <a:solidFill>
                    <a:srgbClr val="C00000"/>
                  </a:solidFill>
                  <a:latin typeface="微软雅黑" panose="020B0503020204020204" pitchFamily="34" charset="-122"/>
                  <a:ea typeface="微软雅黑" panose="020B0503020204020204" pitchFamily="34" charset="-122"/>
                </a:rPr>
                <a:t>第二部分</a:t>
              </a:r>
              <a:endParaRPr lang="zh-CN" altLang="en-US" sz="3000" kern="0" dirty="0">
                <a:solidFill>
                  <a:srgbClr val="C00000"/>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3"/>
              </p:custDataLst>
            </p:nvPr>
          </p:nvSpPr>
          <p:spPr>
            <a:xfrm>
              <a:off x="2548732" y="2672999"/>
              <a:ext cx="3912394" cy="253604"/>
            </a:xfrm>
            <a:prstGeom prst="rect">
              <a:avLst/>
            </a:prstGeom>
            <a:solidFill>
              <a:srgbClr val="FFFFFF">
                <a:alpha val="74118"/>
              </a:srgbClr>
            </a:solidFill>
          </p:spPr>
          <p:txBody>
            <a:bodyPr anchor="b">
              <a:no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defRPr/>
              </a:pPr>
              <a:r>
                <a:rPr lang="zh-CN" altLang="en-US" sz="2400" b="1" kern="0" dirty="0" smtClean="0">
                  <a:solidFill>
                    <a:srgbClr val="C00000"/>
                  </a:solidFill>
                  <a:latin typeface="Calibri" panose="020F0502020204030204" pitchFamily="34" charset="0"/>
                </a:rPr>
                <a:t>单击此处添加文字标题内容</a:t>
              </a:r>
              <a:endParaRPr lang="en-US" altLang="zh-CN" sz="2400" b="1" kern="0" dirty="0">
                <a:solidFill>
                  <a:srgbClr val="C00000"/>
                </a:solidFill>
                <a:latin typeface="Calibri" panose="020F0502020204030204" pitchFamily="34" charset="0"/>
              </a:endParaRPr>
            </a:p>
          </p:txBody>
        </p:sp>
      </p:grpSp>
    </p:spTree>
    <p:extLst>
      <p:ext uri="{BB962C8B-B14F-4D97-AF65-F5344CB8AC3E}">
        <p14:creationId xmlns:p14="http://schemas.microsoft.com/office/powerpoint/2010/main" val="49123458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750" fill="hold"/>
                                        <p:tgtEl>
                                          <p:spTgt spid="25"/>
                                        </p:tgtEl>
                                        <p:attrNameLst>
                                          <p:attrName>ppt_w</p:attrName>
                                        </p:attrNameLst>
                                      </p:cBhvr>
                                      <p:tavLst>
                                        <p:tav tm="0">
                                          <p:val>
                                            <p:fltVal val="0"/>
                                          </p:val>
                                        </p:tav>
                                        <p:tav tm="100000">
                                          <p:val>
                                            <p:strVal val="#ppt_w"/>
                                          </p:val>
                                        </p:tav>
                                      </p:tavLst>
                                    </p:anim>
                                    <p:anim calcmode="lin" valueType="num">
                                      <p:cBhvr>
                                        <p:cTn id="8" dur="750" fill="hold"/>
                                        <p:tgtEl>
                                          <p:spTgt spid="25"/>
                                        </p:tgtEl>
                                        <p:attrNameLst>
                                          <p:attrName>ppt_h</p:attrName>
                                        </p:attrNameLst>
                                      </p:cBhvr>
                                      <p:tavLst>
                                        <p:tav tm="0">
                                          <p:val>
                                            <p:strVal val="#ppt_h"/>
                                          </p:val>
                                        </p:tav>
                                        <p:tav tm="100000">
                                          <p:val>
                                            <p:strVal val="#ppt_h"/>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521130648"/>
  <p:tag name="MH_LIBRARY" val="GRAPHIC"/>
  <p:tag name="MH_ORDER" val="Freeform 9"/>
</p:tagLst>
</file>

<file path=ppt/tags/tag10.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标题 5"/>
</p:tagLst>
</file>

<file path=ppt/tags/tag11.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文本占位符 6"/>
</p:tagLst>
</file>

<file path=ppt/tags/tag12.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文本占位符 4"/>
</p:tagLst>
</file>

<file path=ppt/tags/tag13.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标题 5"/>
</p:tagLst>
</file>

<file path=ppt/tags/tag14.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文本占位符 6"/>
</p:tagLst>
</file>

<file path=ppt/tags/tag15.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文本占位符 4"/>
</p:tagLst>
</file>

<file path=ppt/tags/tag16.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标题 5"/>
</p:tagLst>
</file>

<file path=ppt/tags/tag17.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文本占位符 6"/>
</p:tagLst>
</file>

<file path=ppt/tags/tag18.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文本占位符 4"/>
</p:tagLst>
</file>

<file path=ppt/tags/tag19.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标题 5"/>
</p:tagLst>
</file>

<file path=ppt/tags/tag2.xml><?xml version="1.0" encoding="utf-8"?>
<p:tagLst xmlns:a="http://schemas.openxmlformats.org/drawingml/2006/main" xmlns:r="http://schemas.openxmlformats.org/officeDocument/2006/relationships" xmlns:p="http://schemas.openxmlformats.org/presentationml/2006/main">
  <p:tag name="MH" val="20170521130648"/>
  <p:tag name="MH_LIBRARY" val="GRAPHIC"/>
  <p:tag name="MH_ORDER" val="Freeform 10"/>
</p:tagLst>
</file>

<file path=ppt/tags/tag20.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文本占位符 6"/>
</p:tagLst>
</file>

<file path=ppt/tags/tag3.xml><?xml version="1.0" encoding="utf-8"?>
<p:tagLst xmlns:a="http://schemas.openxmlformats.org/drawingml/2006/main" xmlns:r="http://schemas.openxmlformats.org/officeDocument/2006/relationships" xmlns:p="http://schemas.openxmlformats.org/presentationml/2006/main">
  <p:tag name="MH" val="20170521130648"/>
  <p:tag name="MH_LIBRARY" val="GRAPHIC"/>
  <p:tag name="MH_ORDER" val="Freeform 43"/>
</p:tagLst>
</file>

<file path=ppt/tags/tag4.xml><?xml version="1.0" encoding="utf-8"?>
<p:tagLst xmlns:a="http://schemas.openxmlformats.org/drawingml/2006/main" xmlns:r="http://schemas.openxmlformats.org/officeDocument/2006/relationships" xmlns:p="http://schemas.openxmlformats.org/presentationml/2006/main">
  <p:tag name="MH" val="20170521130648"/>
  <p:tag name="MH_LIBRARY" val="GRAPHIC"/>
  <p:tag name="MH_ORDER" val="Freeform 44"/>
</p:tagLst>
</file>

<file path=ppt/tags/tag5.xml><?xml version="1.0" encoding="utf-8"?>
<p:tagLst xmlns:a="http://schemas.openxmlformats.org/drawingml/2006/main" xmlns:r="http://schemas.openxmlformats.org/officeDocument/2006/relationships" xmlns:p="http://schemas.openxmlformats.org/presentationml/2006/main">
  <p:tag name="MH" val="20170521130648"/>
  <p:tag name="MH_LIBRARY" val="GRAPHIC"/>
  <p:tag name="MH_ORDER" val="Freeform 41"/>
</p:tagLst>
</file>

<file path=ppt/tags/tag6.xml><?xml version="1.0" encoding="utf-8"?>
<p:tagLst xmlns:a="http://schemas.openxmlformats.org/drawingml/2006/main" xmlns:r="http://schemas.openxmlformats.org/officeDocument/2006/relationships" xmlns:p="http://schemas.openxmlformats.org/presentationml/2006/main">
  <p:tag name="MH" val="20170521130648"/>
  <p:tag name="MH_LIBRARY" val="GRAPHIC"/>
  <p:tag name="MH_ORDER" val="Freeform 42"/>
</p:tagLst>
</file>

<file path=ppt/tags/tag7.xml><?xml version="1.0" encoding="utf-8"?>
<p:tagLst xmlns:a="http://schemas.openxmlformats.org/drawingml/2006/main" xmlns:r="http://schemas.openxmlformats.org/officeDocument/2006/relationships" xmlns:p="http://schemas.openxmlformats.org/presentationml/2006/main">
  <p:tag name="MH" val="20170521130648"/>
  <p:tag name="MH_LIBRARY" val="GRAPHIC"/>
  <p:tag name="MH_ORDER" val="Freeform 39"/>
</p:tagLst>
</file>

<file path=ppt/tags/tag8.xml><?xml version="1.0" encoding="utf-8"?>
<p:tagLst xmlns:a="http://schemas.openxmlformats.org/drawingml/2006/main" xmlns:r="http://schemas.openxmlformats.org/officeDocument/2006/relationships" xmlns:p="http://schemas.openxmlformats.org/presentationml/2006/main">
  <p:tag name="MH" val="20170521130648"/>
  <p:tag name="MH_LIBRARY" val="GRAPHIC"/>
  <p:tag name="MH_ORDER" val="Freeform 40"/>
</p:tagLst>
</file>

<file path=ppt/tags/tag9.xml><?xml version="1.0" encoding="utf-8"?>
<p:tagLst xmlns:a="http://schemas.openxmlformats.org/drawingml/2006/main" xmlns:r="http://schemas.openxmlformats.org/officeDocument/2006/relationships" xmlns:p="http://schemas.openxmlformats.org/presentationml/2006/main">
  <p:tag name="MH" val="20170521130853"/>
  <p:tag name="MH_LIBRARY" val="GRAPHIC"/>
  <p:tag name="MH_ORDER" val="文本占位符 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121</TotalTime>
  <Words>1820</Words>
  <Application>Microsoft Office PowerPoint</Application>
  <PresentationFormat>全屏显示(16:9)</PresentationFormat>
  <Paragraphs>182</Paragraphs>
  <Slides>27</Slides>
  <Notes>8</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AutoBVT</cp:lastModifiedBy>
  <cp:revision>33</cp:revision>
  <dcterms:created xsi:type="dcterms:W3CDTF">2017-03-04T06:55:50Z</dcterms:created>
  <dcterms:modified xsi:type="dcterms:W3CDTF">2017-09-23T11:07:34Z</dcterms:modified>
</cp:coreProperties>
</file>