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5"/>
  </p:notesMasterIdLst>
  <p:sldIdLst>
    <p:sldId id="256" r:id="rId2"/>
    <p:sldId id="271" r:id="rId3"/>
    <p:sldId id="272" r:id="rId4"/>
    <p:sldId id="296" r:id="rId5"/>
    <p:sldId id="297" r:id="rId6"/>
    <p:sldId id="300" r:id="rId7"/>
    <p:sldId id="298" r:id="rId8"/>
    <p:sldId id="301" r:id="rId9"/>
    <p:sldId id="299" r:id="rId10"/>
    <p:sldId id="261" r:id="rId11"/>
    <p:sldId id="259" r:id="rId12"/>
    <p:sldId id="260" r:id="rId13"/>
    <p:sldId id="302" r:id="rId14"/>
    <p:sldId id="280" r:id="rId15"/>
    <p:sldId id="262" r:id="rId16"/>
    <p:sldId id="265" r:id="rId17"/>
    <p:sldId id="263" r:id="rId18"/>
    <p:sldId id="303" r:id="rId19"/>
    <p:sldId id="266" r:id="rId20"/>
    <p:sldId id="276" r:id="rId21"/>
    <p:sldId id="277" r:id="rId22"/>
    <p:sldId id="258" r:id="rId23"/>
    <p:sldId id="30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704D"/>
    <a:srgbClr val="E39E8E"/>
    <a:srgbClr val="262626"/>
    <a:srgbClr val="BFBFBF"/>
    <a:srgbClr val="767171"/>
    <a:srgbClr val="C5BCB3"/>
    <a:srgbClr val="BB9D83"/>
    <a:srgbClr val="B5A085"/>
    <a:srgbClr val="C3B9AF"/>
    <a:srgbClr val="7F8B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2974" autoAdjust="0"/>
  </p:normalViewPr>
  <p:slideViewPr>
    <p:cSldViewPr snapToGrid="0">
      <p:cViewPr>
        <p:scale>
          <a:sx n="42" d="100"/>
          <a:sy n="42" d="100"/>
        </p:scale>
        <p:origin x="-1878" y="-98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1EEE7-EF14-4B5E-9FA6-1DBC8F2973CC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E56D6-0CE7-4080-AC7F-4B277B157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60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550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63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735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E56D6-0CE7-4080-AC7F-4B277B157C7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6858000 h 6858000"/>
              <a:gd name="connsiteX2" fmla="*/ 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5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02AC-4262-46CA-BCCC-60F6C87AD2E1}" type="datetimeFigureOut">
              <a:rPr lang="zh-CN" altLang="en-US" smtClean="0"/>
              <a:t>2018/10/23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8E3AA-1A4F-47E3-9F64-58CF2AE0FD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085178"/>
      </p:ext>
    </p:extLst>
  </p:cSld>
  <p:clrMapOvr>
    <a:masterClrMapping/>
  </p:clrMapOvr>
  <p:transition spd="slow" advClick="0" advTm="5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transition spd="slow" advClick="0" advTm="5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4AA994C-BE22-4257-A717-71F6509F7BFA}"/>
              </a:ext>
            </a:extLst>
          </p:cNvPr>
          <p:cNvGrpSpPr/>
          <p:nvPr/>
        </p:nvGrpSpPr>
        <p:grpSpPr>
          <a:xfrm>
            <a:off x="460105" y="361917"/>
            <a:ext cx="11133241" cy="6134165"/>
            <a:chOff x="309251" y="240631"/>
            <a:chExt cx="11573498" cy="637673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E0A0017A-BC44-4B6D-81EA-98C6DE48847F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半闭框 27">
              <a:extLst>
                <a:ext uri="{FF2B5EF4-FFF2-40B4-BE49-F238E27FC236}">
                  <a16:creationId xmlns:a16="http://schemas.microsoft.com/office/drawing/2014/main" xmlns="" id="{CBA0CCE0-B25A-4F3D-9E7E-F69C2611214D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半闭框 28">
              <a:extLst>
                <a:ext uri="{FF2B5EF4-FFF2-40B4-BE49-F238E27FC236}">
                  <a16:creationId xmlns:a16="http://schemas.microsoft.com/office/drawing/2014/main" xmlns="" id="{5711A201-FC0A-44C2-8147-6AAF98DAACAE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Rectangle 23"/>
          <p:cNvSpPr/>
          <p:nvPr/>
        </p:nvSpPr>
        <p:spPr>
          <a:xfrm>
            <a:off x="3405891" y="4301507"/>
            <a:ext cx="5380216" cy="525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000" noProof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Nulla imperdiet volutpat dui at fermentum </a:t>
            </a:r>
            <a:r>
              <a:rPr lang="en-US" altLang="zh-CN" sz="1000" noProof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lorem ipsum dolor sit amet</a:t>
            </a:r>
            <a:endParaRPr lang="en-US" sz="1000" noProof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纯音乐 - 忧伤还是快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78602" y="-1173580"/>
            <a:ext cx="609600" cy="6096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4BA7D0B-5FBD-456C-9791-E5C6C58E70AC}"/>
              </a:ext>
            </a:extLst>
          </p:cNvPr>
          <p:cNvGrpSpPr/>
          <p:nvPr/>
        </p:nvGrpSpPr>
        <p:grpSpPr>
          <a:xfrm>
            <a:off x="5468063" y="5230629"/>
            <a:ext cx="1255872" cy="254570"/>
            <a:chOff x="5754255" y="6262253"/>
            <a:chExt cx="683490" cy="138546"/>
          </a:xfrm>
          <a:solidFill>
            <a:srgbClr val="E8704D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30F56A8-8CFD-4E77-966E-B40F7FA9FD65}"/>
                </a:ext>
              </a:extLst>
            </p:cNvPr>
            <p:cNvSpPr/>
            <p:nvPr/>
          </p:nvSpPr>
          <p:spPr>
            <a:xfrm>
              <a:off x="5754255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953B7EE-9400-4CCE-B404-C2BCBCAEF6D2}"/>
                </a:ext>
              </a:extLst>
            </p:cNvPr>
            <p:cNvSpPr/>
            <p:nvPr/>
          </p:nvSpPr>
          <p:spPr>
            <a:xfrm>
              <a:off x="6026727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CE5EF47A-1650-45AC-B924-06A600FDB0FA}"/>
                </a:ext>
              </a:extLst>
            </p:cNvPr>
            <p:cNvSpPr/>
            <p:nvPr/>
          </p:nvSpPr>
          <p:spPr>
            <a:xfrm>
              <a:off x="6299199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647CE1B-C9BC-4F74-9F20-DE0634DF2325}"/>
              </a:ext>
            </a:extLst>
          </p:cNvPr>
          <p:cNvGrpSpPr/>
          <p:nvPr/>
        </p:nvGrpSpPr>
        <p:grpSpPr>
          <a:xfrm>
            <a:off x="4427985" y="1372801"/>
            <a:ext cx="3362038" cy="338554"/>
            <a:chOff x="4427985" y="756224"/>
            <a:chExt cx="3362038" cy="33855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F31FC6DD-F927-4C81-ACB7-2E8D0010BAF1}"/>
                </a:ext>
              </a:extLst>
            </p:cNvPr>
            <p:cNvGrpSpPr/>
            <p:nvPr/>
          </p:nvGrpSpPr>
          <p:grpSpPr>
            <a:xfrm>
              <a:off x="4427985" y="925501"/>
              <a:ext cx="3362038" cy="1"/>
              <a:chOff x="4391889" y="925501"/>
              <a:chExt cx="3362038" cy="1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AE4D7F7C-A218-4DCC-8B08-78C6AA725B20}"/>
                  </a:ext>
                </a:extLst>
              </p:cNvPr>
              <p:cNvCxnSpPr/>
              <p:nvPr/>
            </p:nvCxnSpPr>
            <p:spPr>
              <a:xfrm>
                <a:off x="4391889" y="925502"/>
                <a:ext cx="406400" cy="0"/>
              </a:xfrm>
              <a:prstGeom prst="line">
                <a:avLst/>
              </a:prstGeom>
              <a:ln w="19050">
                <a:solidFill>
                  <a:srgbClr val="E8704D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2930FB9D-483D-4FA8-865B-EC98AF689AAE}"/>
                  </a:ext>
                </a:extLst>
              </p:cNvPr>
              <p:cNvCxnSpPr/>
              <p:nvPr/>
            </p:nvCxnSpPr>
            <p:spPr>
              <a:xfrm>
                <a:off x="7347527" y="925501"/>
                <a:ext cx="406400" cy="0"/>
              </a:xfrm>
              <a:prstGeom prst="line">
                <a:avLst/>
              </a:prstGeom>
              <a:ln w="19050">
                <a:solidFill>
                  <a:srgbClr val="E8704D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1A2386C-C072-4ECF-912E-F3B32DFD4437}"/>
                </a:ext>
              </a:extLst>
            </p:cNvPr>
            <p:cNvSpPr txBox="1"/>
            <p:nvPr/>
          </p:nvSpPr>
          <p:spPr>
            <a:xfrm>
              <a:off x="4641273" y="756224"/>
              <a:ext cx="29094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北欧极简主题风格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936024" y="1945864"/>
            <a:ext cx="8181402" cy="221599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blipFill>
                  <a:blip r:embed="rId6"/>
                  <a:stretch>
                    <a:fillRect/>
                  </a:stretch>
                </a:blipFill>
                <a:latin typeface="方正小标宋简体" panose="03000509000000000000" pitchFamily="65" charset="-122"/>
                <a:ea typeface="汉鼎繁粗隶" panose="02010609000101010101" pitchFamily="49" charset="-122"/>
                <a:cs typeface="Open Sans" panose="020B0606030504020204" pitchFamily="34" charset="0"/>
              </a:rPr>
              <a:t>旅行日记</a:t>
            </a:r>
            <a:endParaRPr lang="en-US" altLang="zh-CN" sz="13800" dirty="0">
              <a:blipFill>
                <a:blip r:embed="rId6"/>
                <a:stretch>
                  <a:fillRect/>
                </a:stretch>
              </a:blipFill>
              <a:latin typeface="方正小标宋简体" panose="03000509000000000000" pitchFamily="65" charset="-122"/>
              <a:ea typeface="汉鼎繁粗隶" panose="02010609000101010101" pitchFamily="49" charset="-122"/>
              <a:cs typeface="Open Sans" panose="020B0606030504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EF16331-AE5C-4A2E-B547-A6E8F20DCE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20" b="22969"/>
          <a:stretch/>
        </p:blipFill>
        <p:spPr>
          <a:xfrm>
            <a:off x="-4012" y="0"/>
            <a:ext cx="12204033" cy="498674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924800" y="1385454"/>
            <a:ext cx="4267200" cy="40514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33DB0B1-A3C2-4D1F-AE18-51E657AB0A54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FDF59C11-DA1E-4F75-B67F-1E4C68B77676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半闭框 8">
              <a:extLst>
                <a:ext uri="{FF2B5EF4-FFF2-40B4-BE49-F238E27FC236}">
                  <a16:creationId xmlns:a16="http://schemas.microsoft.com/office/drawing/2014/main" xmlns="" id="{04126803-6761-44BB-8DF9-D81B11151344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半闭框 9">
              <a:extLst>
                <a:ext uri="{FF2B5EF4-FFF2-40B4-BE49-F238E27FC236}">
                  <a16:creationId xmlns:a16="http://schemas.microsoft.com/office/drawing/2014/main" xmlns="" id="{61829D18-5952-4F4B-ABCF-E65C81A9D1D2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6BB3CF3C-30FF-4215-91CE-6AF43589ED5F}"/>
              </a:ext>
            </a:extLst>
          </p:cNvPr>
          <p:cNvSpPr txBox="1"/>
          <p:nvPr/>
        </p:nvSpPr>
        <p:spPr>
          <a:xfrm>
            <a:off x="477693" y="3927588"/>
            <a:ext cx="4005012" cy="5676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旅途中の美食</a:t>
            </a:r>
            <a:endParaRPr lang="en-US" sz="4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915FBE0-7302-40B2-9A9D-16D1A6D982AB}"/>
              </a:ext>
            </a:extLst>
          </p:cNvPr>
          <p:cNvSpPr txBox="1"/>
          <p:nvPr/>
        </p:nvSpPr>
        <p:spPr>
          <a:xfrm>
            <a:off x="477693" y="4495269"/>
            <a:ext cx="3898954" cy="31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 can choose whether or not to support certain items, 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xmlns="" id="{F4B3CD4A-F355-4942-A9AB-4890786FB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214" y="5378162"/>
            <a:ext cx="10874101" cy="68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</a:t>
            </a: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75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690AB99-AFBF-48AD-859F-58819E57D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" t="-76" r="984" b="4191"/>
          <a:stretch/>
        </p:blipFill>
        <p:spPr>
          <a:xfrm>
            <a:off x="8020290" y="2176763"/>
            <a:ext cx="2929798" cy="28251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6D355EB-B3BB-4DD7-A4C6-A849D90C28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7" b="10665"/>
          <a:stretch/>
        </p:blipFill>
        <p:spPr>
          <a:xfrm>
            <a:off x="4620126" y="2176763"/>
            <a:ext cx="2947738" cy="282516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AE8FFE9-8F86-4D5F-A139-7BDB8CB819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2" r="16390"/>
          <a:stretch/>
        </p:blipFill>
        <p:spPr>
          <a:xfrm>
            <a:off x="1237911" y="2176763"/>
            <a:ext cx="2929789" cy="282516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5B871BE-716E-4DE1-AE0E-F18EA006B602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95F8C54-0B16-43CD-A5AE-54296124C3F7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半闭框 9">
              <a:extLst>
                <a:ext uri="{FF2B5EF4-FFF2-40B4-BE49-F238E27FC236}">
                  <a16:creationId xmlns:a16="http://schemas.microsoft.com/office/drawing/2014/main" xmlns="" id="{99AC2125-4127-4329-A657-08DF955C405E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半闭框 10">
              <a:extLst>
                <a:ext uri="{FF2B5EF4-FFF2-40B4-BE49-F238E27FC236}">
                  <a16:creationId xmlns:a16="http://schemas.microsoft.com/office/drawing/2014/main" xmlns="" id="{0B3ADAE7-DA42-4893-8F36-EBA29DD5FB9D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8AEDD3E-6BDF-417F-AB1F-17595DB50A1B}"/>
              </a:ext>
            </a:extLst>
          </p:cNvPr>
          <p:cNvGrpSpPr/>
          <p:nvPr/>
        </p:nvGrpSpPr>
        <p:grpSpPr>
          <a:xfrm>
            <a:off x="4105929" y="671575"/>
            <a:ext cx="4005012" cy="1150374"/>
            <a:chOff x="4105929" y="671575"/>
            <a:chExt cx="4005012" cy="115037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D20A4EB-966B-4AE4-9589-D250CF9ED4DF}"/>
                </a:ext>
              </a:extLst>
            </p:cNvPr>
            <p:cNvSpPr txBox="1"/>
            <p:nvPr/>
          </p:nvSpPr>
          <p:spPr>
            <a:xfrm>
              <a:off x="4146518" y="1242983"/>
              <a:ext cx="3898954" cy="31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 can choose whether or not to support certain items, 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xmlns="" id="{46DF4CD1-F805-4B7F-A527-E608AF4EE881}"/>
                </a:ext>
              </a:extLst>
            </p:cNvPr>
            <p:cNvSpPr txBox="1"/>
            <p:nvPr/>
          </p:nvSpPr>
          <p:spPr>
            <a:xfrm>
              <a:off x="4105929" y="671575"/>
              <a:ext cx="4005012" cy="5676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40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旅途中の美食</a:t>
              </a:r>
              <a:endParaRPr 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CE08128-48D8-4E6D-B899-5305A69E0BD7}"/>
                </a:ext>
              </a:extLst>
            </p:cNvPr>
            <p:cNvGrpSpPr/>
            <p:nvPr/>
          </p:nvGrpSpPr>
          <p:grpSpPr>
            <a:xfrm>
              <a:off x="5752668" y="1683403"/>
              <a:ext cx="683490" cy="138546"/>
              <a:chOff x="5754255" y="6262253"/>
              <a:chExt cx="683490" cy="138546"/>
            </a:xfrm>
            <a:solidFill>
              <a:srgbClr val="E8704D"/>
            </a:solidFill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1602A8E8-9EF2-47EA-8402-C2E8B18D0CE1}"/>
                  </a:ext>
                </a:extLst>
              </p:cNvPr>
              <p:cNvSpPr/>
              <p:nvPr/>
            </p:nvSpPr>
            <p:spPr>
              <a:xfrm>
                <a:off x="5754255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87E3377B-66A9-4E5E-AD57-6F5D16DA23F4}"/>
                  </a:ext>
                </a:extLst>
              </p:cNvPr>
              <p:cNvSpPr/>
              <p:nvPr/>
            </p:nvSpPr>
            <p:spPr>
              <a:xfrm>
                <a:off x="6026727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60A2FC03-2E92-4698-A390-A81B6F3D118F}"/>
                  </a:ext>
                </a:extLst>
              </p:cNvPr>
              <p:cNvSpPr/>
              <p:nvPr/>
            </p:nvSpPr>
            <p:spPr>
              <a:xfrm>
                <a:off x="6299199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4" name="Rectangle 8">
            <a:extLst>
              <a:ext uri="{FF2B5EF4-FFF2-40B4-BE49-F238E27FC236}">
                <a16:creationId xmlns:a16="http://schemas.microsoft.com/office/drawing/2014/main" xmlns="" id="{708328FD-2E0B-4823-AFD3-A0333B490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018" y="5402226"/>
            <a:ext cx="9719070" cy="68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他的神情、他的声音、他衣角一条蜿蜒的纹路，他一切的一切，都足以回味千百遍，在黑暗或光明的河流里千缠百绕，长出花叶参天。或有樵夫看尽了枯荣，问为什么爱呢？可是在遥远的人之初，第一次心跳加速，第一次手足无措，第一次相思无从。</a:t>
            </a: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1D44753-05E8-48DB-B7A8-2771053B35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"/>
          <a:stretch/>
        </p:blipFill>
        <p:spPr>
          <a:xfrm>
            <a:off x="6306532" y="3017333"/>
            <a:ext cx="5885468" cy="384066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05AF5E9-9E7C-48D0-BFF7-720110D3E4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9"/>
          <a:stretch/>
        </p:blipFill>
        <p:spPr>
          <a:xfrm>
            <a:off x="0" y="1"/>
            <a:ext cx="6306532" cy="411544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5B871BE-716E-4DE1-AE0E-F18EA006B602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E95F8C54-0B16-43CD-A5AE-54296124C3F7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半闭框 15">
              <a:extLst>
                <a:ext uri="{FF2B5EF4-FFF2-40B4-BE49-F238E27FC236}">
                  <a16:creationId xmlns:a16="http://schemas.microsoft.com/office/drawing/2014/main" xmlns="" id="{99AC2125-4127-4329-A657-08DF955C405E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半闭框 16">
              <a:extLst>
                <a:ext uri="{FF2B5EF4-FFF2-40B4-BE49-F238E27FC236}">
                  <a16:creationId xmlns:a16="http://schemas.microsoft.com/office/drawing/2014/main" xmlns="" id="{0B3ADAE7-DA42-4893-8F36-EBA29DD5FB9D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AE22307-DDD4-45E6-845E-D68AAEA7DA28}"/>
              </a:ext>
            </a:extLst>
          </p:cNvPr>
          <p:cNvGrpSpPr/>
          <p:nvPr/>
        </p:nvGrpSpPr>
        <p:grpSpPr>
          <a:xfrm>
            <a:off x="6766147" y="960272"/>
            <a:ext cx="4620891" cy="1673636"/>
            <a:chOff x="6766147" y="960272"/>
            <a:chExt cx="4620891" cy="167363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B260E46A-E9F9-477F-BB84-AF55E42BB79B}"/>
                </a:ext>
              </a:extLst>
            </p:cNvPr>
            <p:cNvGrpSpPr/>
            <p:nvPr/>
          </p:nvGrpSpPr>
          <p:grpSpPr>
            <a:xfrm>
              <a:off x="6766147" y="960272"/>
              <a:ext cx="2359002" cy="559304"/>
              <a:chOff x="7025679" y="936209"/>
              <a:chExt cx="2174736" cy="559304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799FC2B0-3F28-481F-8BE3-315FA022C437}"/>
                  </a:ext>
                </a:extLst>
              </p:cNvPr>
              <p:cNvSpPr txBox="1"/>
              <p:nvPr/>
            </p:nvSpPr>
            <p:spPr>
              <a:xfrm>
                <a:off x="7025679" y="936209"/>
                <a:ext cx="1887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输入标题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6A15F0AB-9124-4554-A51E-2454D71A65C9}"/>
                  </a:ext>
                </a:extLst>
              </p:cNvPr>
              <p:cNvSpPr txBox="1"/>
              <p:nvPr/>
            </p:nvSpPr>
            <p:spPr>
              <a:xfrm>
                <a:off x="7048178" y="1223131"/>
                <a:ext cx="2152237" cy="272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b="1" spc="3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YOUR TITLE TEXT HERE</a:t>
                </a:r>
                <a:endParaRPr lang="zh-CN" altLang="en-US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24" name="Rectangle 8">
              <a:extLst>
                <a:ext uri="{FF2B5EF4-FFF2-40B4-BE49-F238E27FC236}">
                  <a16:creationId xmlns:a16="http://schemas.microsoft.com/office/drawing/2014/main" xmlns="" id="{8A14EE3B-459B-40A7-ADF5-A301D031D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9337" y="1581953"/>
              <a:ext cx="4537701" cy="105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他的神情、他的声音、他衣角一条蜿蜒的纹路，他一切的一切，都足以回味千百遍，在黑暗或光明的河流里千缠百绕，长出花叶参天。或有樵夫看尽了枯荣，问为什么爱呢？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0B4DF4E-3F61-45D9-96D4-E75694CC36BA}"/>
              </a:ext>
            </a:extLst>
          </p:cNvPr>
          <p:cNvGrpSpPr/>
          <p:nvPr/>
        </p:nvGrpSpPr>
        <p:grpSpPr>
          <a:xfrm>
            <a:off x="1164875" y="4508338"/>
            <a:ext cx="4648402" cy="1673636"/>
            <a:chOff x="6849337" y="960272"/>
            <a:chExt cx="4648402" cy="167363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F6A1F41-0FA4-4A24-87B7-808E258E871B}"/>
                </a:ext>
              </a:extLst>
            </p:cNvPr>
            <p:cNvGrpSpPr/>
            <p:nvPr/>
          </p:nvGrpSpPr>
          <p:grpSpPr>
            <a:xfrm>
              <a:off x="9163142" y="960272"/>
              <a:ext cx="2334597" cy="540453"/>
              <a:chOff x="9235439" y="936209"/>
              <a:chExt cx="2152237" cy="540453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53F5823A-69C7-4A83-9FF7-FCBA4DCE1D12}"/>
                  </a:ext>
                </a:extLst>
              </p:cNvPr>
              <p:cNvSpPr txBox="1"/>
              <p:nvPr/>
            </p:nvSpPr>
            <p:spPr>
              <a:xfrm>
                <a:off x="9447297" y="936209"/>
                <a:ext cx="1887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输入标题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F6F442B8-699F-4052-A619-EBF6C968A70F}"/>
                  </a:ext>
                </a:extLst>
              </p:cNvPr>
              <p:cNvSpPr txBox="1"/>
              <p:nvPr/>
            </p:nvSpPr>
            <p:spPr>
              <a:xfrm>
                <a:off x="9235439" y="1223131"/>
                <a:ext cx="2152237" cy="253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900" b="1" spc="3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YOUR TITLE TEXT HERE</a:t>
                </a:r>
                <a:endParaRPr lang="zh-CN" altLang="en-US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28" name="Rectangle 8">
              <a:extLst>
                <a:ext uri="{FF2B5EF4-FFF2-40B4-BE49-F238E27FC236}">
                  <a16:creationId xmlns:a16="http://schemas.microsoft.com/office/drawing/2014/main" xmlns="" id="{AAE9CC17-97A8-49D9-B371-EC0A7B588B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9337" y="1581953"/>
              <a:ext cx="4537701" cy="105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他的神情、他的声音、他衣角一条蜿蜒的纹路，他一切的一切，都足以回味千百遍，在黑暗或光明的河流里千缠百绕，长出花叶参天。或有樵夫看尽了枯荣，问为什么爱呢？</a:t>
              </a:r>
            </a:p>
          </p:txBody>
        </p:sp>
      </p:grp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EA6B4B3-B789-445E-83A2-22C7F0F2016A}"/>
              </a:ext>
            </a:extLst>
          </p:cNvPr>
          <p:cNvGrpSpPr/>
          <p:nvPr/>
        </p:nvGrpSpPr>
        <p:grpSpPr>
          <a:xfrm>
            <a:off x="460105" y="361917"/>
            <a:ext cx="11133241" cy="6134165"/>
            <a:chOff x="309251" y="240631"/>
            <a:chExt cx="11573498" cy="63767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7013DF9-0B04-4F5C-A15F-117632EB61F5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半闭框 14">
              <a:extLst>
                <a:ext uri="{FF2B5EF4-FFF2-40B4-BE49-F238E27FC236}">
                  <a16:creationId xmlns:a16="http://schemas.microsoft.com/office/drawing/2014/main" xmlns="" id="{8CA5ED55-7E86-4558-9349-97CC702DA101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>
              <a:extLst>
                <a:ext uri="{FF2B5EF4-FFF2-40B4-BE49-F238E27FC236}">
                  <a16:creationId xmlns:a16="http://schemas.microsoft.com/office/drawing/2014/main" xmlns="" id="{7AC3818A-B5EE-4ECB-8BBF-8987D4ED8A44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029479" y="1800601"/>
            <a:ext cx="23413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>
                <a:blipFill>
                  <a:blip r:embed="rId3"/>
                  <a:stretch>
                    <a:fillRect/>
                  </a:stretch>
                </a:blip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13800" b="1" dirty="0">
              <a:blipFill>
                <a:blip r:embed="rId3"/>
                <a:stretch>
                  <a:fillRect/>
                </a:stretch>
              </a:blip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3709" y="3177309"/>
            <a:ext cx="4858327" cy="18103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84847" y="3700548"/>
            <a:ext cx="2486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旅途中的见闻</a:t>
            </a:r>
          </a:p>
        </p:txBody>
      </p:sp>
      <p:sp>
        <p:nvSpPr>
          <p:cNvPr id="13" name="矩形 12"/>
          <p:cNvSpPr/>
          <p:nvPr/>
        </p:nvSpPr>
        <p:spPr>
          <a:xfrm>
            <a:off x="4729296" y="1734613"/>
            <a:ext cx="2733408" cy="2916665"/>
          </a:xfrm>
          <a:prstGeom prst="rect">
            <a:avLst/>
          </a:prstGeom>
          <a:noFill/>
          <a:ln w="25400">
            <a:solidFill>
              <a:srgbClr val="E87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029479" y="3096998"/>
            <a:ext cx="2513635" cy="1642858"/>
            <a:chOff x="6501056" y="2340604"/>
            <a:chExt cx="2513635" cy="164285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9014691" y="2340604"/>
              <a:ext cx="0" cy="1642858"/>
            </a:xfrm>
            <a:prstGeom prst="line">
              <a:avLst/>
            </a:prstGeom>
            <a:ln w="22225">
              <a:solidFill>
                <a:srgbClr val="E8704D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501056" y="3983462"/>
              <a:ext cx="2513635" cy="0"/>
            </a:xfrm>
            <a:prstGeom prst="line">
              <a:avLst/>
            </a:prstGeom>
            <a:ln w="22225">
              <a:solidFill>
                <a:srgbClr val="E8704D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Rectangle 23"/>
          <p:cNvSpPr/>
          <p:nvPr/>
        </p:nvSpPr>
        <p:spPr>
          <a:xfrm>
            <a:off x="4798725" y="4096903"/>
            <a:ext cx="2658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800" noProof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Nulla imperdiet volutpat</a:t>
            </a:r>
          </a:p>
        </p:txBody>
      </p:sp>
    </p:spTree>
    <p:extLst>
      <p:ext uri="{BB962C8B-B14F-4D97-AF65-F5344CB8AC3E}">
        <p14:creationId xmlns:p14="http://schemas.microsoft.com/office/powerpoint/2010/main" val="622139569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78552A6-CA67-42ED-A87F-6256B355B0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50"/>
          <a:stretch/>
        </p:blipFill>
        <p:spPr>
          <a:xfrm>
            <a:off x="6558078" y="4211843"/>
            <a:ext cx="4405485" cy="188534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458A8AC-24AF-4864-845B-530E8C4A24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72" y="686900"/>
            <a:ext cx="5643110" cy="5410285"/>
          </a:xfrm>
          <a:prstGeom prst="rect">
            <a:avLst/>
          </a:prstGeom>
        </p:spPr>
      </p:pic>
      <p:sp>
        <p:nvSpPr>
          <p:cNvPr id="6" name="Rectangle 22"/>
          <p:cNvSpPr/>
          <p:nvPr/>
        </p:nvSpPr>
        <p:spPr>
          <a:xfrm>
            <a:off x="5158186" y="1396225"/>
            <a:ext cx="5805377" cy="875922"/>
          </a:xfrm>
          <a:prstGeom prst="rect">
            <a:avLst/>
          </a:prstGeom>
          <a:solidFill>
            <a:srgbClr val="E39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BD47FC0-B982-4B43-93BC-01C62693713A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E5C72A64-A2D0-4B83-9B5E-007756BC9F7F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9" name="半闭框 8">
              <a:extLst>
                <a:ext uri="{FF2B5EF4-FFF2-40B4-BE49-F238E27FC236}">
                  <a16:creationId xmlns:a16="http://schemas.microsoft.com/office/drawing/2014/main" xmlns="" id="{8A4C4668-EEF6-43AF-9A99-5C2D31F40803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半闭框 9">
              <a:extLst>
                <a:ext uri="{FF2B5EF4-FFF2-40B4-BE49-F238E27FC236}">
                  <a16:creationId xmlns:a16="http://schemas.microsoft.com/office/drawing/2014/main" xmlns="" id="{1D52335D-2A08-4894-854B-1AE4FA73387A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1BB468F6-A567-4AC2-9407-70CA495F2DFB}"/>
              </a:ext>
            </a:extLst>
          </p:cNvPr>
          <p:cNvSpPr txBox="1"/>
          <p:nvPr/>
        </p:nvSpPr>
        <p:spPr>
          <a:xfrm>
            <a:off x="5374757" y="1539227"/>
            <a:ext cx="4005012" cy="5676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旅途中の见闻</a:t>
            </a:r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xmlns="" id="{050B08A7-3DD6-4E25-A472-7CCF908C7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8095" y="2655044"/>
            <a:ext cx="4537701" cy="105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他的神情、他的声音、他衣角一条蜿蜒的纹路，他一切的一切，都足以回味千百遍，在黑暗或光明的河流里千缠百绕，长出花叶参天。或有樵夫看尽了枯荣，问为什么爱呢？</a:t>
            </a: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8B5BEB9-8E4E-4BAE-BC96-C0625CBD0D3C}"/>
              </a:ext>
            </a:extLst>
          </p:cNvPr>
          <p:cNvGrpSpPr/>
          <p:nvPr/>
        </p:nvGrpSpPr>
        <p:grpSpPr>
          <a:xfrm>
            <a:off x="863601" y="815486"/>
            <a:ext cx="6174236" cy="5208721"/>
            <a:chOff x="863601" y="815486"/>
            <a:chExt cx="6174236" cy="5208721"/>
          </a:xfrm>
          <a:blipFill>
            <a:blip r:embed="rId3"/>
            <a:stretch>
              <a:fillRect l="-234343" t="-13575" r="-69762" b="-6591"/>
            </a:stretch>
          </a:blipFill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305E251D-9186-47A9-8714-E4FECFCE9692}"/>
                </a:ext>
              </a:extLst>
            </p:cNvPr>
            <p:cNvSpPr/>
            <p:nvPr/>
          </p:nvSpPr>
          <p:spPr>
            <a:xfrm>
              <a:off x="863601" y="815486"/>
              <a:ext cx="1885424" cy="5208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F6F38BA-5B01-4C31-9A95-48D37BA2A7D7}"/>
                </a:ext>
              </a:extLst>
            </p:cNvPr>
            <p:cNvSpPr/>
            <p:nvPr/>
          </p:nvSpPr>
          <p:spPr>
            <a:xfrm>
              <a:off x="3008007" y="815486"/>
              <a:ext cx="1885424" cy="5208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7CBEFB50-B3F0-40A6-B65C-B992A9AF4D00}"/>
                </a:ext>
              </a:extLst>
            </p:cNvPr>
            <p:cNvSpPr/>
            <p:nvPr/>
          </p:nvSpPr>
          <p:spPr>
            <a:xfrm>
              <a:off x="5152413" y="815486"/>
              <a:ext cx="1885424" cy="5208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7296820" y="815486"/>
            <a:ext cx="4090412" cy="5215859"/>
          </a:xfrm>
          <a:prstGeom prst="rect">
            <a:avLst/>
          </a:prstGeom>
          <a:noFill/>
          <a:ln>
            <a:solidFill>
              <a:srgbClr val="E39E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21938C5-0295-4F2D-9BC8-2F4F83B83811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0AB80804-2906-49D3-9EC6-F70496480FD9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" name="半闭框 16">
              <a:extLst>
                <a:ext uri="{FF2B5EF4-FFF2-40B4-BE49-F238E27FC236}">
                  <a16:creationId xmlns:a16="http://schemas.microsoft.com/office/drawing/2014/main" xmlns="" id="{1511277D-BCAB-42DE-B6B1-B4497E591464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半闭框 17">
              <a:extLst>
                <a:ext uri="{FF2B5EF4-FFF2-40B4-BE49-F238E27FC236}">
                  <a16:creationId xmlns:a16="http://schemas.microsoft.com/office/drawing/2014/main" xmlns="" id="{84FCEA04-0E04-4490-80A0-D26D5B84C181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B11E48-DAF3-40DD-8350-867E75A1F485}"/>
              </a:ext>
            </a:extLst>
          </p:cNvPr>
          <p:cNvGrpSpPr/>
          <p:nvPr/>
        </p:nvGrpSpPr>
        <p:grpSpPr>
          <a:xfrm>
            <a:off x="7438720" y="1232515"/>
            <a:ext cx="4005012" cy="882383"/>
            <a:chOff x="477693" y="3927588"/>
            <a:chExt cx="4005012" cy="882383"/>
          </a:xfrm>
        </p:grpSpPr>
        <p:sp>
          <p:nvSpPr>
            <p:cNvPr id="22" name="Title 1">
              <a:extLst>
                <a:ext uri="{FF2B5EF4-FFF2-40B4-BE49-F238E27FC236}">
                  <a16:creationId xmlns:a16="http://schemas.microsoft.com/office/drawing/2014/main" xmlns="" id="{0446EC49-6324-43F8-B2D0-117CBC9A642D}"/>
                </a:ext>
              </a:extLst>
            </p:cNvPr>
            <p:cNvSpPr txBox="1"/>
            <p:nvPr/>
          </p:nvSpPr>
          <p:spPr>
            <a:xfrm>
              <a:off x="477693" y="3927588"/>
              <a:ext cx="4005012" cy="5676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0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旅途中の见闻</a:t>
              </a:r>
              <a:endParaRPr 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901A0C3-CC0D-4031-B399-E89731697433}"/>
                </a:ext>
              </a:extLst>
            </p:cNvPr>
            <p:cNvSpPr txBox="1"/>
            <p:nvPr/>
          </p:nvSpPr>
          <p:spPr>
            <a:xfrm>
              <a:off x="477693" y="4495269"/>
              <a:ext cx="3898954" cy="31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 can choose whether or not to support certain items, 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FD3DF9E-82B2-4BE5-B953-02AC5CE1E7C7}"/>
              </a:ext>
            </a:extLst>
          </p:cNvPr>
          <p:cNvGrpSpPr/>
          <p:nvPr/>
        </p:nvGrpSpPr>
        <p:grpSpPr>
          <a:xfrm>
            <a:off x="7486848" y="3111881"/>
            <a:ext cx="3510017" cy="1100768"/>
            <a:chOff x="7025679" y="936209"/>
            <a:chExt cx="3510017" cy="110076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05C382C-09C9-405D-8690-ED29806B3378}"/>
                </a:ext>
              </a:extLst>
            </p:cNvPr>
            <p:cNvSpPr txBox="1"/>
            <p:nvPr/>
          </p:nvSpPr>
          <p:spPr>
            <a:xfrm>
              <a:off x="7025679" y="936209"/>
              <a:ext cx="18875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F193B3E-6452-4B97-89C2-576BC4D9AC40}"/>
                </a:ext>
              </a:extLst>
            </p:cNvPr>
            <p:cNvSpPr txBox="1"/>
            <p:nvPr/>
          </p:nvSpPr>
          <p:spPr>
            <a:xfrm>
              <a:off x="7048178" y="1223131"/>
              <a:ext cx="2152237" cy="27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YOUR TITLE TEXT HERE</a:t>
              </a:r>
              <a:endParaRPr lang="zh-CN" altLang="en-US" sz="900" b="1" spc="3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6" name="Rectangle 8">
              <a:extLst>
                <a:ext uri="{FF2B5EF4-FFF2-40B4-BE49-F238E27FC236}">
                  <a16:creationId xmlns:a16="http://schemas.microsoft.com/office/drawing/2014/main" xmlns="" id="{C17D989F-DE89-4434-9410-EA2DD408B2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3017" y="1515937"/>
              <a:ext cx="3442679" cy="52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有时候我希望你的一生能被拍成一部漫长的电影。一辈子只做一件事。</a:t>
              </a:r>
              <a:endParaRPr lang="id-ID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7361245-56EC-4244-9BEA-255BC4599E8F}"/>
              </a:ext>
            </a:extLst>
          </p:cNvPr>
          <p:cNvGrpSpPr/>
          <p:nvPr/>
        </p:nvGrpSpPr>
        <p:grpSpPr>
          <a:xfrm>
            <a:off x="7486848" y="4548317"/>
            <a:ext cx="3510017" cy="1100768"/>
            <a:chOff x="7025679" y="936209"/>
            <a:chExt cx="3510017" cy="110076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B7A6B39-4C60-4C7C-B976-934A6CEC7A00}"/>
                </a:ext>
              </a:extLst>
            </p:cNvPr>
            <p:cNvSpPr txBox="1"/>
            <p:nvPr/>
          </p:nvSpPr>
          <p:spPr>
            <a:xfrm>
              <a:off x="7025679" y="936209"/>
              <a:ext cx="18875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E42A248-7642-4BF2-8BA4-0750C32D670D}"/>
                </a:ext>
              </a:extLst>
            </p:cNvPr>
            <p:cNvSpPr txBox="1"/>
            <p:nvPr/>
          </p:nvSpPr>
          <p:spPr>
            <a:xfrm>
              <a:off x="7048178" y="1223131"/>
              <a:ext cx="2152237" cy="27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YOUR TITLE TEXT HERE</a:t>
              </a:r>
              <a:endParaRPr lang="zh-CN" altLang="en-US" sz="900" b="1" spc="3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31" name="Rectangle 8">
              <a:extLst>
                <a:ext uri="{FF2B5EF4-FFF2-40B4-BE49-F238E27FC236}">
                  <a16:creationId xmlns:a16="http://schemas.microsoft.com/office/drawing/2014/main" xmlns="" id="{9FC73902-878B-492F-A981-A5D234C13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3017" y="1515937"/>
              <a:ext cx="3442679" cy="52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有时候我希望你的一生能被拍成一部漫长的电影。一辈子只做一件事。</a:t>
              </a:r>
              <a:endParaRPr lang="id-ID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</p:grp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340EB64-6B72-4105-BC07-E253B2EFC2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68" b="14547"/>
          <a:stretch/>
        </p:blipFill>
        <p:spPr>
          <a:xfrm>
            <a:off x="621519" y="2058899"/>
            <a:ext cx="10943142" cy="3855008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1741EB3-11D0-4554-874B-B6A919F3E3B3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FC4CA053-1D73-41F1-9C77-3277D9DB57E3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" name="半闭框 16">
              <a:extLst>
                <a:ext uri="{FF2B5EF4-FFF2-40B4-BE49-F238E27FC236}">
                  <a16:creationId xmlns:a16="http://schemas.microsoft.com/office/drawing/2014/main" xmlns="" id="{D69249B7-699C-4785-ABF9-85469278CA24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半闭框 17">
              <a:extLst>
                <a:ext uri="{FF2B5EF4-FFF2-40B4-BE49-F238E27FC236}">
                  <a16:creationId xmlns:a16="http://schemas.microsoft.com/office/drawing/2014/main" xmlns="" id="{6A18B349-DDB5-4162-8FE0-8D3242455D8B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C4882A7-71DA-4356-A472-DD2C7C291A33}"/>
              </a:ext>
            </a:extLst>
          </p:cNvPr>
          <p:cNvGrpSpPr/>
          <p:nvPr/>
        </p:nvGrpSpPr>
        <p:grpSpPr>
          <a:xfrm>
            <a:off x="621519" y="2058899"/>
            <a:ext cx="10943142" cy="3855008"/>
            <a:chOff x="621519" y="2058899"/>
            <a:chExt cx="10943142" cy="3855008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3602200F-AF38-4D88-A2FF-33AC5068D9E2}"/>
                </a:ext>
              </a:extLst>
            </p:cNvPr>
            <p:cNvSpPr/>
            <p:nvPr/>
          </p:nvSpPr>
          <p:spPr>
            <a:xfrm>
              <a:off x="621519" y="3983507"/>
              <a:ext cx="5483603" cy="1930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A11E961-669A-480C-83CD-7603FFD41102}"/>
                </a:ext>
              </a:extLst>
            </p:cNvPr>
            <p:cNvSpPr/>
            <p:nvPr/>
          </p:nvSpPr>
          <p:spPr>
            <a:xfrm>
              <a:off x="6105122" y="2058899"/>
              <a:ext cx="5459539" cy="1930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CF09C1B-09D8-4A6E-BF9D-EB17ED5E201A}"/>
              </a:ext>
            </a:extLst>
          </p:cNvPr>
          <p:cNvGrpSpPr/>
          <p:nvPr/>
        </p:nvGrpSpPr>
        <p:grpSpPr>
          <a:xfrm>
            <a:off x="6753371" y="2374651"/>
            <a:ext cx="4568345" cy="1100768"/>
            <a:chOff x="6753371" y="2374651"/>
            <a:chExt cx="4568345" cy="110076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C36F4B88-B39D-4491-8A6C-A670EE851308}"/>
                </a:ext>
              </a:extLst>
            </p:cNvPr>
            <p:cNvGrpSpPr/>
            <p:nvPr/>
          </p:nvGrpSpPr>
          <p:grpSpPr>
            <a:xfrm>
              <a:off x="6753371" y="2596066"/>
              <a:ext cx="541585" cy="544692"/>
              <a:chOff x="6753371" y="2596066"/>
              <a:chExt cx="541585" cy="544692"/>
            </a:xfrm>
          </p:grpSpPr>
          <p:sp>
            <p:nvSpPr>
              <p:cNvPr id="21" name="Oval 5"/>
              <p:cNvSpPr/>
              <p:nvPr/>
            </p:nvSpPr>
            <p:spPr>
              <a:xfrm>
                <a:off x="6753371" y="2596066"/>
                <a:ext cx="541585" cy="544692"/>
              </a:xfrm>
              <a:prstGeom prst="ellipse">
                <a:avLst/>
              </a:prstGeom>
              <a:solidFill>
                <a:srgbClr val="E39E8E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4" name="Group 16"/>
              <p:cNvGrpSpPr/>
              <p:nvPr/>
            </p:nvGrpSpPr>
            <p:grpSpPr>
              <a:xfrm>
                <a:off x="6866929" y="2713673"/>
                <a:ext cx="314468" cy="309477"/>
                <a:chOff x="1587575" y="2265358"/>
                <a:chExt cx="314468" cy="309477"/>
              </a:xfrm>
              <a:solidFill>
                <a:schemeClr val="bg1"/>
              </a:solidFill>
            </p:grpSpPr>
            <p:sp>
              <p:nvSpPr>
                <p:cNvPr id="25" name="Freeform 59"/>
                <p:cNvSpPr>
                  <a:spLocks noEditPoints="1"/>
                </p:cNvSpPr>
                <p:nvPr/>
              </p:nvSpPr>
              <p:spPr bwMode="auto">
                <a:xfrm>
                  <a:off x="1587575" y="2265358"/>
                  <a:ext cx="314468" cy="309477"/>
                </a:xfrm>
                <a:custGeom>
                  <a:avLst/>
                  <a:gdLst>
                    <a:gd name="T0" fmla="*/ 82 w 95"/>
                    <a:gd name="T1" fmla="*/ 57 h 93"/>
                    <a:gd name="T2" fmla="*/ 95 w 95"/>
                    <a:gd name="T3" fmla="*/ 51 h 93"/>
                    <a:gd name="T4" fmla="*/ 95 w 95"/>
                    <a:gd name="T5" fmla="*/ 41 h 93"/>
                    <a:gd name="T6" fmla="*/ 82 w 95"/>
                    <a:gd name="T7" fmla="*/ 36 h 93"/>
                    <a:gd name="T8" fmla="*/ 80 w 95"/>
                    <a:gd name="T9" fmla="*/ 30 h 93"/>
                    <a:gd name="T10" fmla="*/ 85 w 95"/>
                    <a:gd name="T11" fmla="*/ 17 h 93"/>
                    <a:gd name="T12" fmla="*/ 77 w 95"/>
                    <a:gd name="T13" fmla="*/ 10 h 93"/>
                    <a:gd name="T14" fmla="*/ 64 w 95"/>
                    <a:gd name="T15" fmla="*/ 15 h 93"/>
                    <a:gd name="T16" fmla="*/ 59 w 95"/>
                    <a:gd name="T17" fmla="*/ 13 h 93"/>
                    <a:gd name="T18" fmla="*/ 53 w 95"/>
                    <a:gd name="T19" fmla="*/ 0 h 93"/>
                    <a:gd name="T20" fmla="*/ 42 w 95"/>
                    <a:gd name="T21" fmla="*/ 0 h 93"/>
                    <a:gd name="T22" fmla="*/ 37 w 95"/>
                    <a:gd name="T23" fmla="*/ 13 h 93"/>
                    <a:gd name="T24" fmla="*/ 31 w 95"/>
                    <a:gd name="T25" fmla="*/ 15 h 93"/>
                    <a:gd name="T26" fmla="*/ 18 w 95"/>
                    <a:gd name="T27" fmla="*/ 10 h 93"/>
                    <a:gd name="T28" fmla="*/ 10 w 95"/>
                    <a:gd name="T29" fmla="*/ 17 h 93"/>
                    <a:gd name="T30" fmla="*/ 16 w 95"/>
                    <a:gd name="T31" fmla="*/ 30 h 93"/>
                    <a:gd name="T32" fmla="*/ 13 w 95"/>
                    <a:gd name="T33" fmla="*/ 36 h 93"/>
                    <a:gd name="T34" fmla="*/ 0 w 95"/>
                    <a:gd name="T35" fmla="*/ 41 h 93"/>
                    <a:gd name="T36" fmla="*/ 0 w 95"/>
                    <a:gd name="T37" fmla="*/ 52 h 93"/>
                    <a:gd name="T38" fmla="*/ 13 w 95"/>
                    <a:gd name="T39" fmla="*/ 57 h 93"/>
                    <a:gd name="T40" fmla="*/ 16 w 95"/>
                    <a:gd name="T41" fmla="*/ 63 h 93"/>
                    <a:gd name="T42" fmla="*/ 11 w 95"/>
                    <a:gd name="T43" fmla="*/ 76 h 93"/>
                    <a:gd name="T44" fmla="*/ 18 w 95"/>
                    <a:gd name="T45" fmla="*/ 83 h 93"/>
                    <a:gd name="T46" fmla="*/ 31 w 95"/>
                    <a:gd name="T47" fmla="*/ 78 h 93"/>
                    <a:gd name="T48" fmla="*/ 37 w 95"/>
                    <a:gd name="T49" fmla="*/ 80 h 93"/>
                    <a:gd name="T50" fmla="*/ 43 w 95"/>
                    <a:gd name="T51" fmla="*/ 93 h 93"/>
                    <a:gd name="T52" fmla="*/ 53 w 95"/>
                    <a:gd name="T53" fmla="*/ 93 h 93"/>
                    <a:gd name="T54" fmla="*/ 59 w 95"/>
                    <a:gd name="T55" fmla="*/ 80 h 93"/>
                    <a:gd name="T56" fmla="*/ 64 w 95"/>
                    <a:gd name="T57" fmla="*/ 78 h 93"/>
                    <a:gd name="T58" fmla="*/ 78 w 95"/>
                    <a:gd name="T59" fmla="*/ 83 h 93"/>
                    <a:gd name="T60" fmla="*/ 85 w 95"/>
                    <a:gd name="T61" fmla="*/ 75 h 93"/>
                    <a:gd name="T62" fmla="*/ 80 w 95"/>
                    <a:gd name="T63" fmla="*/ 63 h 93"/>
                    <a:gd name="T64" fmla="*/ 82 w 95"/>
                    <a:gd name="T65" fmla="*/ 57 h 93"/>
                    <a:gd name="T66" fmla="*/ 48 w 95"/>
                    <a:gd name="T67" fmla="*/ 61 h 93"/>
                    <a:gd name="T68" fmla="*/ 33 w 95"/>
                    <a:gd name="T69" fmla="*/ 46 h 93"/>
                    <a:gd name="T70" fmla="*/ 48 w 95"/>
                    <a:gd name="T71" fmla="*/ 32 h 93"/>
                    <a:gd name="T72" fmla="*/ 63 w 95"/>
                    <a:gd name="T73" fmla="*/ 46 h 93"/>
                    <a:gd name="T74" fmla="*/ 48 w 95"/>
                    <a:gd name="T75" fmla="*/ 6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5" h="93">
                      <a:moveTo>
                        <a:pt x="82" y="57"/>
                      </a:moveTo>
                      <a:cubicBezTo>
                        <a:pt x="82" y="57"/>
                        <a:pt x="95" y="52"/>
                        <a:pt x="95" y="51"/>
                      </a:cubicBezTo>
                      <a:cubicBezTo>
                        <a:pt x="95" y="41"/>
                        <a:pt x="95" y="41"/>
                        <a:pt x="95" y="41"/>
                      </a:cubicBezTo>
                      <a:cubicBezTo>
                        <a:pt x="95" y="40"/>
                        <a:pt x="82" y="36"/>
                        <a:pt x="82" y="36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80" y="30"/>
                        <a:pt x="85" y="17"/>
                        <a:pt x="85" y="17"/>
                      </a:cubicBezTo>
                      <a:cubicBezTo>
                        <a:pt x="77" y="10"/>
                        <a:pt x="77" y="10"/>
                        <a:pt x="77" y="10"/>
                      </a:cubicBezTo>
                      <a:cubicBezTo>
                        <a:pt x="77" y="9"/>
                        <a:pt x="64" y="15"/>
                        <a:pt x="64" y="15"/>
                      </a:cubicBezTo>
                      <a:cubicBezTo>
                        <a:pt x="59" y="13"/>
                        <a:pt x="59" y="13"/>
                        <a:pt x="59" y="13"/>
                      </a:cubicBezTo>
                      <a:cubicBezTo>
                        <a:pt x="59" y="13"/>
                        <a:pt x="53" y="0"/>
                        <a:pt x="5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37" y="13"/>
                        <a:pt x="37" y="13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1" y="15"/>
                        <a:pt x="18" y="10"/>
                        <a:pt x="18" y="10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18"/>
                        <a:pt x="16" y="30"/>
                        <a:pt x="16" y="30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3" y="36"/>
                        <a:pt x="0" y="41"/>
                        <a:pt x="0" y="4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13" y="57"/>
                        <a:pt x="13" y="57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16" y="63"/>
                        <a:pt x="10" y="75"/>
                        <a:pt x="11" y="76"/>
                      </a:cubicBezTo>
                      <a:cubicBezTo>
                        <a:pt x="18" y="83"/>
                        <a:pt x="18" y="83"/>
                        <a:pt x="18" y="83"/>
                      </a:cubicBezTo>
                      <a:cubicBezTo>
                        <a:pt x="19" y="84"/>
                        <a:pt x="31" y="78"/>
                        <a:pt x="31" y="78"/>
                      </a:cubicBezTo>
                      <a:cubicBezTo>
                        <a:pt x="37" y="80"/>
                        <a:pt x="37" y="80"/>
                        <a:pt x="37" y="80"/>
                      </a:cubicBezTo>
                      <a:cubicBezTo>
                        <a:pt x="37" y="80"/>
                        <a:pt x="42" y="93"/>
                        <a:pt x="43" y="93"/>
                      </a:cubicBezTo>
                      <a:cubicBezTo>
                        <a:pt x="53" y="93"/>
                        <a:pt x="53" y="93"/>
                        <a:pt x="53" y="93"/>
                      </a:cubicBezTo>
                      <a:cubicBezTo>
                        <a:pt x="54" y="93"/>
                        <a:pt x="59" y="80"/>
                        <a:pt x="59" y="80"/>
                      </a:cubicBezTo>
                      <a:cubicBezTo>
                        <a:pt x="64" y="78"/>
                        <a:pt x="64" y="78"/>
                        <a:pt x="64" y="78"/>
                      </a:cubicBezTo>
                      <a:cubicBezTo>
                        <a:pt x="64" y="78"/>
                        <a:pt x="77" y="83"/>
                        <a:pt x="78" y="83"/>
                      </a:cubicBezTo>
                      <a:cubicBezTo>
                        <a:pt x="85" y="75"/>
                        <a:pt x="85" y="75"/>
                        <a:pt x="85" y="75"/>
                      </a:cubicBezTo>
                      <a:cubicBezTo>
                        <a:pt x="86" y="75"/>
                        <a:pt x="80" y="63"/>
                        <a:pt x="80" y="63"/>
                      </a:cubicBezTo>
                      <a:lnTo>
                        <a:pt x="82" y="57"/>
                      </a:lnTo>
                      <a:close/>
                      <a:moveTo>
                        <a:pt x="48" y="61"/>
                      </a:moveTo>
                      <a:cubicBezTo>
                        <a:pt x="39" y="61"/>
                        <a:pt x="33" y="55"/>
                        <a:pt x="33" y="46"/>
                      </a:cubicBezTo>
                      <a:cubicBezTo>
                        <a:pt x="33" y="38"/>
                        <a:pt x="39" y="32"/>
                        <a:pt x="48" y="32"/>
                      </a:cubicBezTo>
                      <a:cubicBezTo>
                        <a:pt x="56" y="32"/>
                        <a:pt x="63" y="38"/>
                        <a:pt x="63" y="46"/>
                      </a:cubicBezTo>
                      <a:cubicBezTo>
                        <a:pt x="63" y="55"/>
                        <a:pt x="56" y="61"/>
                        <a:pt x="4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6" name="Oval 60"/>
                <p:cNvSpPr>
                  <a:spLocks noChangeArrowheads="1"/>
                </p:cNvSpPr>
                <p:nvPr/>
              </p:nvSpPr>
              <p:spPr bwMode="auto">
                <a:xfrm>
                  <a:off x="1712364" y="2387652"/>
                  <a:ext cx="64890" cy="6239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3AD79BB3-732F-428C-8A5F-73E7ECD3FBE8}"/>
                </a:ext>
              </a:extLst>
            </p:cNvPr>
            <p:cNvGrpSpPr/>
            <p:nvPr/>
          </p:nvGrpSpPr>
          <p:grpSpPr>
            <a:xfrm>
              <a:off x="7522941" y="2374651"/>
              <a:ext cx="3798775" cy="1100768"/>
              <a:chOff x="7025679" y="936209"/>
              <a:chExt cx="3798775" cy="1100768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DE7E1685-8A36-47F9-AC1A-E9271AE44C60}"/>
                  </a:ext>
                </a:extLst>
              </p:cNvPr>
              <p:cNvSpPr txBox="1"/>
              <p:nvPr/>
            </p:nvSpPr>
            <p:spPr>
              <a:xfrm>
                <a:off x="7025679" y="936209"/>
                <a:ext cx="1887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输入标题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288DAEED-42E4-4CEB-AF2D-E7C6ED646058}"/>
                  </a:ext>
                </a:extLst>
              </p:cNvPr>
              <p:cNvSpPr txBox="1"/>
              <p:nvPr/>
            </p:nvSpPr>
            <p:spPr>
              <a:xfrm>
                <a:off x="7048178" y="1223131"/>
                <a:ext cx="2152237" cy="272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b="1" spc="3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YOUR TITLE TEXT HERE</a:t>
                </a:r>
                <a:endParaRPr lang="zh-CN" altLang="en-US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32" name="Rectangle 8">
                <a:extLst>
                  <a:ext uri="{FF2B5EF4-FFF2-40B4-BE49-F238E27FC236}">
                    <a16:creationId xmlns:a16="http://schemas.microsoft.com/office/drawing/2014/main" xmlns="" id="{2934FCCA-3B29-4A51-8D44-625D4DC592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3017" y="1515937"/>
                <a:ext cx="3731437" cy="5210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latin typeface="Lato Medium" panose="020F0502020204030203" pitchFamily="34" charset="0"/>
                    <a:ea typeface="Lato Medium" panose="020F0502020204030203" pitchFamily="34" charset="0"/>
                    <a:cs typeface="Lato Medium" panose="020F0502020204030203" pitchFamily="34" charset="0"/>
                  </a:rPr>
                  <a:t>有时候我希望你的一生能被拍成一部漫长的电影。一辈子只做一件事。</a:t>
                </a:r>
                <a:endParaRPr lang="id-ID" altLang="en-US" sz="1200" dirty="0"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EEC8B3C-7023-4820-B570-057A17AE282E}"/>
              </a:ext>
            </a:extLst>
          </p:cNvPr>
          <p:cNvGrpSpPr/>
          <p:nvPr/>
        </p:nvGrpSpPr>
        <p:grpSpPr>
          <a:xfrm>
            <a:off x="1145457" y="4648761"/>
            <a:ext cx="4450556" cy="1100768"/>
            <a:chOff x="1145457" y="4648761"/>
            <a:chExt cx="4450556" cy="110076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9B8AEDC-93FF-4D14-8633-EA72078DE588}"/>
                </a:ext>
              </a:extLst>
            </p:cNvPr>
            <p:cNvGrpSpPr/>
            <p:nvPr/>
          </p:nvGrpSpPr>
          <p:grpSpPr>
            <a:xfrm>
              <a:off x="1145457" y="4784835"/>
              <a:ext cx="541585" cy="544692"/>
              <a:chOff x="1145457" y="4784835"/>
              <a:chExt cx="541585" cy="544692"/>
            </a:xfrm>
          </p:grpSpPr>
          <p:sp>
            <p:nvSpPr>
              <p:cNvPr id="22" name="Oval 13"/>
              <p:cNvSpPr/>
              <p:nvPr/>
            </p:nvSpPr>
            <p:spPr>
              <a:xfrm>
                <a:off x="1145457" y="4784835"/>
                <a:ext cx="541585" cy="544692"/>
              </a:xfrm>
              <a:prstGeom prst="ellipse">
                <a:avLst/>
              </a:prstGeom>
              <a:solidFill>
                <a:srgbClr val="E39E8E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34"/>
              <p:cNvSpPr/>
              <p:nvPr/>
            </p:nvSpPr>
            <p:spPr bwMode="auto">
              <a:xfrm>
                <a:off x="1255653" y="4915218"/>
                <a:ext cx="321193" cy="283927"/>
              </a:xfrm>
              <a:custGeom>
                <a:avLst/>
                <a:gdLst>
                  <a:gd name="T0" fmla="*/ 136 w 136"/>
                  <a:gd name="T1" fmla="*/ 48 h 120"/>
                  <a:gd name="T2" fmla="*/ 68 w 136"/>
                  <a:gd name="T3" fmla="*/ 0 h 120"/>
                  <a:gd name="T4" fmla="*/ 0 w 136"/>
                  <a:gd name="T5" fmla="*/ 48 h 120"/>
                  <a:gd name="T6" fmla="*/ 37 w 136"/>
                  <a:gd name="T7" fmla="*/ 91 h 120"/>
                  <a:gd name="T8" fmla="*/ 22 w 136"/>
                  <a:gd name="T9" fmla="*/ 120 h 120"/>
                  <a:gd name="T10" fmla="*/ 73 w 136"/>
                  <a:gd name="T11" fmla="*/ 96 h 120"/>
                  <a:gd name="T12" fmla="*/ 136 w 136"/>
                  <a:gd name="T13" fmla="*/ 4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120">
                    <a:moveTo>
                      <a:pt x="136" y="48"/>
                    </a:moveTo>
                    <a:cubicBezTo>
                      <a:pt x="136" y="22"/>
                      <a:pt x="106" y="0"/>
                      <a:pt x="68" y="0"/>
                    </a:cubicBezTo>
                    <a:cubicBezTo>
                      <a:pt x="31" y="0"/>
                      <a:pt x="0" y="22"/>
                      <a:pt x="0" y="48"/>
                    </a:cubicBezTo>
                    <a:cubicBezTo>
                      <a:pt x="0" y="67"/>
                      <a:pt x="15" y="83"/>
                      <a:pt x="37" y="91"/>
                    </a:cubicBezTo>
                    <a:cubicBezTo>
                      <a:pt x="38" y="96"/>
                      <a:pt x="37" y="106"/>
                      <a:pt x="22" y="120"/>
                    </a:cubicBezTo>
                    <a:cubicBezTo>
                      <a:pt x="22" y="120"/>
                      <a:pt x="54" y="111"/>
                      <a:pt x="73" y="96"/>
                    </a:cubicBezTo>
                    <a:cubicBezTo>
                      <a:pt x="108" y="94"/>
                      <a:pt x="136" y="73"/>
                      <a:pt x="136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6AEC19CE-570C-4F02-AC46-909E31E18D07}"/>
                </a:ext>
              </a:extLst>
            </p:cNvPr>
            <p:cNvGrpSpPr/>
            <p:nvPr/>
          </p:nvGrpSpPr>
          <p:grpSpPr>
            <a:xfrm>
              <a:off x="1797238" y="4648761"/>
              <a:ext cx="3798775" cy="1100768"/>
              <a:chOff x="7025679" y="936209"/>
              <a:chExt cx="3798775" cy="1100768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2DC78289-692A-492C-B081-8588AFF53EE7}"/>
                  </a:ext>
                </a:extLst>
              </p:cNvPr>
              <p:cNvSpPr txBox="1"/>
              <p:nvPr/>
            </p:nvSpPr>
            <p:spPr>
              <a:xfrm>
                <a:off x="7025679" y="936209"/>
                <a:ext cx="1887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输入标题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50FC1F96-D33D-471A-BDAC-E4804A6A3566}"/>
                  </a:ext>
                </a:extLst>
              </p:cNvPr>
              <p:cNvSpPr txBox="1"/>
              <p:nvPr/>
            </p:nvSpPr>
            <p:spPr>
              <a:xfrm>
                <a:off x="7048178" y="1223131"/>
                <a:ext cx="2152237" cy="272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b="1" spc="3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YOUR TITLE TEXT HERE</a:t>
                </a:r>
                <a:endParaRPr lang="zh-CN" altLang="en-US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36" name="Rectangle 8">
                <a:extLst>
                  <a:ext uri="{FF2B5EF4-FFF2-40B4-BE49-F238E27FC236}">
                    <a16:creationId xmlns:a16="http://schemas.microsoft.com/office/drawing/2014/main" xmlns="" id="{AA1FDF87-1B54-4C75-AECA-DB17ED0A4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3017" y="1515937"/>
                <a:ext cx="3731437" cy="5210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latin typeface="Lato Medium" panose="020F0502020204030203" pitchFamily="34" charset="0"/>
                    <a:ea typeface="Lato Medium" panose="020F0502020204030203" pitchFamily="34" charset="0"/>
                    <a:cs typeface="Lato Medium" panose="020F0502020204030203" pitchFamily="34" charset="0"/>
                  </a:rPr>
                  <a:t>有时候我希望你的一生能被拍成一部漫长的电影。一辈子只做一件事。</a:t>
                </a:r>
                <a:endParaRPr lang="id-ID" altLang="en-US" sz="1200" dirty="0"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606C84B-4904-48ED-9AF3-132E06149301}"/>
              </a:ext>
            </a:extLst>
          </p:cNvPr>
          <p:cNvGrpSpPr/>
          <p:nvPr/>
        </p:nvGrpSpPr>
        <p:grpSpPr>
          <a:xfrm>
            <a:off x="4161180" y="665003"/>
            <a:ext cx="4005012" cy="1184050"/>
            <a:chOff x="4161180" y="665003"/>
            <a:chExt cx="4005012" cy="118405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7535DFC1-CF13-4A46-8B4E-242F0BCBB6E8}"/>
                </a:ext>
              </a:extLst>
            </p:cNvPr>
            <p:cNvGrpSpPr/>
            <p:nvPr/>
          </p:nvGrpSpPr>
          <p:grpSpPr>
            <a:xfrm>
              <a:off x="4161180" y="665003"/>
              <a:ext cx="4005012" cy="882383"/>
              <a:chOff x="477693" y="3927588"/>
              <a:chExt cx="4005012" cy="882383"/>
            </a:xfrm>
          </p:grpSpPr>
          <p:sp>
            <p:nvSpPr>
              <p:cNvPr id="38" name="Title 1">
                <a:extLst>
                  <a:ext uri="{FF2B5EF4-FFF2-40B4-BE49-F238E27FC236}">
                    <a16:creationId xmlns:a16="http://schemas.microsoft.com/office/drawing/2014/main" xmlns="" id="{A1C3FAEA-A0C1-4DE4-968F-46A6A5AE9A8E}"/>
                  </a:ext>
                </a:extLst>
              </p:cNvPr>
              <p:cNvSpPr txBox="1"/>
              <p:nvPr/>
            </p:nvSpPr>
            <p:spPr>
              <a:xfrm>
                <a:off x="477693" y="3927588"/>
                <a:ext cx="4005012" cy="567681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4000" dirty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旅途中の见闻</a:t>
                </a:r>
                <a:endParaRPr lang="en-US" sz="40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7BD654DD-DBFE-48BD-9654-721EC1C38AF4}"/>
                  </a:ext>
                </a:extLst>
              </p:cNvPr>
              <p:cNvSpPr txBox="1"/>
              <p:nvPr/>
            </p:nvSpPr>
            <p:spPr>
              <a:xfrm>
                <a:off x="477693" y="4495269"/>
                <a:ext cx="3898954" cy="314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You can choose whether or not to support certain items, 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EAD48F68-91AF-4236-9B64-52D70342991A}"/>
                </a:ext>
              </a:extLst>
            </p:cNvPr>
            <p:cNvGrpSpPr/>
            <p:nvPr/>
          </p:nvGrpSpPr>
          <p:grpSpPr>
            <a:xfrm>
              <a:off x="5752668" y="1710507"/>
              <a:ext cx="683490" cy="138546"/>
              <a:chOff x="5754255" y="6262253"/>
              <a:chExt cx="683490" cy="138546"/>
            </a:xfrm>
            <a:solidFill>
              <a:srgbClr val="E8704D"/>
            </a:solidFill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8C016FD2-BF8C-45C2-815F-546D990FD862}"/>
                  </a:ext>
                </a:extLst>
              </p:cNvPr>
              <p:cNvSpPr/>
              <p:nvPr/>
            </p:nvSpPr>
            <p:spPr>
              <a:xfrm>
                <a:off x="5754255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C7D6A560-97EE-4E9C-8B40-1EC1DAA1EB0E}"/>
                  </a:ext>
                </a:extLst>
              </p:cNvPr>
              <p:cNvSpPr/>
              <p:nvPr/>
            </p:nvSpPr>
            <p:spPr>
              <a:xfrm>
                <a:off x="6026727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56418D3B-618B-4BDC-A469-F6C3100BAFFA}"/>
                  </a:ext>
                </a:extLst>
              </p:cNvPr>
              <p:cNvSpPr/>
              <p:nvPr/>
            </p:nvSpPr>
            <p:spPr>
              <a:xfrm>
                <a:off x="6299199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56807" y="1939638"/>
            <a:ext cx="3055064" cy="4184071"/>
          </a:xfrm>
          <a:prstGeom prst="rect">
            <a:avLst/>
          </a:prstGeom>
          <a:noFill/>
          <a:ln w="28575">
            <a:solidFill>
              <a:srgbClr val="E87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6836" y="2620030"/>
            <a:ext cx="17552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800" spc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CLOTHING STYLE MAY </a:t>
            </a:r>
          </a:p>
          <a:p>
            <a:pPr>
              <a:lnSpc>
                <a:spcPct val="250000"/>
              </a:lnSpc>
            </a:pPr>
            <a:r>
              <a:rPr lang="en-US" altLang="zh-CN" sz="800" spc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INTRODUCED AS A FASHION     </a:t>
            </a:r>
            <a:endParaRPr lang="zh-CN" altLang="en-US" sz="800" spc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51904" y="2109736"/>
            <a:ext cx="340196" cy="340196"/>
          </a:xfrm>
          <a:prstGeom prst="rect">
            <a:avLst/>
          </a:prstGeom>
          <a:solidFill>
            <a:srgbClr val="E39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B9D83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D8B1D73-8FFB-4050-B3DF-91166C19C341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6FF799F-611C-4494-AD5F-42DEB5CD3F98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2" name="半闭框 11">
              <a:extLst>
                <a:ext uri="{FF2B5EF4-FFF2-40B4-BE49-F238E27FC236}">
                  <a16:creationId xmlns:a16="http://schemas.microsoft.com/office/drawing/2014/main" xmlns="" id="{6F25BB71-BAD8-4529-B7EC-04DC6CC067FC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>
              <a:extLst>
                <a:ext uri="{FF2B5EF4-FFF2-40B4-BE49-F238E27FC236}">
                  <a16:creationId xmlns:a16="http://schemas.microsoft.com/office/drawing/2014/main" xmlns="" id="{BE6019B3-553B-47EF-A752-16E12730BD3C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CA3A108-E7E5-43BC-8AF5-C52F633B1B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261" y="778099"/>
            <a:ext cx="3829992" cy="5110788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3BCF41C-12F4-4DB6-A8B7-263559BC5F11}"/>
              </a:ext>
            </a:extLst>
          </p:cNvPr>
          <p:cNvGrpSpPr/>
          <p:nvPr/>
        </p:nvGrpSpPr>
        <p:grpSpPr>
          <a:xfrm>
            <a:off x="7514520" y="3845919"/>
            <a:ext cx="3690977" cy="2042968"/>
            <a:chOff x="6766147" y="960272"/>
            <a:chExt cx="3690977" cy="204296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5BE8C34-993F-4390-A1F9-34661365D28F}"/>
                </a:ext>
              </a:extLst>
            </p:cNvPr>
            <p:cNvGrpSpPr/>
            <p:nvPr/>
          </p:nvGrpSpPr>
          <p:grpSpPr>
            <a:xfrm>
              <a:off x="6766147" y="960272"/>
              <a:ext cx="2359002" cy="559304"/>
              <a:chOff x="7025679" y="936209"/>
              <a:chExt cx="2174736" cy="559304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0133F695-AC36-48A5-8B79-1634C59267E7}"/>
                  </a:ext>
                </a:extLst>
              </p:cNvPr>
              <p:cNvSpPr txBox="1"/>
              <p:nvPr/>
            </p:nvSpPr>
            <p:spPr>
              <a:xfrm>
                <a:off x="7025679" y="936209"/>
                <a:ext cx="1887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输入标题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19C1A015-BBF7-44F1-A77B-13ACB83A3231}"/>
                  </a:ext>
                </a:extLst>
              </p:cNvPr>
              <p:cNvSpPr txBox="1"/>
              <p:nvPr/>
            </p:nvSpPr>
            <p:spPr>
              <a:xfrm>
                <a:off x="7048178" y="1223131"/>
                <a:ext cx="2152237" cy="272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b="1" spc="3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YOUR TITLE TEXT HERE</a:t>
                </a:r>
                <a:endParaRPr lang="zh-CN" altLang="en-US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xmlns="" id="{140A498A-91C0-4DE9-B070-480546D8B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9337" y="1581953"/>
              <a:ext cx="3607787" cy="142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他的神情、他的声音、他衣角一条蜿蜒的纹路，他一切的一切，都足以回味千百遍，在黑暗或光明的河流里千缠百绕，长出花叶参天。或有樵夫看尽了枯荣，问为什么爱呢？</a:t>
              </a:r>
            </a:p>
          </p:txBody>
        </p:sp>
      </p:grp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EA6B4B3-B789-445E-83A2-22C7F0F2016A}"/>
              </a:ext>
            </a:extLst>
          </p:cNvPr>
          <p:cNvGrpSpPr/>
          <p:nvPr/>
        </p:nvGrpSpPr>
        <p:grpSpPr>
          <a:xfrm>
            <a:off x="460105" y="361917"/>
            <a:ext cx="11133241" cy="6134165"/>
            <a:chOff x="309251" y="240631"/>
            <a:chExt cx="11573498" cy="63767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7013DF9-0B04-4F5C-A15F-117632EB61F5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半闭框 14">
              <a:extLst>
                <a:ext uri="{FF2B5EF4-FFF2-40B4-BE49-F238E27FC236}">
                  <a16:creationId xmlns:a16="http://schemas.microsoft.com/office/drawing/2014/main" xmlns="" id="{8CA5ED55-7E86-4558-9349-97CC702DA101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>
              <a:extLst>
                <a:ext uri="{FF2B5EF4-FFF2-40B4-BE49-F238E27FC236}">
                  <a16:creationId xmlns:a16="http://schemas.microsoft.com/office/drawing/2014/main" xmlns="" id="{7AC3818A-B5EE-4ECB-8BBF-8987D4ED8A44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029479" y="1800601"/>
            <a:ext cx="23413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>
                <a:blipFill>
                  <a:blip r:embed="rId3"/>
                  <a:stretch>
                    <a:fillRect/>
                  </a:stretch>
                </a:blip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13800" b="1" dirty="0">
              <a:blipFill>
                <a:blip r:embed="rId3"/>
                <a:stretch>
                  <a:fillRect/>
                </a:stretch>
              </a:blip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3709" y="3177309"/>
            <a:ext cx="4858327" cy="18103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84847" y="3700548"/>
            <a:ext cx="2486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旅途中的感悟</a:t>
            </a:r>
          </a:p>
        </p:txBody>
      </p:sp>
      <p:sp>
        <p:nvSpPr>
          <p:cNvPr id="13" name="矩形 12"/>
          <p:cNvSpPr/>
          <p:nvPr/>
        </p:nvSpPr>
        <p:spPr>
          <a:xfrm>
            <a:off x="4729296" y="1734613"/>
            <a:ext cx="2733408" cy="2916665"/>
          </a:xfrm>
          <a:prstGeom prst="rect">
            <a:avLst/>
          </a:prstGeom>
          <a:noFill/>
          <a:ln w="25400">
            <a:solidFill>
              <a:srgbClr val="E87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029479" y="3096998"/>
            <a:ext cx="2513635" cy="1642858"/>
            <a:chOff x="6501056" y="2340604"/>
            <a:chExt cx="2513635" cy="164285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9014691" y="2340604"/>
              <a:ext cx="0" cy="1642858"/>
            </a:xfrm>
            <a:prstGeom prst="line">
              <a:avLst/>
            </a:prstGeom>
            <a:ln w="22225">
              <a:solidFill>
                <a:srgbClr val="E8704D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501056" y="3983462"/>
              <a:ext cx="2513635" cy="0"/>
            </a:xfrm>
            <a:prstGeom prst="line">
              <a:avLst/>
            </a:prstGeom>
            <a:ln w="22225">
              <a:solidFill>
                <a:srgbClr val="E8704D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Rectangle 23"/>
          <p:cNvSpPr/>
          <p:nvPr/>
        </p:nvSpPr>
        <p:spPr>
          <a:xfrm>
            <a:off x="4798725" y="4096903"/>
            <a:ext cx="2658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800" noProof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Nulla imperdiet volutpat</a:t>
            </a:r>
          </a:p>
        </p:txBody>
      </p:sp>
    </p:spTree>
    <p:extLst>
      <p:ext uri="{BB962C8B-B14F-4D97-AF65-F5344CB8AC3E}">
        <p14:creationId xmlns:p14="http://schemas.microsoft.com/office/powerpoint/2010/main" val="2512249322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D807079-D1CE-49CF-ADD2-4724864409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4" b="775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F75DE06-411F-4DBB-B336-36A861912DC5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638AB3E-E9BA-405E-BD1F-F783C86EBC81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8" name="半闭框 7">
              <a:extLst>
                <a:ext uri="{FF2B5EF4-FFF2-40B4-BE49-F238E27FC236}">
                  <a16:creationId xmlns:a16="http://schemas.microsoft.com/office/drawing/2014/main" xmlns="" id="{0C75883B-BE53-40BB-A8CA-713842CC040F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半闭框 8">
              <a:extLst>
                <a:ext uri="{FF2B5EF4-FFF2-40B4-BE49-F238E27FC236}">
                  <a16:creationId xmlns:a16="http://schemas.microsoft.com/office/drawing/2014/main" xmlns="" id="{A46EB502-84E1-498C-9A0B-B5C90DC813F2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93997A5-F6DD-4750-A4A2-4A5C3C6A04CF}"/>
              </a:ext>
            </a:extLst>
          </p:cNvPr>
          <p:cNvGrpSpPr/>
          <p:nvPr/>
        </p:nvGrpSpPr>
        <p:grpSpPr>
          <a:xfrm>
            <a:off x="5280116" y="1025952"/>
            <a:ext cx="4005012" cy="882383"/>
            <a:chOff x="477693" y="3927588"/>
            <a:chExt cx="4005012" cy="882383"/>
          </a:xfrm>
        </p:grpSpPr>
        <p:sp>
          <p:nvSpPr>
            <p:cNvPr id="12" name="Title 1">
              <a:extLst>
                <a:ext uri="{FF2B5EF4-FFF2-40B4-BE49-F238E27FC236}">
                  <a16:creationId xmlns:a16="http://schemas.microsoft.com/office/drawing/2014/main" xmlns="" id="{43C6563B-0AF6-4BE3-BA85-A58C5D85AA61}"/>
                </a:ext>
              </a:extLst>
            </p:cNvPr>
            <p:cNvSpPr txBox="1"/>
            <p:nvPr/>
          </p:nvSpPr>
          <p:spPr>
            <a:xfrm>
              <a:off x="477693" y="3927588"/>
              <a:ext cx="4005012" cy="5676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40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旅途中の感悟</a:t>
              </a:r>
              <a:endParaRPr 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C9B173B-F4ED-4530-9915-AEFD0B42DE0E}"/>
                </a:ext>
              </a:extLst>
            </p:cNvPr>
            <p:cNvSpPr txBox="1"/>
            <p:nvPr/>
          </p:nvSpPr>
          <p:spPr>
            <a:xfrm>
              <a:off x="477693" y="4495269"/>
              <a:ext cx="3898954" cy="31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 can choose whether or not to support certain items, 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9" name="Rectangle 8">
            <a:extLst>
              <a:ext uri="{FF2B5EF4-FFF2-40B4-BE49-F238E27FC236}">
                <a16:creationId xmlns:a16="http://schemas.microsoft.com/office/drawing/2014/main" xmlns="" id="{2509D9CD-F213-43A0-AE60-9E7EFC045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2137" y="2140582"/>
            <a:ext cx="5555200" cy="52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有时候我希望你的一生能被拍成一部漫长的电影。然后让我比你晚出生一百年，一辈子只做一件事。</a:t>
            </a:r>
            <a:endParaRPr lang="id-ID" altLang="en-US" sz="1200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222BDEDB-0EC2-404F-9786-488B6A9C8A34}"/>
              </a:ext>
            </a:extLst>
          </p:cNvPr>
          <p:cNvSpPr/>
          <p:nvPr/>
        </p:nvSpPr>
        <p:spPr>
          <a:xfrm>
            <a:off x="0" y="1"/>
            <a:ext cx="6858000" cy="6858000"/>
          </a:xfrm>
          <a:prstGeom prst="triangle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1043710" y="0"/>
            <a:ext cx="6858000" cy="6858000"/>
          </a:xfrm>
          <a:prstGeom prst="line">
            <a:avLst/>
          </a:prstGeom>
          <a:ln w="19050">
            <a:solidFill>
              <a:srgbClr val="E87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0"/>
          <p:cNvSpPr>
            <a:spLocks noChangeArrowheads="1"/>
          </p:cNvSpPr>
          <p:nvPr/>
        </p:nvSpPr>
        <p:spPr bwMode="auto">
          <a:xfrm>
            <a:off x="2247485" y="472170"/>
            <a:ext cx="30086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CONTENTS</a:t>
            </a:r>
          </a:p>
        </p:txBody>
      </p:sp>
      <p:sp>
        <p:nvSpPr>
          <p:cNvPr id="20" name="Rectangle 70"/>
          <p:cNvSpPr>
            <a:spLocks noChangeArrowheads="1"/>
          </p:cNvSpPr>
          <p:nvPr/>
        </p:nvSpPr>
        <p:spPr bwMode="auto">
          <a:xfrm>
            <a:off x="4008652" y="1849528"/>
            <a:ext cx="24938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01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旅途中的美景</a:t>
            </a:r>
            <a:endParaRPr lang="en-US" altLang="zh-CN" sz="1600" b="1" noProof="1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3"/>
          <p:cNvSpPr/>
          <p:nvPr/>
        </p:nvSpPr>
        <p:spPr>
          <a:xfrm>
            <a:off x="4008654" y="2237002"/>
            <a:ext cx="3362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noProof="1">
                <a:solidFill>
                  <a:schemeClr val="bg1">
                    <a:lumMod val="65000"/>
                  </a:schemeClr>
                </a:solidFill>
                <a:latin typeface="+mn-ea"/>
              </a:rPr>
              <a:t>Lorem ipsum dolor sit amet, consectetur adipiscing elit. Nulla imperdiet volutpat dui at fermentum..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4945668" y="2976963"/>
            <a:ext cx="27362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02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旅途中的美食</a:t>
            </a:r>
            <a:endParaRPr lang="en-US" altLang="zh-CN" sz="1600" b="1" noProof="1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 45"/>
          <p:cNvSpPr/>
          <p:nvPr/>
        </p:nvSpPr>
        <p:spPr>
          <a:xfrm>
            <a:off x="4945670" y="3370393"/>
            <a:ext cx="3362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noProof="1">
                <a:solidFill>
                  <a:schemeClr val="bg1">
                    <a:lumMod val="65000"/>
                  </a:schemeClr>
                </a:solidFill>
                <a:latin typeface="+mn-ea"/>
              </a:rPr>
              <a:t>Lorem ipsum dolor sit amet, consectetur adipiscing elit. Nulla imperdiet volutpat dui at fermentum..</a:t>
            </a:r>
          </a:p>
        </p:txBody>
      </p:sp>
      <p:sp>
        <p:nvSpPr>
          <p:cNvPr id="28" name="Rectangle 44"/>
          <p:cNvSpPr>
            <a:spLocks noChangeArrowheads="1"/>
          </p:cNvSpPr>
          <p:nvPr/>
        </p:nvSpPr>
        <p:spPr bwMode="auto">
          <a:xfrm>
            <a:off x="6156034" y="4027648"/>
            <a:ext cx="27893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03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旅途中的见闻</a:t>
            </a:r>
            <a:endParaRPr lang="en-US" altLang="zh-CN" sz="1600" b="1" noProof="1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Rectangle 45"/>
          <p:cNvSpPr/>
          <p:nvPr/>
        </p:nvSpPr>
        <p:spPr>
          <a:xfrm>
            <a:off x="6156037" y="4421078"/>
            <a:ext cx="3362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noProof="1">
                <a:solidFill>
                  <a:schemeClr val="bg1">
                    <a:lumMod val="65000"/>
                  </a:schemeClr>
                </a:solidFill>
                <a:latin typeface="+mn-ea"/>
              </a:rPr>
              <a:t>Lorem ipsum dolor sit amet, consectetur adipiscing elit. Nulla imperdiet volutpat dui at fermentum..</a:t>
            </a:r>
          </a:p>
        </p:txBody>
      </p:sp>
      <p:sp>
        <p:nvSpPr>
          <p:cNvPr id="39" name="Rectangle 44"/>
          <p:cNvSpPr>
            <a:spLocks noChangeArrowheads="1"/>
          </p:cNvSpPr>
          <p:nvPr/>
        </p:nvSpPr>
        <p:spPr bwMode="auto">
          <a:xfrm>
            <a:off x="7242630" y="5187358"/>
            <a:ext cx="24560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49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49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49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04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旅途中的感悟</a:t>
            </a:r>
            <a:endParaRPr lang="en-US" altLang="zh-CN" sz="1600" b="1" noProof="1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Rectangle 45"/>
          <p:cNvSpPr/>
          <p:nvPr/>
        </p:nvSpPr>
        <p:spPr>
          <a:xfrm>
            <a:off x="7242632" y="5580788"/>
            <a:ext cx="3362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noProof="1">
                <a:solidFill>
                  <a:schemeClr val="bg1">
                    <a:lumMod val="65000"/>
                  </a:schemeClr>
                </a:solidFill>
                <a:latin typeface="+mn-ea"/>
              </a:rPr>
              <a:t>Lorem ipsum dolor sit amet, consectetur adipiscing elit. Nulla imperdiet volutpat dui at fermentum..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013962" y="1867843"/>
            <a:ext cx="789978" cy="842361"/>
            <a:chOff x="3013962" y="1867843"/>
            <a:chExt cx="789978" cy="842361"/>
          </a:xfrm>
        </p:grpSpPr>
        <p:sp>
          <p:nvSpPr>
            <p:cNvPr id="43" name="椭圆 42"/>
            <p:cNvSpPr/>
            <p:nvPr/>
          </p:nvSpPr>
          <p:spPr>
            <a:xfrm>
              <a:off x="3013962" y="1867843"/>
              <a:ext cx="789978" cy="7899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Rectangle 22"/>
            <p:cNvSpPr>
              <a:spLocks noChangeArrowheads="1"/>
            </p:cNvSpPr>
            <p:nvPr/>
          </p:nvSpPr>
          <p:spPr bwMode="auto">
            <a:xfrm>
              <a:off x="3145254" y="1879207"/>
              <a:ext cx="41426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defTabSz="91249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48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24398" y="2984665"/>
            <a:ext cx="789978" cy="842361"/>
            <a:chOff x="4024398" y="2984665"/>
            <a:chExt cx="789978" cy="842361"/>
          </a:xfrm>
        </p:grpSpPr>
        <p:sp>
          <p:nvSpPr>
            <p:cNvPr id="44" name="椭圆 43"/>
            <p:cNvSpPr/>
            <p:nvPr/>
          </p:nvSpPr>
          <p:spPr>
            <a:xfrm>
              <a:off x="4024398" y="2984665"/>
              <a:ext cx="789978" cy="7899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Rectangle 22"/>
            <p:cNvSpPr>
              <a:spLocks noChangeArrowheads="1"/>
            </p:cNvSpPr>
            <p:nvPr/>
          </p:nvSpPr>
          <p:spPr bwMode="auto">
            <a:xfrm>
              <a:off x="4155690" y="2996029"/>
              <a:ext cx="41426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defTabSz="91249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8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2</a:t>
              </a:r>
              <a:endParaRPr lang="zh-CN" altLang="zh-CN" sz="4800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97788" y="4103074"/>
            <a:ext cx="789978" cy="842361"/>
            <a:chOff x="5097788" y="4103074"/>
            <a:chExt cx="789978" cy="842361"/>
          </a:xfrm>
        </p:grpSpPr>
        <p:sp>
          <p:nvSpPr>
            <p:cNvPr id="46" name="椭圆 45"/>
            <p:cNvSpPr/>
            <p:nvPr/>
          </p:nvSpPr>
          <p:spPr>
            <a:xfrm>
              <a:off x="5097788" y="4103074"/>
              <a:ext cx="789978" cy="7899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5229080" y="4114438"/>
              <a:ext cx="41426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defTabSz="91249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8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zh-CN" altLang="zh-CN" sz="4800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53666" y="5190920"/>
            <a:ext cx="789978" cy="842361"/>
            <a:chOff x="6253666" y="5190920"/>
            <a:chExt cx="789978" cy="842361"/>
          </a:xfrm>
        </p:grpSpPr>
        <p:sp>
          <p:nvSpPr>
            <p:cNvPr id="48" name="椭圆 47"/>
            <p:cNvSpPr/>
            <p:nvPr/>
          </p:nvSpPr>
          <p:spPr>
            <a:xfrm>
              <a:off x="6253666" y="5190920"/>
              <a:ext cx="789978" cy="7899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Rectangle 22"/>
            <p:cNvSpPr>
              <a:spLocks noChangeArrowheads="1"/>
            </p:cNvSpPr>
            <p:nvPr/>
          </p:nvSpPr>
          <p:spPr bwMode="auto">
            <a:xfrm>
              <a:off x="6384958" y="5202284"/>
              <a:ext cx="41426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defTabSz="91249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49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49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8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4</a:t>
              </a:r>
              <a:endParaRPr lang="zh-CN" altLang="zh-CN" sz="4800" noProof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25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25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75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75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75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25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0" grpId="0" build="p"/>
      <p:bldP spid="21" grpId="0"/>
      <p:bldP spid="24" grpId="0" build="p"/>
      <p:bldP spid="25" grpId="0"/>
      <p:bldP spid="28" grpId="0" build="p"/>
      <p:bldP spid="29" grpId="0"/>
      <p:bldP spid="39" grpId="0" build="p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C32AD0C-F644-47ED-9134-62863A55DD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" t="59322" b="1548"/>
          <a:stretch/>
        </p:blipFill>
        <p:spPr>
          <a:xfrm>
            <a:off x="1292196" y="749058"/>
            <a:ext cx="4857135" cy="299999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5C6C686-72B9-4857-BC04-D50163EA55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730" y="-2013"/>
            <a:ext cx="4533269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EFA7407-8903-4942-91C5-F37F97B2A02F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51A026B-E14E-4F10-8514-15E7097C14F7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0" name="半闭框 9">
              <a:extLst>
                <a:ext uri="{FF2B5EF4-FFF2-40B4-BE49-F238E27FC236}">
                  <a16:creationId xmlns:a16="http://schemas.microsoft.com/office/drawing/2014/main" xmlns="" id="{872CEE8B-1B5E-4168-B012-C9C8535A4546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半闭框 10">
              <a:extLst>
                <a:ext uri="{FF2B5EF4-FFF2-40B4-BE49-F238E27FC236}">
                  <a16:creationId xmlns:a16="http://schemas.microsoft.com/office/drawing/2014/main" xmlns="" id="{594F98B5-CAF1-4BD2-BE26-11499B125024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5D35CE8-4780-49F6-89BC-416D184F3524}"/>
              </a:ext>
            </a:extLst>
          </p:cNvPr>
          <p:cNvGrpSpPr/>
          <p:nvPr/>
        </p:nvGrpSpPr>
        <p:grpSpPr>
          <a:xfrm>
            <a:off x="1292196" y="4435306"/>
            <a:ext cx="4940325" cy="1673636"/>
            <a:chOff x="6766147" y="960272"/>
            <a:chExt cx="4940325" cy="167363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9F9CAE0C-4392-4D2D-9D2C-6537F32B67CB}"/>
                </a:ext>
              </a:extLst>
            </p:cNvPr>
            <p:cNvGrpSpPr/>
            <p:nvPr/>
          </p:nvGrpSpPr>
          <p:grpSpPr>
            <a:xfrm>
              <a:off x="6766147" y="960272"/>
              <a:ext cx="2359002" cy="559304"/>
              <a:chOff x="7025679" y="936209"/>
              <a:chExt cx="2174736" cy="559304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B0FD5AA8-052C-4FCA-AC3C-F99BD3BFCA77}"/>
                  </a:ext>
                </a:extLst>
              </p:cNvPr>
              <p:cNvSpPr txBox="1"/>
              <p:nvPr/>
            </p:nvSpPr>
            <p:spPr>
              <a:xfrm>
                <a:off x="7025679" y="936209"/>
                <a:ext cx="1887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输入标题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88890048-9796-4D6E-8238-D01A7A393889}"/>
                  </a:ext>
                </a:extLst>
              </p:cNvPr>
              <p:cNvSpPr txBox="1"/>
              <p:nvPr/>
            </p:nvSpPr>
            <p:spPr>
              <a:xfrm>
                <a:off x="7048178" y="1223131"/>
                <a:ext cx="2152237" cy="272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b="1" spc="3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YOUR TITLE TEXT HERE</a:t>
                </a:r>
                <a:endParaRPr lang="zh-CN" altLang="en-US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xmlns="" id="{C9C57CB1-C545-438E-B026-65019E403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9337" y="1581953"/>
              <a:ext cx="4857135" cy="105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他的神情、他的声音、他衣角一条蜿蜒的纹路，他一切的一切，都足以回味千百遍，在黑暗或光明的河流里千缠百绕，长出花叶参天。或有樵夫看尽了枯荣，问为什么爱呢？</a:t>
              </a:r>
            </a:p>
          </p:txBody>
        </p:sp>
      </p:grp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BD764378-24D2-48F5-9852-10424728E8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4"/>
          <a:stretch/>
        </p:blipFill>
        <p:spPr>
          <a:xfrm>
            <a:off x="1017010" y="527711"/>
            <a:ext cx="4569979" cy="587432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F72A529-B3EB-4644-A783-1FA234E275A4}"/>
              </a:ext>
            </a:extLst>
          </p:cNvPr>
          <p:cNvGrpSpPr/>
          <p:nvPr/>
        </p:nvGrpSpPr>
        <p:grpSpPr>
          <a:xfrm>
            <a:off x="6412757" y="2320431"/>
            <a:ext cx="384175" cy="3803650"/>
            <a:chOff x="6412757" y="2320431"/>
            <a:chExt cx="384175" cy="3803650"/>
          </a:xfrm>
        </p:grpSpPr>
        <p:cxnSp>
          <p:nvCxnSpPr>
            <p:cNvPr id="8" name="Straight Connector 74"/>
            <p:cNvCxnSpPr/>
            <p:nvPr/>
          </p:nvCxnSpPr>
          <p:spPr>
            <a:xfrm>
              <a:off x="6608019" y="2320431"/>
              <a:ext cx="0" cy="3803650"/>
            </a:xfrm>
            <a:prstGeom prst="line">
              <a:avLst/>
            </a:prstGeom>
            <a:ln>
              <a:solidFill>
                <a:srgbClr val="E870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75"/>
            <p:cNvSpPr/>
            <p:nvPr/>
          </p:nvSpPr>
          <p:spPr>
            <a:xfrm>
              <a:off x="6412757" y="2676031"/>
              <a:ext cx="384175" cy="384175"/>
            </a:xfrm>
            <a:prstGeom prst="ellipse">
              <a:avLst/>
            </a:prstGeom>
            <a:solidFill>
              <a:srgbClr val="E39E8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1600">
                  <a:solidFill>
                    <a:schemeClr val="bg1"/>
                  </a:solidFill>
                  <a:latin typeface="Calibri Light" panose="020F0302020204030204" pitchFamily="34" charset="0"/>
                </a:rPr>
                <a:t>1</a:t>
              </a:r>
            </a:p>
          </p:txBody>
        </p:sp>
        <p:sp>
          <p:nvSpPr>
            <p:cNvPr id="10" name="Oval 76"/>
            <p:cNvSpPr/>
            <p:nvPr/>
          </p:nvSpPr>
          <p:spPr>
            <a:xfrm>
              <a:off x="6412757" y="3552331"/>
              <a:ext cx="384175" cy="384175"/>
            </a:xfrm>
            <a:prstGeom prst="ellipse">
              <a:avLst/>
            </a:prstGeom>
            <a:solidFill>
              <a:srgbClr val="E39E8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1600">
                  <a:solidFill>
                    <a:schemeClr val="bg1"/>
                  </a:solidFill>
                  <a:latin typeface="Calibri Light" panose="020F0302020204030204" pitchFamily="34" charset="0"/>
                </a:rPr>
                <a:t>2</a:t>
              </a:r>
            </a:p>
          </p:txBody>
        </p:sp>
        <p:sp>
          <p:nvSpPr>
            <p:cNvPr id="11" name="Oval 77"/>
            <p:cNvSpPr/>
            <p:nvPr/>
          </p:nvSpPr>
          <p:spPr>
            <a:xfrm>
              <a:off x="6412757" y="4430218"/>
              <a:ext cx="384175" cy="384175"/>
            </a:xfrm>
            <a:prstGeom prst="ellipse">
              <a:avLst/>
            </a:prstGeom>
            <a:solidFill>
              <a:srgbClr val="E39E8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1600">
                  <a:solidFill>
                    <a:schemeClr val="bg1"/>
                  </a:solidFill>
                  <a:latin typeface="Calibri Light" panose="020F0302020204030204" pitchFamily="34" charset="0"/>
                </a:rPr>
                <a:t>3</a:t>
              </a:r>
            </a:p>
          </p:txBody>
        </p:sp>
        <p:sp>
          <p:nvSpPr>
            <p:cNvPr id="12" name="Oval 78"/>
            <p:cNvSpPr/>
            <p:nvPr/>
          </p:nvSpPr>
          <p:spPr>
            <a:xfrm>
              <a:off x="6412757" y="5308106"/>
              <a:ext cx="384175" cy="384175"/>
            </a:xfrm>
            <a:prstGeom prst="ellipse">
              <a:avLst/>
            </a:prstGeom>
            <a:solidFill>
              <a:srgbClr val="E39E8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1600">
                  <a:solidFill>
                    <a:schemeClr val="bg1"/>
                  </a:solidFill>
                  <a:latin typeface="Calibri Light" panose="020F0302020204030204" pitchFamily="34" charset="0"/>
                </a:rPr>
                <a:t>4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5103AA1-F069-48FA-A286-DAB7E89B485F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A0D82205-BCF4-4DEA-B5B5-78E1427E46E9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半闭框 15">
              <a:extLst>
                <a:ext uri="{FF2B5EF4-FFF2-40B4-BE49-F238E27FC236}">
                  <a16:creationId xmlns:a16="http://schemas.microsoft.com/office/drawing/2014/main" xmlns="" id="{7DA5E4E2-2A17-44CB-AECC-165069CC57D1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半闭框 16">
              <a:extLst>
                <a:ext uri="{FF2B5EF4-FFF2-40B4-BE49-F238E27FC236}">
                  <a16:creationId xmlns:a16="http://schemas.microsoft.com/office/drawing/2014/main" xmlns="" id="{35F6636E-CE69-45B2-8134-BACD60F153FD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EAF3A3C-ACC7-4864-87DD-148D8CFA99E4}"/>
              </a:ext>
            </a:extLst>
          </p:cNvPr>
          <p:cNvGrpSpPr/>
          <p:nvPr/>
        </p:nvGrpSpPr>
        <p:grpSpPr>
          <a:xfrm>
            <a:off x="6796932" y="911058"/>
            <a:ext cx="4005012" cy="882383"/>
            <a:chOff x="477693" y="3927588"/>
            <a:chExt cx="4005012" cy="882383"/>
          </a:xfrm>
        </p:grpSpPr>
        <p:sp>
          <p:nvSpPr>
            <p:cNvPr id="20" name="Title 1">
              <a:extLst>
                <a:ext uri="{FF2B5EF4-FFF2-40B4-BE49-F238E27FC236}">
                  <a16:creationId xmlns:a16="http://schemas.microsoft.com/office/drawing/2014/main" xmlns="" id="{B3FE62D1-79A5-4D8E-869A-DD05A44075ED}"/>
                </a:ext>
              </a:extLst>
            </p:cNvPr>
            <p:cNvSpPr txBox="1"/>
            <p:nvPr/>
          </p:nvSpPr>
          <p:spPr>
            <a:xfrm>
              <a:off x="477693" y="3927588"/>
              <a:ext cx="4005012" cy="5676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40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旅途中の感悟</a:t>
              </a:r>
              <a:endParaRPr 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3B4634F6-22BB-4264-8648-1B0B4CBE7985}"/>
                </a:ext>
              </a:extLst>
            </p:cNvPr>
            <p:cNvSpPr txBox="1"/>
            <p:nvPr/>
          </p:nvSpPr>
          <p:spPr>
            <a:xfrm>
              <a:off x="477693" y="4495269"/>
              <a:ext cx="3898954" cy="31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 can choose whether or not to support certain items, 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2" name="Rectangle 8">
            <a:extLst>
              <a:ext uri="{FF2B5EF4-FFF2-40B4-BE49-F238E27FC236}">
                <a16:creationId xmlns:a16="http://schemas.microsoft.com/office/drawing/2014/main" xmlns="" id="{0024509F-3632-4A76-9E07-E8901BEC6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682" y="2590789"/>
            <a:ext cx="3898951" cy="52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有时候我希望你的一生能被拍成一部漫长的电影。一辈子只做一件事。</a:t>
            </a:r>
            <a:endParaRPr lang="id-ID" altLang="en-US" sz="1200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3" name="Rectangle 8">
            <a:extLst>
              <a:ext uri="{FF2B5EF4-FFF2-40B4-BE49-F238E27FC236}">
                <a16:creationId xmlns:a16="http://schemas.microsoft.com/office/drawing/2014/main" xmlns="" id="{62B449B2-7AC7-406F-B340-AA8BC21CB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682" y="3464875"/>
            <a:ext cx="3898951" cy="52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有时候我希望你的一生能被拍成一部漫长的电影。一辈子只做一件事。</a:t>
            </a:r>
            <a:endParaRPr lang="id-ID" altLang="en-US" sz="1200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4" name="Rectangle 8">
            <a:extLst>
              <a:ext uri="{FF2B5EF4-FFF2-40B4-BE49-F238E27FC236}">
                <a16:creationId xmlns:a16="http://schemas.microsoft.com/office/drawing/2014/main" xmlns="" id="{BF18E9DB-7560-4583-A847-DA8E402EF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682" y="4334999"/>
            <a:ext cx="3898951" cy="52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有时候我希望你的一生能被拍成一部漫长的电影。一辈子只做一件事。</a:t>
            </a:r>
            <a:endParaRPr lang="id-ID" altLang="en-US" sz="1200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xmlns="" id="{27BB50CF-D1F4-4D3F-9CC7-9964A9932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682" y="5239673"/>
            <a:ext cx="3898951" cy="52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有时候我希望你的一生能被拍成一部漫长的电影。一辈子只做一件事。</a:t>
            </a:r>
            <a:endParaRPr lang="id-ID" altLang="en-US" sz="1200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311FE3E-F538-43C7-A1E4-ECC651610124}"/>
              </a:ext>
            </a:extLst>
          </p:cNvPr>
          <p:cNvGrpSpPr/>
          <p:nvPr/>
        </p:nvGrpSpPr>
        <p:grpSpPr>
          <a:xfrm>
            <a:off x="460105" y="361917"/>
            <a:ext cx="11133241" cy="6134165"/>
            <a:chOff x="309251" y="240631"/>
            <a:chExt cx="11573498" cy="637673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51111182-EECB-467F-9601-1DDAE3910333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半闭框 23">
              <a:extLst>
                <a:ext uri="{FF2B5EF4-FFF2-40B4-BE49-F238E27FC236}">
                  <a16:creationId xmlns:a16="http://schemas.microsoft.com/office/drawing/2014/main" xmlns="" id="{728ABE56-8B8E-4510-A654-9BE898433BF6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半闭框 24">
              <a:extLst>
                <a:ext uri="{FF2B5EF4-FFF2-40B4-BE49-F238E27FC236}">
                  <a16:creationId xmlns:a16="http://schemas.microsoft.com/office/drawing/2014/main" xmlns="" id="{2BC60513-F4D3-470D-970C-B00AD5967EB5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6" name="Rectangle 23">
            <a:extLst>
              <a:ext uri="{FF2B5EF4-FFF2-40B4-BE49-F238E27FC236}">
                <a16:creationId xmlns:a16="http://schemas.microsoft.com/office/drawing/2014/main" xmlns="" id="{B43ABA2A-DE87-4825-8562-8E4D242E5066}"/>
              </a:ext>
            </a:extLst>
          </p:cNvPr>
          <p:cNvSpPr/>
          <p:nvPr/>
        </p:nvSpPr>
        <p:spPr>
          <a:xfrm>
            <a:off x="3405891" y="4301507"/>
            <a:ext cx="5380216" cy="525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000" noProof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Nulla imperdiet volutpat dui at fermentum </a:t>
            </a:r>
            <a:r>
              <a:rPr lang="en-US" altLang="zh-CN" sz="1000" noProof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lorem ipsum dolor sit amet</a:t>
            </a:r>
            <a:endParaRPr lang="en-US" sz="1000" noProof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DD89F86-3CFB-4198-AA43-D4A215A698E6}"/>
              </a:ext>
            </a:extLst>
          </p:cNvPr>
          <p:cNvGrpSpPr/>
          <p:nvPr/>
        </p:nvGrpSpPr>
        <p:grpSpPr>
          <a:xfrm>
            <a:off x="5468063" y="5230629"/>
            <a:ext cx="1255872" cy="254570"/>
            <a:chOff x="5754255" y="6262253"/>
            <a:chExt cx="683490" cy="138546"/>
          </a:xfrm>
          <a:solidFill>
            <a:srgbClr val="E8704D"/>
          </a:solidFill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DDCB231-6A39-4A5F-AF21-0D40262F3B80}"/>
                </a:ext>
              </a:extLst>
            </p:cNvPr>
            <p:cNvSpPr/>
            <p:nvPr/>
          </p:nvSpPr>
          <p:spPr>
            <a:xfrm>
              <a:off x="5754255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99B49B79-C225-4467-BFEA-B65D9B63D0D7}"/>
                </a:ext>
              </a:extLst>
            </p:cNvPr>
            <p:cNvSpPr/>
            <p:nvPr/>
          </p:nvSpPr>
          <p:spPr>
            <a:xfrm>
              <a:off x="6026727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16C4C78B-DA7A-43A1-B3E9-0A1C7B292EF8}"/>
                </a:ext>
              </a:extLst>
            </p:cNvPr>
            <p:cNvSpPr/>
            <p:nvPr/>
          </p:nvSpPr>
          <p:spPr>
            <a:xfrm>
              <a:off x="6299199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A90DF42-B258-48F1-AF89-D5A77788C673}"/>
              </a:ext>
            </a:extLst>
          </p:cNvPr>
          <p:cNvGrpSpPr/>
          <p:nvPr/>
        </p:nvGrpSpPr>
        <p:grpSpPr>
          <a:xfrm>
            <a:off x="4427985" y="1372801"/>
            <a:ext cx="3362038" cy="338554"/>
            <a:chOff x="4427985" y="756224"/>
            <a:chExt cx="3362038" cy="33855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727428BB-5470-4F11-95BB-9A58C400EBF3}"/>
                </a:ext>
              </a:extLst>
            </p:cNvPr>
            <p:cNvGrpSpPr/>
            <p:nvPr/>
          </p:nvGrpSpPr>
          <p:grpSpPr>
            <a:xfrm>
              <a:off x="4427985" y="925501"/>
              <a:ext cx="3362038" cy="1"/>
              <a:chOff x="4391889" y="925501"/>
              <a:chExt cx="3362038" cy="1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1314B5C9-1378-47B8-A5AE-4FC13B79F025}"/>
                  </a:ext>
                </a:extLst>
              </p:cNvPr>
              <p:cNvCxnSpPr/>
              <p:nvPr/>
            </p:nvCxnSpPr>
            <p:spPr>
              <a:xfrm>
                <a:off x="4391889" y="925502"/>
                <a:ext cx="406400" cy="0"/>
              </a:xfrm>
              <a:prstGeom prst="line">
                <a:avLst/>
              </a:prstGeom>
              <a:ln w="19050">
                <a:solidFill>
                  <a:srgbClr val="E8704D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DF0BFBF6-2684-4F3A-B62C-D03C0160664C}"/>
                  </a:ext>
                </a:extLst>
              </p:cNvPr>
              <p:cNvCxnSpPr/>
              <p:nvPr/>
            </p:nvCxnSpPr>
            <p:spPr>
              <a:xfrm>
                <a:off x="7347527" y="925501"/>
                <a:ext cx="406400" cy="0"/>
              </a:xfrm>
              <a:prstGeom prst="line">
                <a:avLst/>
              </a:prstGeom>
              <a:ln w="19050">
                <a:solidFill>
                  <a:srgbClr val="E8704D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72D1531-9234-4142-8A1D-CD75E0061EEF}"/>
                </a:ext>
              </a:extLst>
            </p:cNvPr>
            <p:cNvSpPr txBox="1"/>
            <p:nvPr/>
          </p:nvSpPr>
          <p:spPr>
            <a:xfrm>
              <a:off x="4641273" y="756224"/>
              <a:ext cx="29094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北欧极简主题风格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5D2E06A-6348-4ED8-8E76-B73DB66FE53F}"/>
              </a:ext>
            </a:extLst>
          </p:cNvPr>
          <p:cNvSpPr txBox="1"/>
          <p:nvPr/>
        </p:nvSpPr>
        <p:spPr>
          <a:xfrm>
            <a:off x="2005298" y="2451172"/>
            <a:ext cx="8181402" cy="144655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blipFill>
                  <a:blip r:embed="rId3"/>
                  <a:stretch>
                    <a:fillRect/>
                  </a:stretch>
                </a:blipFill>
                <a:latin typeface="方正小标宋简体" panose="03000509000000000000" pitchFamily="65" charset="-122"/>
                <a:ea typeface="汉鼎繁粗隶" panose="02010609000101010101" pitchFamily="49" charset="-122"/>
                <a:cs typeface="Open Sans" panose="020B0606030504020204" pitchFamily="34" charset="0"/>
              </a:rPr>
              <a:t>感谢您的观看</a:t>
            </a:r>
            <a:endParaRPr lang="en-US" altLang="zh-CN" sz="8800" dirty="0">
              <a:blipFill>
                <a:blip r:embed="rId3"/>
                <a:stretch>
                  <a:fillRect/>
                </a:stretch>
              </a:blipFill>
              <a:latin typeface="方正小标宋简体" panose="03000509000000000000" pitchFamily="65" charset="-122"/>
              <a:ea typeface="汉鼎繁粗隶" panose="02010609000101010101" pitchFamily="49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5103AA1-F069-48FA-A286-DAB7E89B485F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A0D82205-BCF4-4DEA-B5B5-78E1427E46E9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半闭框 15">
              <a:extLst>
                <a:ext uri="{FF2B5EF4-FFF2-40B4-BE49-F238E27FC236}">
                  <a16:creationId xmlns:a16="http://schemas.microsoft.com/office/drawing/2014/main" xmlns="" id="{7DA5E4E2-2A17-44CB-AECC-165069CC57D1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半闭框 16">
              <a:extLst>
                <a:ext uri="{FF2B5EF4-FFF2-40B4-BE49-F238E27FC236}">
                  <a16:creationId xmlns:a16="http://schemas.microsoft.com/office/drawing/2014/main" xmlns="" id="{35F6636E-CE69-45B2-8134-BACD60F153FD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3">
            <a:extLst>
              <a:ext uri="{FF2B5EF4-FFF2-40B4-BE49-F238E27FC236}">
                <a16:creationId xmlns:a16="http://schemas.microsoft.com/office/drawing/2014/main" xmlns="" id="{69CFB86A-EBD0-4C48-BD04-8FAB1CEF4931}"/>
              </a:ext>
            </a:extLst>
          </p:cNvPr>
          <p:cNvSpPr txBox="1"/>
          <p:nvPr/>
        </p:nvSpPr>
        <p:spPr>
          <a:xfrm>
            <a:off x="1101109" y="728849"/>
            <a:ext cx="9989781" cy="3834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ctr">
              <a:lnSpc>
                <a:spcPct val="150000"/>
              </a:lnSpc>
              <a:defRPr/>
            </a:pPr>
            <a:endParaRPr lang="zh-CN" altLang="en-US" sz="160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60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endParaRPr lang="zh-CN" altLang="en-US" sz="160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7" name="文本框 4">
            <a:extLst>
              <a:ext uri="{FF2B5EF4-FFF2-40B4-BE49-F238E27FC236}">
                <a16:creationId xmlns:a16="http://schemas.microsoft.com/office/drawing/2014/main" xmlns="" id="{3154CA75-09C7-40C8-B50F-79D6970A1002}"/>
              </a:ext>
            </a:extLst>
          </p:cNvPr>
          <p:cNvSpPr txBox="1"/>
          <p:nvPr/>
        </p:nvSpPr>
        <p:spPr>
          <a:xfrm>
            <a:off x="1506979" y="5267576"/>
            <a:ext cx="2788116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Lato Light"/>
                <a:ea typeface="+mn-ea"/>
                <a:cs typeface="+mn-cs"/>
                <a:hlinkClick r:id="rId3"/>
              </a:rPr>
              <a:t>http://ibaotu.com/ppt/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91738C1-55B9-48F2-8F11-2F7BB86DE1EF}"/>
              </a:ext>
            </a:extLst>
          </p:cNvPr>
          <p:cNvGrpSpPr/>
          <p:nvPr/>
        </p:nvGrpSpPr>
        <p:grpSpPr>
          <a:xfrm>
            <a:off x="9039223" y="5329611"/>
            <a:ext cx="2843526" cy="522260"/>
            <a:chOff x="8158550" y="5010841"/>
            <a:chExt cx="1364139" cy="224893"/>
          </a:xfrm>
          <a:effectLst/>
        </p:grpSpPr>
        <p:sp>
          <p:nvSpPr>
            <p:cNvPr id="9" name="矩形: 圆角 4">
              <a:extLst>
                <a:ext uri="{FF2B5EF4-FFF2-40B4-BE49-F238E27FC236}">
                  <a16:creationId xmlns:a16="http://schemas.microsoft.com/office/drawing/2014/main" xmlns="" id="{E1221A80-E9E7-4177-850E-BEB41CBF76D4}"/>
                </a:ext>
              </a:extLst>
            </p:cNvPr>
            <p:cNvSpPr/>
            <p:nvPr/>
          </p:nvSpPr>
          <p:spPr>
            <a:xfrm>
              <a:off x="8158550" y="5010841"/>
              <a:ext cx="852386" cy="224893"/>
            </a:xfrm>
            <a:prstGeom prst="roundRect">
              <a:avLst/>
            </a:prstGeom>
            <a:solidFill>
              <a:srgbClr val="70AD47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highlight>
                  <a:srgbClr val="FFFF00"/>
                </a:highlight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" name="文本框 7">
              <a:extLst>
                <a:ext uri="{FF2B5EF4-FFF2-40B4-BE49-F238E27FC236}">
                  <a16:creationId xmlns:a16="http://schemas.microsoft.com/office/drawing/2014/main" xmlns="" id="{8291C752-4E99-4B5B-A874-8DF059B36663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224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hlinkClick r:id="rId3"/>
                </a:rPr>
                <a:t>点击进入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0402259"/>
      </p:ext>
    </p:extLst>
  </p:cSld>
  <p:clrMapOvr>
    <a:masterClrMapping/>
  </p:clrMapOvr>
  <p:transition spd="slow" advClick="0" advTm="5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EA6B4B3-B789-445E-83A2-22C7F0F2016A}"/>
              </a:ext>
            </a:extLst>
          </p:cNvPr>
          <p:cNvGrpSpPr/>
          <p:nvPr/>
        </p:nvGrpSpPr>
        <p:grpSpPr>
          <a:xfrm>
            <a:off x="460105" y="361917"/>
            <a:ext cx="11133241" cy="6134165"/>
            <a:chOff x="309251" y="240631"/>
            <a:chExt cx="11573498" cy="63767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7013DF9-0B04-4F5C-A15F-117632EB61F5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半闭框 14">
              <a:extLst>
                <a:ext uri="{FF2B5EF4-FFF2-40B4-BE49-F238E27FC236}">
                  <a16:creationId xmlns:a16="http://schemas.microsoft.com/office/drawing/2014/main" xmlns="" id="{8CA5ED55-7E86-4558-9349-97CC702DA101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>
              <a:extLst>
                <a:ext uri="{FF2B5EF4-FFF2-40B4-BE49-F238E27FC236}">
                  <a16:creationId xmlns:a16="http://schemas.microsoft.com/office/drawing/2014/main" xmlns="" id="{7AC3818A-B5EE-4ECB-8BBF-8987D4ED8A44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029479" y="1800601"/>
            <a:ext cx="23413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>
                <a:blipFill>
                  <a:blip r:embed="rId3"/>
                  <a:stretch>
                    <a:fillRect/>
                  </a:stretch>
                </a:blip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13800" b="1" dirty="0">
              <a:blipFill>
                <a:blip r:embed="rId3"/>
                <a:stretch>
                  <a:fillRect/>
                </a:stretch>
              </a:blip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3709" y="3177309"/>
            <a:ext cx="4858327" cy="18103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84847" y="3700548"/>
            <a:ext cx="2486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旅途中的美景</a:t>
            </a:r>
          </a:p>
        </p:txBody>
      </p:sp>
      <p:sp>
        <p:nvSpPr>
          <p:cNvPr id="13" name="矩形 12"/>
          <p:cNvSpPr/>
          <p:nvPr/>
        </p:nvSpPr>
        <p:spPr>
          <a:xfrm>
            <a:off x="4729296" y="1734613"/>
            <a:ext cx="2733408" cy="2916665"/>
          </a:xfrm>
          <a:prstGeom prst="rect">
            <a:avLst/>
          </a:prstGeom>
          <a:noFill/>
          <a:ln w="25400">
            <a:solidFill>
              <a:srgbClr val="E87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029479" y="3096998"/>
            <a:ext cx="2513635" cy="1642858"/>
            <a:chOff x="6501056" y="2340604"/>
            <a:chExt cx="2513635" cy="164285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9014691" y="2340604"/>
              <a:ext cx="0" cy="1642858"/>
            </a:xfrm>
            <a:prstGeom prst="line">
              <a:avLst/>
            </a:prstGeom>
            <a:ln w="22225">
              <a:solidFill>
                <a:srgbClr val="E8704D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501056" y="3983462"/>
              <a:ext cx="2513635" cy="0"/>
            </a:xfrm>
            <a:prstGeom prst="line">
              <a:avLst/>
            </a:prstGeom>
            <a:ln w="22225">
              <a:solidFill>
                <a:srgbClr val="E8704D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Rectangle 23"/>
          <p:cNvSpPr/>
          <p:nvPr/>
        </p:nvSpPr>
        <p:spPr>
          <a:xfrm>
            <a:off x="4798725" y="4096903"/>
            <a:ext cx="2658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800" noProof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Nulla imperdiet volutpat</a:t>
            </a: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3286125" y="748915"/>
            <a:ext cx="5619750" cy="5676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旅途中の美景</a:t>
            </a:r>
            <a:endParaRPr lang="en-US" sz="4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EA8A4A6-243F-4F50-B1E7-3B5FEB11226C}"/>
              </a:ext>
            </a:extLst>
          </p:cNvPr>
          <p:cNvGrpSpPr/>
          <p:nvPr/>
        </p:nvGrpSpPr>
        <p:grpSpPr>
          <a:xfrm>
            <a:off x="4355713" y="2705172"/>
            <a:ext cx="3480576" cy="3479060"/>
            <a:chOff x="4355713" y="2705172"/>
            <a:chExt cx="3480576" cy="347906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84B9DA6E-C59A-4D7F-B324-D899E3AB20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15" r="16934"/>
            <a:stretch/>
          </p:blipFill>
          <p:spPr>
            <a:xfrm>
              <a:off x="4355713" y="2705172"/>
              <a:ext cx="3480576" cy="3479060"/>
            </a:xfrm>
            <a:prstGeom prst="rect">
              <a:avLst/>
            </a:prstGeom>
          </p:spPr>
        </p:pic>
        <p:sp>
          <p:nvSpPr>
            <p:cNvPr id="6" name="Rectangle 8"/>
            <p:cNvSpPr/>
            <p:nvPr/>
          </p:nvSpPr>
          <p:spPr>
            <a:xfrm>
              <a:off x="4596384" y="2920949"/>
              <a:ext cx="2999232" cy="2999232"/>
            </a:xfrm>
            <a:prstGeom prst="rect">
              <a:avLst/>
            </a:prstGeom>
            <a:noFill/>
            <a:ln w="38100">
              <a:solidFill>
                <a:srgbClr val="E39E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5030767" y="5337327"/>
              <a:ext cx="2130466" cy="582854"/>
            </a:xfrm>
            <a:prstGeom prst="rect">
              <a:avLst/>
            </a:prstGeom>
            <a:solidFill>
              <a:srgbClr val="E39E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109728" rIns="91440" bIns="4572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spc="300" dirty="0">
                  <a:solidFill>
                    <a:schemeClr val="tx1"/>
                  </a:solidFill>
                  <a:latin typeface="Titillium Bd" charset="0"/>
                  <a:ea typeface="Titillium Bd" charset="0"/>
                  <a:cs typeface="Titillium Bd" charset="0"/>
                </a:rPr>
                <a:t>PARIS EXCLUSIVE</a:t>
              </a:r>
            </a:p>
            <a:p>
              <a:pPr algn="ctr">
                <a:lnSpc>
                  <a:spcPct val="1200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tillium" charset="0"/>
                  <a:ea typeface="Titillium" charset="0"/>
                  <a:cs typeface="Titillium" charset="0"/>
                </a:rPr>
                <a:t>Faculty Inc.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49DCEC-0DB4-48AC-9464-5C6331C1E037}"/>
              </a:ext>
            </a:extLst>
          </p:cNvPr>
          <p:cNvGrpSpPr/>
          <p:nvPr/>
        </p:nvGrpSpPr>
        <p:grpSpPr>
          <a:xfrm>
            <a:off x="690554" y="2709450"/>
            <a:ext cx="3442745" cy="3474782"/>
            <a:chOff x="690554" y="2709450"/>
            <a:chExt cx="3442745" cy="3474782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E54D5DCC-3B14-4D26-8726-E4022C76A1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65" r="17083"/>
            <a:stretch/>
          </p:blipFill>
          <p:spPr>
            <a:xfrm>
              <a:off x="690554" y="2709450"/>
              <a:ext cx="3442745" cy="3474782"/>
            </a:xfrm>
            <a:prstGeom prst="rect">
              <a:avLst/>
            </a:prstGeom>
          </p:spPr>
        </p:pic>
        <p:sp>
          <p:nvSpPr>
            <p:cNvPr id="8" name="Rectangle 11"/>
            <p:cNvSpPr/>
            <p:nvPr/>
          </p:nvSpPr>
          <p:spPr>
            <a:xfrm>
              <a:off x="922097" y="2920949"/>
              <a:ext cx="2999232" cy="2999232"/>
            </a:xfrm>
            <a:prstGeom prst="rect">
              <a:avLst/>
            </a:prstGeom>
            <a:noFill/>
            <a:ln w="38100">
              <a:solidFill>
                <a:srgbClr val="E39E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 12"/>
            <p:cNvSpPr/>
            <p:nvPr/>
          </p:nvSpPr>
          <p:spPr>
            <a:xfrm>
              <a:off x="1356480" y="5337327"/>
              <a:ext cx="2130466" cy="582854"/>
            </a:xfrm>
            <a:prstGeom prst="rect">
              <a:avLst/>
            </a:prstGeom>
            <a:solidFill>
              <a:srgbClr val="E39E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109728" rIns="91440" bIns="4572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spc="300" dirty="0">
                  <a:solidFill>
                    <a:schemeClr val="tx1"/>
                  </a:solidFill>
                  <a:latin typeface="Titillium Bd" charset="0"/>
                  <a:ea typeface="Titillium Bd" charset="0"/>
                  <a:cs typeface="Titillium Bd" charset="0"/>
                </a:rPr>
                <a:t>PARIS EXCLUSIVE</a:t>
              </a:r>
            </a:p>
            <a:p>
              <a:pPr algn="ctr">
                <a:lnSpc>
                  <a:spcPct val="1200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tillium" charset="0"/>
                  <a:ea typeface="Titillium" charset="0"/>
                  <a:cs typeface="Titillium" charset="0"/>
                </a:rPr>
                <a:t>Faculty Inc.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EBCD0A3-2D8E-4CA8-82B3-8BB918172061}"/>
              </a:ext>
            </a:extLst>
          </p:cNvPr>
          <p:cNvGrpSpPr/>
          <p:nvPr/>
        </p:nvGrpSpPr>
        <p:grpSpPr>
          <a:xfrm>
            <a:off x="8039129" y="2705172"/>
            <a:ext cx="3462316" cy="3476106"/>
            <a:chOff x="8039129" y="2705172"/>
            <a:chExt cx="3462316" cy="3476106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B33F0101-C34C-48FD-97C1-09DA91CC06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09" r="8476"/>
            <a:stretch/>
          </p:blipFill>
          <p:spPr>
            <a:xfrm>
              <a:off x="8039129" y="2705172"/>
              <a:ext cx="3462316" cy="3476106"/>
            </a:xfrm>
            <a:prstGeom prst="rect">
              <a:avLst/>
            </a:prstGeom>
          </p:spPr>
        </p:pic>
        <p:sp>
          <p:nvSpPr>
            <p:cNvPr id="10" name="Rectangle 13"/>
            <p:cNvSpPr/>
            <p:nvPr/>
          </p:nvSpPr>
          <p:spPr>
            <a:xfrm>
              <a:off x="8270671" y="2920949"/>
              <a:ext cx="2999232" cy="2999232"/>
            </a:xfrm>
            <a:prstGeom prst="rect">
              <a:avLst/>
            </a:prstGeom>
            <a:noFill/>
            <a:ln w="38100">
              <a:solidFill>
                <a:srgbClr val="E39E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8705054" y="5337327"/>
              <a:ext cx="2130466" cy="582854"/>
            </a:xfrm>
            <a:prstGeom prst="rect">
              <a:avLst/>
            </a:prstGeom>
            <a:solidFill>
              <a:srgbClr val="E39E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109728" rIns="91440" bIns="4572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spc="300" dirty="0">
                  <a:solidFill>
                    <a:schemeClr val="tx1"/>
                  </a:solidFill>
                  <a:latin typeface="Titillium Bd" charset="0"/>
                  <a:ea typeface="Titillium Bd" charset="0"/>
                  <a:cs typeface="Titillium Bd" charset="0"/>
                </a:rPr>
                <a:t>JOHN DOE</a:t>
              </a:r>
            </a:p>
            <a:p>
              <a:pPr algn="ctr">
                <a:lnSpc>
                  <a:spcPct val="120000"/>
                </a:lnSpc>
              </a:pPr>
              <a:r>
                <a:rPr lang="en-US" sz="10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tillium" charset="0"/>
                  <a:ea typeface="Titillium" charset="0"/>
                  <a:cs typeface="Titillium" charset="0"/>
                </a:rPr>
                <a:t>Faculty Inc.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54255" y="1504941"/>
            <a:ext cx="683490" cy="138546"/>
            <a:chOff x="5754255" y="6262253"/>
            <a:chExt cx="683490" cy="138546"/>
          </a:xfrm>
          <a:solidFill>
            <a:srgbClr val="E8704D"/>
          </a:solidFill>
        </p:grpSpPr>
        <p:sp>
          <p:nvSpPr>
            <p:cNvPr id="13" name="椭圆 12"/>
            <p:cNvSpPr/>
            <p:nvPr/>
          </p:nvSpPr>
          <p:spPr>
            <a:xfrm>
              <a:off x="5754255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026727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299199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A0DDBA3-FA0B-48A5-83BF-14C2163619EE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91A1BBA-7009-4D7A-8668-F92CB7439B13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半闭框 22">
              <a:extLst>
                <a:ext uri="{FF2B5EF4-FFF2-40B4-BE49-F238E27FC236}">
                  <a16:creationId xmlns:a16="http://schemas.microsoft.com/office/drawing/2014/main" xmlns="" id="{3722E924-9C24-493F-8A57-4C5F8783F3AC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半闭框 23">
              <a:extLst>
                <a:ext uri="{FF2B5EF4-FFF2-40B4-BE49-F238E27FC236}">
                  <a16:creationId xmlns:a16="http://schemas.microsoft.com/office/drawing/2014/main" xmlns="" id="{AF82491F-EAAA-446F-B021-4A74C33ADEAB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Rectangle 8">
            <a:extLst>
              <a:ext uri="{FF2B5EF4-FFF2-40B4-BE49-F238E27FC236}">
                <a16:creationId xmlns:a16="http://schemas.microsoft.com/office/drawing/2014/main" xmlns="" id="{BEB21514-FF8B-424C-B8AE-FB2F15204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177" y="1834864"/>
            <a:ext cx="10082997" cy="52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他的神情、他的声音、他衣角一条蜿蜒的纹路，他一切的一切，都足以回味千百遍，在黑暗或光明的河流里千缠百绕，长出花叶参天。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或有樵夫看尽了枯荣，问为什么爱呢？可是在遥远的人之初，第一次心跳加速，第一次手足无措，第一次相思无从。</a:t>
            </a: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8EFCC05-AEF0-450A-8C1A-47348759CB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2"/>
          <a:stretch/>
        </p:blipFill>
        <p:spPr>
          <a:xfrm>
            <a:off x="4245559" y="283128"/>
            <a:ext cx="7579906" cy="4361056"/>
          </a:xfrm>
          <a:prstGeom prst="rect">
            <a:avLst/>
          </a:prstGeom>
        </p:spPr>
      </p:pic>
      <p:sp useBgFill="1">
        <p:nvSpPr>
          <p:cNvPr id="16" name="任意多边形 15"/>
          <p:cNvSpPr/>
          <p:nvPr/>
        </p:nvSpPr>
        <p:spPr bwMode="white">
          <a:xfrm>
            <a:off x="4207692" y="283130"/>
            <a:ext cx="7620000" cy="5871410"/>
          </a:xfrm>
          <a:custGeom>
            <a:avLst/>
            <a:gdLst>
              <a:gd name="connsiteX0" fmla="*/ 5331558 w 7620000"/>
              <a:gd name="connsiteY0" fmla="*/ 1 h 6857999"/>
              <a:gd name="connsiteX1" fmla="*/ 4200525 w 7620000"/>
              <a:gd name="connsiteY1" fmla="*/ 2819400 h 6857999"/>
              <a:gd name="connsiteX2" fmla="*/ 4707792 w 7620000"/>
              <a:gd name="connsiteY2" fmla="*/ 2819400 h 6857999"/>
              <a:gd name="connsiteX3" fmla="*/ 5838825 w 7620000"/>
              <a:gd name="connsiteY3" fmla="*/ 1 h 6857999"/>
              <a:gd name="connsiteX4" fmla="*/ 2381812 w 7620000"/>
              <a:gd name="connsiteY4" fmla="*/ 0 h 6857999"/>
              <a:gd name="connsiteX5" fmla="*/ 1323975 w 7620000"/>
              <a:gd name="connsiteY5" fmla="*/ 2666999 h 6857999"/>
              <a:gd name="connsiteX6" fmla="*/ 1809186 w 7620000"/>
              <a:gd name="connsiteY6" fmla="*/ 2666999 h 6857999"/>
              <a:gd name="connsiteX7" fmla="*/ 2867023 w 7620000"/>
              <a:gd name="connsiteY7" fmla="*/ 0 h 6857999"/>
              <a:gd name="connsiteX8" fmla="*/ 0 w 7620000"/>
              <a:gd name="connsiteY8" fmla="*/ 0 h 6857999"/>
              <a:gd name="connsiteX9" fmla="*/ 1242238 w 7620000"/>
              <a:gd name="connsiteY9" fmla="*/ 0 h 6857999"/>
              <a:gd name="connsiteX10" fmla="*/ 180974 w 7620000"/>
              <a:gd name="connsiteY10" fmla="*/ 2666999 h 6857999"/>
              <a:gd name="connsiteX11" fmla="*/ 677048 w 7620000"/>
              <a:gd name="connsiteY11" fmla="*/ 2666999 h 6857999"/>
              <a:gd name="connsiteX12" fmla="*/ 1738312 w 7620000"/>
              <a:gd name="connsiteY12" fmla="*/ 0 h 6857999"/>
              <a:gd name="connsiteX13" fmla="*/ 1804943 w 7620000"/>
              <a:gd name="connsiteY13" fmla="*/ 0 h 6857999"/>
              <a:gd name="connsiteX14" fmla="*/ 495300 w 7620000"/>
              <a:gd name="connsiteY14" fmla="*/ 3305174 h 6857999"/>
              <a:gd name="connsiteX15" fmla="*/ 1000170 w 7620000"/>
              <a:gd name="connsiteY15" fmla="*/ 3305174 h 6857999"/>
              <a:gd name="connsiteX16" fmla="*/ 2309813 w 7620000"/>
              <a:gd name="connsiteY16" fmla="*/ 0 h 6857999"/>
              <a:gd name="connsiteX17" fmla="*/ 2958968 w 7620000"/>
              <a:gd name="connsiteY17" fmla="*/ 0 h 6857999"/>
              <a:gd name="connsiteX18" fmla="*/ 1381125 w 7620000"/>
              <a:gd name="connsiteY18" fmla="*/ 3990974 h 6857999"/>
              <a:gd name="connsiteX19" fmla="*/ 1908307 w 7620000"/>
              <a:gd name="connsiteY19" fmla="*/ 3990974 h 6857999"/>
              <a:gd name="connsiteX20" fmla="*/ 3486150 w 7620000"/>
              <a:gd name="connsiteY20" fmla="*/ 0 h 6857999"/>
              <a:gd name="connsiteX21" fmla="*/ 3541974 w 7620000"/>
              <a:gd name="connsiteY21" fmla="*/ 0 h 6857999"/>
              <a:gd name="connsiteX22" fmla="*/ 2362202 w 7620000"/>
              <a:gd name="connsiteY22" fmla="*/ 3019424 h 6857999"/>
              <a:gd name="connsiteX23" fmla="*/ 2887402 w 7620000"/>
              <a:gd name="connsiteY23" fmla="*/ 3019424 h 6857999"/>
              <a:gd name="connsiteX24" fmla="*/ 4067174 w 7620000"/>
              <a:gd name="connsiteY24" fmla="*/ 0 h 6857999"/>
              <a:gd name="connsiteX25" fmla="*/ 4148900 w 7620000"/>
              <a:gd name="connsiteY25" fmla="*/ 0 h 6857999"/>
              <a:gd name="connsiteX26" fmla="*/ 2752725 w 7620000"/>
              <a:gd name="connsiteY26" fmla="*/ 3514724 h 6857999"/>
              <a:gd name="connsiteX27" fmla="*/ 3261551 w 7620000"/>
              <a:gd name="connsiteY27" fmla="*/ 3514724 h 6857999"/>
              <a:gd name="connsiteX28" fmla="*/ 4657726 w 7620000"/>
              <a:gd name="connsiteY28" fmla="*/ 0 h 6857999"/>
              <a:gd name="connsiteX29" fmla="*/ 4742485 w 7620000"/>
              <a:gd name="connsiteY29" fmla="*/ 0 h 6857999"/>
              <a:gd name="connsiteX30" fmla="*/ 3114673 w 7620000"/>
              <a:gd name="connsiteY30" fmla="*/ 4095748 h 6857999"/>
              <a:gd name="connsiteX31" fmla="*/ 3629988 w 7620000"/>
              <a:gd name="connsiteY31" fmla="*/ 4095748 h 6857999"/>
              <a:gd name="connsiteX32" fmla="*/ 5257800 w 7620000"/>
              <a:gd name="connsiteY32" fmla="*/ 0 h 6857999"/>
              <a:gd name="connsiteX33" fmla="*/ 5914938 w 7620000"/>
              <a:gd name="connsiteY33" fmla="*/ 0 h 6857999"/>
              <a:gd name="connsiteX34" fmla="*/ 4314824 w 7620000"/>
              <a:gd name="connsiteY34" fmla="*/ 3990974 h 6857999"/>
              <a:gd name="connsiteX35" fmla="*/ 4819735 w 7620000"/>
              <a:gd name="connsiteY35" fmla="*/ 3990974 h 6857999"/>
              <a:gd name="connsiteX36" fmla="*/ 6419849 w 7620000"/>
              <a:gd name="connsiteY36" fmla="*/ 0 h 6857999"/>
              <a:gd name="connsiteX37" fmla="*/ 6495139 w 7620000"/>
              <a:gd name="connsiteY37" fmla="*/ 0 h 6857999"/>
              <a:gd name="connsiteX38" fmla="*/ 5048250 w 7620000"/>
              <a:gd name="connsiteY38" fmla="*/ 3705224 h 6857999"/>
              <a:gd name="connsiteX39" fmla="*/ 5563511 w 7620000"/>
              <a:gd name="connsiteY39" fmla="*/ 3705224 h 6857999"/>
              <a:gd name="connsiteX40" fmla="*/ 7010400 w 7620000"/>
              <a:gd name="connsiteY40" fmla="*/ 0 h 6857999"/>
              <a:gd name="connsiteX41" fmla="*/ 7095608 w 7620000"/>
              <a:gd name="connsiteY41" fmla="*/ 0 h 6857999"/>
              <a:gd name="connsiteX42" fmla="*/ 5419724 w 7620000"/>
              <a:gd name="connsiteY42" fmla="*/ 4219574 h 6857999"/>
              <a:gd name="connsiteX43" fmla="*/ 5944116 w 7620000"/>
              <a:gd name="connsiteY43" fmla="*/ 4219574 h 6857999"/>
              <a:gd name="connsiteX44" fmla="*/ 7620000 w 7620000"/>
              <a:gd name="connsiteY44" fmla="*/ 0 h 6857999"/>
              <a:gd name="connsiteX45" fmla="*/ 7620000 w 7620000"/>
              <a:gd name="connsiteY45" fmla="*/ 6857999 h 6857999"/>
              <a:gd name="connsiteX46" fmla="*/ 0 w 7620000"/>
              <a:gd name="connsiteY46" fmla="*/ 6857999 h 6857999"/>
              <a:gd name="connsiteX0" fmla="*/ 5331558 w 7620000"/>
              <a:gd name="connsiteY0" fmla="*/ 1 h 6857999"/>
              <a:gd name="connsiteX1" fmla="*/ 4200525 w 7620000"/>
              <a:gd name="connsiteY1" fmla="*/ 2819400 h 6857999"/>
              <a:gd name="connsiteX2" fmla="*/ 4707792 w 7620000"/>
              <a:gd name="connsiteY2" fmla="*/ 2819400 h 6857999"/>
              <a:gd name="connsiteX3" fmla="*/ 5838825 w 7620000"/>
              <a:gd name="connsiteY3" fmla="*/ 1 h 6857999"/>
              <a:gd name="connsiteX4" fmla="*/ 5331558 w 7620000"/>
              <a:gd name="connsiteY4" fmla="*/ 1 h 6857999"/>
              <a:gd name="connsiteX5" fmla="*/ 2381812 w 7620000"/>
              <a:gd name="connsiteY5" fmla="*/ 0 h 6857999"/>
              <a:gd name="connsiteX6" fmla="*/ 1323975 w 7620000"/>
              <a:gd name="connsiteY6" fmla="*/ 2666999 h 6857999"/>
              <a:gd name="connsiteX7" fmla="*/ 1809186 w 7620000"/>
              <a:gd name="connsiteY7" fmla="*/ 2666999 h 6857999"/>
              <a:gd name="connsiteX8" fmla="*/ 2867023 w 7620000"/>
              <a:gd name="connsiteY8" fmla="*/ 0 h 6857999"/>
              <a:gd name="connsiteX9" fmla="*/ 2381812 w 7620000"/>
              <a:gd name="connsiteY9" fmla="*/ 0 h 6857999"/>
              <a:gd name="connsiteX10" fmla="*/ 0 w 7620000"/>
              <a:gd name="connsiteY10" fmla="*/ 0 h 6857999"/>
              <a:gd name="connsiteX11" fmla="*/ 1242238 w 7620000"/>
              <a:gd name="connsiteY11" fmla="*/ 0 h 6857999"/>
              <a:gd name="connsiteX12" fmla="*/ 180974 w 7620000"/>
              <a:gd name="connsiteY12" fmla="*/ 2666999 h 6857999"/>
              <a:gd name="connsiteX13" fmla="*/ 677048 w 7620000"/>
              <a:gd name="connsiteY13" fmla="*/ 2666999 h 6857999"/>
              <a:gd name="connsiteX14" fmla="*/ 1738312 w 7620000"/>
              <a:gd name="connsiteY14" fmla="*/ 0 h 6857999"/>
              <a:gd name="connsiteX15" fmla="*/ 1804943 w 7620000"/>
              <a:gd name="connsiteY15" fmla="*/ 0 h 6857999"/>
              <a:gd name="connsiteX16" fmla="*/ 495300 w 7620000"/>
              <a:gd name="connsiteY16" fmla="*/ 3305174 h 6857999"/>
              <a:gd name="connsiteX17" fmla="*/ 1000170 w 7620000"/>
              <a:gd name="connsiteY17" fmla="*/ 3305174 h 6857999"/>
              <a:gd name="connsiteX18" fmla="*/ 2309813 w 7620000"/>
              <a:gd name="connsiteY18" fmla="*/ 0 h 6857999"/>
              <a:gd name="connsiteX19" fmla="*/ 2958968 w 7620000"/>
              <a:gd name="connsiteY19" fmla="*/ 0 h 6857999"/>
              <a:gd name="connsiteX20" fmla="*/ 1381125 w 7620000"/>
              <a:gd name="connsiteY20" fmla="*/ 3990974 h 6857999"/>
              <a:gd name="connsiteX21" fmla="*/ 1908307 w 7620000"/>
              <a:gd name="connsiteY21" fmla="*/ 3990974 h 6857999"/>
              <a:gd name="connsiteX22" fmla="*/ 3486150 w 7620000"/>
              <a:gd name="connsiteY22" fmla="*/ 0 h 6857999"/>
              <a:gd name="connsiteX23" fmla="*/ 3541974 w 7620000"/>
              <a:gd name="connsiteY23" fmla="*/ 0 h 6857999"/>
              <a:gd name="connsiteX24" fmla="*/ 2362202 w 7620000"/>
              <a:gd name="connsiteY24" fmla="*/ 3019424 h 6857999"/>
              <a:gd name="connsiteX25" fmla="*/ 2887402 w 7620000"/>
              <a:gd name="connsiteY25" fmla="*/ 3019424 h 6857999"/>
              <a:gd name="connsiteX26" fmla="*/ 4067174 w 7620000"/>
              <a:gd name="connsiteY26" fmla="*/ 0 h 6857999"/>
              <a:gd name="connsiteX27" fmla="*/ 4148900 w 7620000"/>
              <a:gd name="connsiteY27" fmla="*/ 0 h 6857999"/>
              <a:gd name="connsiteX28" fmla="*/ 2752725 w 7620000"/>
              <a:gd name="connsiteY28" fmla="*/ 3514724 h 6857999"/>
              <a:gd name="connsiteX29" fmla="*/ 3261551 w 7620000"/>
              <a:gd name="connsiteY29" fmla="*/ 3514724 h 6857999"/>
              <a:gd name="connsiteX30" fmla="*/ 4657726 w 7620000"/>
              <a:gd name="connsiteY30" fmla="*/ 0 h 6857999"/>
              <a:gd name="connsiteX31" fmla="*/ 4742485 w 7620000"/>
              <a:gd name="connsiteY31" fmla="*/ 0 h 6857999"/>
              <a:gd name="connsiteX32" fmla="*/ 3114673 w 7620000"/>
              <a:gd name="connsiteY32" fmla="*/ 4095748 h 6857999"/>
              <a:gd name="connsiteX33" fmla="*/ 3629988 w 7620000"/>
              <a:gd name="connsiteY33" fmla="*/ 4095748 h 6857999"/>
              <a:gd name="connsiteX34" fmla="*/ 5257800 w 7620000"/>
              <a:gd name="connsiteY34" fmla="*/ 0 h 6857999"/>
              <a:gd name="connsiteX35" fmla="*/ 5914938 w 7620000"/>
              <a:gd name="connsiteY35" fmla="*/ 0 h 6857999"/>
              <a:gd name="connsiteX36" fmla="*/ 4314824 w 7620000"/>
              <a:gd name="connsiteY36" fmla="*/ 3990974 h 6857999"/>
              <a:gd name="connsiteX37" fmla="*/ 4819735 w 7620000"/>
              <a:gd name="connsiteY37" fmla="*/ 3990974 h 6857999"/>
              <a:gd name="connsiteX38" fmla="*/ 6419849 w 7620000"/>
              <a:gd name="connsiteY38" fmla="*/ 0 h 6857999"/>
              <a:gd name="connsiteX39" fmla="*/ 6495139 w 7620000"/>
              <a:gd name="connsiteY39" fmla="*/ 0 h 6857999"/>
              <a:gd name="connsiteX40" fmla="*/ 5048250 w 7620000"/>
              <a:gd name="connsiteY40" fmla="*/ 3705224 h 6857999"/>
              <a:gd name="connsiteX41" fmla="*/ 5563511 w 7620000"/>
              <a:gd name="connsiteY41" fmla="*/ 3705224 h 6857999"/>
              <a:gd name="connsiteX42" fmla="*/ 7010400 w 7620000"/>
              <a:gd name="connsiteY42" fmla="*/ 0 h 6857999"/>
              <a:gd name="connsiteX43" fmla="*/ 7095608 w 7620000"/>
              <a:gd name="connsiteY43" fmla="*/ 0 h 6857999"/>
              <a:gd name="connsiteX44" fmla="*/ 5419724 w 7620000"/>
              <a:gd name="connsiteY44" fmla="*/ 4219574 h 6857999"/>
              <a:gd name="connsiteX45" fmla="*/ 5944116 w 7620000"/>
              <a:gd name="connsiteY45" fmla="*/ 4219574 h 6857999"/>
              <a:gd name="connsiteX46" fmla="*/ 7620000 w 7620000"/>
              <a:gd name="connsiteY46" fmla="*/ 0 h 6857999"/>
              <a:gd name="connsiteX47" fmla="*/ 7620000 w 7620000"/>
              <a:gd name="connsiteY47" fmla="*/ 6857999 h 6857999"/>
              <a:gd name="connsiteX48" fmla="*/ 0 w 7620000"/>
              <a:gd name="connsiteY48" fmla="*/ 5823283 h 6857999"/>
              <a:gd name="connsiteX49" fmla="*/ 0 w 7620000"/>
              <a:gd name="connsiteY49" fmla="*/ 0 h 6857999"/>
              <a:gd name="connsiteX0" fmla="*/ 5331558 w 7620000"/>
              <a:gd name="connsiteY0" fmla="*/ 1 h 5871410"/>
              <a:gd name="connsiteX1" fmla="*/ 4200525 w 7620000"/>
              <a:gd name="connsiteY1" fmla="*/ 2819400 h 5871410"/>
              <a:gd name="connsiteX2" fmla="*/ 4707792 w 7620000"/>
              <a:gd name="connsiteY2" fmla="*/ 2819400 h 5871410"/>
              <a:gd name="connsiteX3" fmla="*/ 5838825 w 7620000"/>
              <a:gd name="connsiteY3" fmla="*/ 1 h 5871410"/>
              <a:gd name="connsiteX4" fmla="*/ 5331558 w 7620000"/>
              <a:gd name="connsiteY4" fmla="*/ 1 h 5871410"/>
              <a:gd name="connsiteX5" fmla="*/ 2381812 w 7620000"/>
              <a:gd name="connsiteY5" fmla="*/ 0 h 5871410"/>
              <a:gd name="connsiteX6" fmla="*/ 1323975 w 7620000"/>
              <a:gd name="connsiteY6" fmla="*/ 2666999 h 5871410"/>
              <a:gd name="connsiteX7" fmla="*/ 1809186 w 7620000"/>
              <a:gd name="connsiteY7" fmla="*/ 2666999 h 5871410"/>
              <a:gd name="connsiteX8" fmla="*/ 2867023 w 7620000"/>
              <a:gd name="connsiteY8" fmla="*/ 0 h 5871410"/>
              <a:gd name="connsiteX9" fmla="*/ 2381812 w 7620000"/>
              <a:gd name="connsiteY9" fmla="*/ 0 h 5871410"/>
              <a:gd name="connsiteX10" fmla="*/ 0 w 7620000"/>
              <a:gd name="connsiteY10" fmla="*/ 0 h 5871410"/>
              <a:gd name="connsiteX11" fmla="*/ 1242238 w 7620000"/>
              <a:gd name="connsiteY11" fmla="*/ 0 h 5871410"/>
              <a:gd name="connsiteX12" fmla="*/ 180974 w 7620000"/>
              <a:gd name="connsiteY12" fmla="*/ 2666999 h 5871410"/>
              <a:gd name="connsiteX13" fmla="*/ 677048 w 7620000"/>
              <a:gd name="connsiteY13" fmla="*/ 2666999 h 5871410"/>
              <a:gd name="connsiteX14" fmla="*/ 1738312 w 7620000"/>
              <a:gd name="connsiteY14" fmla="*/ 0 h 5871410"/>
              <a:gd name="connsiteX15" fmla="*/ 1804943 w 7620000"/>
              <a:gd name="connsiteY15" fmla="*/ 0 h 5871410"/>
              <a:gd name="connsiteX16" fmla="*/ 495300 w 7620000"/>
              <a:gd name="connsiteY16" fmla="*/ 3305174 h 5871410"/>
              <a:gd name="connsiteX17" fmla="*/ 1000170 w 7620000"/>
              <a:gd name="connsiteY17" fmla="*/ 3305174 h 5871410"/>
              <a:gd name="connsiteX18" fmla="*/ 2309813 w 7620000"/>
              <a:gd name="connsiteY18" fmla="*/ 0 h 5871410"/>
              <a:gd name="connsiteX19" fmla="*/ 2958968 w 7620000"/>
              <a:gd name="connsiteY19" fmla="*/ 0 h 5871410"/>
              <a:gd name="connsiteX20" fmla="*/ 1381125 w 7620000"/>
              <a:gd name="connsiteY20" fmla="*/ 3990974 h 5871410"/>
              <a:gd name="connsiteX21" fmla="*/ 1908307 w 7620000"/>
              <a:gd name="connsiteY21" fmla="*/ 3990974 h 5871410"/>
              <a:gd name="connsiteX22" fmla="*/ 3486150 w 7620000"/>
              <a:gd name="connsiteY22" fmla="*/ 0 h 5871410"/>
              <a:gd name="connsiteX23" fmla="*/ 3541974 w 7620000"/>
              <a:gd name="connsiteY23" fmla="*/ 0 h 5871410"/>
              <a:gd name="connsiteX24" fmla="*/ 2362202 w 7620000"/>
              <a:gd name="connsiteY24" fmla="*/ 3019424 h 5871410"/>
              <a:gd name="connsiteX25" fmla="*/ 2887402 w 7620000"/>
              <a:gd name="connsiteY25" fmla="*/ 3019424 h 5871410"/>
              <a:gd name="connsiteX26" fmla="*/ 4067174 w 7620000"/>
              <a:gd name="connsiteY26" fmla="*/ 0 h 5871410"/>
              <a:gd name="connsiteX27" fmla="*/ 4148900 w 7620000"/>
              <a:gd name="connsiteY27" fmla="*/ 0 h 5871410"/>
              <a:gd name="connsiteX28" fmla="*/ 2752725 w 7620000"/>
              <a:gd name="connsiteY28" fmla="*/ 3514724 h 5871410"/>
              <a:gd name="connsiteX29" fmla="*/ 3261551 w 7620000"/>
              <a:gd name="connsiteY29" fmla="*/ 3514724 h 5871410"/>
              <a:gd name="connsiteX30" fmla="*/ 4657726 w 7620000"/>
              <a:gd name="connsiteY30" fmla="*/ 0 h 5871410"/>
              <a:gd name="connsiteX31" fmla="*/ 4742485 w 7620000"/>
              <a:gd name="connsiteY31" fmla="*/ 0 h 5871410"/>
              <a:gd name="connsiteX32" fmla="*/ 3114673 w 7620000"/>
              <a:gd name="connsiteY32" fmla="*/ 4095748 h 5871410"/>
              <a:gd name="connsiteX33" fmla="*/ 3629988 w 7620000"/>
              <a:gd name="connsiteY33" fmla="*/ 4095748 h 5871410"/>
              <a:gd name="connsiteX34" fmla="*/ 5257800 w 7620000"/>
              <a:gd name="connsiteY34" fmla="*/ 0 h 5871410"/>
              <a:gd name="connsiteX35" fmla="*/ 5914938 w 7620000"/>
              <a:gd name="connsiteY35" fmla="*/ 0 h 5871410"/>
              <a:gd name="connsiteX36" fmla="*/ 4314824 w 7620000"/>
              <a:gd name="connsiteY36" fmla="*/ 3990974 h 5871410"/>
              <a:gd name="connsiteX37" fmla="*/ 4819735 w 7620000"/>
              <a:gd name="connsiteY37" fmla="*/ 3990974 h 5871410"/>
              <a:gd name="connsiteX38" fmla="*/ 6419849 w 7620000"/>
              <a:gd name="connsiteY38" fmla="*/ 0 h 5871410"/>
              <a:gd name="connsiteX39" fmla="*/ 6495139 w 7620000"/>
              <a:gd name="connsiteY39" fmla="*/ 0 h 5871410"/>
              <a:gd name="connsiteX40" fmla="*/ 5048250 w 7620000"/>
              <a:gd name="connsiteY40" fmla="*/ 3705224 h 5871410"/>
              <a:gd name="connsiteX41" fmla="*/ 5563511 w 7620000"/>
              <a:gd name="connsiteY41" fmla="*/ 3705224 h 5871410"/>
              <a:gd name="connsiteX42" fmla="*/ 7010400 w 7620000"/>
              <a:gd name="connsiteY42" fmla="*/ 0 h 5871410"/>
              <a:gd name="connsiteX43" fmla="*/ 7095608 w 7620000"/>
              <a:gd name="connsiteY43" fmla="*/ 0 h 5871410"/>
              <a:gd name="connsiteX44" fmla="*/ 5419724 w 7620000"/>
              <a:gd name="connsiteY44" fmla="*/ 4219574 h 5871410"/>
              <a:gd name="connsiteX45" fmla="*/ 5944116 w 7620000"/>
              <a:gd name="connsiteY45" fmla="*/ 4219574 h 5871410"/>
              <a:gd name="connsiteX46" fmla="*/ 7620000 w 7620000"/>
              <a:gd name="connsiteY46" fmla="*/ 0 h 5871410"/>
              <a:gd name="connsiteX47" fmla="*/ 7595937 w 7620000"/>
              <a:gd name="connsiteY47" fmla="*/ 5871410 h 5871410"/>
              <a:gd name="connsiteX48" fmla="*/ 0 w 7620000"/>
              <a:gd name="connsiteY48" fmla="*/ 5823283 h 5871410"/>
              <a:gd name="connsiteX49" fmla="*/ 0 w 7620000"/>
              <a:gd name="connsiteY49" fmla="*/ 0 h 587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7620000" h="5871410">
                <a:moveTo>
                  <a:pt x="5331558" y="1"/>
                </a:moveTo>
                <a:lnTo>
                  <a:pt x="4200525" y="2819400"/>
                </a:lnTo>
                <a:lnTo>
                  <a:pt x="4707792" y="2819400"/>
                </a:lnTo>
                <a:lnTo>
                  <a:pt x="5838825" y="1"/>
                </a:lnTo>
                <a:lnTo>
                  <a:pt x="5331558" y="1"/>
                </a:lnTo>
                <a:close/>
                <a:moveTo>
                  <a:pt x="2381812" y="0"/>
                </a:moveTo>
                <a:lnTo>
                  <a:pt x="1323975" y="2666999"/>
                </a:lnTo>
                <a:lnTo>
                  <a:pt x="1809186" y="2666999"/>
                </a:lnTo>
                <a:lnTo>
                  <a:pt x="2867023" y="0"/>
                </a:lnTo>
                <a:lnTo>
                  <a:pt x="2381812" y="0"/>
                </a:lnTo>
                <a:close/>
                <a:moveTo>
                  <a:pt x="0" y="0"/>
                </a:moveTo>
                <a:lnTo>
                  <a:pt x="1242238" y="0"/>
                </a:lnTo>
                <a:lnTo>
                  <a:pt x="180974" y="2666999"/>
                </a:lnTo>
                <a:lnTo>
                  <a:pt x="677048" y="2666999"/>
                </a:lnTo>
                <a:lnTo>
                  <a:pt x="1738312" y="0"/>
                </a:lnTo>
                <a:lnTo>
                  <a:pt x="1804943" y="0"/>
                </a:lnTo>
                <a:lnTo>
                  <a:pt x="495300" y="3305174"/>
                </a:lnTo>
                <a:lnTo>
                  <a:pt x="1000170" y="3305174"/>
                </a:lnTo>
                <a:lnTo>
                  <a:pt x="2309813" y="0"/>
                </a:lnTo>
                <a:lnTo>
                  <a:pt x="2958968" y="0"/>
                </a:lnTo>
                <a:lnTo>
                  <a:pt x="1381125" y="3990974"/>
                </a:lnTo>
                <a:lnTo>
                  <a:pt x="1908307" y="3990974"/>
                </a:lnTo>
                <a:lnTo>
                  <a:pt x="3486150" y="0"/>
                </a:lnTo>
                <a:lnTo>
                  <a:pt x="3541974" y="0"/>
                </a:lnTo>
                <a:lnTo>
                  <a:pt x="2362202" y="3019424"/>
                </a:lnTo>
                <a:lnTo>
                  <a:pt x="2887402" y="3019424"/>
                </a:lnTo>
                <a:lnTo>
                  <a:pt x="4067174" y="0"/>
                </a:lnTo>
                <a:lnTo>
                  <a:pt x="4148900" y="0"/>
                </a:lnTo>
                <a:lnTo>
                  <a:pt x="2752725" y="3514724"/>
                </a:lnTo>
                <a:lnTo>
                  <a:pt x="3261551" y="3514724"/>
                </a:lnTo>
                <a:lnTo>
                  <a:pt x="4657726" y="0"/>
                </a:lnTo>
                <a:lnTo>
                  <a:pt x="4742485" y="0"/>
                </a:lnTo>
                <a:lnTo>
                  <a:pt x="3114673" y="4095748"/>
                </a:lnTo>
                <a:lnTo>
                  <a:pt x="3629988" y="4095748"/>
                </a:lnTo>
                <a:lnTo>
                  <a:pt x="5257800" y="0"/>
                </a:lnTo>
                <a:lnTo>
                  <a:pt x="5914938" y="0"/>
                </a:lnTo>
                <a:lnTo>
                  <a:pt x="4314824" y="3990974"/>
                </a:lnTo>
                <a:lnTo>
                  <a:pt x="4819735" y="3990974"/>
                </a:lnTo>
                <a:lnTo>
                  <a:pt x="6419849" y="0"/>
                </a:lnTo>
                <a:lnTo>
                  <a:pt x="6495139" y="0"/>
                </a:lnTo>
                <a:lnTo>
                  <a:pt x="5048250" y="3705224"/>
                </a:lnTo>
                <a:lnTo>
                  <a:pt x="5563511" y="3705224"/>
                </a:lnTo>
                <a:lnTo>
                  <a:pt x="7010400" y="0"/>
                </a:lnTo>
                <a:lnTo>
                  <a:pt x="7095608" y="0"/>
                </a:lnTo>
                <a:lnTo>
                  <a:pt x="5419724" y="4219574"/>
                </a:lnTo>
                <a:lnTo>
                  <a:pt x="5944116" y="4219574"/>
                </a:lnTo>
                <a:lnTo>
                  <a:pt x="7620000" y="0"/>
                </a:lnTo>
                <a:lnTo>
                  <a:pt x="7595937" y="5871410"/>
                </a:lnTo>
                <a:lnTo>
                  <a:pt x="0" y="58232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4B6558F-F507-44FE-AB47-DB6F446794E0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869F45EA-FE3D-4F6A-AB2B-8F87FB44B159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半闭框 13">
              <a:extLst>
                <a:ext uri="{FF2B5EF4-FFF2-40B4-BE49-F238E27FC236}">
                  <a16:creationId xmlns:a16="http://schemas.microsoft.com/office/drawing/2014/main" xmlns="" id="{1439C80A-8550-4583-AA95-DD25F2B9F5D8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>
              <a:extLst>
                <a:ext uri="{FF2B5EF4-FFF2-40B4-BE49-F238E27FC236}">
                  <a16:creationId xmlns:a16="http://schemas.microsoft.com/office/drawing/2014/main" xmlns="" id="{A234FA0E-0662-4962-8BD6-FF51695DE55B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32046A8-8B60-489F-847A-4DA602A27125}"/>
              </a:ext>
            </a:extLst>
          </p:cNvPr>
          <p:cNvGrpSpPr/>
          <p:nvPr/>
        </p:nvGrpSpPr>
        <p:grpSpPr>
          <a:xfrm>
            <a:off x="659683" y="2818120"/>
            <a:ext cx="4007238" cy="886110"/>
            <a:chOff x="659683" y="2818120"/>
            <a:chExt cx="4007238" cy="886110"/>
          </a:xfrm>
        </p:grpSpPr>
        <p:sp>
          <p:nvSpPr>
            <p:cNvPr id="22" name="文本框 21"/>
            <p:cNvSpPr txBox="1"/>
            <p:nvPr/>
          </p:nvSpPr>
          <p:spPr>
            <a:xfrm>
              <a:off x="659683" y="3389528"/>
              <a:ext cx="3898954" cy="31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 can choose whether or not to support certain items, 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xmlns="" id="{A729A106-A615-488B-BBD3-560B3F1836DF}"/>
                </a:ext>
              </a:extLst>
            </p:cNvPr>
            <p:cNvSpPr txBox="1"/>
            <p:nvPr/>
          </p:nvSpPr>
          <p:spPr>
            <a:xfrm>
              <a:off x="661909" y="2818120"/>
              <a:ext cx="4005012" cy="5676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40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旅途中の美景</a:t>
              </a:r>
              <a:endParaRPr 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Rectangle 8">
            <a:extLst>
              <a:ext uri="{FF2B5EF4-FFF2-40B4-BE49-F238E27FC236}">
                <a16:creationId xmlns:a16="http://schemas.microsoft.com/office/drawing/2014/main" xmlns="" id="{5838DF7E-5646-405C-8CCC-B6E15ED47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908" y="4247028"/>
            <a:ext cx="4667429" cy="79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</a:t>
            </a:r>
          </a:p>
        </p:txBody>
      </p:sp>
      <p:sp>
        <p:nvSpPr>
          <p:cNvPr id="29" name="Rectangle 8">
            <a:extLst>
              <a:ext uri="{FF2B5EF4-FFF2-40B4-BE49-F238E27FC236}">
                <a16:creationId xmlns:a16="http://schemas.microsoft.com/office/drawing/2014/main" xmlns="" id="{6B407543-17F0-4DAF-B1CE-F1617131C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908" y="5240913"/>
            <a:ext cx="10406492" cy="68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有时候我希望你的一生能被拍成一部漫长的电影。然后让我比你晚出生一百年，一辈子只做一件事。独自坐在房间里，对着墙上的荧幕光影，用我的一生，把你的一生慢慢看完。有时候我希望你的一生能被拍成一部漫长的电影。然后让我比你晚出生一百年，一辈子只做一件事。</a:t>
            </a:r>
          </a:p>
        </p:txBody>
      </p:sp>
    </p:spTree>
    <p:extLst>
      <p:ext uri="{BB962C8B-B14F-4D97-AF65-F5344CB8AC3E}">
        <p14:creationId xmlns:p14="http://schemas.microsoft.com/office/powerpoint/2010/main" val="1394688295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BE8795B-9FD0-4519-B859-133E4D14C2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7" r="6484"/>
          <a:stretch/>
        </p:blipFill>
        <p:spPr>
          <a:xfrm>
            <a:off x="0" y="0"/>
            <a:ext cx="4682836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D58B496-EB45-4678-BF16-D1B04BFA0E10}"/>
              </a:ext>
            </a:extLst>
          </p:cNvPr>
          <p:cNvSpPr/>
          <p:nvPr/>
        </p:nvSpPr>
        <p:spPr>
          <a:xfrm>
            <a:off x="0" y="0"/>
            <a:ext cx="4682836" cy="6858000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56F055E-B58F-46D0-9DD5-3B7C10CCEA54}"/>
              </a:ext>
            </a:extLst>
          </p:cNvPr>
          <p:cNvGrpSpPr/>
          <p:nvPr/>
        </p:nvGrpSpPr>
        <p:grpSpPr>
          <a:xfrm>
            <a:off x="5280779" y="820241"/>
            <a:ext cx="1466891" cy="1445794"/>
            <a:chOff x="5280779" y="820241"/>
            <a:chExt cx="1466891" cy="1445794"/>
          </a:xfrm>
        </p:grpSpPr>
        <p:sp>
          <p:nvSpPr>
            <p:cNvPr id="6" name="Oval 2"/>
            <p:cNvSpPr/>
            <p:nvPr/>
          </p:nvSpPr>
          <p:spPr>
            <a:xfrm>
              <a:off x="5376294" y="894659"/>
              <a:ext cx="1296958" cy="1296958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161659" t="-55475" r="-185362" b="-14290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301876" y="820241"/>
              <a:ext cx="1445794" cy="1445794"/>
            </a:xfrm>
            <a:prstGeom prst="ellipse">
              <a:avLst/>
            </a:prstGeom>
            <a:noFill/>
            <a:ln w="12700" cap="flat" cmpd="sng" algn="ctr">
              <a:solidFill>
                <a:srgbClr val="E39E8E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280779" y="1602195"/>
              <a:ext cx="55020" cy="55020"/>
            </a:xfrm>
            <a:prstGeom prst="ellipse">
              <a:avLst/>
            </a:prstGeom>
            <a:solidFill>
              <a:srgbClr val="E87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7CB83E1-BEF2-4654-A327-7DCB42DDBC33}"/>
              </a:ext>
            </a:extLst>
          </p:cNvPr>
          <p:cNvGrpSpPr/>
          <p:nvPr/>
        </p:nvGrpSpPr>
        <p:grpSpPr>
          <a:xfrm>
            <a:off x="5188846" y="2568297"/>
            <a:ext cx="1683008" cy="1731829"/>
            <a:chOff x="5188846" y="2568297"/>
            <a:chExt cx="1683008" cy="1731829"/>
          </a:xfrm>
        </p:grpSpPr>
        <p:sp>
          <p:nvSpPr>
            <p:cNvPr id="14" name="Oval 2"/>
            <p:cNvSpPr/>
            <p:nvPr/>
          </p:nvSpPr>
          <p:spPr>
            <a:xfrm>
              <a:off x="5376294" y="2793332"/>
              <a:ext cx="1296959" cy="129695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397047" t="-19213" r="-146439" b="-30977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>
              <a:off x="5188846" y="2591821"/>
              <a:ext cx="1683008" cy="1708305"/>
            </a:xfrm>
            <a:prstGeom prst="arc">
              <a:avLst>
                <a:gd name="adj1" fmla="val 16135557"/>
                <a:gd name="adj2" fmla="val 8938577"/>
              </a:avLst>
            </a:prstGeom>
            <a:ln>
              <a:solidFill>
                <a:srgbClr val="E870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301876" y="2718914"/>
              <a:ext cx="1445794" cy="1445794"/>
            </a:xfrm>
            <a:prstGeom prst="ellipse">
              <a:avLst/>
            </a:prstGeom>
            <a:noFill/>
            <a:ln w="12700" cap="flat" cmpd="sng" algn="ctr">
              <a:solidFill>
                <a:srgbClr val="E39E8E">
                  <a:alpha val="49000"/>
                </a:srgb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990576" y="2568297"/>
              <a:ext cx="45719" cy="45719"/>
            </a:xfrm>
            <a:prstGeom prst="ellipse">
              <a:avLst/>
            </a:prstGeom>
            <a:solidFill>
              <a:srgbClr val="E87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91292" y="3862397"/>
              <a:ext cx="22767" cy="22767"/>
            </a:xfrm>
            <a:prstGeom prst="ellipse">
              <a:avLst/>
            </a:prstGeom>
            <a:solidFill>
              <a:srgbClr val="E87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280780" y="3500868"/>
              <a:ext cx="55020" cy="55020"/>
            </a:xfrm>
            <a:prstGeom prst="ellipse">
              <a:avLst/>
            </a:prstGeom>
            <a:solidFill>
              <a:srgbClr val="E39E8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365230" y="4174036"/>
              <a:ext cx="70703" cy="70703"/>
            </a:xfrm>
            <a:prstGeom prst="ellipse">
              <a:avLst/>
            </a:prstGeom>
            <a:solidFill>
              <a:srgbClr val="E87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0A6B0ED-C815-4C08-9950-09BC584A3036}"/>
              </a:ext>
            </a:extLst>
          </p:cNvPr>
          <p:cNvGrpSpPr/>
          <p:nvPr/>
        </p:nvGrpSpPr>
        <p:grpSpPr>
          <a:xfrm>
            <a:off x="5280779" y="4603161"/>
            <a:ext cx="1466891" cy="1445794"/>
            <a:chOff x="5280779" y="4603161"/>
            <a:chExt cx="1466891" cy="1445794"/>
          </a:xfrm>
        </p:grpSpPr>
        <p:sp>
          <p:nvSpPr>
            <p:cNvPr id="24" name="椭圆 23"/>
            <p:cNvSpPr/>
            <p:nvPr/>
          </p:nvSpPr>
          <p:spPr>
            <a:xfrm>
              <a:off x="5301876" y="4603161"/>
              <a:ext cx="1445794" cy="1445794"/>
            </a:xfrm>
            <a:prstGeom prst="ellipse">
              <a:avLst/>
            </a:prstGeom>
            <a:noFill/>
            <a:ln w="12700" cap="flat" cmpd="sng" algn="ctr">
              <a:solidFill>
                <a:srgbClr val="E39E8E">
                  <a:alpha val="99000"/>
                </a:srgb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C3ED571-9C50-4E6A-9560-CF045BBA865B}"/>
                </a:ext>
              </a:extLst>
            </p:cNvPr>
            <p:cNvGrpSpPr/>
            <p:nvPr/>
          </p:nvGrpSpPr>
          <p:grpSpPr>
            <a:xfrm>
              <a:off x="5280779" y="4677579"/>
              <a:ext cx="1392473" cy="1296958"/>
              <a:chOff x="5280779" y="4677579"/>
              <a:chExt cx="1392473" cy="1296958"/>
            </a:xfrm>
          </p:grpSpPr>
          <p:sp>
            <p:nvSpPr>
              <p:cNvPr id="22" name="Oval 2"/>
              <p:cNvSpPr/>
              <p:nvPr/>
            </p:nvSpPr>
            <p:spPr>
              <a:xfrm>
                <a:off x="5376294" y="4677579"/>
                <a:ext cx="1296958" cy="1296958"/>
              </a:xfrm>
              <a:prstGeom prst="ellipse">
                <a:avLst/>
              </a:prstGeom>
              <a:blipFill dpi="0" rotWithShape="1">
                <a:blip r:embed="rId5"/>
                <a:srcRect/>
                <a:stretch>
                  <a:fillRect l="-227390" t="-49105" r="-420374" b="-34999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280779" y="5385115"/>
                <a:ext cx="55020" cy="55020"/>
              </a:xfrm>
              <a:prstGeom prst="ellipse">
                <a:avLst/>
              </a:prstGeom>
              <a:solidFill>
                <a:srgbClr val="E8704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666773F-86B9-4E6B-BC85-5AFC72588DC2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525CAD0C-B965-4C79-9326-4143792FC1D2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半闭框 31">
              <a:extLst>
                <a:ext uri="{FF2B5EF4-FFF2-40B4-BE49-F238E27FC236}">
                  <a16:creationId xmlns:a16="http://schemas.microsoft.com/office/drawing/2014/main" xmlns="" id="{AE35426B-A0D8-4DE0-A098-2BCEA003C91C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半闭框 32">
              <a:extLst>
                <a:ext uri="{FF2B5EF4-FFF2-40B4-BE49-F238E27FC236}">
                  <a16:creationId xmlns:a16="http://schemas.microsoft.com/office/drawing/2014/main" xmlns="" id="{4D91F3B7-67E2-498F-AE86-70CBB8E39164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26C3D4F-3941-4AA9-88EB-AFA162458AB2}"/>
              </a:ext>
            </a:extLst>
          </p:cNvPr>
          <p:cNvGrpSpPr/>
          <p:nvPr/>
        </p:nvGrpSpPr>
        <p:grpSpPr>
          <a:xfrm>
            <a:off x="385184" y="1580138"/>
            <a:ext cx="4005012" cy="1748434"/>
            <a:chOff x="385184" y="1580138"/>
            <a:chExt cx="4005012" cy="174843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A66CF87-9A5D-46F6-8147-F2A23FBFB67A}"/>
                </a:ext>
              </a:extLst>
            </p:cNvPr>
            <p:cNvSpPr txBox="1"/>
            <p:nvPr/>
          </p:nvSpPr>
          <p:spPr>
            <a:xfrm>
              <a:off x="442005" y="2187642"/>
              <a:ext cx="3898954" cy="31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 can choose whether or not to support certain items, 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5" name="Title 1">
              <a:extLst>
                <a:ext uri="{FF2B5EF4-FFF2-40B4-BE49-F238E27FC236}">
                  <a16:creationId xmlns:a16="http://schemas.microsoft.com/office/drawing/2014/main" xmlns="" id="{F36F60B1-6D71-47AF-87E5-ADB7D11BE017}"/>
                </a:ext>
              </a:extLst>
            </p:cNvPr>
            <p:cNvSpPr txBox="1"/>
            <p:nvPr/>
          </p:nvSpPr>
          <p:spPr>
            <a:xfrm>
              <a:off x="385184" y="1580138"/>
              <a:ext cx="4005012" cy="5676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40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旅途中の美景</a:t>
              </a:r>
              <a:endParaRPr 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BFD8B9DE-2DB1-4A45-9AB8-6893245D9D1F}"/>
                </a:ext>
              </a:extLst>
            </p:cNvPr>
            <p:cNvGrpSpPr/>
            <p:nvPr/>
          </p:nvGrpSpPr>
          <p:grpSpPr>
            <a:xfrm rot="16200000">
              <a:off x="2023799" y="2917554"/>
              <a:ext cx="683490" cy="138546"/>
              <a:chOff x="5754255" y="6262253"/>
              <a:chExt cx="683490" cy="138546"/>
            </a:xfrm>
            <a:solidFill>
              <a:srgbClr val="E8704D"/>
            </a:solidFill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F777E2E9-5BAE-4DCA-95E9-702FFC36727C}"/>
                  </a:ext>
                </a:extLst>
              </p:cNvPr>
              <p:cNvSpPr/>
              <p:nvPr/>
            </p:nvSpPr>
            <p:spPr>
              <a:xfrm>
                <a:off x="5754255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1A9B056E-F6FD-4871-B8F7-BDC40756673B}"/>
                  </a:ext>
                </a:extLst>
              </p:cNvPr>
              <p:cNvSpPr/>
              <p:nvPr/>
            </p:nvSpPr>
            <p:spPr>
              <a:xfrm>
                <a:off x="6026727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BAF092EB-9E69-410D-BAC2-F06D081376A5}"/>
                  </a:ext>
                </a:extLst>
              </p:cNvPr>
              <p:cNvSpPr/>
              <p:nvPr/>
            </p:nvSpPr>
            <p:spPr>
              <a:xfrm>
                <a:off x="6299199" y="6262253"/>
                <a:ext cx="138546" cy="138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D40B0F2-EDBB-4DC1-9F6A-D8A37AE5D17D}"/>
              </a:ext>
            </a:extLst>
          </p:cNvPr>
          <p:cNvGrpSpPr/>
          <p:nvPr/>
        </p:nvGrpSpPr>
        <p:grpSpPr>
          <a:xfrm>
            <a:off x="7025679" y="936209"/>
            <a:ext cx="4259942" cy="1100768"/>
            <a:chOff x="7025679" y="936209"/>
            <a:chExt cx="4259942" cy="1100768"/>
          </a:xfrm>
        </p:grpSpPr>
        <p:sp>
          <p:nvSpPr>
            <p:cNvPr id="31" name="文本框 30"/>
            <p:cNvSpPr txBox="1"/>
            <p:nvPr/>
          </p:nvSpPr>
          <p:spPr>
            <a:xfrm>
              <a:off x="7025679" y="936209"/>
              <a:ext cx="18875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输入标题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048178" y="1223131"/>
              <a:ext cx="2152237" cy="27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YOUR TITLE TEXT HERE</a:t>
              </a:r>
              <a:endParaRPr lang="zh-CN" altLang="en-US" sz="900" b="1" spc="3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0" name="Rectangle 8">
              <a:extLst>
                <a:ext uri="{FF2B5EF4-FFF2-40B4-BE49-F238E27FC236}">
                  <a16:creationId xmlns:a16="http://schemas.microsoft.com/office/drawing/2014/main" xmlns="" id="{64350D30-A332-4EF8-A8C6-543AE795D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3017" y="1515937"/>
              <a:ext cx="4192604" cy="52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有时候我希望你的一生能被拍成一部漫长的电影。然后让我比你晚出生一百年，一辈子只做一件事。</a:t>
              </a:r>
              <a:endParaRPr lang="id-ID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E097027-F97F-40F1-B502-D424952E64AC}"/>
              </a:ext>
            </a:extLst>
          </p:cNvPr>
          <p:cNvGrpSpPr/>
          <p:nvPr/>
        </p:nvGrpSpPr>
        <p:grpSpPr>
          <a:xfrm>
            <a:off x="7025679" y="2793332"/>
            <a:ext cx="4259942" cy="1110179"/>
            <a:chOff x="7025679" y="2793332"/>
            <a:chExt cx="4259942" cy="1110179"/>
          </a:xfrm>
        </p:grpSpPr>
        <p:sp>
          <p:nvSpPr>
            <p:cNvPr id="40" name="文本框 39"/>
            <p:cNvSpPr txBox="1"/>
            <p:nvPr/>
          </p:nvSpPr>
          <p:spPr>
            <a:xfrm>
              <a:off x="7025679" y="2793332"/>
              <a:ext cx="18875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输入标题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048178" y="3080254"/>
              <a:ext cx="2152237" cy="27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YOUR TITLE TEXT HERE</a:t>
              </a:r>
              <a:endParaRPr lang="zh-CN" altLang="en-US" sz="900" b="1" spc="3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1" name="Rectangle 8">
              <a:extLst>
                <a:ext uri="{FF2B5EF4-FFF2-40B4-BE49-F238E27FC236}">
                  <a16:creationId xmlns:a16="http://schemas.microsoft.com/office/drawing/2014/main" xmlns="" id="{A86B27C1-BA8C-443F-96B3-266AF429B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3017" y="3382471"/>
              <a:ext cx="4192604" cy="52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有时候我希望你的一生能被拍成一部漫长的电影。然后让我比你晚出生一百年，一辈子只做一件事。</a:t>
              </a:r>
              <a:endParaRPr lang="id-ID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B041281-8596-4D55-B9B2-E17DD833503B}"/>
              </a:ext>
            </a:extLst>
          </p:cNvPr>
          <p:cNvGrpSpPr/>
          <p:nvPr/>
        </p:nvGrpSpPr>
        <p:grpSpPr>
          <a:xfrm>
            <a:off x="7025679" y="4688505"/>
            <a:ext cx="4259942" cy="1123548"/>
            <a:chOff x="7025679" y="4688505"/>
            <a:chExt cx="4259942" cy="1123548"/>
          </a:xfrm>
        </p:grpSpPr>
        <p:sp>
          <p:nvSpPr>
            <p:cNvPr id="43" name="文本框 42"/>
            <p:cNvSpPr txBox="1"/>
            <p:nvPr/>
          </p:nvSpPr>
          <p:spPr>
            <a:xfrm>
              <a:off x="7025679" y="4688505"/>
              <a:ext cx="18875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输入标题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48178" y="4975427"/>
              <a:ext cx="2152237" cy="272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900" b="1" spc="3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YOUR TITLE TEXT HERE</a:t>
              </a:r>
              <a:endParaRPr lang="zh-CN" altLang="en-US" sz="900" b="1" spc="3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2" name="Rectangle 8">
              <a:extLst>
                <a:ext uri="{FF2B5EF4-FFF2-40B4-BE49-F238E27FC236}">
                  <a16:creationId xmlns:a16="http://schemas.microsoft.com/office/drawing/2014/main" xmlns="" id="{1C4BCDE4-85B4-4617-A08B-64A89FFDB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3017" y="5291013"/>
              <a:ext cx="4192604" cy="52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Lato Medium" panose="020F0502020204030203" pitchFamily="34" charset="0"/>
                  <a:ea typeface="Lato Medium" panose="020F0502020204030203" pitchFamily="34" charset="0"/>
                  <a:cs typeface="Lato Medium" panose="020F0502020204030203" pitchFamily="34" charset="0"/>
                </a:rPr>
                <a:t>有时候我希望你的一生能被拍成一部漫长的电影。然后让我比你晚出生一百年，一辈子只做一件事。</a:t>
              </a:r>
              <a:endParaRPr lang="id-ID" altLang="en-US" sz="1200" dirty="0"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0961208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7589A41-CBB1-4C1E-9376-D928C4ADDF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047" y="1155030"/>
            <a:ext cx="7059264" cy="5056389"/>
          </a:xfrm>
          <a:prstGeom prst="rect">
            <a:avLst/>
          </a:prstGeom>
        </p:spPr>
      </p:pic>
      <p:sp useBgFill="1">
        <p:nvSpPr>
          <p:cNvPr id="18" name="任意多边形 17"/>
          <p:cNvSpPr/>
          <p:nvPr/>
        </p:nvSpPr>
        <p:spPr>
          <a:xfrm>
            <a:off x="4911940" y="-1147"/>
            <a:ext cx="7232073" cy="6857999"/>
          </a:xfrm>
          <a:custGeom>
            <a:avLst/>
            <a:gdLst>
              <a:gd name="connsiteX0" fmla="*/ 3179347 w 7232073"/>
              <a:gd name="connsiteY0" fmla="*/ 4888344 h 6857999"/>
              <a:gd name="connsiteX1" fmla="*/ 2868009 w 7232073"/>
              <a:gd name="connsiteY1" fmla="*/ 5431673 h 6857999"/>
              <a:gd name="connsiteX2" fmla="*/ 3179347 w 7232073"/>
              <a:gd name="connsiteY2" fmla="*/ 5975002 h 6857999"/>
              <a:gd name="connsiteX3" fmla="*/ 3809897 w 7232073"/>
              <a:gd name="connsiteY3" fmla="*/ 5975002 h 6857999"/>
              <a:gd name="connsiteX4" fmla="*/ 4121235 w 7232073"/>
              <a:gd name="connsiteY4" fmla="*/ 5431673 h 6857999"/>
              <a:gd name="connsiteX5" fmla="*/ 3809897 w 7232073"/>
              <a:gd name="connsiteY5" fmla="*/ 4888344 h 6857999"/>
              <a:gd name="connsiteX6" fmla="*/ 4194423 w 7232073"/>
              <a:gd name="connsiteY6" fmla="*/ 4343399 h 6857999"/>
              <a:gd name="connsiteX7" fmla="*/ 3883085 w 7232073"/>
              <a:gd name="connsiteY7" fmla="*/ 4886728 h 6857999"/>
              <a:gd name="connsiteX8" fmla="*/ 4194423 w 7232073"/>
              <a:gd name="connsiteY8" fmla="*/ 5430057 h 6857999"/>
              <a:gd name="connsiteX9" fmla="*/ 4824973 w 7232073"/>
              <a:gd name="connsiteY9" fmla="*/ 5430057 h 6857999"/>
              <a:gd name="connsiteX10" fmla="*/ 5136311 w 7232073"/>
              <a:gd name="connsiteY10" fmla="*/ 4886728 h 6857999"/>
              <a:gd name="connsiteX11" fmla="*/ 4824973 w 7232073"/>
              <a:gd name="connsiteY11" fmla="*/ 4343399 h 6857999"/>
              <a:gd name="connsiteX12" fmla="*/ 3188583 w 7232073"/>
              <a:gd name="connsiteY12" fmla="*/ 3736108 h 6857999"/>
              <a:gd name="connsiteX13" fmla="*/ 2877245 w 7232073"/>
              <a:gd name="connsiteY13" fmla="*/ 4279437 h 6857999"/>
              <a:gd name="connsiteX14" fmla="*/ 3188583 w 7232073"/>
              <a:gd name="connsiteY14" fmla="*/ 4822766 h 6857999"/>
              <a:gd name="connsiteX15" fmla="*/ 3819133 w 7232073"/>
              <a:gd name="connsiteY15" fmla="*/ 4822766 h 6857999"/>
              <a:gd name="connsiteX16" fmla="*/ 4130471 w 7232073"/>
              <a:gd name="connsiteY16" fmla="*/ 4279437 h 6857999"/>
              <a:gd name="connsiteX17" fmla="*/ 3819133 w 7232073"/>
              <a:gd name="connsiteY17" fmla="*/ 3736108 h 6857999"/>
              <a:gd name="connsiteX18" fmla="*/ 5196453 w 7232073"/>
              <a:gd name="connsiteY18" fmla="*/ 3732298 h 6857999"/>
              <a:gd name="connsiteX19" fmla="*/ 4885115 w 7232073"/>
              <a:gd name="connsiteY19" fmla="*/ 4275627 h 6857999"/>
              <a:gd name="connsiteX20" fmla="*/ 5196453 w 7232073"/>
              <a:gd name="connsiteY20" fmla="*/ 4818956 h 6857999"/>
              <a:gd name="connsiteX21" fmla="*/ 5827003 w 7232073"/>
              <a:gd name="connsiteY21" fmla="*/ 4818956 h 6857999"/>
              <a:gd name="connsiteX22" fmla="*/ 6138341 w 7232073"/>
              <a:gd name="connsiteY22" fmla="*/ 4275627 h 6857999"/>
              <a:gd name="connsiteX23" fmla="*/ 5827003 w 7232073"/>
              <a:gd name="connsiteY23" fmla="*/ 3732298 h 6857999"/>
              <a:gd name="connsiteX24" fmla="*/ 4194423 w 7232073"/>
              <a:gd name="connsiteY24" fmla="*/ 3169919 h 6857999"/>
              <a:gd name="connsiteX25" fmla="*/ 3883085 w 7232073"/>
              <a:gd name="connsiteY25" fmla="*/ 3713248 h 6857999"/>
              <a:gd name="connsiteX26" fmla="*/ 4194423 w 7232073"/>
              <a:gd name="connsiteY26" fmla="*/ 4256577 h 6857999"/>
              <a:gd name="connsiteX27" fmla="*/ 4824973 w 7232073"/>
              <a:gd name="connsiteY27" fmla="*/ 4256577 h 6857999"/>
              <a:gd name="connsiteX28" fmla="*/ 5136311 w 7232073"/>
              <a:gd name="connsiteY28" fmla="*/ 3713248 h 6857999"/>
              <a:gd name="connsiteX29" fmla="*/ 4824973 w 7232073"/>
              <a:gd name="connsiteY29" fmla="*/ 3169919 h 6857999"/>
              <a:gd name="connsiteX30" fmla="*/ 2197983 w 7232073"/>
              <a:gd name="connsiteY30" fmla="*/ 3159297 h 6857999"/>
              <a:gd name="connsiteX31" fmla="*/ 1886645 w 7232073"/>
              <a:gd name="connsiteY31" fmla="*/ 3702626 h 6857999"/>
              <a:gd name="connsiteX32" fmla="*/ 2197983 w 7232073"/>
              <a:gd name="connsiteY32" fmla="*/ 4245955 h 6857999"/>
              <a:gd name="connsiteX33" fmla="*/ 2828533 w 7232073"/>
              <a:gd name="connsiteY33" fmla="*/ 4245955 h 6857999"/>
              <a:gd name="connsiteX34" fmla="*/ 3139871 w 7232073"/>
              <a:gd name="connsiteY34" fmla="*/ 3702626 h 6857999"/>
              <a:gd name="connsiteX35" fmla="*/ 2828533 w 7232073"/>
              <a:gd name="connsiteY35" fmla="*/ 3159297 h 6857999"/>
              <a:gd name="connsiteX36" fmla="*/ 1195493 w 7232073"/>
              <a:gd name="connsiteY36" fmla="*/ 2597033 h 6857999"/>
              <a:gd name="connsiteX37" fmla="*/ 884155 w 7232073"/>
              <a:gd name="connsiteY37" fmla="*/ 3140363 h 6857999"/>
              <a:gd name="connsiteX38" fmla="*/ 1195493 w 7232073"/>
              <a:gd name="connsiteY38" fmla="*/ 3683691 h 6857999"/>
              <a:gd name="connsiteX39" fmla="*/ 1826043 w 7232073"/>
              <a:gd name="connsiteY39" fmla="*/ 3683691 h 6857999"/>
              <a:gd name="connsiteX40" fmla="*/ 2137381 w 7232073"/>
              <a:gd name="connsiteY40" fmla="*/ 3140363 h 6857999"/>
              <a:gd name="connsiteX41" fmla="*/ 1826043 w 7232073"/>
              <a:gd name="connsiteY41" fmla="*/ 2597033 h 6857999"/>
              <a:gd name="connsiteX42" fmla="*/ 5185023 w 7232073"/>
              <a:gd name="connsiteY42" fmla="*/ 2593110 h 6857999"/>
              <a:gd name="connsiteX43" fmla="*/ 4873685 w 7232073"/>
              <a:gd name="connsiteY43" fmla="*/ 3136438 h 6857999"/>
              <a:gd name="connsiteX44" fmla="*/ 5185023 w 7232073"/>
              <a:gd name="connsiteY44" fmla="*/ 3679766 h 6857999"/>
              <a:gd name="connsiteX45" fmla="*/ 5815573 w 7232073"/>
              <a:gd name="connsiteY45" fmla="*/ 3679766 h 6857999"/>
              <a:gd name="connsiteX46" fmla="*/ 6126911 w 7232073"/>
              <a:gd name="connsiteY46" fmla="*/ 3136438 h 6857999"/>
              <a:gd name="connsiteX47" fmla="*/ 5815573 w 7232073"/>
              <a:gd name="connsiteY47" fmla="*/ 2593110 h 6857999"/>
              <a:gd name="connsiteX48" fmla="*/ 3188583 w 7232073"/>
              <a:gd name="connsiteY48" fmla="*/ 2593108 h 6857999"/>
              <a:gd name="connsiteX49" fmla="*/ 2877245 w 7232073"/>
              <a:gd name="connsiteY49" fmla="*/ 3136438 h 6857999"/>
              <a:gd name="connsiteX50" fmla="*/ 3188583 w 7232073"/>
              <a:gd name="connsiteY50" fmla="*/ 3679766 h 6857999"/>
              <a:gd name="connsiteX51" fmla="*/ 3819133 w 7232073"/>
              <a:gd name="connsiteY51" fmla="*/ 3679766 h 6857999"/>
              <a:gd name="connsiteX52" fmla="*/ 4130471 w 7232073"/>
              <a:gd name="connsiteY52" fmla="*/ 3136438 h 6857999"/>
              <a:gd name="connsiteX53" fmla="*/ 3819133 w 7232073"/>
              <a:gd name="connsiteY53" fmla="*/ 2593108 h 6857999"/>
              <a:gd name="connsiteX54" fmla="*/ 4194423 w 7232073"/>
              <a:gd name="connsiteY54" fmla="*/ 2030731 h 6857999"/>
              <a:gd name="connsiteX55" fmla="*/ 3883085 w 7232073"/>
              <a:gd name="connsiteY55" fmla="*/ 2574059 h 6857999"/>
              <a:gd name="connsiteX56" fmla="*/ 4194423 w 7232073"/>
              <a:gd name="connsiteY56" fmla="*/ 3117388 h 6857999"/>
              <a:gd name="connsiteX57" fmla="*/ 4824973 w 7232073"/>
              <a:gd name="connsiteY57" fmla="*/ 3117388 h 6857999"/>
              <a:gd name="connsiteX58" fmla="*/ 5136311 w 7232073"/>
              <a:gd name="connsiteY58" fmla="*/ 2574059 h 6857999"/>
              <a:gd name="connsiteX59" fmla="*/ 4824973 w 7232073"/>
              <a:gd name="connsiteY59" fmla="*/ 2030731 h 6857999"/>
              <a:gd name="connsiteX60" fmla="*/ 2197983 w 7232073"/>
              <a:gd name="connsiteY60" fmla="*/ 2020108 h 6857999"/>
              <a:gd name="connsiteX61" fmla="*/ 1886645 w 7232073"/>
              <a:gd name="connsiteY61" fmla="*/ 2563436 h 6857999"/>
              <a:gd name="connsiteX62" fmla="*/ 2197983 w 7232073"/>
              <a:gd name="connsiteY62" fmla="*/ 3106766 h 6857999"/>
              <a:gd name="connsiteX63" fmla="*/ 2828533 w 7232073"/>
              <a:gd name="connsiteY63" fmla="*/ 3106766 h 6857999"/>
              <a:gd name="connsiteX64" fmla="*/ 3139871 w 7232073"/>
              <a:gd name="connsiteY64" fmla="*/ 2563436 h 6857999"/>
              <a:gd name="connsiteX65" fmla="*/ 2828533 w 7232073"/>
              <a:gd name="connsiteY65" fmla="*/ 2020108 h 6857999"/>
              <a:gd name="connsiteX66" fmla="*/ 3188583 w 7232073"/>
              <a:gd name="connsiteY66" fmla="*/ 1446299 h 6857999"/>
              <a:gd name="connsiteX67" fmla="*/ 2877245 w 7232073"/>
              <a:gd name="connsiteY67" fmla="*/ 1989628 h 6857999"/>
              <a:gd name="connsiteX68" fmla="*/ 3188583 w 7232073"/>
              <a:gd name="connsiteY68" fmla="*/ 2532957 h 6857999"/>
              <a:gd name="connsiteX69" fmla="*/ 3819133 w 7232073"/>
              <a:gd name="connsiteY69" fmla="*/ 2532957 h 6857999"/>
              <a:gd name="connsiteX70" fmla="*/ 4130471 w 7232073"/>
              <a:gd name="connsiteY70" fmla="*/ 1989628 h 6857999"/>
              <a:gd name="connsiteX71" fmla="*/ 3819133 w 7232073"/>
              <a:gd name="connsiteY71" fmla="*/ 1446299 h 6857999"/>
              <a:gd name="connsiteX72" fmla="*/ 4194423 w 7232073"/>
              <a:gd name="connsiteY72" fmla="*/ 891540 h 6857999"/>
              <a:gd name="connsiteX73" fmla="*/ 3883085 w 7232073"/>
              <a:gd name="connsiteY73" fmla="*/ 1434869 h 6857999"/>
              <a:gd name="connsiteX74" fmla="*/ 4194423 w 7232073"/>
              <a:gd name="connsiteY74" fmla="*/ 1978199 h 6857999"/>
              <a:gd name="connsiteX75" fmla="*/ 4824973 w 7232073"/>
              <a:gd name="connsiteY75" fmla="*/ 1978199 h 6857999"/>
              <a:gd name="connsiteX76" fmla="*/ 5136311 w 7232073"/>
              <a:gd name="connsiteY76" fmla="*/ 1434869 h 6857999"/>
              <a:gd name="connsiteX77" fmla="*/ 4824973 w 7232073"/>
              <a:gd name="connsiteY77" fmla="*/ 891540 h 6857999"/>
              <a:gd name="connsiteX78" fmla="*/ 0 w 7232073"/>
              <a:gd name="connsiteY78" fmla="*/ 0 h 6857999"/>
              <a:gd name="connsiteX79" fmla="*/ 7232073 w 7232073"/>
              <a:gd name="connsiteY79" fmla="*/ 0 h 6857999"/>
              <a:gd name="connsiteX80" fmla="*/ 7232073 w 7232073"/>
              <a:gd name="connsiteY80" fmla="*/ 6857999 h 6857999"/>
              <a:gd name="connsiteX81" fmla="*/ 0 w 7232073"/>
              <a:gd name="connsiteY81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7232073" h="6857999">
                <a:moveTo>
                  <a:pt x="3179347" y="4888344"/>
                </a:moveTo>
                <a:lnTo>
                  <a:pt x="2868009" y="5431673"/>
                </a:lnTo>
                <a:lnTo>
                  <a:pt x="3179347" y="5975002"/>
                </a:lnTo>
                <a:lnTo>
                  <a:pt x="3809897" y="5975002"/>
                </a:lnTo>
                <a:lnTo>
                  <a:pt x="4121235" y="5431673"/>
                </a:lnTo>
                <a:lnTo>
                  <a:pt x="3809897" y="4888344"/>
                </a:lnTo>
                <a:close/>
                <a:moveTo>
                  <a:pt x="4194423" y="4343399"/>
                </a:moveTo>
                <a:lnTo>
                  <a:pt x="3883085" y="4886728"/>
                </a:lnTo>
                <a:lnTo>
                  <a:pt x="4194423" y="5430057"/>
                </a:lnTo>
                <a:lnTo>
                  <a:pt x="4824973" y="5430057"/>
                </a:lnTo>
                <a:lnTo>
                  <a:pt x="5136311" y="4886728"/>
                </a:lnTo>
                <a:lnTo>
                  <a:pt x="4824973" y="4343399"/>
                </a:lnTo>
                <a:close/>
                <a:moveTo>
                  <a:pt x="3188583" y="3736108"/>
                </a:moveTo>
                <a:lnTo>
                  <a:pt x="2877245" y="4279437"/>
                </a:lnTo>
                <a:lnTo>
                  <a:pt x="3188583" y="4822766"/>
                </a:lnTo>
                <a:lnTo>
                  <a:pt x="3819133" y="4822766"/>
                </a:lnTo>
                <a:lnTo>
                  <a:pt x="4130471" y="4279437"/>
                </a:lnTo>
                <a:lnTo>
                  <a:pt x="3819133" y="3736108"/>
                </a:lnTo>
                <a:close/>
                <a:moveTo>
                  <a:pt x="5196453" y="3732298"/>
                </a:moveTo>
                <a:lnTo>
                  <a:pt x="4885115" y="4275627"/>
                </a:lnTo>
                <a:lnTo>
                  <a:pt x="5196453" y="4818956"/>
                </a:lnTo>
                <a:lnTo>
                  <a:pt x="5827003" y="4818956"/>
                </a:lnTo>
                <a:lnTo>
                  <a:pt x="6138341" y="4275627"/>
                </a:lnTo>
                <a:lnTo>
                  <a:pt x="5827003" y="3732298"/>
                </a:lnTo>
                <a:close/>
                <a:moveTo>
                  <a:pt x="4194423" y="3169919"/>
                </a:moveTo>
                <a:lnTo>
                  <a:pt x="3883085" y="3713248"/>
                </a:lnTo>
                <a:lnTo>
                  <a:pt x="4194423" y="4256577"/>
                </a:lnTo>
                <a:lnTo>
                  <a:pt x="4824973" y="4256577"/>
                </a:lnTo>
                <a:lnTo>
                  <a:pt x="5136311" y="3713248"/>
                </a:lnTo>
                <a:lnTo>
                  <a:pt x="4824973" y="3169919"/>
                </a:lnTo>
                <a:close/>
                <a:moveTo>
                  <a:pt x="2197983" y="3159297"/>
                </a:moveTo>
                <a:lnTo>
                  <a:pt x="1886645" y="3702626"/>
                </a:lnTo>
                <a:lnTo>
                  <a:pt x="2197983" y="4245955"/>
                </a:lnTo>
                <a:lnTo>
                  <a:pt x="2828533" y="4245955"/>
                </a:lnTo>
                <a:lnTo>
                  <a:pt x="3139871" y="3702626"/>
                </a:lnTo>
                <a:lnTo>
                  <a:pt x="2828533" y="3159297"/>
                </a:lnTo>
                <a:close/>
                <a:moveTo>
                  <a:pt x="1195493" y="2597033"/>
                </a:moveTo>
                <a:lnTo>
                  <a:pt x="884155" y="3140363"/>
                </a:lnTo>
                <a:lnTo>
                  <a:pt x="1195493" y="3683691"/>
                </a:lnTo>
                <a:lnTo>
                  <a:pt x="1826043" y="3683691"/>
                </a:lnTo>
                <a:lnTo>
                  <a:pt x="2137381" y="3140363"/>
                </a:lnTo>
                <a:lnTo>
                  <a:pt x="1826043" y="2597033"/>
                </a:lnTo>
                <a:close/>
                <a:moveTo>
                  <a:pt x="5185023" y="2593110"/>
                </a:moveTo>
                <a:lnTo>
                  <a:pt x="4873685" y="3136438"/>
                </a:lnTo>
                <a:lnTo>
                  <a:pt x="5185023" y="3679766"/>
                </a:lnTo>
                <a:lnTo>
                  <a:pt x="5815573" y="3679766"/>
                </a:lnTo>
                <a:lnTo>
                  <a:pt x="6126911" y="3136438"/>
                </a:lnTo>
                <a:lnTo>
                  <a:pt x="5815573" y="2593110"/>
                </a:lnTo>
                <a:close/>
                <a:moveTo>
                  <a:pt x="3188583" y="2593108"/>
                </a:moveTo>
                <a:lnTo>
                  <a:pt x="2877245" y="3136438"/>
                </a:lnTo>
                <a:lnTo>
                  <a:pt x="3188583" y="3679766"/>
                </a:lnTo>
                <a:lnTo>
                  <a:pt x="3819133" y="3679766"/>
                </a:lnTo>
                <a:lnTo>
                  <a:pt x="4130471" y="3136438"/>
                </a:lnTo>
                <a:lnTo>
                  <a:pt x="3819133" y="2593108"/>
                </a:lnTo>
                <a:close/>
                <a:moveTo>
                  <a:pt x="4194423" y="2030731"/>
                </a:moveTo>
                <a:lnTo>
                  <a:pt x="3883085" y="2574059"/>
                </a:lnTo>
                <a:lnTo>
                  <a:pt x="4194423" y="3117388"/>
                </a:lnTo>
                <a:lnTo>
                  <a:pt x="4824973" y="3117388"/>
                </a:lnTo>
                <a:lnTo>
                  <a:pt x="5136311" y="2574059"/>
                </a:lnTo>
                <a:lnTo>
                  <a:pt x="4824973" y="2030731"/>
                </a:lnTo>
                <a:close/>
                <a:moveTo>
                  <a:pt x="2197983" y="2020108"/>
                </a:moveTo>
                <a:lnTo>
                  <a:pt x="1886645" y="2563436"/>
                </a:lnTo>
                <a:lnTo>
                  <a:pt x="2197983" y="3106766"/>
                </a:lnTo>
                <a:lnTo>
                  <a:pt x="2828533" y="3106766"/>
                </a:lnTo>
                <a:lnTo>
                  <a:pt x="3139871" y="2563436"/>
                </a:lnTo>
                <a:lnTo>
                  <a:pt x="2828533" y="2020108"/>
                </a:lnTo>
                <a:close/>
                <a:moveTo>
                  <a:pt x="3188583" y="1446299"/>
                </a:moveTo>
                <a:lnTo>
                  <a:pt x="2877245" y="1989628"/>
                </a:lnTo>
                <a:lnTo>
                  <a:pt x="3188583" y="2532957"/>
                </a:lnTo>
                <a:lnTo>
                  <a:pt x="3819133" y="2532957"/>
                </a:lnTo>
                <a:lnTo>
                  <a:pt x="4130471" y="1989628"/>
                </a:lnTo>
                <a:lnTo>
                  <a:pt x="3819133" y="1446299"/>
                </a:lnTo>
                <a:close/>
                <a:moveTo>
                  <a:pt x="4194423" y="891540"/>
                </a:moveTo>
                <a:lnTo>
                  <a:pt x="3883085" y="1434869"/>
                </a:lnTo>
                <a:lnTo>
                  <a:pt x="4194423" y="1978199"/>
                </a:lnTo>
                <a:lnTo>
                  <a:pt x="4824973" y="1978199"/>
                </a:lnTo>
                <a:lnTo>
                  <a:pt x="5136311" y="1434869"/>
                </a:lnTo>
                <a:lnTo>
                  <a:pt x="4824973" y="891540"/>
                </a:lnTo>
                <a:close/>
                <a:moveTo>
                  <a:pt x="0" y="0"/>
                </a:moveTo>
                <a:lnTo>
                  <a:pt x="7232073" y="0"/>
                </a:lnTo>
                <a:lnTo>
                  <a:pt x="7232073" y="6857999"/>
                </a:lnTo>
                <a:lnTo>
                  <a:pt x="0" y="6857999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0D65126-4268-4491-9B04-C1FBDDF887F1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844A703F-4437-4FDE-A5E3-07115DD3E11C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半闭框 13">
              <a:extLst>
                <a:ext uri="{FF2B5EF4-FFF2-40B4-BE49-F238E27FC236}">
                  <a16:creationId xmlns:a16="http://schemas.microsoft.com/office/drawing/2014/main" xmlns="" id="{0AF41DDB-A9AC-411F-84D7-1C8EE915B571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>
              <a:extLst>
                <a:ext uri="{FF2B5EF4-FFF2-40B4-BE49-F238E27FC236}">
                  <a16:creationId xmlns:a16="http://schemas.microsoft.com/office/drawing/2014/main" xmlns="" id="{669679E1-DB29-440C-AC1C-8D9FA4E0A47F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61F4B18-1CAB-4EC7-9244-AAFEADB37DBE}"/>
              </a:ext>
            </a:extLst>
          </p:cNvPr>
          <p:cNvSpPr txBox="1"/>
          <p:nvPr/>
        </p:nvSpPr>
        <p:spPr>
          <a:xfrm>
            <a:off x="1078029" y="2585977"/>
            <a:ext cx="3898954" cy="31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 can choose whether or not to support certain items, 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7331A3CD-90F2-447E-BDF3-4283598FC4BD}"/>
              </a:ext>
            </a:extLst>
          </p:cNvPr>
          <p:cNvSpPr txBox="1"/>
          <p:nvPr/>
        </p:nvSpPr>
        <p:spPr>
          <a:xfrm>
            <a:off x="1043177" y="2014569"/>
            <a:ext cx="4005012" cy="5676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旅途中の美景</a:t>
            </a:r>
            <a:endParaRPr lang="en-US" sz="4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EF9872C-B33F-410D-AC05-756D91D18F93}"/>
              </a:ext>
            </a:extLst>
          </p:cNvPr>
          <p:cNvGrpSpPr/>
          <p:nvPr/>
        </p:nvGrpSpPr>
        <p:grpSpPr>
          <a:xfrm>
            <a:off x="1214889" y="3050979"/>
            <a:ext cx="683490" cy="138546"/>
            <a:chOff x="5754255" y="6262253"/>
            <a:chExt cx="683490" cy="138546"/>
          </a:xfrm>
          <a:solidFill>
            <a:srgbClr val="E8704D"/>
          </a:solidFill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416E72C4-82DB-4349-9D5F-5BE7DE6662E5}"/>
                </a:ext>
              </a:extLst>
            </p:cNvPr>
            <p:cNvSpPr/>
            <p:nvPr/>
          </p:nvSpPr>
          <p:spPr>
            <a:xfrm>
              <a:off x="5754255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0DCF6F2F-166C-49B8-B795-C6D54A84308E}"/>
                </a:ext>
              </a:extLst>
            </p:cNvPr>
            <p:cNvSpPr/>
            <p:nvPr/>
          </p:nvSpPr>
          <p:spPr>
            <a:xfrm>
              <a:off x="6026727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23AC9845-9B4C-477F-BB4C-38864ACECEA0}"/>
                </a:ext>
              </a:extLst>
            </p:cNvPr>
            <p:cNvSpPr/>
            <p:nvPr/>
          </p:nvSpPr>
          <p:spPr>
            <a:xfrm>
              <a:off x="6299199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Rectangle 8">
            <a:extLst>
              <a:ext uri="{FF2B5EF4-FFF2-40B4-BE49-F238E27FC236}">
                <a16:creationId xmlns:a16="http://schemas.microsoft.com/office/drawing/2014/main" xmlns="" id="{E508CCF4-4ECE-4D8F-B3D8-C6A0E7AAD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29" y="3757133"/>
            <a:ext cx="4600876" cy="179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他的神情、他的声音、他衣角一条蜿蜒的纹路，他一切的一切，都足以回味千百遍，在黑暗或光明的河流里千缠百绕，长出花叶参天。或有樵夫看尽了枯荣，问为什么爱呢？</a:t>
            </a:r>
            <a:endParaRPr lang="en-US" altLang="zh-CN" sz="1200" dirty="0">
              <a:solidFill>
                <a:srgbClr val="000000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可是在遥远的人之初，第一次心跳加速，第一次手足无措，第一次相思无从。</a:t>
            </a:r>
          </a:p>
        </p:txBody>
      </p:sp>
    </p:spTree>
    <p:extLst>
      <p:ext uri="{BB962C8B-B14F-4D97-AF65-F5344CB8AC3E}">
        <p14:creationId xmlns:p14="http://schemas.microsoft.com/office/powerpoint/2010/main" val="174740420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5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EA6B4B3-B789-445E-83A2-22C7F0F2016A}"/>
              </a:ext>
            </a:extLst>
          </p:cNvPr>
          <p:cNvGrpSpPr/>
          <p:nvPr/>
        </p:nvGrpSpPr>
        <p:grpSpPr>
          <a:xfrm>
            <a:off x="460105" y="361917"/>
            <a:ext cx="11133241" cy="6134165"/>
            <a:chOff x="309251" y="240631"/>
            <a:chExt cx="11573498" cy="63767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7013DF9-0B04-4F5C-A15F-117632EB61F5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半闭框 14">
              <a:extLst>
                <a:ext uri="{FF2B5EF4-FFF2-40B4-BE49-F238E27FC236}">
                  <a16:creationId xmlns:a16="http://schemas.microsoft.com/office/drawing/2014/main" xmlns="" id="{8CA5ED55-7E86-4558-9349-97CC702DA101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>
              <a:extLst>
                <a:ext uri="{FF2B5EF4-FFF2-40B4-BE49-F238E27FC236}">
                  <a16:creationId xmlns:a16="http://schemas.microsoft.com/office/drawing/2014/main" xmlns="" id="{7AC3818A-B5EE-4ECB-8BBF-8987D4ED8A44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029479" y="1800601"/>
            <a:ext cx="23413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>
                <a:blipFill>
                  <a:blip r:embed="rId3"/>
                  <a:stretch>
                    <a:fillRect/>
                  </a:stretch>
                </a:blip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13800" b="1" dirty="0">
              <a:blipFill>
                <a:blip r:embed="rId3"/>
                <a:stretch>
                  <a:fillRect/>
                </a:stretch>
              </a:blip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3709" y="3177309"/>
            <a:ext cx="4858327" cy="18103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84847" y="3700548"/>
            <a:ext cx="2486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旅途中的美食</a:t>
            </a:r>
          </a:p>
        </p:txBody>
      </p:sp>
      <p:sp>
        <p:nvSpPr>
          <p:cNvPr id="13" name="矩形 12"/>
          <p:cNvSpPr/>
          <p:nvPr/>
        </p:nvSpPr>
        <p:spPr>
          <a:xfrm>
            <a:off x="4729296" y="1734613"/>
            <a:ext cx="2733408" cy="2916665"/>
          </a:xfrm>
          <a:prstGeom prst="rect">
            <a:avLst/>
          </a:prstGeom>
          <a:noFill/>
          <a:ln w="25400">
            <a:solidFill>
              <a:srgbClr val="E87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029479" y="3096998"/>
            <a:ext cx="2513635" cy="1642858"/>
            <a:chOff x="6501056" y="2340604"/>
            <a:chExt cx="2513635" cy="164285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9014691" y="2340604"/>
              <a:ext cx="0" cy="1642858"/>
            </a:xfrm>
            <a:prstGeom prst="line">
              <a:avLst/>
            </a:prstGeom>
            <a:ln w="22225">
              <a:solidFill>
                <a:srgbClr val="E8704D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501056" y="3983462"/>
              <a:ext cx="2513635" cy="0"/>
            </a:xfrm>
            <a:prstGeom prst="line">
              <a:avLst/>
            </a:prstGeom>
            <a:ln w="22225">
              <a:solidFill>
                <a:srgbClr val="E8704D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Rectangle 23"/>
          <p:cNvSpPr/>
          <p:nvPr/>
        </p:nvSpPr>
        <p:spPr>
          <a:xfrm>
            <a:off x="4798725" y="4096903"/>
            <a:ext cx="2658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800" noProof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adipiscing elit. Nulla imperdiet volutpat</a:t>
            </a:r>
          </a:p>
        </p:txBody>
      </p:sp>
    </p:spTree>
    <p:extLst>
      <p:ext uri="{BB962C8B-B14F-4D97-AF65-F5344CB8AC3E}">
        <p14:creationId xmlns:p14="http://schemas.microsoft.com/office/powerpoint/2010/main" val="2446022637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DF4F53F-0363-49D6-91C3-E97E6358A7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8"/>
          <a:stretch/>
        </p:blipFill>
        <p:spPr>
          <a:xfrm>
            <a:off x="9042400" y="0"/>
            <a:ext cx="3149599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8FE7DBA-EB22-4ACD-A8CD-25A5544E845D}"/>
              </a:ext>
            </a:extLst>
          </p:cNvPr>
          <p:cNvGrpSpPr/>
          <p:nvPr/>
        </p:nvGrpSpPr>
        <p:grpSpPr>
          <a:xfrm>
            <a:off x="4191065" y="738720"/>
            <a:ext cx="4475480" cy="4120370"/>
            <a:chOff x="4952261" y="858030"/>
            <a:chExt cx="4475480" cy="4120370"/>
          </a:xfrm>
          <a:blipFill>
            <a:blip r:embed="rId3"/>
            <a:stretch>
              <a:fillRect l="-234343" t="-13575" r="-69762" b="-6591"/>
            </a:stretch>
          </a:blipFill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64468F06-8633-441B-83E4-37704C63D752}"/>
                </a:ext>
              </a:extLst>
            </p:cNvPr>
            <p:cNvSpPr/>
            <p:nvPr/>
          </p:nvSpPr>
          <p:spPr>
            <a:xfrm>
              <a:off x="4952261" y="858030"/>
              <a:ext cx="2178212" cy="41203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A24009A3-0D63-432C-9610-920203E260F5}"/>
                </a:ext>
              </a:extLst>
            </p:cNvPr>
            <p:cNvSpPr/>
            <p:nvPr/>
          </p:nvSpPr>
          <p:spPr>
            <a:xfrm>
              <a:off x="7249529" y="858030"/>
              <a:ext cx="2178212" cy="41203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A2C60D5-6AD7-4945-B684-30897BA761D7}"/>
              </a:ext>
            </a:extLst>
          </p:cNvPr>
          <p:cNvGrpSpPr/>
          <p:nvPr/>
        </p:nvGrpSpPr>
        <p:grpSpPr>
          <a:xfrm>
            <a:off x="309251" y="240631"/>
            <a:ext cx="11573498" cy="6376737"/>
            <a:chOff x="309251" y="240631"/>
            <a:chExt cx="11573498" cy="6376737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A2A4AE2B-D2C3-4F16-80A1-41A317A706C6}"/>
                </a:ext>
              </a:extLst>
            </p:cNvPr>
            <p:cNvSpPr/>
            <p:nvPr/>
          </p:nvSpPr>
          <p:spPr>
            <a:xfrm>
              <a:off x="345347" y="283128"/>
              <a:ext cx="11501306" cy="6291743"/>
            </a:xfrm>
            <a:prstGeom prst="rect">
              <a:avLst/>
            </a:prstGeom>
            <a:noFill/>
            <a:ln w="28575">
              <a:solidFill>
                <a:srgbClr val="E87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半闭框 16">
              <a:extLst>
                <a:ext uri="{FF2B5EF4-FFF2-40B4-BE49-F238E27FC236}">
                  <a16:creationId xmlns:a16="http://schemas.microsoft.com/office/drawing/2014/main" xmlns="" id="{1BF666D0-53B0-4F3D-A78E-6B2F5A82115A}"/>
                </a:ext>
              </a:extLst>
            </p:cNvPr>
            <p:cNvSpPr/>
            <p:nvPr/>
          </p:nvSpPr>
          <p:spPr>
            <a:xfrm>
              <a:off x="309251" y="240631"/>
              <a:ext cx="733926" cy="842211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半闭框 18">
              <a:extLst>
                <a:ext uri="{FF2B5EF4-FFF2-40B4-BE49-F238E27FC236}">
                  <a16:creationId xmlns:a16="http://schemas.microsoft.com/office/drawing/2014/main" xmlns="" id="{D0C42B72-AB99-4E43-9E3B-83B177F5E64C}"/>
                </a:ext>
              </a:extLst>
            </p:cNvPr>
            <p:cNvSpPr/>
            <p:nvPr/>
          </p:nvSpPr>
          <p:spPr>
            <a:xfrm rot="10800000">
              <a:off x="11032958" y="5913908"/>
              <a:ext cx="849791" cy="703460"/>
            </a:xfrm>
            <a:prstGeom prst="halfFrame">
              <a:avLst>
                <a:gd name="adj1" fmla="val 13661"/>
                <a:gd name="adj2" fmla="val 13661"/>
              </a:avLst>
            </a:prstGeom>
            <a:solidFill>
              <a:srgbClr val="E87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45B2F6E-4B9A-4ACC-AC5B-34DDDDB27BFD}"/>
              </a:ext>
            </a:extLst>
          </p:cNvPr>
          <p:cNvSpPr txBox="1"/>
          <p:nvPr/>
        </p:nvSpPr>
        <p:spPr>
          <a:xfrm>
            <a:off x="611276" y="3432727"/>
            <a:ext cx="3898954" cy="31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 can choose whether or not to support certain items, 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7C930C7-874E-4A4D-87C9-53179DFA9CA3}"/>
              </a:ext>
            </a:extLst>
          </p:cNvPr>
          <p:cNvSpPr txBox="1"/>
          <p:nvPr/>
        </p:nvSpPr>
        <p:spPr>
          <a:xfrm>
            <a:off x="613502" y="2861319"/>
            <a:ext cx="4005012" cy="5676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旅途中の美食</a:t>
            </a:r>
            <a:endParaRPr lang="en-US" sz="4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0FC58B3-C6E7-4BD3-BEC2-E95AEFF380FB}"/>
              </a:ext>
            </a:extLst>
          </p:cNvPr>
          <p:cNvGrpSpPr/>
          <p:nvPr/>
        </p:nvGrpSpPr>
        <p:grpSpPr>
          <a:xfrm>
            <a:off x="869434" y="4005499"/>
            <a:ext cx="683490" cy="138546"/>
            <a:chOff x="5754255" y="6262253"/>
            <a:chExt cx="683490" cy="138546"/>
          </a:xfrm>
          <a:solidFill>
            <a:srgbClr val="E8704D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5A4CDB0A-BEE5-4DA9-B3F6-BA68E34A7C6D}"/>
                </a:ext>
              </a:extLst>
            </p:cNvPr>
            <p:cNvSpPr/>
            <p:nvPr/>
          </p:nvSpPr>
          <p:spPr>
            <a:xfrm>
              <a:off x="5754255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A7761E90-A5E2-4231-8B98-1A28242E33D5}"/>
                </a:ext>
              </a:extLst>
            </p:cNvPr>
            <p:cNvSpPr/>
            <p:nvPr/>
          </p:nvSpPr>
          <p:spPr>
            <a:xfrm>
              <a:off x="6026727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CBBBAD68-19A3-4023-A513-11E9C14F8FD8}"/>
                </a:ext>
              </a:extLst>
            </p:cNvPr>
            <p:cNvSpPr/>
            <p:nvPr/>
          </p:nvSpPr>
          <p:spPr>
            <a:xfrm>
              <a:off x="6299199" y="6262253"/>
              <a:ext cx="138546" cy="138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Rectangle 8">
            <a:extLst>
              <a:ext uri="{FF2B5EF4-FFF2-40B4-BE49-F238E27FC236}">
                <a16:creationId xmlns:a16="http://schemas.microsoft.com/office/drawing/2014/main" xmlns="" id="{E36D5C13-5161-476A-A13B-A240009BF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215" y="5195940"/>
            <a:ext cx="8020840" cy="105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他的神情、他的声音、他衣角一条蜿蜒的纹路，他一切的一切，都足以回味千百遍，在黑暗或光明的河流里千缠百绕，长出花叶参天。或有樵夫看尽了枯荣，问为什么爱呢？</a:t>
            </a:r>
            <a:endParaRPr lang="en-US" altLang="zh-CN" sz="1200" dirty="0">
              <a:solidFill>
                <a:srgbClr val="000000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可是在遥远的人之初，第一次心跳加速，第一次手足无措，第一次相思无从。</a:t>
            </a:r>
          </a:p>
        </p:txBody>
      </p:sp>
    </p:spTree>
    <p:extLst>
      <p:ext uri="{BB962C8B-B14F-4D97-AF65-F5344CB8AC3E}">
        <p14:creationId xmlns:p14="http://schemas.microsoft.com/office/powerpoint/2010/main" val="2418474404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5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8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2.1|1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2392</Words>
  <Application>Microsoft Office PowerPoint</Application>
  <PresentationFormat>自定义</PresentationFormat>
  <Paragraphs>141</Paragraphs>
  <Slides>23</Slides>
  <Notes>19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10116.pptx</dc:title>
  <dc:subject>BOSSPPT 2017-2018</dc:subject>
  <dc:creator/>
  <dc:description>BOSSPPT致力于提供高质量，有品质的模板，拒绝垃圾模板！_x000d_
本模板由bossppt设计师制作或制作师二次制作整理，bossppt为此花费了大量心血。_x000d_
如果非本店购买，请直接向倒卖的店进行索赔。_x000d_
本店淘宝唯一购买网址：https://chinappt.taobao.com</dc:description>
  <cp:lastModifiedBy/>
  <cp:revision>3</cp:revision>
  <dcterms:created xsi:type="dcterms:W3CDTF">2017-02-24T08:35:00Z</dcterms:created>
  <dcterms:modified xsi:type="dcterms:W3CDTF">2018-10-23T08:44:47Z</dcterms:modified>
  <cp:category>https://chinappt.taobao.com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