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62" r:id="rId6"/>
    <p:sldId id="263" r:id="rId7"/>
    <p:sldId id="264" r:id="rId8"/>
    <p:sldId id="265" r:id="rId9"/>
    <p:sldId id="266" r:id="rId10"/>
    <p:sldId id="267" r:id="rId11"/>
    <p:sldId id="318" r:id="rId12"/>
    <p:sldId id="268" r:id="rId13"/>
    <p:sldId id="269" r:id="rId14"/>
    <p:sldId id="270" r:id="rId15"/>
    <p:sldId id="271" r:id="rId16"/>
    <p:sldId id="317" r:id="rId17"/>
    <p:sldId id="272" r:id="rId18"/>
    <p:sldId id="273" r:id="rId19"/>
    <p:sldId id="274" r:id="rId20"/>
    <p:sldId id="275" r:id="rId21"/>
    <p:sldId id="276" r:id="rId22"/>
    <p:sldId id="316" r:id="rId23"/>
    <p:sldId id="277" r:id="rId24"/>
    <p:sldId id="278" r:id="rId25"/>
    <p:sldId id="279" r:id="rId26"/>
    <p:sldId id="280" r:id="rId27"/>
    <p:sldId id="281" r:id="rId28"/>
    <p:sldId id="283" r:id="rId29"/>
    <p:sldId id="282"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E7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75" d="100"/>
          <a:sy n="75" d="100"/>
        </p:scale>
        <p:origin x="370" y="259"/>
      </p:cViewPr>
      <p:guideLst>
        <p:guide orient="horz" pos="2141"/>
        <p:guide pos="384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4" Type="http://schemas.microsoft.com/office/2011/relationships/chartColorStyle" Target="colors1.xml"/><Relationship Id="rId3" Type="http://schemas.microsoft.com/office/2011/relationships/chartStyle" Target="style1.xml"/><Relationship Id="rId2" Type="http://schemas.openxmlformats.org/officeDocument/2006/relationships/image" Target="../media/image4.png"/><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2"/>
              <a:srcRect/>
              <a:stretch>
                <a:fillRect/>
              </a:stretch>
            </a:blipFill>
            <a:ln>
              <a:noFill/>
            </a:ln>
            <a:effectLst/>
          </c:spPr>
          <c:invertIfNegative val="0"/>
          <c:pictureOptions>
            <c:pictureFormat val="stack"/>
          </c:pictureOptions>
          <c:dLbls>
            <c:dLbl>
              <c:idx val="1"/>
              <c:layout>
                <c:manualLayout>
                  <c:x val="0.0154001274451492"/>
                  <c:y val="-0.0068907928698199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17966815352674"/>
                  <c:y val="-0.00344539643490995"/>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77000637225744"/>
                  <c:y val="-1.57912179051738e-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2800" b="1" i="0" u="none" strike="noStrike" kern="1200" baseline="0">
                    <a:solidFill>
                      <a:srgbClr val="C00000"/>
                    </a:solidFill>
                    <a:latin typeface="方正静蕾简体" panose="02000000000000000000" pitchFamily="2" charset="-122"/>
                    <a:ea typeface="方正静蕾简体" panose="02000000000000000000" pitchFamily="2" charset="-122"/>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8"/>
        <c:axId val="1247058112"/>
        <c:axId val="1247057552"/>
      </c:barChart>
      <c:catAx>
        <c:axId val="1247058112"/>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2400" b="1" i="0" u="none" strike="noStrike" kern="1200" baseline="0">
                <a:solidFill>
                  <a:schemeClr val="accent1">
                    <a:lumMod val="50000"/>
                  </a:schemeClr>
                </a:solidFill>
                <a:latin typeface="方正静蕾简体" panose="02000000000000000000" pitchFamily="2" charset="-122"/>
                <a:ea typeface="方正静蕾简体" panose="02000000000000000000" pitchFamily="2" charset="-122"/>
                <a:cs typeface="+mn-cs"/>
              </a:defRPr>
            </a:pPr>
          </a:p>
        </c:txPr>
        <c:crossAx val="1247057552"/>
        <c:crosses val="autoZero"/>
        <c:auto val="1"/>
        <c:lblAlgn val="ctr"/>
        <c:lblOffset val="100"/>
        <c:noMultiLvlLbl val="0"/>
      </c:catAx>
      <c:valAx>
        <c:axId val="1247057552"/>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crossAx val="124705811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F6B301B-3F09-4A85-8E58-E483839E871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337BB59-476C-4E75-9A02-3070E2905CE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6B301B-3F09-4A85-8E58-E483839E871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37BB59-476C-4E75-9A02-3070E2905CE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hyperlink" Target="http://pan.baidu.com/s/1jI8MWjc"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251573" y="4481733"/>
            <a:ext cx="2351088" cy="2528887"/>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sp>
        <p:nvSpPr>
          <p:cNvPr id="17" name="文本框 16"/>
          <p:cNvSpPr txBox="1"/>
          <p:nvPr/>
        </p:nvSpPr>
        <p:spPr>
          <a:xfrm>
            <a:off x="3543158" y="3135681"/>
            <a:ext cx="5179186" cy="923330"/>
          </a:xfrm>
          <a:prstGeom prst="rect">
            <a:avLst/>
          </a:prstGeom>
          <a:noFill/>
        </p:spPr>
        <p:txBody>
          <a:bodyPr wrap="square" rtlCol="0">
            <a:spAutoFit/>
          </a:bodyPr>
          <a:lstStyle/>
          <a:p>
            <a:r>
              <a:rPr lang="zh-CN" altLang="en-US" sz="5400" dirty="0" smtClean="0">
                <a:solidFill>
                  <a:srgbClr val="C00000"/>
                </a:solidFill>
                <a:latin typeface="新蒂下午茶基本版" panose="03000600000000000000" pitchFamily="66" charset="-122"/>
                <a:ea typeface="新蒂下午茶基本版" panose="03000600000000000000" pitchFamily="66" charset="-122"/>
              </a:rPr>
              <a:t>手绘风</a:t>
            </a:r>
            <a:r>
              <a:rPr lang="zh-CN" altLang="en-US" sz="54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汇报总结</a:t>
            </a:r>
            <a:endParaRPr lang="zh-CN" altLang="en-US" sz="9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 name="Freeform 30"/>
          <p:cNvSpPr>
            <a:spLocks noEditPoints="1"/>
          </p:cNvSpPr>
          <p:nvPr/>
        </p:nvSpPr>
        <p:spPr bwMode="auto">
          <a:xfrm>
            <a:off x="3684286" y="2821433"/>
            <a:ext cx="226221" cy="21901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3473900" y="4114263"/>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394062" y="2930941"/>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16"/>
          <p:cNvGrpSpPr>
            <a:grpSpLocks noChangeAspect="1"/>
          </p:cNvGrpSpPr>
          <p:nvPr/>
        </p:nvGrpSpPr>
        <p:grpSpPr bwMode="auto">
          <a:xfrm>
            <a:off x="5638506" y="1097689"/>
            <a:ext cx="914987" cy="1214847"/>
            <a:chOff x="1049" y="1336"/>
            <a:chExt cx="772" cy="1025"/>
          </a:xfrm>
          <a:solidFill>
            <a:srgbClr val="1F4E79"/>
          </a:solidFill>
        </p:grpSpPr>
        <p:sp>
          <p:nvSpPr>
            <p:cNvPr id="23" name="Freeform 17"/>
            <p:cNvSpPr>
              <a:spLocks noEditPoints="1"/>
            </p:cNvSpPr>
            <p:nvPr/>
          </p:nvSpPr>
          <p:spPr bwMode="auto">
            <a:xfrm>
              <a:off x="1049" y="1336"/>
              <a:ext cx="772" cy="1025"/>
            </a:xfrm>
            <a:custGeom>
              <a:avLst/>
              <a:gdLst>
                <a:gd name="T0" fmla="*/ 308 w 324"/>
                <a:gd name="T1" fmla="*/ 33 h 431"/>
                <a:gd name="T2" fmla="*/ 292 w 324"/>
                <a:gd name="T3" fmla="*/ 30 h 431"/>
                <a:gd name="T4" fmla="*/ 202 w 324"/>
                <a:gd name="T5" fmla="*/ 11 h 431"/>
                <a:gd name="T6" fmla="*/ 78 w 324"/>
                <a:gd name="T7" fmla="*/ 20 h 431"/>
                <a:gd name="T8" fmla="*/ 6 w 324"/>
                <a:gd name="T9" fmla="*/ 47 h 431"/>
                <a:gd name="T10" fmla="*/ 147 w 324"/>
                <a:gd name="T11" fmla="*/ 422 h 431"/>
                <a:gd name="T12" fmla="*/ 291 w 324"/>
                <a:gd name="T13" fmla="*/ 37 h 431"/>
                <a:gd name="T14" fmla="*/ 298 w 324"/>
                <a:gd name="T15" fmla="*/ 37 h 431"/>
                <a:gd name="T16" fmla="*/ 291 w 324"/>
                <a:gd name="T17" fmla="*/ 37 h 431"/>
                <a:gd name="T18" fmla="*/ 259 w 324"/>
                <a:gd name="T19" fmla="*/ 38 h 431"/>
                <a:gd name="T20" fmla="*/ 272 w 324"/>
                <a:gd name="T21" fmla="*/ 63 h 431"/>
                <a:gd name="T22" fmla="*/ 288 w 324"/>
                <a:gd name="T23" fmla="*/ 36 h 431"/>
                <a:gd name="T24" fmla="*/ 276 w 324"/>
                <a:gd name="T25" fmla="*/ 32 h 431"/>
                <a:gd name="T26" fmla="*/ 249 w 324"/>
                <a:gd name="T27" fmla="*/ 27 h 431"/>
                <a:gd name="T28" fmla="*/ 232 w 324"/>
                <a:gd name="T29" fmla="*/ 71 h 431"/>
                <a:gd name="T30" fmla="*/ 246 w 324"/>
                <a:gd name="T31" fmla="*/ 34 h 431"/>
                <a:gd name="T32" fmla="*/ 218 w 324"/>
                <a:gd name="T33" fmla="*/ 32 h 431"/>
                <a:gd name="T34" fmla="*/ 226 w 324"/>
                <a:gd name="T35" fmla="*/ 22 h 431"/>
                <a:gd name="T36" fmla="*/ 208 w 324"/>
                <a:gd name="T37" fmla="*/ 69 h 431"/>
                <a:gd name="T38" fmla="*/ 185 w 324"/>
                <a:gd name="T39" fmla="*/ 58 h 431"/>
                <a:gd name="T40" fmla="*/ 184 w 324"/>
                <a:gd name="T41" fmla="*/ 26 h 431"/>
                <a:gd name="T42" fmla="*/ 178 w 324"/>
                <a:gd name="T43" fmla="*/ 41 h 431"/>
                <a:gd name="T44" fmla="*/ 175 w 324"/>
                <a:gd name="T45" fmla="*/ 31 h 431"/>
                <a:gd name="T46" fmla="*/ 157 w 324"/>
                <a:gd name="T47" fmla="*/ 46 h 431"/>
                <a:gd name="T48" fmla="*/ 144 w 324"/>
                <a:gd name="T49" fmla="*/ 35 h 431"/>
                <a:gd name="T50" fmla="*/ 119 w 324"/>
                <a:gd name="T51" fmla="*/ 48 h 431"/>
                <a:gd name="T52" fmla="*/ 111 w 324"/>
                <a:gd name="T53" fmla="*/ 33 h 431"/>
                <a:gd name="T54" fmla="*/ 138 w 324"/>
                <a:gd name="T55" fmla="*/ 39 h 431"/>
                <a:gd name="T56" fmla="*/ 127 w 324"/>
                <a:gd name="T57" fmla="*/ 35 h 431"/>
                <a:gd name="T58" fmla="*/ 109 w 324"/>
                <a:gd name="T59" fmla="*/ 26 h 431"/>
                <a:gd name="T60" fmla="*/ 78 w 324"/>
                <a:gd name="T61" fmla="*/ 80 h 431"/>
                <a:gd name="T62" fmla="*/ 101 w 324"/>
                <a:gd name="T63" fmla="*/ 41 h 431"/>
                <a:gd name="T64" fmla="*/ 59 w 324"/>
                <a:gd name="T65" fmla="*/ 35 h 431"/>
                <a:gd name="T66" fmla="*/ 51 w 324"/>
                <a:gd name="T67" fmla="*/ 37 h 431"/>
                <a:gd name="T68" fmla="*/ 66 w 324"/>
                <a:gd name="T69" fmla="*/ 32 h 431"/>
                <a:gd name="T70" fmla="*/ 72 w 324"/>
                <a:gd name="T71" fmla="*/ 27 h 431"/>
                <a:gd name="T72" fmla="*/ 45 w 324"/>
                <a:gd name="T73" fmla="*/ 76 h 431"/>
                <a:gd name="T74" fmla="*/ 16 w 324"/>
                <a:gd name="T75" fmla="*/ 39 h 431"/>
                <a:gd name="T76" fmla="*/ 9 w 324"/>
                <a:gd name="T77" fmla="*/ 48 h 431"/>
                <a:gd name="T78" fmla="*/ 97 w 324"/>
                <a:gd name="T79" fmla="*/ 415 h 431"/>
                <a:gd name="T80" fmla="*/ 10 w 324"/>
                <a:gd name="T81" fmla="*/ 301 h 431"/>
                <a:gd name="T82" fmla="*/ 30 w 324"/>
                <a:gd name="T83" fmla="*/ 91 h 431"/>
                <a:gd name="T84" fmla="*/ 54 w 324"/>
                <a:gd name="T85" fmla="*/ 80 h 431"/>
                <a:gd name="T86" fmla="*/ 43 w 324"/>
                <a:gd name="T87" fmla="*/ 49 h 431"/>
                <a:gd name="T88" fmla="*/ 89 w 324"/>
                <a:gd name="T89" fmla="*/ 71 h 431"/>
                <a:gd name="T90" fmla="*/ 109 w 324"/>
                <a:gd name="T91" fmla="*/ 79 h 431"/>
                <a:gd name="T92" fmla="*/ 131 w 324"/>
                <a:gd name="T93" fmla="*/ 71 h 431"/>
                <a:gd name="T94" fmla="*/ 151 w 324"/>
                <a:gd name="T95" fmla="*/ 76 h 431"/>
                <a:gd name="T96" fmla="*/ 167 w 324"/>
                <a:gd name="T97" fmla="*/ 68 h 431"/>
                <a:gd name="T98" fmla="*/ 178 w 324"/>
                <a:gd name="T99" fmla="*/ 45 h 431"/>
                <a:gd name="T100" fmla="*/ 215 w 324"/>
                <a:gd name="T101" fmla="*/ 77 h 431"/>
                <a:gd name="T102" fmla="*/ 214 w 324"/>
                <a:gd name="T103" fmla="*/ 43 h 431"/>
                <a:gd name="T104" fmla="*/ 243 w 324"/>
                <a:gd name="T105" fmla="*/ 66 h 431"/>
                <a:gd name="T106" fmla="*/ 244 w 324"/>
                <a:gd name="T107" fmla="*/ 43 h 431"/>
                <a:gd name="T108" fmla="*/ 278 w 324"/>
                <a:gd name="T109" fmla="*/ 62 h 431"/>
                <a:gd name="T110" fmla="*/ 272 w 324"/>
                <a:gd name="T111" fmla="*/ 58 h 431"/>
                <a:gd name="T112" fmla="*/ 294 w 324"/>
                <a:gd name="T113" fmla="*/ 292 h 431"/>
                <a:gd name="T114" fmla="*/ 301 w 324"/>
                <a:gd name="T115" fmla="*/ 300 h 431"/>
                <a:gd name="T116" fmla="*/ 308 w 324"/>
                <a:gd name="T117" fmla="*/ 3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431">
                  <a:moveTo>
                    <a:pt x="318" y="370"/>
                  </a:moveTo>
                  <a:cubicBezTo>
                    <a:pt x="316" y="336"/>
                    <a:pt x="314" y="302"/>
                    <a:pt x="314" y="267"/>
                  </a:cubicBezTo>
                  <a:cubicBezTo>
                    <a:pt x="313" y="228"/>
                    <a:pt x="313" y="190"/>
                    <a:pt x="313" y="152"/>
                  </a:cubicBezTo>
                  <a:cubicBezTo>
                    <a:pt x="312" y="113"/>
                    <a:pt x="315" y="72"/>
                    <a:pt x="311" y="33"/>
                  </a:cubicBezTo>
                  <a:cubicBezTo>
                    <a:pt x="311" y="31"/>
                    <a:pt x="308" y="31"/>
                    <a:pt x="308" y="33"/>
                  </a:cubicBezTo>
                  <a:cubicBezTo>
                    <a:pt x="308" y="34"/>
                    <a:pt x="308" y="35"/>
                    <a:pt x="308" y="36"/>
                  </a:cubicBezTo>
                  <a:cubicBezTo>
                    <a:pt x="307" y="35"/>
                    <a:pt x="306" y="34"/>
                    <a:pt x="305" y="34"/>
                  </a:cubicBezTo>
                  <a:cubicBezTo>
                    <a:pt x="305" y="33"/>
                    <a:pt x="305" y="32"/>
                    <a:pt x="304" y="32"/>
                  </a:cubicBezTo>
                  <a:cubicBezTo>
                    <a:pt x="302" y="30"/>
                    <a:pt x="299" y="31"/>
                    <a:pt x="296" y="30"/>
                  </a:cubicBezTo>
                  <a:cubicBezTo>
                    <a:pt x="295" y="30"/>
                    <a:pt x="294" y="30"/>
                    <a:pt x="292" y="30"/>
                  </a:cubicBezTo>
                  <a:cubicBezTo>
                    <a:pt x="291" y="22"/>
                    <a:pt x="283" y="15"/>
                    <a:pt x="274" y="14"/>
                  </a:cubicBezTo>
                  <a:cubicBezTo>
                    <a:pt x="267" y="14"/>
                    <a:pt x="260" y="17"/>
                    <a:pt x="255" y="21"/>
                  </a:cubicBezTo>
                  <a:cubicBezTo>
                    <a:pt x="255" y="21"/>
                    <a:pt x="255" y="21"/>
                    <a:pt x="255" y="20"/>
                  </a:cubicBezTo>
                  <a:cubicBezTo>
                    <a:pt x="247" y="13"/>
                    <a:pt x="238" y="14"/>
                    <a:pt x="230" y="19"/>
                  </a:cubicBezTo>
                  <a:cubicBezTo>
                    <a:pt x="224" y="10"/>
                    <a:pt x="212" y="8"/>
                    <a:pt x="202" y="11"/>
                  </a:cubicBezTo>
                  <a:cubicBezTo>
                    <a:pt x="199" y="13"/>
                    <a:pt x="195" y="15"/>
                    <a:pt x="192" y="17"/>
                  </a:cubicBezTo>
                  <a:cubicBezTo>
                    <a:pt x="179" y="3"/>
                    <a:pt x="160" y="6"/>
                    <a:pt x="149" y="18"/>
                  </a:cubicBezTo>
                  <a:cubicBezTo>
                    <a:pt x="149" y="17"/>
                    <a:pt x="149" y="15"/>
                    <a:pt x="147" y="14"/>
                  </a:cubicBezTo>
                  <a:cubicBezTo>
                    <a:pt x="138" y="11"/>
                    <a:pt x="129" y="13"/>
                    <a:pt x="122" y="17"/>
                  </a:cubicBezTo>
                  <a:cubicBezTo>
                    <a:pt x="107" y="7"/>
                    <a:pt x="91" y="10"/>
                    <a:pt x="78" y="20"/>
                  </a:cubicBezTo>
                  <a:cubicBezTo>
                    <a:pt x="78" y="20"/>
                    <a:pt x="78" y="19"/>
                    <a:pt x="78" y="19"/>
                  </a:cubicBezTo>
                  <a:cubicBezTo>
                    <a:pt x="63" y="0"/>
                    <a:pt x="36" y="14"/>
                    <a:pt x="24" y="32"/>
                  </a:cubicBezTo>
                  <a:cubicBezTo>
                    <a:pt x="21" y="31"/>
                    <a:pt x="17" y="34"/>
                    <a:pt x="14" y="36"/>
                  </a:cubicBezTo>
                  <a:cubicBezTo>
                    <a:pt x="10" y="39"/>
                    <a:pt x="8" y="42"/>
                    <a:pt x="6" y="46"/>
                  </a:cubicBezTo>
                  <a:cubicBezTo>
                    <a:pt x="6" y="46"/>
                    <a:pt x="6" y="47"/>
                    <a:pt x="6" y="47"/>
                  </a:cubicBezTo>
                  <a:cubicBezTo>
                    <a:pt x="5" y="47"/>
                    <a:pt x="4" y="48"/>
                    <a:pt x="4" y="49"/>
                  </a:cubicBezTo>
                  <a:cubicBezTo>
                    <a:pt x="0" y="125"/>
                    <a:pt x="4" y="201"/>
                    <a:pt x="4" y="277"/>
                  </a:cubicBezTo>
                  <a:cubicBezTo>
                    <a:pt x="4" y="315"/>
                    <a:pt x="4" y="353"/>
                    <a:pt x="4" y="391"/>
                  </a:cubicBezTo>
                  <a:cubicBezTo>
                    <a:pt x="4" y="415"/>
                    <a:pt x="12" y="421"/>
                    <a:pt x="36" y="422"/>
                  </a:cubicBezTo>
                  <a:cubicBezTo>
                    <a:pt x="73" y="422"/>
                    <a:pt x="110" y="422"/>
                    <a:pt x="147" y="422"/>
                  </a:cubicBezTo>
                  <a:cubicBezTo>
                    <a:pt x="184" y="422"/>
                    <a:pt x="220" y="426"/>
                    <a:pt x="257" y="428"/>
                  </a:cubicBezTo>
                  <a:cubicBezTo>
                    <a:pt x="270" y="428"/>
                    <a:pt x="282" y="428"/>
                    <a:pt x="291" y="422"/>
                  </a:cubicBezTo>
                  <a:cubicBezTo>
                    <a:pt x="292" y="422"/>
                    <a:pt x="292" y="422"/>
                    <a:pt x="292" y="422"/>
                  </a:cubicBezTo>
                  <a:cubicBezTo>
                    <a:pt x="314" y="414"/>
                    <a:pt x="320" y="392"/>
                    <a:pt x="318" y="370"/>
                  </a:cubicBezTo>
                  <a:close/>
                  <a:moveTo>
                    <a:pt x="291" y="37"/>
                  </a:moveTo>
                  <a:cubicBezTo>
                    <a:pt x="292" y="36"/>
                    <a:pt x="292" y="35"/>
                    <a:pt x="292" y="34"/>
                  </a:cubicBezTo>
                  <a:cubicBezTo>
                    <a:pt x="293" y="34"/>
                    <a:pt x="295" y="34"/>
                    <a:pt x="296" y="34"/>
                  </a:cubicBezTo>
                  <a:cubicBezTo>
                    <a:pt x="298" y="35"/>
                    <a:pt x="300" y="35"/>
                    <a:pt x="301" y="35"/>
                  </a:cubicBezTo>
                  <a:cubicBezTo>
                    <a:pt x="301" y="35"/>
                    <a:pt x="300" y="36"/>
                    <a:pt x="299" y="36"/>
                  </a:cubicBezTo>
                  <a:cubicBezTo>
                    <a:pt x="299" y="37"/>
                    <a:pt x="298" y="37"/>
                    <a:pt x="298" y="37"/>
                  </a:cubicBezTo>
                  <a:cubicBezTo>
                    <a:pt x="297" y="38"/>
                    <a:pt x="297" y="38"/>
                    <a:pt x="297" y="38"/>
                  </a:cubicBezTo>
                  <a:cubicBezTo>
                    <a:pt x="297" y="38"/>
                    <a:pt x="297" y="38"/>
                    <a:pt x="297" y="38"/>
                  </a:cubicBezTo>
                  <a:cubicBezTo>
                    <a:pt x="297" y="38"/>
                    <a:pt x="297" y="38"/>
                    <a:pt x="297" y="38"/>
                  </a:cubicBezTo>
                  <a:cubicBezTo>
                    <a:pt x="295" y="37"/>
                    <a:pt x="293" y="37"/>
                    <a:pt x="291" y="37"/>
                  </a:cubicBezTo>
                  <a:cubicBezTo>
                    <a:pt x="291" y="37"/>
                    <a:pt x="291" y="37"/>
                    <a:pt x="291" y="37"/>
                  </a:cubicBezTo>
                  <a:close/>
                  <a:moveTo>
                    <a:pt x="288" y="36"/>
                  </a:moveTo>
                  <a:cubicBezTo>
                    <a:pt x="288" y="36"/>
                    <a:pt x="288" y="36"/>
                    <a:pt x="288" y="36"/>
                  </a:cubicBezTo>
                  <a:cubicBezTo>
                    <a:pt x="287" y="36"/>
                    <a:pt x="286" y="36"/>
                    <a:pt x="284" y="36"/>
                  </a:cubicBezTo>
                  <a:cubicBezTo>
                    <a:pt x="287" y="29"/>
                    <a:pt x="276" y="25"/>
                    <a:pt x="270" y="27"/>
                  </a:cubicBezTo>
                  <a:cubicBezTo>
                    <a:pt x="265" y="28"/>
                    <a:pt x="261" y="32"/>
                    <a:pt x="259" y="38"/>
                  </a:cubicBezTo>
                  <a:cubicBezTo>
                    <a:pt x="259" y="38"/>
                    <a:pt x="259" y="38"/>
                    <a:pt x="259" y="38"/>
                  </a:cubicBezTo>
                  <a:cubicBezTo>
                    <a:pt x="258" y="40"/>
                    <a:pt x="258" y="43"/>
                    <a:pt x="258" y="45"/>
                  </a:cubicBezTo>
                  <a:cubicBezTo>
                    <a:pt x="258" y="45"/>
                    <a:pt x="258" y="45"/>
                    <a:pt x="258" y="46"/>
                  </a:cubicBezTo>
                  <a:cubicBezTo>
                    <a:pt x="257" y="50"/>
                    <a:pt x="258" y="54"/>
                    <a:pt x="261" y="57"/>
                  </a:cubicBezTo>
                  <a:cubicBezTo>
                    <a:pt x="263" y="59"/>
                    <a:pt x="267" y="62"/>
                    <a:pt x="272" y="63"/>
                  </a:cubicBezTo>
                  <a:cubicBezTo>
                    <a:pt x="271" y="64"/>
                    <a:pt x="271" y="64"/>
                    <a:pt x="271" y="65"/>
                  </a:cubicBezTo>
                  <a:cubicBezTo>
                    <a:pt x="269" y="66"/>
                    <a:pt x="268" y="66"/>
                    <a:pt x="265" y="66"/>
                  </a:cubicBezTo>
                  <a:cubicBezTo>
                    <a:pt x="259" y="67"/>
                    <a:pt x="256" y="63"/>
                    <a:pt x="253" y="58"/>
                  </a:cubicBezTo>
                  <a:cubicBezTo>
                    <a:pt x="249" y="51"/>
                    <a:pt x="249" y="43"/>
                    <a:pt x="251" y="36"/>
                  </a:cubicBezTo>
                  <a:cubicBezTo>
                    <a:pt x="257" y="18"/>
                    <a:pt x="286" y="12"/>
                    <a:pt x="288" y="36"/>
                  </a:cubicBezTo>
                  <a:close/>
                  <a:moveTo>
                    <a:pt x="280" y="36"/>
                  </a:moveTo>
                  <a:cubicBezTo>
                    <a:pt x="280" y="36"/>
                    <a:pt x="279" y="36"/>
                    <a:pt x="279" y="36"/>
                  </a:cubicBezTo>
                  <a:cubicBezTo>
                    <a:pt x="274" y="36"/>
                    <a:pt x="270" y="36"/>
                    <a:pt x="266" y="36"/>
                  </a:cubicBezTo>
                  <a:cubicBezTo>
                    <a:pt x="267" y="35"/>
                    <a:pt x="267" y="34"/>
                    <a:pt x="269" y="33"/>
                  </a:cubicBezTo>
                  <a:cubicBezTo>
                    <a:pt x="271" y="32"/>
                    <a:pt x="274" y="31"/>
                    <a:pt x="276" y="32"/>
                  </a:cubicBezTo>
                  <a:cubicBezTo>
                    <a:pt x="278" y="32"/>
                    <a:pt x="279" y="34"/>
                    <a:pt x="280" y="36"/>
                  </a:cubicBezTo>
                  <a:close/>
                  <a:moveTo>
                    <a:pt x="251" y="24"/>
                  </a:moveTo>
                  <a:cubicBezTo>
                    <a:pt x="252" y="24"/>
                    <a:pt x="252" y="24"/>
                    <a:pt x="252" y="24"/>
                  </a:cubicBezTo>
                  <a:cubicBezTo>
                    <a:pt x="251" y="25"/>
                    <a:pt x="250" y="26"/>
                    <a:pt x="249" y="27"/>
                  </a:cubicBezTo>
                  <a:cubicBezTo>
                    <a:pt x="249" y="27"/>
                    <a:pt x="249" y="27"/>
                    <a:pt x="249" y="27"/>
                  </a:cubicBezTo>
                  <a:cubicBezTo>
                    <a:pt x="244" y="26"/>
                    <a:pt x="238" y="30"/>
                    <a:pt x="235" y="35"/>
                  </a:cubicBezTo>
                  <a:cubicBezTo>
                    <a:pt x="233" y="38"/>
                    <a:pt x="232" y="42"/>
                    <a:pt x="231" y="46"/>
                  </a:cubicBezTo>
                  <a:cubicBezTo>
                    <a:pt x="230" y="51"/>
                    <a:pt x="230" y="56"/>
                    <a:pt x="232" y="61"/>
                  </a:cubicBezTo>
                  <a:cubicBezTo>
                    <a:pt x="233" y="65"/>
                    <a:pt x="236" y="70"/>
                    <a:pt x="240" y="72"/>
                  </a:cubicBezTo>
                  <a:cubicBezTo>
                    <a:pt x="240" y="74"/>
                    <a:pt x="233" y="71"/>
                    <a:pt x="232" y="71"/>
                  </a:cubicBezTo>
                  <a:cubicBezTo>
                    <a:pt x="229" y="69"/>
                    <a:pt x="226" y="67"/>
                    <a:pt x="224" y="64"/>
                  </a:cubicBezTo>
                  <a:cubicBezTo>
                    <a:pt x="220" y="59"/>
                    <a:pt x="218" y="52"/>
                    <a:pt x="219" y="45"/>
                  </a:cubicBezTo>
                  <a:cubicBezTo>
                    <a:pt x="221" y="32"/>
                    <a:pt x="237" y="12"/>
                    <a:pt x="251" y="24"/>
                  </a:cubicBezTo>
                  <a:close/>
                  <a:moveTo>
                    <a:pt x="246" y="33"/>
                  </a:moveTo>
                  <a:cubicBezTo>
                    <a:pt x="246" y="33"/>
                    <a:pt x="246" y="34"/>
                    <a:pt x="246" y="34"/>
                  </a:cubicBezTo>
                  <a:cubicBezTo>
                    <a:pt x="245" y="36"/>
                    <a:pt x="245" y="38"/>
                    <a:pt x="245" y="39"/>
                  </a:cubicBezTo>
                  <a:cubicBezTo>
                    <a:pt x="243" y="39"/>
                    <a:pt x="241" y="38"/>
                    <a:pt x="239" y="38"/>
                  </a:cubicBezTo>
                  <a:cubicBezTo>
                    <a:pt x="241" y="35"/>
                    <a:pt x="244" y="34"/>
                    <a:pt x="246" y="33"/>
                  </a:cubicBezTo>
                  <a:close/>
                  <a:moveTo>
                    <a:pt x="206" y="31"/>
                  </a:moveTo>
                  <a:cubicBezTo>
                    <a:pt x="210" y="32"/>
                    <a:pt x="214" y="33"/>
                    <a:pt x="218" y="32"/>
                  </a:cubicBezTo>
                  <a:cubicBezTo>
                    <a:pt x="216" y="35"/>
                    <a:pt x="215" y="37"/>
                    <a:pt x="214" y="39"/>
                  </a:cubicBezTo>
                  <a:cubicBezTo>
                    <a:pt x="213" y="39"/>
                    <a:pt x="211" y="38"/>
                    <a:pt x="209" y="38"/>
                  </a:cubicBezTo>
                  <a:cubicBezTo>
                    <a:pt x="206" y="38"/>
                    <a:pt x="204" y="38"/>
                    <a:pt x="201" y="38"/>
                  </a:cubicBezTo>
                  <a:cubicBezTo>
                    <a:pt x="202" y="36"/>
                    <a:pt x="204" y="33"/>
                    <a:pt x="206" y="31"/>
                  </a:cubicBezTo>
                  <a:close/>
                  <a:moveTo>
                    <a:pt x="226" y="22"/>
                  </a:moveTo>
                  <a:cubicBezTo>
                    <a:pt x="226" y="22"/>
                    <a:pt x="225" y="23"/>
                    <a:pt x="224" y="24"/>
                  </a:cubicBezTo>
                  <a:cubicBezTo>
                    <a:pt x="224" y="24"/>
                    <a:pt x="224" y="24"/>
                    <a:pt x="224" y="24"/>
                  </a:cubicBezTo>
                  <a:cubicBezTo>
                    <a:pt x="218" y="20"/>
                    <a:pt x="208" y="22"/>
                    <a:pt x="203" y="27"/>
                  </a:cubicBezTo>
                  <a:cubicBezTo>
                    <a:pt x="198" y="31"/>
                    <a:pt x="195" y="39"/>
                    <a:pt x="197" y="45"/>
                  </a:cubicBezTo>
                  <a:cubicBezTo>
                    <a:pt x="196" y="54"/>
                    <a:pt x="201" y="63"/>
                    <a:pt x="208" y="69"/>
                  </a:cubicBezTo>
                  <a:cubicBezTo>
                    <a:pt x="208" y="69"/>
                    <a:pt x="208" y="69"/>
                    <a:pt x="208" y="69"/>
                  </a:cubicBezTo>
                  <a:cubicBezTo>
                    <a:pt x="207" y="70"/>
                    <a:pt x="207" y="71"/>
                    <a:pt x="207" y="72"/>
                  </a:cubicBezTo>
                  <a:cubicBezTo>
                    <a:pt x="198" y="74"/>
                    <a:pt x="198" y="74"/>
                    <a:pt x="198" y="74"/>
                  </a:cubicBezTo>
                  <a:cubicBezTo>
                    <a:pt x="196" y="73"/>
                    <a:pt x="194" y="71"/>
                    <a:pt x="192" y="70"/>
                  </a:cubicBezTo>
                  <a:cubicBezTo>
                    <a:pt x="189" y="67"/>
                    <a:pt x="186" y="62"/>
                    <a:pt x="185" y="58"/>
                  </a:cubicBezTo>
                  <a:cubicBezTo>
                    <a:pt x="182" y="50"/>
                    <a:pt x="183" y="41"/>
                    <a:pt x="186" y="33"/>
                  </a:cubicBezTo>
                  <a:cubicBezTo>
                    <a:pt x="194" y="17"/>
                    <a:pt x="213" y="9"/>
                    <a:pt x="226" y="22"/>
                  </a:cubicBezTo>
                  <a:close/>
                  <a:moveTo>
                    <a:pt x="168" y="28"/>
                  </a:moveTo>
                  <a:cubicBezTo>
                    <a:pt x="170" y="26"/>
                    <a:pt x="172" y="24"/>
                    <a:pt x="176" y="24"/>
                  </a:cubicBezTo>
                  <a:cubicBezTo>
                    <a:pt x="179" y="23"/>
                    <a:pt x="182" y="25"/>
                    <a:pt x="184" y="26"/>
                  </a:cubicBezTo>
                  <a:cubicBezTo>
                    <a:pt x="184" y="27"/>
                    <a:pt x="184" y="28"/>
                    <a:pt x="183" y="28"/>
                  </a:cubicBezTo>
                  <a:cubicBezTo>
                    <a:pt x="183" y="28"/>
                    <a:pt x="183" y="28"/>
                    <a:pt x="183" y="28"/>
                  </a:cubicBezTo>
                  <a:cubicBezTo>
                    <a:pt x="178" y="26"/>
                    <a:pt x="172" y="27"/>
                    <a:pt x="168" y="28"/>
                  </a:cubicBezTo>
                  <a:close/>
                  <a:moveTo>
                    <a:pt x="182" y="31"/>
                  </a:moveTo>
                  <a:cubicBezTo>
                    <a:pt x="180" y="34"/>
                    <a:pt x="179" y="38"/>
                    <a:pt x="178" y="41"/>
                  </a:cubicBezTo>
                  <a:cubicBezTo>
                    <a:pt x="178" y="41"/>
                    <a:pt x="178" y="41"/>
                    <a:pt x="178" y="41"/>
                  </a:cubicBezTo>
                  <a:cubicBezTo>
                    <a:pt x="173" y="41"/>
                    <a:pt x="166" y="41"/>
                    <a:pt x="161" y="42"/>
                  </a:cubicBezTo>
                  <a:cubicBezTo>
                    <a:pt x="162" y="38"/>
                    <a:pt x="163" y="34"/>
                    <a:pt x="166" y="30"/>
                  </a:cubicBezTo>
                  <a:cubicBezTo>
                    <a:pt x="166" y="31"/>
                    <a:pt x="166" y="31"/>
                    <a:pt x="167" y="31"/>
                  </a:cubicBezTo>
                  <a:cubicBezTo>
                    <a:pt x="170" y="31"/>
                    <a:pt x="173" y="31"/>
                    <a:pt x="175" y="31"/>
                  </a:cubicBezTo>
                  <a:cubicBezTo>
                    <a:pt x="178" y="31"/>
                    <a:pt x="180" y="31"/>
                    <a:pt x="182" y="31"/>
                  </a:cubicBezTo>
                  <a:close/>
                  <a:moveTo>
                    <a:pt x="189" y="21"/>
                  </a:moveTo>
                  <a:cubicBezTo>
                    <a:pt x="188" y="21"/>
                    <a:pt x="188" y="22"/>
                    <a:pt x="188" y="22"/>
                  </a:cubicBezTo>
                  <a:cubicBezTo>
                    <a:pt x="182" y="16"/>
                    <a:pt x="170" y="19"/>
                    <a:pt x="165" y="24"/>
                  </a:cubicBezTo>
                  <a:cubicBezTo>
                    <a:pt x="159" y="30"/>
                    <a:pt x="156" y="38"/>
                    <a:pt x="157" y="46"/>
                  </a:cubicBezTo>
                  <a:cubicBezTo>
                    <a:pt x="157" y="46"/>
                    <a:pt x="156" y="46"/>
                    <a:pt x="156" y="46"/>
                  </a:cubicBezTo>
                  <a:cubicBezTo>
                    <a:pt x="156" y="57"/>
                    <a:pt x="161" y="71"/>
                    <a:pt x="171" y="78"/>
                  </a:cubicBezTo>
                  <a:cubicBezTo>
                    <a:pt x="171" y="78"/>
                    <a:pt x="171" y="79"/>
                    <a:pt x="171" y="79"/>
                  </a:cubicBezTo>
                  <a:cubicBezTo>
                    <a:pt x="161" y="82"/>
                    <a:pt x="152" y="70"/>
                    <a:pt x="148" y="63"/>
                  </a:cubicBezTo>
                  <a:cubicBezTo>
                    <a:pt x="144" y="55"/>
                    <a:pt x="142" y="45"/>
                    <a:pt x="144" y="35"/>
                  </a:cubicBezTo>
                  <a:cubicBezTo>
                    <a:pt x="149" y="15"/>
                    <a:pt x="173" y="5"/>
                    <a:pt x="189" y="21"/>
                  </a:cubicBezTo>
                  <a:close/>
                  <a:moveTo>
                    <a:pt x="146" y="19"/>
                  </a:moveTo>
                  <a:cubicBezTo>
                    <a:pt x="146" y="20"/>
                    <a:pt x="147" y="20"/>
                    <a:pt x="147" y="19"/>
                  </a:cubicBezTo>
                  <a:cubicBezTo>
                    <a:pt x="146" y="21"/>
                    <a:pt x="145" y="22"/>
                    <a:pt x="144" y="23"/>
                  </a:cubicBezTo>
                  <a:cubicBezTo>
                    <a:pt x="129" y="19"/>
                    <a:pt x="116" y="34"/>
                    <a:pt x="119" y="48"/>
                  </a:cubicBezTo>
                  <a:cubicBezTo>
                    <a:pt x="118" y="53"/>
                    <a:pt x="118" y="57"/>
                    <a:pt x="120" y="62"/>
                  </a:cubicBezTo>
                  <a:cubicBezTo>
                    <a:pt x="121" y="64"/>
                    <a:pt x="124" y="69"/>
                    <a:pt x="125" y="71"/>
                  </a:cubicBezTo>
                  <a:cubicBezTo>
                    <a:pt x="126" y="72"/>
                    <a:pt x="127" y="73"/>
                    <a:pt x="128" y="74"/>
                  </a:cubicBezTo>
                  <a:cubicBezTo>
                    <a:pt x="121" y="82"/>
                    <a:pt x="115" y="82"/>
                    <a:pt x="112" y="74"/>
                  </a:cubicBezTo>
                  <a:cubicBezTo>
                    <a:pt x="104" y="63"/>
                    <a:pt x="102" y="44"/>
                    <a:pt x="111" y="33"/>
                  </a:cubicBezTo>
                  <a:cubicBezTo>
                    <a:pt x="120" y="23"/>
                    <a:pt x="132" y="15"/>
                    <a:pt x="146" y="19"/>
                  </a:cubicBezTo>
                  <a:close/>
                  <a:moveTo>
                    <a:pt x="136" y="31"/>
                  </a:moveTo>
                  <a:cubicBezTo>
                    <a:pt x="135" y="30"/>
                    <a:pt x="134" y="30"/>
                    <a:pt x="133" y="30"/>
                  </a:cubicBezTo>
                  <a:cubicBezTo>
                    <a:pt x="136" y="29"/>
                    <a:pt x="138" y="29"/>
                    <a:pt x="141" y="29"/>
                  </a:cubicBezTo>
                  <a:cubicBezTo>
                    <a:pt x="140" y="32"/>
                    <a:pt x="139" y="35"/>
                    <a:pt x="138" y="39"/>
                  </a:cubicBezTo>
                  <a:cubicBezTo>
                    <a:pt x="138" y="39"/>
                    <a:pt x="138" y="40"/>
                    <a:pt x="138" y="40"/>
                  </a:cubicBezTo>
                  <a:cubicBezTo>
                    <a:pt x="136" y="39"/>
                    <a:pt x="133" y="40"/>
                    <a:pt x="131" y="40"/>
                  </a:cubicBezTo>
                  <a:cubicBezTo>
                    <a:pt x="128" y="41"/>
                    <a:pt x="125" y="41"/>
                    <a:pt x="123" y="41"/>
                  </a:cubicBezTo>
                  <a:cubicBezTo>
                    <a:pt x="124" y="39"/>
                    <a:pt x="125" y="37"/>
                    <a:pt x="126" y="35"/>
                  </a:cubicBezTo>
                  <a:cubicBezTo>
                    <a:pt x="126" y="35"/>
                    <a:pt x="127" y="35"/>
                    <a:pt x="127" y="35"/>
                  </a:cubicBezTo>
                  <a:cubicBezTo>
                    <a:pt x="130" y="34"/>
                    <a:pt x="133" y="34"/>
                    <a:pt x="136" y="34"/>
                  </a:cubicBezTo>
                  <a:cubicBezTo>
                    <a:pt x="137" y="34"/>
                    <a:pt x="137" y="31"/>
                    <a:pt x="136" y="31"/>
                  </a:cubicBezTo>
                  <a:close/>
                  <a:moveTo>
                    <a:pt x="117" y="20"/>
                  </a:moveTo>
                  <a:cubicBezTo>
                    <a:pt x="115" y="22"/>
                    <a:pt x="113" y="24"/>
                    <a:pt x="110" y="27"/>
                  </a:cubicBezTo>
                  <a:cubicBezTo>
                    <a:pt x="110" y="26"/>
                    <a:pt x="110" y="26"/>
                    <a:pt x="109" y="26"/>
                  </a:cubicBezTo>
                  <a:cubicBezTo>
                    <a:pt x="95" y="23"/>
                    <a:pt x="79" y="33"/>
                    <a:pt x="79" y="48"/>
                  </a:cubicBezTo>
                  <a:cubicBezTo>
                    <a:pt x="77" y="57"/>
                    <a:pt x="79" y="66"/>
                    <a:pt x="83" y="73"/>
                  </a:cubicBezTo>
                  <a:cubicBezTo>
                    <a:pt x="83" y="75"/>
                    <a:pt x="83" y="77"/>
                    <a:pt x="85" y="78"/>
                  </a:cubicBezTo>
                  <a:cubicBezTo>
                    <a:pt x="87" y="79"/>
                    <a:pt x="86" y="80"/>
                    <a:pt x="85" y="82"/>
                  </a:cubicBezTo>
                  <a:cubicBezTo>
                    <a:pt x="82" y="82"/>
                    <a:pt x="79" y="81"/>
                    <a:pt x="78" y="80"/>
                  </a:cubicBezTo>
                  <a:cubicBezTo>
                    <a:pt x="74" y="78"/>
                    <a:pt x="70" y="73"/>
                    <a:pt x="68" y="68"/>
                  </a:cubicBezTo>
                  <a:cubicBezTo>
                    <a:pt x="63" y="58"/>
                    <a:pt x="65" y="46"/>
                    <a:pt x="70" y="37"/>
                  </a:cubicBezTo>
                  <a:cubicBezTo>
                    <a:pt x="80" y="20"/>
                    <a:pt x="99" y="11"/>
                    <a:pt x="117" y="20"/>
                  </a:cubicBezTo>
                  <a:close/>
                  <a:moveTo>
                    <a:pt x="105" y="34"/>
                  </a:moveTo>
                  <a:cubicBezTo>
                    <a:pt x="103" y="36"/>
                    <a:pt x="102" y="39"/>
                    <a:pt x="101" y="41"/>
                  </a:cubicBezTo>
                  <a:cubicBezTo>
                    <a:pt x="96" y="41"/>
                    <a:pt x="89" y="41"/>
                    <a:pt x="84" y="42"/>
                  </a:cubicBezTo>
                  <a:cubicBezTo>
                    <a:pt x="85" y="39"/>
                    <a:pt x="87" y="37"/>
                    <a:pt x="90" y="35"/>
                  </a:cubicBezTo>
                  <a:cubicBezTo>
                    <a:pt x="90" y="36"/>
                    <a:pt x="91" y="36"/>
                    <a:pt x="91" y="36"/>
                  </a:cubicBezTo>
                  <a:cubicBezTo>
                    <a:pt x="96" y="36"/>
                    <a:pt x="100" y="35"/>
                    <a:pt x="105" y="34"/>
                  </a:cubicBezTo>
                  <a:close/>
                  <a:moveTo>
                    <a:pt x="59" y="35"/>
                  </a:moveTo>
                  <a:cubicBezTo>
                    <a:pt x="61" y="35"/>
                    <a:pt x="63" y="35"/>
                    <a:pt x="66" y="35"/>
                  </a:cubicBezTo>
                  <a:cubicBezTo>
                    <a:pt x="64" y="38"/>
                    <a:pt x="63" y="41"/>
                    <a:pt x="62" y="44"/>
                  </a:cubicBezTo>
                  <a:cubicBezTo>
                    <a:pt x="56" y="42"/>
                    <a:pt x="49" y="42"/>
                    <a:pt x="43" y="44"/>
                  </a:cubicBezTo>
                  <a:cubicBezTo>
                    <a:pt x="44" y="41"/>
                    <a:pt x="46" y="38"/>
                    <a:pt x="49" y="35"/>
                  </a:cubicBezTo>
                  <a:cubicBezTo>
                    <a:pt x="49" y="36"/>
                    <a:pt x="50" y="37"/>
                    <a:pt x="51" y="37"/>
                  </a:cubicBezTo>
                  <a:cubicBezTo>
                    <a:pt x="53" y="36"/>
                    <a:pt x="56" y="35"/>
                    <a:pt x="59" y="35"/>
                  </a:cubicBezTo>
                  <a:close/>
                  <a:moveTo>
                    <a:pt x="54" y="32"/>
                  </a:moveTo>
                  <a:cubicBezTo>
                    <a:pt x="59" y="30"/>
                    <a:pt x="63" y="30"/>
                    <a:pt x="69" y="30"/>
                  </a:cubicBezTo>
                  <a:cubicBezTo>
                    <a:pt x="68" y="31"/>
                    <a:pt x="67" y="32"/>
                    <a:pt x="67" y="33"/>
                  </a:cubicBezTo>
                  <a:cubicBezTo>
                    <a:pt x="67" y="32"/>
                    <a:pt x="67" y="32"/>
                    <a:pt x="66" y="32"/>
                  </a:cubicBezTo>
                  <a:cubicBezTo>
                    <a:pt x="63" y="30"/>
                    <a:pt x="58" y="31"/>
                    <a:pt x="54" y="32"/>
                  </a:cubicBezTo>
                  <a:close/>
                  <a:moveTo>
                    <a:pt x="29" y="34"/>
                  </a:moveTo>
                  <a:cubicBezTo>
                    <a:pt x="38" y="19"/>
                    <a:pt x="60" y="9"/>
                    <a:pt x="75" y="21"/>
                  </a:cubicBezTo>
                  <a:cubicBezTo>
                    <a:pt x="75" y="22"/>
                    <a:pt x="76" y="22"/>
                    <a:pt x="76" y="22"/>
                  </a:cubicBezTo>
                  <a:cubicBezTo>
                    <a:pt x="75" y="23"/>
                    <a:pt x="73" y="25"/>
                    <a:pt x="72" y="27"/>
                  </a:cubicBezTo>
                  <a:cubicBezTo>
                    <a:pt x="65" y="22"/>
                    <a:pt x="54" y="25"/>
                    <a:pt x="48" y="30"/>
                  </a:cubicBezTo>
                  <a:cubicBezTo>
                    <a:pt x="41" y="35"/>
                    <a:pt x="37" y="43"/>
                    <a:pt x="38" y="52"/>
                  </a:cubicBezTo>
                  <a:cubicBezTo>
                    <a:pt x="38" y="53"/>
                    <a:pt x="39" y="53"/>
                    <a:pt x="39" y="53"/>
                  </a:cubicBezTo>
                  <a:cubicBezTo>
                    <a:pt x="39" y="60"/>
                    <a:pt x="40" y="68"/>
                    <a:pt x="44" y="74"/>
                  </a:cubicBezTo>
                  <a:cubicBezTo>
                    <a:pt x="44" y="74"/>
                    <a:pt x="44" y="75"/>
                    <a:pt x="45" y="76"/>
                  </a:cubicBezTo>
                  <a:cubicBezTo>
                    <a:pt x="47" y="78"/>
                    <a:pt x="47" y="80"/>
                    <a:pt x="46" y="82"/>
                  </a:cubicBezTo>
                  <a:cubicBezTo>
                    <a:pt x="35" y="83"/>
                    <a:pt x="26" y="71"/>
                    <a:pt x="24" y="60"/>
                  </a:cubicBezTo>
                  <a:cubicBezTo>
                    <a:pt x="22" y="51"/>
                    <a:pt x="24" y="42"/>
                    <a:pt x="29" y="34"/>
                  </a:cubicBezTo>
                  <a:close/>
                  <a:moveTo>
                    <a:pt x="9" y="48"/>
                  </a:moveTo>
                  <a:cubicBezTo>
                    <a:pt x="11" y="44"/>
                    <a:pt x="13" y="42"/>
                    <a:pt x="16" y="39"/>
                  </a:cubicBezTo>
                  <a:cubicBezTo>
                    <a:pt x="18" y="38"/>
                    <a:pt x="20" y="38"/>
                    <a:pt x="21" y="37"/>
                  </a:cubicBezTo>
                  <a:cubicBezTo>
                    <a:pt x="21" y="38"/>
                    <a:pt x="20" y="40"/>
                    <a:pt x="20" y="41"/>
                  </a:cubicBezTo>
                  <a:cubicBezTo>
                    <a:pt x="19" y="43"/>
                    <a:pt x="19" y="44"/>
                    <a:pt x="19" y="46"/>
                  </a:cubicBezTo>
                  <a:cubicBezTo>
                    <a:pt x="17" y="45"/>
                    <a:pt x="15" y="46"/>
                    <a:pt x="14" y="46"/>
                  </a:cubicBezTo>
                  <a:cubicBezTo>
                    <a:pt x="12" y="46"/>
                    <a:pt x="11" y="47"/>
                    <a:pt x="9" y="48"/>
                  </a:cubicBezTo>
                  <a:cubicBezTo>
                    <a:pt x="9" y="48"/>
                    <a:pt x="9" y="48"/>
                    <a:pt x="9" y="48"/>
                  </a:cubicBezTo>
                  <a:close/>
                  <a:moveTo>
                    <a:pt x="295" y="407"/>
                  </a:moveTo>
                  <a:cubicBezTo>
                    <a:pt x="282" y="431"/>
                    <a:pt x="240" y="419"/>
                    <a:pt x="220" y="417"/>
                  </a:cubicBezTo>
                  <a:cubicBezTo>
                    <a:pt x="200" y="415"/>
                    <a:pt x="179" y="415"/>
                    <a:pt x="159" y="415"/>
                  </a:cubicBezTo>
                  <a:cubicBezTo>
                    <a:pt x="138" y="415"/>
                    <a:pt x="118" y="415"/>
                    <a:pt x="97" y="415"/>
                  </a:cubicBezTo>
                  <a:cubicBezTo>
                    <a:pt x="77" y="415"/>
                    <a:pt x="55" y="418"/>
                    <a:pt x="36" y="415"/>
                  </a:cubicBezTo>
                  <a:cubicBezTo>
                    <a:pt x="26" y="417"/>
                    <a:pt x="18" y="413"/>
                    <a:pt x="11" y="406"/>
                  </a:cubicBezTo>
                  <a:cubicBezTo>
                    <a:pt x="11" y="400"/>
                    <a:pt x="10" y="393"/>
                    <a:pt x="10" y="387"/>
                  </a:cubicBezTo>
                  <a:cubicBezTo>
                    <a:pt x="10" y="379"/>
                    <a:pt x="10" y="371"/>
                    <a:pt x="10" y="364"/>
                  </a:cubicBezTo>
                  <a:cubicBezTo>
                    <a:pt x="10" y="343"/>
                    <a:pt x="10" y="322"/>
                    <a:pt x="10" y="301"/>
                  </a:cubicBezTo>
                  <a:cubicBezTo>
                    <a:pt x="10" y="218"/>
                    <a:pt x="15" y="133"/>
                    <a:pt x="10" y="50"/>
                  </a:cubicBezTo>
                  <a:cubicBezTo>
                    <a:pt x="11" y="50"/>
                    <a:pt x="13" y="50"/>
                    <a:pt x="15" y="50"/>
                  </a:cubicBezTo>
                  <a:cubicBezTo>
                    <a:pt x="16" y="50"/>
                    <a:pt x="17" y="50"/>
                    <a:pt x="18" y="49"/>
                  </a:cubicBezTo>
                  <a:cubicBezTo>
                    <a:pt x="17" y="60"/>
                    <a:pt x="20" y="71"/>
                    <a:pt x="27" y="79"/>
                  </a:cubicBezTo>
                  <a:cubicBezTo>
                    <a:pt x="24" y="83"/>
                    <a:pt x="26" y="89"/>
                    <a:pt x="30" y="91"/>
                  </a:cubicBezTo>
                  <a:cubicBezTo>
                    <a:pt x="34" y="94"/>
                    <a:pt x="39" y="95"/>
                    <a:pt x="44" y="93"/>
                  </a:cubicBezTo>
                  <a:cubicBezTo>
                    <a:pt x="49" y="92"/>
                    <a:pt x="53" y="87"/>
                    <a:pt x="54" y="82"/>
                  </a:cubicBezTo>
                  <a:cubicBezTo>
                    <a:pt x="54" y="82"/>
                    <a:pt x="54" y="82"/>
                    <a:pt x="54" y="81"/>
                  </a:cubicBezTo>
                  <a:cubicBezTo>
                    <a:pt x="54" y="81"/>
                    <a:pt x="54" y="81"/>
                    <a:pt x="54" y="81"/>
                  </a:cubicBezTo>
                  <a:cubicBezTo>
                    <a:pt x="54" y="81"/>
                    <a:pt x="54" y="80"/>
                    <a:pt x="54" y="80"/>
                  </a:cubicBezTo>
                  <a:cubicBezTo>
                    <a:pt x="54" y="77"/>
                    <a:pt x="53" y="74"/>
                    <a:pt x="50" y="71"/>
                  </a:cubicBezTo>
                  <a:cubicBezTo>
                    <a:pt x="49" y="71"/>
                    <a:pt x="49" y="71"/>
                    <a:pt x="48" y="71"/>
                  </a:cubicBezTo>
                  <a:cubicBezTo>
                    <a:pt x="47" y="69"/>
                    <a:pt x="46" y="67"/>
                    <a:pt x="45" y="64"/>
                  </a:cubicBezTo>
                  <a:cubicBezTo>
                    <a:pt x="43" y="59"/>
                    <a:pt x="43" y="54"/>
                    <a:pt x="43" y="48"/>
                  </a:cubicBezTo>
                  <a:cubicBezTo>
                    <a:pt x="43" y="48"/>
                    <a:pt x="43" y="49"/>
                    <a:pt x="43" y="49"/>
                  </a:cubicBezTo>
                  <a:cubicBezTo>
                    <a:pt x="49" y="49"/>
                    <a:pt x="55" y="47"/>
                    <a:pt x="61" y="46"/>
                  </a:cubicBezTo>
                  <a:cubicBezTo>
                    <a:pt x="60" y="50"/>
                    <a:pt x="59" y="54"/>
                    <a:pt x="59" y="58"/>
                  </a:cubicBezTo>
                  <a:cubicBezTo>
                    <a:pt x="60" y="65"/>
                    <a:pt x="62" y="73"/>
                    <a:pt x="67" y="78"/>
                  </a:cubicBezTo>
                  <a:cubicBezTo>
                    <a:pt x="64" y="88"/>
                    <a:pt x="76" y="95"/>
                    <a:pt x="85" y="92"/>
                  </a:cubicBezTo>
                  <a:cubicBezTo>
                    <a:pt x="93" y="89"/>
                    <a:pt x="98" y="76"/>
                    <a:pt x="89" y="71"/>
                  </a:cubicBezTo>
                  <a:cubicBezTo>
                    <a:pt x="88" y="70"/>
                    <a:pt x="88" y="70"/>
                    <a:pt x="87" y="70"/>
                  </a:cubicBezTo>
                  <a:cubicBezTo>
                    <a:pt x="83" y="63"/>
                    <a:pt x="82" y="56"/>
                    <a:pt x="83" y="47"/>
                  </a:cubicBezTo>
                  <a:cubicBezTo>
                    <a:pt x="89" y="47"/>
                    <a:pt x="95" y="46"/>
                    <a:pt x="100" y="45"/>
                  </a:cubicBezTo>
                  <a:cubicBezTo>
                    <a:pt x="99" y="54"/>
                    <a:pt x="101" y="64"/>
                    <a:pt x="106" y="73"/>
                  </a:cubicBezTo>
                  <a:cubicBezTo>
                    <a:pt x="106" y="75"/>
                    <a:pt x="108" y="77"/>
                    <a:pt x="109" y="79"/>
                  </a:cubicBezTo>
                  <a:cubicBezTo>
                    <a:pt x="107" y="90"/>
                    <a:pt x="122" y="96"/>
                    <a:pt x="131" y="92"/>
                  </a:cubicBezTo>
                  <a:cubicBezTo>
                    <a:pt x="136" y="90"/>
                    <a:pt x="139" y="85"/>
                    <a:pt x="139" y="80"/>
                  </a:cubicBezTo>
                  <a:cubicBezTo>
                    <a:pt x="139" y="75"/>
                    <a:pt x="136" y="70"/>
                    <a:pt x="131" y="71"/>
                  </a:cubicBezTo>
                  <a:cubicBezTo>
                    <a:pt x="131" y="71"/>
                    <a:pt x="131" y="71"/>
                    <a:pt x="131" y="71"/>
                  </a:cubicBezTo>
                  <a:cubicBezTo>
                    <a:pt x="131" y="71"/>
                    <a:pt x="131" y="71"/>
                    <a:pt x="131" y="71"/>
                  </a:cubicBezTo>
                  <a:cubicBezTo>
                    <a:pt x="125" y="63"/>
                    <a:pt x="122" y="55"/>
                    <a:pt x="122" y="45"/>
                  </a:cubicBezTo>
                  <a:cubicBezTo>
                    <a:pt x="122" y="45"/>
                    <a:pt x="122" y="45"/>
                    <a:pt x="122" y="45"/>
                  </a:cubicBezTo>
                  <a:cubicBezTo>
                    <a:pt x="125" y="46"/>
                    <a:pt x="128" y="46"/>
                    <a:pt x="131" y="46"/>
                  </a:cubicBezTo>
                  <a:cubicBezTo>
                    <a:pt x="134" y="46"/>
                    <a:pt x="136" y="46"/>
                    <a:pt x="138" y="44"/>
                  </a:cubicBezTo>
                  <a:cubicBezTo>
                    <a:pt x="138" y="56"/>
                    <a:pt x="143" y="67"/>
                    <a:pt x="151" y="76"/>
                  </a:cubicBezTo>
                  <a:cubicBezTo>
                    <a:pt x="148" y="79"/>
                    <a:pt x="150" y="84"/>
                    <a:pt x="153" y="86"/>
                  </a:cubicBezTo>
                  <a:cubicBezTo>
                    <a:pt x="158" y="90"/>
                    <a:pt x="164" y="92"/>
                    <a:pt x="170" y="90"/>
                  </a:cubicBezTo>
                  <a:cubicBezTo>
                    <a:pt x="175" y="88"/>
                    <a:pt x="179" y="83"/>
                    <a:pt x="179" y="78"/>
                  </a:cubicBezTo>
                  <a:cubicBezTo>
                    <a:pt x="178" y="73"/>
                    <a:pt x="175" y="67"/>
                    <a:pt x="169" y="67"/>
                  </a:cubicBezTo>
                  <a:cubicBezTo>
                    <a:pt x="169" y="67"/>
                    <a:pt x="168" y="67"/>
                    <a:pt x="167" y="68"/>
                  </a:cubicBezTo>
                  <a:cubicBezTo>
                    <a:pt x="166" y="66"/>
                    <a:pt x="165" y="65"/>
                    <a:pt x="165" y="63"/>
                  </a:cubicBezTo>
                  <a:cubicBezTo>
                    <a:pt x="163" y="60"/>
                    <a:pt x="162" y="57"/>
                    <a:pt x="161" y="54"/>
                  </a:cubicBezTo>
                  <a:cubicBezTo>
                    <a:pt x="161" y="54"/>
                    <a:pt x="161" y="53"/>
                    <a:pt x="161" y="53"/>
                  </a:cubicBezTo>
                  <a:cubicBezTo>
                    <a:pt x="161" y="51"/>
                    <a:pt x="160" y="49"/>
                    <a:pt x="160" y="47"/>
                  </a:cubicBezTo>
                  <a:cubicBezTo>
                    <a:pt x="166" y="47"/>
                    <a:pt x="172" y="46"/>
                    <a:pt x="178" y="45"/>
                  </a:cubicBezTo>
                  <a:cubicBezTo>
                    <a:pt x="178" y="47"/>
                    <a:pt x="178" y="49"/>
                    <a:pt x="178" y="51"/>
                  </a:cubicBezTo>
                  <a:cubicBezTo>
                    <a:pt x="179" y="58"/>
                    <a:pt x="182" y="67"/>
                    <a:pt x="188" y="73"/>
                  </a:cubicBezTo>
                  <a:cubicBezTo>
                    <a:pt x="188" y="73"/>
                    <a:pt x="188" y="73"/>
                    <a:pt x="187" y="73"/>
                  </a:cubicBezTo>
                  <a:cubicBezTo>
                    <a:pt x="186" y="83"/>
                    <a:pt x="196" y="90"/>
                    <a:pt x="204" y="87"/>
                  </a:cubicBezTo>
                  <a:cubicBezTo>
                    <a:pt x="208" y="86"/>
                    <a:pt x="213" y="82"/>
                    <a:pt x="215" y="77"/>
                  </a:cubicBezTo>
                  <a:cubicBezTo>
                    <a:pt x="217" y="75"/>
                    <a:pt x="217" y="73"/>
                    <a:pt x="215" y="71"/>
                  </a:cubicBezTo>
                  <a:cubicBezTo>
                    <a:pt x="215" y="70"/>
                    <a:pt x="214" y="69"/>
                    <a:pt x="213" y="68"/>
                  </a:cubicBezTo>
                  <a:cubicBezTo>
                    <a:pt x="212" y="67"/>
                    <a:pt x="211" y="67"/>
                    <a:pt x="211" y="67"/>
                  </a:cubicBezTo>
                  <a:cubicBezTo>
                    <a:pt x="205" y="60"/>
                    <a:pt x="202" y="53"/>
                    <a:pt x="202" y="44"/>
                  </a:cubicBezTo>
                  <a:cubicBezTo>
                    <a:pt x="206" y="44"/>
                    <a:pt x="210" y="44"/>
                    <a:pt x="214" y="43"/>
                  </a:cubicBezTo>
                  <a:cubicBezTo>
                    <a:pt x="212" y="53"/>
                    <a:pt x="215" y="64"/>
                    <a:pt x="222" y="71"/>
                  </a:cubicBezTo>
                  <a:cubicBezTo>
                    <a:pt x="222" y="71"/>
                    <a:pt x="222" y="72"/>
                    <a:pt x="222" y="72"/>
                  </a:cubicBezTo>
                  <a:cubicBezTo>
                    <a:pt x="222" y="81"/>
                    <a:pt x="233" y="84"/>
                    <a:pt x="240" y="83"/>
                  </a:cubicBezTo>
                  <a:cubicBezTo>
                    <a:pt x="244" y="82"/>
                    <a:pt x="247" y="79"/>
                    <a:pt x="248" y="75"/>
                  </a:cubicBezTo>
                  <a:cubicBezTo>
                    <a:pt x="249" y="71"/>
                    <a:pt x="247" y="67"/>
                    <a:pt x="243" y="66"/>
                  </a:cubicBezTo>
                  <a:cubicBezTo>
                    <a:pt x="242" y="66"/>
                    <a:pt x="242" y="66"/>
                    <a:pt x="242" y="66"/>
                  </a:cubicBezTo>
                  <a:cubicBezTo>
                    <a:pt x="240" y="64"/>
                    <a:pt x="238" y="62"/>
                    <a:pt x="237" y="59"/>
                  </a:cubicBezTo>
                  <a:cubicBezTo>
                    <a:pt x="235" y="55"/>
                    <a:pt x="235" y="50"/>
                    <a:pt x="236" y="46"/>
                  </a:cubicBezTo>
                  <a:cubicBezTo>
                    <a:pt x="236" y="45"/>
                    <a:pt x="236" y="45"/>
                    <a:pt x="236" y="44"/>
                  </a:cubicBezTo>
                  <a:cubicBezTo>
                    <a:pt x="239" y="44"/>
                    <a:pt x="242" y="44"/>
                    <a:pt x="244" y="43"/>
                  </a:cubicBezTo>
                  <a:cubicBezTo>
                    <a:pt x="244" y="52"/>
                    <a:pt x="247" y="61"/>
                    <a:pt x="253" y="68"/>
                  </a:cubicBezTo>
                  <a:cubicBezTo>
                    <a:pt x="252" y="68"/>
                    <a:pt x="251" y="70"/>
                    <a:pt x="252" y="71"/>
                  </a:cubicBezTo>
                  <a:cubicBezTo>
                    <a:pt x="257" y="75"/>
                    <a:pt x="264" y="80"/>
                    <a:pt x="271" y="78"/>
                  </a:cubicBezTo>
                  <a:cubicBezTo>
                    <a:pt x="277" y="76"/>
                    <a:pt x="281" y="70"/>
                    <a:pt x="279" y="64"/>
                  </a:cubicBezTo>
                  <a:cubicBezTo>
                    <a:pt x="279" y="63"/>
                    <a:pt x="279" y="63"/>
                    <a:pt x="278" y="62"/>
                  </a:cubicBezTo>
                  <a:cubicBezTo>
                    <a:pt x="278" y="62"/>
                    <a:pt x="278" y="62"/>
                    <a:pt x="278" y="62"/>
                  </a:cubicBezTo>
                  <a:cubicBezTo>
                    <a:pt x="278" y="61"/>
                    <a:pt x="278" y="61"/>
                    <a:pt x="278" y="61"/>
                  </a:cubicBezTo>
                  <a:cubicBezTo>
                    <a:pt x="278" y="61"/>
                    <a:pt x="279" y="61"/>
                    <a:pt x="279" y="61"/>
                  </a:cubicBezTo>
                  <a:cubicBezTo>
                    <a:pt x="279" y="60"/>
                    <a:pt x="279" y="58"/>
                    <a:pt x="278" y="58"/>
                  </a:cubicBezTo>
                  <a:cubicBezTo>
                    <a:pt x="276" y="57"/>
                    <a:pt x="274" y="58"/>
                    <a:pt x="272" y="58"/>
                  </a:cubicBezTo>
                  <a:cubicBezTo>
                    <a:pt x="270" y="57"/>
                    <a:pt x="267" y="56"/>
                    <a:pt x="265" y="55"/>
                  </a:cubicBezTo>
                  <a:cubicBezTo>
                    <a:pt x="262" y="51"/>
                    <a:pt x="262" y="46"/>
                    <a:pt x="263" y="42"/>
                  </a:cubicBezTo>
                  <a:cubicBezTo>
                    <a:pt x="268" y="43"/>
                    <a:pt x="274" y="42"/>
                    <a:pt x="279" y="43"/>
                  </a:cubicBezTo>
                  <a:cubicBezTo>
                    <a:pt x="284" y="43"/>
                    <a:pt x="289" y="43"/>
                    <a:pt x="293" y="42"/>
                  </a:cubicBezTo>
                  <a:cubicBezTo>
                    <a:pt x="290" y="125"/>
                    <a:pt x="290" y="209"/>
                    <a:pt x="294" y="292"/>
                  </a:cubicBezTo>
                  <a:cubicBezTo>
                    <a:pt x="295" y="313"/>
                    <a:pt x="296" y="334"/>
                    <a:pt x="297" y="354"/>
                  </a:cubicBezTo>
                  <a:cubicBezTo>
                    <a:pt x="298" y="369"/>
                    <a:pt x="302" y="393"/>
                    <a:pt x="295" y="407"/>
                  </a:cubicBezTo>
                  <a:close/>
                  <a:moveTo>
                    <a:pt x="300" y="412"/>
                  </a:moveTo>
                  <a:cubicBezTo>
                    <a:pt x="302" y="409"/>
                    <a:pt x="303" y="406"/>
                    <a:pt x="304" y="402"/>
                  </a:cubicBezTo>
                  <a:cubicBezTo>
                    <a:pt x="310" y="369"/>
                    <a:pt x="303" y="333"/>
                    <a:pt x="301" y="300"/>
                  </a:cubicBezTo>
                  <a:cubicBezTo>
                    <a:pt x="297" y="214"/>
                    <a:pt x="297" y="127"/>
                    <a:pt x="300" y="41"/>
                  </a:cubicBezTo>
                  <a:cubicBezTo>
                    <a:pt x="300" y="41"/>
                    <a:pt x="300" y="41"/>
                    <a:pt x="300" y="41"/>
                  </a:cubicBezTo>
                  <a:cubicBezTo>
                    <a:pt x="300" y="41"/>
                    <a:pt x="301" y="41"/>
                    <a:pt x="301" y="40"/>
                  </a:cubicBezTo>
                  <a:cubicBezTo>
                    <a:pt x="303" y="40"/>
                    <a:pt x="305" y="39"/>
                    <a:pt x="306" y="39"/>
                  </a:cubicBezTo>
                  <a:cubicBezTo>
                    <a:pt x="307" y="38"/>
                    <a:pt x="307" y="38"/>
                    <a:pt x="308" y="37"/>
                  </a:cubicBezTo>
                  <a:cubicBezTo>
                    <a:pt x="305" y="67"/>
                    <a:pt x="307" y="98"/>
                    <a:pt x="307" y="128"/>
                  </a:cubicBezTo>
                  <a:cubicBezTo>
                    <a:pt x="308" y="161"/>
                    <a:pt x="308" y="194"/>
                    <a:pt x="308" y="227"/>
                  </a:cubicBezTo>
                  <a:cubicBezTo>
                    <a:pt x="309" y="258"/>
                    <a:pt x="308" y="288"/>
                    <a:pt x="309" y="319"/>
                  </a:cubicBezTo>
                  <a:cubicBezTo>
                    <a:pt x="310" y="345"/>
                    <a:pt x="324" y="393"/>
                    <a:pt x="300" y="4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a:spLocks noEditPoints="1"/>
            </p:cNvSpPr>
            <p:nvPr/>
          </p:nvSpPr>
          <p:spPr bwMode="auto">
            <a:xfrm>
              <a:off x="1171" y="2014"/>
              <a:ext cx="479" cy="243"/>
            </a:xfrm>
            <a:custGeom>
              <a:avLst/>
              <a:gdLst>
                <a:gd name="T0" fmla="*/ 197 w 201"/>
                <a:gd name="T1" fmla="*/ 4 h 102"/>
                <a:gd name="T2" fmla="*/ 96 w 201"/>
                <a:gd name="T3" fmla="*/ 2 h 102"/>
                <a:gd name="T4" fmla="*/ 3 w 201"/>
                <a:gd name="T5" fmla="*/ 6 h 102"/>
                <a:gd name="T6" fmla="*/ 2 w 201"/>
                <a:gd name="T7" fmla="*/ 7 h 102"/>
                <a:gd name="T8" fmla="*/ 0 w 201"/>
                <a:gd name="T9" fmla="*/ 9 h 102"/>
                <a:gd name="T10" fmla="*/ 1 w 201"/>
                <a:gd name="T11" fmla="*/ 62 h 102"/>
                <a:gd name="T12" fmla="*/ 5 w 201"/>
                <a:gd name="T13" fmla="*/ 97 h 102"/>
                <a:gd name="T14" fmla="*/ 7 w 201"/>
                <a:gd name="T15" fmla="*/ 98 h 102"/>
                <a:gd name="T16" fmla="*/ 8 w 201"/>
                <a:gd name="T17" fmla="*/ 98 h 102"/>
                <a:gd name="T18" fmla="*/ 8 w 201"/>
                <a:gd name="T19" fmla="*/ 98 h 102"/>
                <a:gd name="T20" fmla="*/ 194 w 201"/>
                <a:gd name="T21" fmla="*/ 102 h 102"/>
                <a:gd name="T22" fmla="*/ 196 w 201"/>
                <a:gd name="T23" fmla="*/ 100 h 102"/>
                <a:gd name="T24" fmla="*/ 198 w 201"/>
                <a:gd name="T25" fmla="*/ 98 h 102"/>
                <a:gd name="T26" fmla="*/ 200 w 201"/>
                <a:gd name="T27" fmla="*/ 9 h 102"/>
                <a:gd name="T28" fmla="*/ 197 w 201"/>
                <a:gd name="T29" fmla="*/ 4 h 102"/>
                <a:gd name="T30" fmla="*/ 9 w 201"/>
                <a:gd name="T31" fmla="*/ 95 h 102"/>
                <a:gd name="T32" fmla="*/ 8 w 201"/>
                <a:gd name="T33" fmla="*/ 75 h 102"/>
                <a:gd name="T34" fmla="*/ 6 w 201"/>
                <a:gd name="T35" fmla="*/ 52 h 102"/>
                <a:gd name="T36" fmla="*/ 5 w 201"/>
                <a:gd name="T37" fmla="*/ 9 h 102"/>
                <a:gd name="T38" fmla="*/ 5 w 201"/>
                <a:gd name="T39" fmla="*/ 8 h 102"/>
                <a:gd name="T40" fmla="*/ 100 w 201"/>
                <a:gd name="T41" fmla="*/ 7 h 102"/>
                <a:gd name="T42" fmla="*/ 196 w 201"/>
                <a:gd name="T43" fmla="*/ 10 h 102"/>
                <a:gd name="T44" fmla="*/ 193 w 201"/>
                <a:gd name="T45" fmla="*/ 97 h 102"/>
                <a:gd name="T46" fmla="*/ 9 w 201"/>
                <a:gd name="T47" fmla="*/ 9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1" h="102">
                  <a:moveTo>
                    <a:pt x="197" y="4"/>
                  </a:moveTo>
                  <a:cubicBezTo>
                    <a:pt x="164" y="2"/>
                    <a:pt x="130" y="1"/>
                    <a:pt x="96" y="2"/>
                  </a:cubicBezTo>
                  <a:cubicBezTo>
                    <a:pt x="66" y="2"/>
                    <a:pt x="33" y="0"/>
                    <a:pt x="3" y="6"/>
                  </a:cubicBezTo>
                  <a:cubicBezTo>
                    <a:pt x="2" y="6"/>
                    <a:pt x="2" y="7"/>
                    <a:pt x="2" y="7"/>
                  </a:cubicBezTo>
                  <a:cubicBezTo>
                    <a:pt x="1" y="7"/>
                    <a:pt x="0" y="8"/>
                    <a:pt x="0" y="9"/>
                  </a:cubicBezTo>
                  <a:cubicBezTo>
                    <a:pt x="0" y="27"/>
                    <a:pt x="1" y="44"/>
                    <a:pt x="1" y="62"/>
                  </a:cubicBezTo>
                  <a:cubicBezTo>
                    <a:pt x="2" y="72"/>
                    <a:pt x="0" y="88"/>
                    <a:pt x="5" y="97"/>
                  </a:cubicBezTo>
                  <a:cubicBezTo>
                    <a:pt x="6" y="98"/>
                    <a:pt x="7" y="98"/>
                    <a:pt x="7" y="98"/>
                  </a:cubicBezTo>
                  <a:cubicBezTo>
                    <a:pt x="8" y="98"/>
                    <a:pt x="8" y="98"/>
                    <a:pt x="8" y="98"/>
                  </a:cubicBezTo>
                  <a:cubicBezTo>
                    <a:pt x="8" y="98"/>
                    <a:pt x="8" y="98"/>
                    <a:pt x="8" y="98"/>
                  </a:cubicBezTo>
                  <a:cubicBezTo>
                    <a:pt x="70" y="101"/>
                    <a:pt x="132" y="100"/>
                    <a:pt x="194" y="102"/>
                  </a:cubicBezTo>
                  <a:cubicBezTo>
                    <a:pt x="195" y="102"/>
                    <a:pt x="196" y="101"/>
                    <a:pt x="196" y="100"/>
                  </a:cubicBezTo>
                  <a:cubicBezTo>
                    <a:pt x="197" y="100"/>
                    <a:pt x="198" y="99"/>
                    <a:pt x="198" y="98"/>
                  </a:cubicBezTo>
                  <a:cubicBezTo>
                    <a:pt x="199" y="68"/>
                    <a:pt x="198" y="38"/>
                    <a:pt x="200" y="9"/>
                  </a:cubicBezTo>
                  <a:cubicBezTo>
                    <a:pt x="201" y="7"/>
                    <a:pt x="200" y="4"/>
                    <a:pt x="197" y="4"/>
                  </a:cubicBezTo>
                  <a:close/>
                  <a:moveTo>
                    <a:pt x="9" y="95"/>
                  </a:moveTo>
                  <a:cubicBezTo>
                    <a:pt x="6" y="91"/>
                    <a:pt x="8" y="80"/>
                    <a:pt x="8" y="75"/>
                  </a:cubicBezTo>
                  <a:cubicBezTo>
                    <a:pt x="7" y="67"/>
                    <a:pt x="7" y="60"/>
                    <a:pt x="6" y="52"/>
                  </a:cubicBezTo>
                  <a:cubicBezTo>
                    <a:pt x="5" y="38"/>
                    <a:pt x="5" y="23"/>
                    <a:pt x="5" y="9"/>
                  </a:cubicBezTo>
                  <a:cubicBezTo>
                    <a:pt x="5" y="9"/>
                    <a:pt x="5" y="9"/>
                    <a:pt x="5" y="8"/>
                  </a:cubicBezTo>
                  <a:cubicBezTo>
                    <a:pt x="36" y="11"/>
                    <a:pt x="69" y="7"/>
                    <a:pt x="100" y="7"/>
                  </a:cubicBezTo>
                  <a:cubicBezTo>
                    <a:pt x="132" y="7"/>
                    <a:pt x="164" y="8"/>
                    <a:pt x="196" y="10"/>
                  </a:cubicBezTo>
                  <a:cubicBezTo>
                    <a:pt x="194" y="39"/>
                    <a:pt x="192" y="68"/>
                    <a:pt x="193" y="97"/>
                  </a:cubicBezTo>
                  <a:cubicBezTo>
                    <a:pt x="132" y="96"/>
                    <a:pt x="70" y="94"/>
                    <a:pt x="9"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p:nvPr/>
          </p:nvSpPr>
          <p:spPr bwMode="auto">
            <a:xfrm>
              <a:off x="1247" y="2107"/>
              <a:ext cx="322" cy="14"/>
            </a:xfrm>
            <a:custGeom>
              <a:avLst/>
              <a:gdLst>
                <a:gd name="T0" fmla="*/ 132 w 135"/>
                <a:gd name="T1" fmla="*/ 1 h 6"/>
                <a:gd name="T2" fmla="*/ 1 w 135"/>
                <a:gd name="T3" fmla="*/ 2 h 6"/>
                <a:gd name="T4" fmla="*/ 1 w 135"/>
                <a:gd name="T5" fmla="*/ 5 h 6"/>
                <a:gd name="T6" fmla="*/ 132 w 135"/>
                <a:gd name="T7" fmla="*/ 5 h 6"/>
                <a:gd name="T8" fmla="*/ 132 w 135"/>
                <a:gd name="T9" fmla="*/ 1 h 6"/>
              </a:gdLst>
              <a:ahLst/>
              <a:cxnLst>
                <a:cxn ang="0">
                  <a:pos x="T0" y="T1"/>
                </a:cxn>
                <a:cxn ang="0">
                  <a:pos x="T2" y="T3"/>
                </a:cxn>
                <a:cxn ang="0">
                  <a:pos x="T4" y="T5"/>
                </a:cxn>
                <a:cxn ang="0">
                  <a:pos x="T6" y="T7"/>
                </a:cxn>
                <a:cxn ang="0">
                  <a:pos x="T8" y="T9"/>
                </a:cxn>
              </a:cxnLst>
              <a:rect l="0" t="0" r="r" b="b"/>
              <a:pathLst>
                <a:path w="135" h="6">
                  <a:moveTo>
                    <a:pt x="132" y="1"/>
                  </a:moveTo>
                  <a:cubicBezTo>
                    <a:pt x="89" y="1"/>
                    <a:pt x="45" y="0"/>
                    <a:pt x="1" y="2"/>
                  </a:cubicBezTo>
                  <a:cubicBezTo>
                    <a:pt x="0" y="2"/>
                    <a:pt x="0" y="5"/>
                    <a:pt x="1" y="5"/>
                  </a:cubicBezTo>
                  <a:cubicBezTo>
                    <a:pt x="45" y="6"/>
                    <a:pt x="89" y="6"/>
                    <a:pt x="132" y="5"/>
                  </a:cubicBezTo>
                  <a:cubicBezTo>
                    <a:pt x="135" y="5"/>
                    <a:pt x="135" y="1"/>
                    <a:pt x="1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1240" y="2181"/>
              <a:ext cx="341" cy="19"/>
            </a:xfrm>
            <a:custGeom>
              <a:avLst/>
              <a:gdLst>
                <a:gd name="T0" fmla="*/ 139 w 143"/>
                <a:gd name="T1" fmla="*/ 0 h 8"/>
                <a:gd name="T2" fmla="*/ 1 w 143"/>
                <a:gd name="T3" fmla="*/ 3 h 8"/>
                <a:gd name="T4" fmla="*/ 1 w 143"/>
                <a:gd name="T5" fmla="*/ 5 h 8"/>
                <a:gd name="T6" fmla="*/ 1 w 143"/>
                <a:gd name="T7" fmla="*/ 6 h 8"/>
                <a:gd name="T8" fmla="*/ 2 w 143"/>
                <a:gd name="T9" fmla="*/ 6 h 8"/>
                <a:gd name="T10" fmla="*/ 28 w 143"/>
                <a:gd name="T11" fmla="*/ 8 h 8"/>
                <a:gd name="T12" fmla="*/ 66 w 143"/>
                <a:gd name="T13" fmla="*/ 7 h 8"/>
                <a:gd name="T14" fmla="*/ 139 w 143"/>
                <a:gd name="T15" fmla="*/ 6 h 8"/>
                <a:gd name="T16" fmla="*/ 139 w 143"/>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8">
                  <a:moveTo>
                    <a:pt x="139" y="0"/>
                  </a:moveTo>
                  <a:cubicBezTo>
                    <a:pt x="93" y="1"/>
                    <a:pt x="47" y="2"/>
                    <a:pt x="1" y="3"/>
                  </a:cubicBezTo>
                  <a:cubicBezTo>
                    <a:pt x="0" y="3"/>
                    <a:pt x="0" y="5"/>
                    <a:pt x="1" y="5"/>
                  </a:cubicBezTo>
                  <a:cubicBezTo>
                    <a:pt x="1" y="5"/>
                    <a:pt x="1" y="6"/>
                    <a:pt x="1" y="6"/>
                  </a:cubicBezTo>
                  <a:cubicBezTo>
                    <a:pt x="1" y="6"/>
                    <a:pt x="2" y="6"/>
                    <a:pt x="2" y="6"/>
                  </a:cubicBezTo>
                  <a:cubicBezTo>
                    <a:pt x="2" y="5"/>
                    <a:pt x="26" y="8"/>
                    <a:pt x="28" y="8"/>
                  </a:cubicBezTo>
                  <a:cubicBezTo>
                    <a:pt x="41" y="8"/>
                    <a:pt x="53" y="7"/>
                    <a:pt x="66" y="7"/>
                  </a:cubicBezTo>
                  <a:cubicBezTo>
                    <a:pt x="91" y="7"/>
                    <a:pt x="115" y="6"/>
                    <a:pt x="139" y="6"/>
                  </a:cubicBezTo>
                  <a:cubicBezTo>
                    <a:pt x="143" y="6"/>
                    <a:pt x="143" y="0"/>
                    <a:pt x="1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Group 66"/>
          <p:cNvGrpSpPr>
            <a:grpSpLocks noChangeAspect="1"/>
          </p:cNvGrpSpPr>
          <p:nvPr/>
        </p:nvGrpSpPr>
        <p:grpSpPr bwMode="auto">
          <a:xfrm>
            <a:off x="1551805" y="3793898"/>
            <a:ext cx="1214438" cy="530225"/>
            <a:chOff x="373" y="2630"/>
            <a:chExt cx="765" cy="334"/>
          </a:xfrm>
          <a:solidFill>
            <a:srgbClr val="1F4E79"/>
          </a:solidFill>
        </p:grpSpPr>
        <p:sp>
          <p:nvSpPr>
            <p:cNvPr id="40" name="Freeform 67"/>
            <p:cNvSpPr/>
            <p:nvPr/>
          </p:nvSpPr>
          <p:spPr bwMode="auto">
            <a:xfrm>
              <a:off x="373" y="2638"/>
              <a:ext cx="89" cy="314"/>
            </a:xfrm>
            <a:custGeom>
              <a:avLst/>
              <a:gdLst>
                <a:gd name="T0" fmla="*/ 57 w 64"/>
                <a:gd name="T1" fmla="*/ 13 h 223"/>
                <a:gd name="T2" fmla="*/ 38 w 64"/>
                <a:gd name="T3" fmla="*/ 10 h 223"/>
                <a:gd name="T4" fmla="*/ 37 w 64"/>
                <a:gd name="T5" fmla="*/ 12 h 223"/>
                <a:gd name="T6" fmla="*/ 37 w 64"/>
                <a:gd name="T7" fmla="*/ 14 h 223"/>
                <a:gd name="T8" fmla="*/ 37 w 64"/>
                <a:gd name="T9" fmla="*/ 33 h 223"/>
                <a:gd name="T10" fmla="*/ 42 w 64"/>
                <a:gd name="T11" fmla="*/ 117 h 223"/>
                <a:gd name="T12" fmla="*/ 48 w 64"/>
                <a:gd name="T13" fmla="*/ 216 h 223"/>
                <a:gd name="T14" fmla="*/ 46 w 64"/>
                <a:gd name="T15" fmla="*/ 221 h 223"/>
                <a:gd name="T16" fmla="*/ 42 w 64"/>
                <a:gd name="T17" fmla="*/ 223 h 223"/>
                <a:gd name="T18" fmla="*/ 38 w 64"/>
                <a:gd name="T19" fmla="*/ 220 h 223"/>
                <a:gd name="T20" fmla="*/ 37 w 64"/>
                <a:gd name="T21" fmla="*/ 195 h 223"/>
                <a:gd name="T22" fmla="*/ 38 w 64"/>
                <a:gd name="T23" fmla="*/ 184 h 223"/>
                <a:gd name="T24" fmla="*/ 36 w 64"/>
                <a:gd name="T25" fmla="*/ 176 h 223"/>
                <a:gd name="T26" fmla="*/ 32 w 64"/>
                <a:gd name="T27" fmla="*/ 92 h 223"/>
                <a:gd name="T28" fmla="*/ 28 w 64"/>
                <a:gd name="T29" fmla="*/ 10 h 223"/>
                <a:gd name="T30" fmla="*/ 0 w 64"/>
                <a:gd name="T31" fmla="*/ 4 h 223"/>
                <a:gd name="T32" fmla="*/ 6 w 64"/>
                <a:gd name="T33" fmla="*/ 0 h 223"/>
                <a:gd name="T34" fmla="*/ 52 w 64"/>
                <a:gd name="T35" fmla="*/ 3 h 223"/>
                <a:gd name="T36" fmla="*/ 58 w 64"/>
                <a:gd name="T37" fmla="*/ 3 h 223"/>
                <a:gd name="T38" fmla="*/ 64 w 64"/>
                <a:gd name="T39" fmla="*/ 7 h 223"/>
                <a:gd name="T40" fmla="*/ 62 w 64"/>
                <a:gd name="T41" fmla="*/ 11 h 223"/>
                <a:gd name="T42" fmla="*/ 57 w 64"/>
                <a:gd name="T43" fmla="*/ 1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223">
                  <a:moveTo>
                    <a:pt x="57" y="13"/>
                  </a:moveTo>
                  <a:cubicBezTo>
                    <a:pt x="38" y="10"/>
                    <a:pt x="38" y="10"/>
                    <a:pt x="38" y="10"/>
                  </a:cubicBezTo>
                  <a:cubicBezTo>
                    <a:pt x="37" y="12"/>
                    <a:pt x="37" y="12"/>
                    <a:pt x="37" y="12"/>
                  </a:cubicBezTo>
                  <a:cubicBezTo>
                    <a:pt x="37" y="14"/>
                    <a:pt x="37" y="14"/>
                    <a:pt x="37" y="14"/>
                  </a:cubicBezTo>
                  <a:cubicBezTo>
                    <a:pt x="37" y="15"/>
                    <a:pt x="37" y="21"/>
                    <a:pt x="37" y="33"/>
                  </a:cubicBezTo>
                  <a:cubicBezTo>
                    <a:pt x="37" y="45"/>
                    <a:pt x="39" y="73"/>
                    <a:pt x="42" y="117"/>
                  </a:cubicBezTo>
                  <a:cubicBezTo>
                    <a:pt x="46" y="161"/>
                    <a:pt x="48" y="194"/>
                    <a:pt x="48" y="216"/>
                  </a:cubicBezTo>
                  <a:cubicBezTo>
                    <a:pt x="48" y="218"/>
                    <a:pt x="47" y="220"/>
                    <a:pt x="46" y="221"/>
                  </a:cubicBezTo>
                  <a:cubicBezTo>
                    <a:pt x="45" y="222"/>
                    <a:pt x="43" y="223"/>
                    <a:pt x="42" y="223"/>
                  </a:cubicBezTo>
                  <a:cubicBezTo>
                    <a:pt x="38" y="220"/>
                    <a:pt x="38" y="220"/>
                    <a:pt x="38" y="220"/>
                  </a:cubicBezTo>
                  <a:cubicBezTo>
                    <a:pt x="37" y="195"/>
                    <a:pt x="37" y="195"/>
                    <a:pt x="37" y="195"/>
                  </a:cubicBezTo>
                  <a:cubicBezTo>
                    <a:pt x="38" y="184"/>
                    <a:pt x="38" y="184"/>
                    <a:pt x="38" y="184"/>
                  </a:cubicBezTo>
                  <a:cubicBezTo>
                    <a:pt x="38" y="181"/>
                    <a:pt x="37" y="178"/>
                    <a:pt x="36" y="176"/>
                  </a:cubicBezTo>
                  <a:cubicBezTo>
                    <a:pt x="36" y="156"/>
                    <a:pt x="35" y="128"/>
                    <a:pt x="32" y="92"/>
                  </a:cubicBezTo>
                  <a:cubicBezTo>
                    <a:pt x="30" y="55"/>
                    <a:pt x="28" y="28"/>
                    <a:pt x="28" y="10"/>
                  </a:cubicBezTo>
                  <a:cubicBezTo>
                    <a:pt x="10" y="10"/>
                    <a:pt x="1" y="8"/>
                    <a:pt x="0" y="4"/>
                  </a:cubicBezTo>
                  <a:cubicBezTo>
                    <a:pt x="1" y="2"/>
                    <a:pt x="3" y="0"/>
                    <a:pt x="6" y="0"/>
                  </a:cubicBezTo>
                  <a:cubicBezTo>
                    <a:pt x="52" y="3"/>
                    <a:pt x="52" y="3"/>
                    <a:pt x="52" y="3"/>
                  </a:cubicBezTo>
                  <a:cubicBezTo>
                    <a:pt x="58" y="3"/>
                    <a:pt x="58" y="3"/>
                    <a:pt x="58" y="3"/>
                  </a:cubicBezTo>
                  <a:cubicBezTo>
                    <a:pt x="62" y="3"/>
                    <a:pt x="64" y="4"/>
                    <a:pt x="64" y="7"/>
                  </a:cubicBezTo>
                  <a:cubicBezTo>
                    <a:pt x="64" y="9"/>
                    <a:pt x="63" y="10"/>
                    <a:pt x="62" y="11"/>
                  </a:cubicBezTo>
                  <a:cubicBezTo>
                    <a:pt x="60" y="12"/>
                    <a:pt x="58" y="13"/>
                    <a:pt x="5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8"/>
            <p:cNvSpPr>
              <a:spLocks noEditPoints="1"/>
            </p:cNvSpPr>
            <p:nvPr/>
          </p:nvSpPr>
          <p:spPr bwMode="auto">
            <a:xfrm>
              <a:off x="504" y="2637"/>
              <a:ext cx="84" cy="327"/>
            </a:xfrm>
            <a:custGeom>
              <a:avLst/>
              <a:gdLst>
                <a:gd name="T0" fmla="*/ 0 w 60"/>
                <a:gd name="T1" fmla="*/ 13 h 232"/>
                <a:gd name="T2" fmla="*/ 8 w 60"/>
                <a:gd name="T3" fmla="*/ 0 h 232"/>
                <a:gd name="T4" fmla="*/ 35 w 60"/>
                <a:gd name="T5" fmla="*/ 9 h 232"/>
                <a:gd name="T6" fmla="*/ 46 w 60"/>
                <a:gd name="T7" fmla="*/ 33 h 232"/>
                <a:gd name="T8" fmla="*/ 46 w 60"/>
                <a:gd name="T9" fmla="*/ 58 h 232"/>
                <a:gd name="T10" fmla="*/ 33 w 60"/>
                <a:gd name="T11" fmla="*/ 95 h 232"/>
                <a:gd name="T12" fmla="*/ 28 w 60"/>
                <a:gd name="T13" fmla="*/ 104 h 232"/>
                <a:gd name="T14" fmla="*/ 41 w 60"/>
                <a:gd name="T15" fmla="*/ 157 h 232"/>
                <a:gd name="T16" fmla="*/ 54 w 60"/>
                <a:gd name="T17" fmla="*/ 212 h 232"/>
                <a:gd name="T18" fmla="*/ 58 w 60"/>
                <a:gd name="T19" fmla="*/ 219 h 232"/>
                <a:gd name="T20" fmla="*/ 60 w 60"/>
                <a:gd name="T21" fmla="*/ 228 h 232"/>
                <a:gd name="T22" fmla="*/ 57 w 60"/>
                <a:gd name="T23" fmla="*/ 232 h 232"/>
                <a:gd name="T24" fmla="*/ 52 w 60"/>
                <a:gd name="T25" fmla="*/ 230 h 232"/>
                <a:gd name="T26" fmla="*/ 34 w 60"/>
                <a:gd name="T27" fmla="*/ 164 h 232"/>
                <a:gd name="T28" fmla="*/ 19 w 60"/>
                <a:gd name="T29" fmla="*/ 109 h 232"/>
                <a:gd name="T30" fmla="*/ 17 w 60"/>
                <a:gd name="T31" fmla="*/ 109 h 232"/>
                <a:gd name="T32" fmla="*/ 10 w 60"/>
                <a:gd name="T33" fmla="*/ 114 h 232"/>
                <a:gd name="T34" fmla="*/ 12 w 60"/>
                <a:gd name="T35" fmla="*/ 175 h 232"/>
                <a:gd name="T36" fmla="*/ 16 w 60"/>
                <a:gd name="T37" fmla="*/ 223 h 232"/>
                <a:gd name="T38" fmla="*/ 13 w 60"/>
                <a:gd name="T39" fmla="*/ 229 h 232"/>
                <a:gd name="T40" fmla="*/ 8 w 60"/>
                <a:gd name="T41" fmla="*/ 229 h 232"/>
                <a:gd name="T42" fmla="*/ 6 w 60"/>
                <a:gd name="T43" fmla="*/ 226 h 232"/>
                <a:gd name="T44" fmla="*/ 0 w 60"/>
                <a:gd name="T45" fmla="*/ 13 h 232"/>
                <a:gd name="T46" fmla="*/ 10 w 60"/>
                <a:gd name="T47" fmla="*/ 18 h 232"/>
                <a:gd name="T48" fmla="*/ 11 w 60"/>
                <a:gd name="T49" fmla="*/ 100 h 232"/>
                <a:gd name="T50" fmla="*/ 12 w 60"/>
                <a:gd name="T51" fmla="*/ 100 h 232"/>
                <a:gd name="T52" fmla="*/ 24 w 60"/>
                <a:gd name="T53" fmla="*/ 94 h 232"/>
                <a:gd name="T54" fmla="*/ 31 w 60"/>
                <a:gd name="T55" fmla="*/ 77 h 232"/>
                <a:gd name="T56" fmla="*/ 37 w 60"/>
                <a:gd name="T57" fmla="*/ 47 h 232"/>
                <a:gd name="T58" fmla="*/ 36 w 60"/>
                <a:gd name="T59" fmla="*/ 32 h 232"/>
                <a:gd name="T60" fmla="*/ 33 w 60"/>
                <a:gd name="T61" fmla="*/ 21 h 232"/>
                <a:gd name="T62" fmla="*/ 14 w 60"/>
                <a:gd name="T63" fmla="*/ 9 h 232"/>
                <a:gd name="T64" fmla="*/ 11 w 60"/>
                <a:gd name="T65" fmla="*/ 12 h 232"/>
                <a:gd name="T66" fmla="*/ 10 w 60"/>
                <a:gd name="T67" fmla="*/ 1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232">
                  <a:moveTo>
                    <a:pt x="0" y="13"/>
                  </a:moveTo>
                  <a:cubicBezTo>
                    <a:pt x="0" y="5"/>
                    <a:pt x="3" y="0"/>
                    <a:pt x="8" y="0"/>
                  </a:cubicBezTo>
                  <a:cubicBezTo>
                    <a:pt x="19" y="0"/>
                    <a:pt x="28" y="3"/>
                    <a:pt x="35" y="9"/>
                  </a:cubicBezTo>
                  <a:cubicBezTo>
                    <a:pt x="42" y="14"/>
                    <a:pt x="46" y="22"/>
                    <a:pt x="46" y="33"/>
                  </a:cubicBezTo>
                  <a:cubicBezTo>
                    <a:pt x="46" y="58"/>
                    <a:pt x="46" y="58"/>
                    <a:pt x="46" y="58"/>
                  </a:cubicBezTo>
                  <a:cubicBezTo>
                    <a:pt x="46" y="66"/>
                    <a:pt x="41" y="79"/>
                    <a:pt x="33" y="95"/>
                  </a:cubicBezTo>
                  <a:cubicBezTo>
                    <a:pt x="30" y="100"/>
                    <a:pt x="28" y="103"/>
                    <a:pt x="28" y="104"/>
                  </a:cubicBezTo>
                  <a:cubicBezTo>
                    <a:pt x="28" y="104"/>
                    <a:pt x="32" y="122"/>
                    <a:pt x="41" y="157"/>
                  </a:cubicBezTo>
                  <a:cubicBezTo>
                    <a:pt x="49" y="193"/>
                    <a:pt x="54" y="211"/>
                    <a:pt x="54" y="212"/>
                  </a:cubicBezTo>
                  <a:cubicBezTo>
                    <a:pt x="55" y="213"/>
                    <a:pt x="56" y="215"/>
                    <a:pt x="58" y="219"/>
                  </a:cubicBezTo>
                  <a:cubicBezTo>
                    <a:pt x="59" y="222"/>
                    <a:pt x="60" y="225"/>
                    <a:pt x="60" y="228"/>
                  </a:cubicBezTo>
                  <a:cubicBezTo>
                    <a:pt x="60" y="230"/>
                    <a:pt x="59" y="232"/>
                    <a:pt x="57" y="232"/>
                  </a:cubicBezTo>
                  <a:cubicBezTo>
                    <a:pt x="52" y="230"/>
                    <a:pt x="52" y="230"/>
                    <a:pt x="52" y="230"/>
                  </a:cubicBezTo>
                  <a:cubicBezTo>
                    <a:pt x="46" y="224"/>
                    <a:pt x="41" y="202"/>
                    <a:pt x="34" y="164"/>
                  </a:cubicBezTo>
                  <a:cubicBezTo>
                    <a:pt x="28" y="127"/>
                    <a:pt x="23" y="109"/>
                    <a:pt x="19" y="109"/>
                  </a:cubicBezTo>
                  <a:cubicBezTo>
                    <a:pt x="17" y="109"/>
                    <a:pt x="17" y="109"/>
                    <a:pt x="17" y="109"/>
                  </a:cubicBezTo>
                  <a:cubicBezTo>
                    <a:pt x="12" y="109"/>
                    <a:pt x="10" y="110"/>
                    <a:pt x="10" y="114"/>
                  </a:cubicBezTo>
                  <a:cubicBezTo>
                    <a:pt x="10" y="126"/>
                    <a:pt x="11" y="146"/>
                    <a:pt x="12" y="175"/>
                  </a:cubicBezTo>
                  <a:cubicBezTo>
                    <a:pt x="14" y="204"/>
                    <a:pt x="15" y="220"/>
                    <a:pt x="16" y="223"/>
                  </a:cubicBezTo>
                  <a:cubicBezTo>
                    <a:pt x="13" y="229"/>
                    <a:pt x="13" y="229"/>
                    <a:pt x="13" y="229"/>
                  </a:cubicBezTo>
                  <a:cubicBezTo>
                    <a:pt x="8" y="229"/>
                    <a:pt x="8" y="229"/>
                    <a:pt x="8" y="229"/>
                  </a:cubicBezTo>
                  <a:cubicBezTo>
                    <a:pt x="6" y="226"/>
                    <a:pt x="6" y="226"/>
                    <a:pt x="6" y="226"/>
                  </a:cubicBezTo>
                  <a:cubicBezTo>
                    <a:pt x="2" y="129"/>
                    <a:pt x="0" y="58"/>
                    <a:pt x="0" y="13"/>
                  </a:cubicBezTo>
                  <a:close/>
                  <a:moveTo>
                    <a:pt x="10" y="18"/>
                  </a:moveTo>
                  <a:cubicBezTo>
                    <a:pt x="11" y="100"/>
                    <a:pt x="11" y="100"/>
                    <a:pt x="11" y="100"/>
                  </a:cubicBezTo>
                  <a:cubicBezTo>
                    <a:pt x="12" y="100"/>
                    <a:pt x="12" y="100"/>
                    <a:pt x="12" y="100"/>
                  </a:cubicBezTo>
                  <a:cubicBezTo>
                    <a:pt x="16" y="100"/>
                    <a:pt x="20" y="98"/>
                    <a:pt x="24" y="94"/>
                  </a:cubicBezTo>
                  <a:cubicBezTo>
                    <a:pt x="27" y="89"/>
                    <a:pt x="30" y="84"/>
                    <a:pt x="31" y="77"/>
                  </a:cubicBezTo>
                  <a:cubicBezTo>
                    <a:pt x="35" y="64"/>
                    <a:pt x="37" y="54"/>
                    <a:pt x="37" y="47"/>
                  </a:cubicBezTo>
                  <a:cubicBezTo>
                    <a:pt x="37" y="41"/>
                    <a:pt x="37" y="35"/>
                    <a:pt x="36" y="32"/>
                  </a:cubicBezTo>
                  <a:cubicBezTo>
                    <a:pt x="36" y="28"/>
                    <a:pt x="35" y="25"/>
                    <a:pt x="33" y="21"/>
                  </a:cubicBezTo>
                  <a:cubicBezTo>
                    <a:pt x="30" y="13"/>
                    <a:pt x="24" y="9"/>
                    <a:pt x="14" y="9"/>
                  </a:cubicBezTo>
                  <a:cubicBezTo>
                    <a:pt x="13" y="9"/>
                    <a:pt x="12" y="10"/>
                    <a:pt x="11" y="12"/>
                  </a:cubicBezTo>
                  <a:cubicBezTo>
                    <a:pt x="10" y="14"/>
                    <a:pt x="10" y="16"/>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9"/>
            <p:cNvSpPr>
              <a:spLocks noEditPoints="1"/>
            </p:cNvSpPr>
            <p:nvPr/>
          </p:nvSpPr>
          <p:spPr bwMode="auto">
            <a:xfrm>
              <a:off x="627" y="2635"/>
              <a:ext cx="112" cy="324"/>
            </a:xfrm>
            <a:custGeom>
              <a:avLst/>
              <a:gdLst>
                <a:gd name="T0" fmla="*/ 47 w 80"/>
                <a:gd name="T1" fmla="*/ 177 h 230"/>
                <a:gd name="T2" fmla="*/ 38 w 80"/>
                <a:gd name="T3" fmla="*/ 177 h 230"/>
                <a:gd name="T4" fmla="*/ 28 w 80"/>
                <a:gd name="T5" fmla="*/ 175 h 230"/>
                <a:gd name="T6" fmla="*/ 21 w 80"/>
                <a:gd name="T7" fmla="*/ 175 h 230"/>
                <a:gd name="T8" fmla="*/ 21 w 80"/>
                <a:gd name="T9" fmla="*/ 176 h 230"/>
                <a:gd name="T10" fmla="*/ 20 w 80"/>
                <a:gd name="T11" fmla="*/ 178 h 230"/>
                <a:gd name="T12" fmla="*/ 20 w 80"/>
                <a:gd name="T13" fmla="*/ 184 h 230"/>
                <a:gd name="T14" fmla="*/ 16 w 80"/>
                <a:gd name="T15" fmla="*/ 205 h 230"/>
                <a:gd name="T16" fmla="*/ 7 w 80"/>
                <a:gd name="T17" fmla="*/ 229 h 230"/>
                <a:gd name="T18" fmla="*/ 2 w 80"/>
                <a:gd name="T19" fmla="*/ 227 h 230"/>
                <a:gd name="T20" fmla="*/ 0 w 80"/>
                <a:gd name="T21" fmla="*/ 223 h 230"/>
                <a:gd name="T22" fmla="*/ 9 w 80"/>
                <a:gd name="T23" fmla="*/ 184 h 230"/>
                <a:gd name="T24" fmla="*/ 15 w 80"/>
                <a:gd name="T25" fmla="*/ 152 h 230"/>
                <a:gd name="T26" fmla="*/ 19 w 80"/>
                <a:gd name="T27" fmla="*/ 126 h 230"/>
                <a:gd name="T28" fmla="*/ 23 w 80"/>
                <a:gd name="T29" fmla="*/ 101 h 230"/>
                <a:gd name="T30" fmla="*/ 28 w 80"/>
                <a:gd name="T31" fmla="*/ 75 h 230"/>
                <a:gd name="T32" fmla="*/ 34 w 80"/>
                <a:gd name="T33" fmla="*/ 48 h 230"/>
                <a:gd name="T34" fmla="*/ 36 w 80"/>
                <a:gd name="T35" fmla="*/ 31 h 230"/>
                <a:gd name="T36" fmla="*/ 40 w 80"/>
                <a:gd name="T37" fmla="*/ 2 h 230"/>
                <a:gd name="T38" fmla="*/ 45 w 80"/>
                <a:gd name="T39" fmla="*/ 2 h 230"/>
                <a:gd name="T40" fmla="*/ 51 w 80"/>
                <a:gd name="T41" fmla="*/ 0 h 230"/>
                <a:gd name="T42" fmla="*/ 55 w 80"/>
                <a:gd name="T43" fmla="*/ 1 h 230"/>
                <a:gd name="T44" fmla="*/ 57 w 80"/>
                <a:gd name="T45" fmla="*/ 5 h 230"/>
                <a:gd name="T46" fmla="*/ 61 w 80"/>
                <a:gd name="T47" fmla="*/ 68 h 230"/>
                <a:gd name="T48" fmla="*/ 68 w 80"/>
                <a:gd name="T49" fmla="*/ 128 h 230"/>
                <a:gd name="T50" fmla="*/ 73 w 80"/>
                <a:gd name="T51" fmla="*/ 154 h 230"/>
                <a:gd name="T52" fmla="*/ 76 w 80"/>
                <a:gd name="T53" fmla="*/ 175 h 230"/>
                <a:gd name="T54" fmla="*/ 75 w 80"/>
                <a:gd name="T55" fmla="*/ 179 h 230"/>
                <a:gd name="T56" fmla="*/ 78 w 80"/>
                <a:gd name="T57" fmla="*/ 202 h 230"/>
                <a:gd name="T58" fmla="*/ 80 w 80"/>
                <a:gd name="T59" fmla="*/ 222 h 230"/>
                <a:gd name="T60" fmla="*/ 78 w 80"/>
                <a:gd name="T61" fmla="*/ 230 h 230"/>
                <a:gd name="T62" fmla="*/ 69 w 80"/>
                <a:gd name="T63" fmla="*/ 228 h 230"/>
                <a:gd name="T64" fmla="*/ 68 w 80"/>
                <a:gd name="T65" fmla="*/ 222 h 230"/>
                <a:gd name="T66" fmla="*/ 67 w 80"/>
                <a:gd name="T67" fmla="*/ 211 h 230"/>
                <a:gd name="T68" fmla="*/ 66 w 80"/>
                <a:gd name="T69" fmla="*/ 201 h 230"/>
                <a:gd name="T70" fmla="*/ 64 w 80"/>
                <a:gd name="T71" fmla="*/ 189 h 230"/>
                <a:gd name="T72" fmla="*/ 62 w 80"/>
                <a:gd name="T73" fmla="*/ 178 h 230"/>
                <a:gd name="T74" fmla="*/ 47 w 80"/>
                <a:gd name="T75" fmla="*/ 177 h 230"/>
                <a:gd name="T76" fmla="*/ 23 w 80"/>
                <a:gd name="T77" fmla="*/ 160 h 230"/>
                <a:gd name="T78" fmla="*/ 31 w 80"/>
                <a:gd name="T79" fmla="*/ 166 h 230"/>
                <a:gd name="T80" fmla="*/ 59 w 80"/>
                <a:gd name="T81" fmla="*/ 169 h 230"/>
                <a:gd name="T82" fmla="*/ 62 w 80"/>
                <a:gd name="T83" fmla="*/ 169 h 230"/>
                <a:gd name="T84" fmla="*/ 60 w 80"/>
                <a:gd name="T85" fmla="*/ 154 h 230"/>
                <a:gd name="T86" fmla="*/ 60 w 80"/>
                <a:gd name="T87" fmla="*/ 146 h 230"/>
                <a:gd name="T88" fmla="*/ 55 w 80"/>
                <a:gd name="T89" fmla="*/ 85 h 230"/>
                <a:gd name="T90" fmla="*/ 49 w 80"/>
                <a:gd name="T91" fmla="*/ 25 h 230"/>
                <a:gd name="T92" fmla="*/ 27 w 80"/>
                <a:gd name="T93" fmla="*/ 133 h 230"/>
                <a:gd name="T94" fmla="*/ 23 w 80"/>
                <a:gd name="T95" fmla="*/ 16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230">
                  <a:moveTo>
                    <a:pt x="47" y="177"/>
                  </a:moveTo>
                  <a:cubicBezTo>
                    <a:pt x="38" y="177"/>
                    <a:pt x="38" y="177"/>
                    <a:pt x="38" y="177"/>
                  </a:cubicBezTo>
                  <a:cubicBezTo>
                    <a:pt x="35" y="176"/>
                    <a:pt x="31" y="175"/>
                    <a:pt x="28" y="175"/>
                  </a:cubicBezTo>
                  <a:cubicBezTo>
                    <a:pt x="24" y="175"/>
                    <a:pt x="22" y="175"/>
                    <a:pt x="21" y="175"/>
                  </a:cubicBezTo>
                  <a:cubicBezTo>
                    <a:pt x="21" y="175"/>
                    <a:pt x="21" y="176"/>
                    <a:pt x="21" y="176"/>
                  </a:cubicBezTo>
                  <a:cubicBezTo>
                    <a:pt x="20" y="177"/>
                    <a:pt x="20" y="177"/>
                    <a:pt x="20" y="178"/>
                  </a:cubicBezTo>
                  <a:cubicBezTo>
                    <a:pt x="20" y="184"/>
                    <a:pt x="20" y="184"/>
                    <a:pt x="20" y="184"/>
                  </a:cubicBezTo>
                  <a:cubicBezTo>
                    <a:pt x="19" y="190"/>
                    <a:pt x="18" y="197"/>
                    <a:pt x="16" y="205"/>
                  </a:cubicBezTo>
                  <a:cubicBezTo>
                    <a:pt x="13" y="221"/>
                    <a:pt x="10" y="229"/>
                    <a:pt x="7" y="229"/>
                  </a:cubicBezTo>
                  <a:cubicBezTo>
                    <a:pt x="5" y="229"/>
                    <a:pt x="4" y="228"/>
                    <a:pt x="2" y="227"/>
                  </a:cubicBezTo>
                  <a:cubicBezTo>
                    <a:pt x="1" y="226"/>
                    <a:pt x="0" y="224"/>
                    <a:pt x="0" y="223"/>
                  </a:cubicBezTo>
                  <a:cubicBezTo>
                    <a:pt x="3" y="214"/>
                    <a:pt x="6" y="201"/>
                    <a:pt x="9" y="184"/>
                  </a:cubicBezTo>
                  <a:cubicBezTo>
                    <a:pt x="12" y="167"/>
                    <a:pt x="14" y="156"/>
                    <a:pt x="15" y="152"/>
                  </a:cubicBezTo>
                  <a:cubicBezTo>
                    <a:pt x="15" y="148"/>
                    <a:pt x="17" y="139"/>
                    <a:pt x="19" y="126"/>
                  </a:cubicBezTo>
                  <a:cubicBezTo>
                    <a:pt x="21" y="114"/>
                    <a:pt x="22" y="105"/>
                    <a:pt x="23" y="101"/>
                  </a:cubicBezTo>
                  <a:cubicBezTo>
                    <a:pt x="24" y="97"/>
                    <a:pt x="26" y="88"/>
                    <a:pt x="28" y="75"/>
                  </a:cubicBezTo>
                  <a:cubicBezTo>
                    <a:pt x="31" y="61"/>
                    <a:pt x="33" y="52"/>
                    <a:pt x="34" y="48"/>
                  </a:cubicBezTo>
                  <a:cubicBezTo>
                    <a:pt x="34" y="44"/>
                    <a:pt x="35" y="38"/>
                    <a:pt x="36" y="31"/>
                  </a:cubicBezTo>
                  <a:cubicBezTo>
                    <a:pt x="38" y="13"/>
                    <a:pt x="39" y="4"/>
                    <a:pt x="40" y="2"/>
                  </a:cubicBezTo>
                  <a:cubicBezTo>
                    <a:pt x="45" y="2"/>
                    <a:pt x="45" y="2"/>
                    <a:pt x="45" y="2"/>
                  </a:cubicBezTo>
                  <a:cubicBezTo>
                    <a:pt x="48" y="2"/>
                    <a:pt x="50" y="1"/>
                    <a:pt x="51" y="0"/>
                  </a:cubicBezTo>
                  <a:cubicBezTo>
                    <a:pt x="52" y="0"/>
                    <a:pt x="54" y="0"/>
                    <a:pt x="55" y="1"/>
                  </a:cubicBezTo>
                  <a:cubicBezTo>
                    <a:pt x="56" y="2"/>
                    <a:pt x="57" y="4"/>
                    <a:pt x="57" y="5"/>
                  </a:cubicBezTo>
                  <a:cubicBezTo>
                    <a:pt x="57" y="16"/>
                    <a:pt x="58" y="37"/>
                    <a:pt x="61" y="68"/>
                  </a:cubicBezTo>
                  <a:cubicBezTo>
                    <a:pt x="64" y="99"/>
                    <a:pt x="66" y="119"/>
                    <a:pt x="68" y="128"/>
                  </a:cubicBezTo>
                  <a:cubicBezTo>
                    <a:pt x="69" y="137"/>
                    <a:pt x="71" y="146"/>
                    <a:pt x="73" y="154"/>
                  </a:cubicBezTo>
                  <a:cubicBezTo>
                    <a:pt x="75" y="163"/>
                    <a:pt x="76" y="170"/>
                    <a:pt x="76" y="175"/>
                  </a:cubicBezTo>
                  <a:cubicBezTo>
                    <a:pt x="75" y="179"/>
                    <a:pt x="75" y="179"/>
                    <a:pt x="75" y="179"/>
                  </a:cubicBezTo>
                  <a:cubicBezTo>
                    <a:pt x="75" y="184"/>
                    <a:pt x="76" y="192"/>
                    <a:pt x="78" y="202"/>
                  </a:cubicBezTo>
                  <a:cubicBezTo>
                    <a:pt x="79" y="211"/>
                    <a:pt x="80" y="218"/>
                    <a:pt x="80" y="222"/>
                  </a:cubicBezTo>
                  <a:cubicBezTo>
                    <a:pt x="80" y="226"/>
                    <a:pt x="79" y="229"/>
                    <a:pt x="78" y="230"/>
                  </a:cubicBezTo>
                  <a:cubicBezTo>
                    <a:pt x="73" y="230"/>
                    <a:pt x="70" y="229"/>
                    <a:pt x="69" y="228"/>
                  </a:cubicBezTo>
                  <a:cubicBezTo>
                    <a:pt x="68" y="227"/>
                    <a:pt x="68" y="224"/>
                    <a:pt x="68" y="222"/>
                  </a:cubicBezTo>
                  <a:cubicBezTo>
                    <a:pt x="68" y="219"/>
                    <a:pt x="67" y="215"/>
                    <a:pt x="67" y="211"/>
                  </a:cubicBezTo>
                  <a:cubicBezTo>
                    <a:pt x="67" y="207"/>
                    <a:pt x="66" y="203"/>
                    <a:pt x="66" y="201"/>
                  </a:cubicBezTo>
                  <a:cubicBezTo>
                    <a:pt x="66" y="198"/>
                    <a:pt x="65" y="194"/>
                    <a:pt x="64" y="189"/>
                  </a:cubicBezTo>
                  <a:cubicBezTo>
                    <a:pt x="63" y="183"/>
                    <a:pt x="62" y="180"/>
                    <a:pt x="62" y="178"/>
                  </a:cubicBezTo>
                  <a:cubicBezTo>
                    <a:pt x="58" y="177"/>
                    <a:pt x="53" y="177"/>
                    <a:pt x="47" y="177"/>
                  </a:cubicBezTo>
                  <a:close/>
                  <a:moveTo>
                    <a:pt x="23" y="160"/>
                  </a:moveTo>
                  <a:cubicBezTo>
                    <a:pt x="23" y="162"/>
                    <a:pt x="26" y="164"/>
                    <a:pt x="31" y="166"/>
                  </a:cubicBezTo>
                  <a:cubicBezTo>
                    <a:pt x="40" y="168"/>
                    <a:pt x="49" y="169"/>
                    <a:pt x="59" y="169"/>
                  </a:cubicBezTo>
                  <a:cubicBezTo>
                    <a:pt x="62" y="169"/>
                    <a:pt x="62" y="169"/>
                    <a:pt x="62" y="169"/>
                  </a:cubicBezTo>
                  <a:cubicBezTo>
                    <a:pt x="61" y="165"/>
                    <a:pt x="60" y="160"/>
                    <a:pt x="60" y="154"/>
                  </a:cubicBezTo>
                  <a:cubicBezTo>
                    <a:pt x="60" y="146"/>
                    <a:pt x="60" y="146"/>
                    <a:pt x="60" y="146"/>
                  </a:cubicBezTo>
                  <a:cubicBezTo>
                    <a:pt x="60" y="132"/>
                    <a:pt x="58" y="112"/>
                    <a:pt x="55" y="85"/>
                  </a:cubicBezTo>
                  <a:cubicBezTo>
                    <a:pt x="51" y="58"/>
                    <a:pt x="50" y="38"/>
                    <a:pt x="49" y="25"/>
                  </a:cubicBezTo>
                  <a:cubicBezTo>
                    <a:pt x="38" y="83"/>
                    <a:pt x="30" y="119"/>
                    <a:pt x="27" y="133"/>
                  </a:cubicBezTo>
                  <a:cubicBezTo>
                    <a:pt x="25" y="147"/>
                    <a:pt x="23" y="156"/>
                    <a:pt x="23"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0"/>
            <p:cNvSpPr>
              <a:spLocks noEditPoints="1"/>
            </p:cNvSpPr>
            <p:nvPr/>
          </p:nvSpPr>
          <p:spPr bwMode="auto">
            <a:xfrm>
              <a:off x="780" y="2630"/>
              <a:ext cx="127" cy="331"/>
            </a:xfrm>
            <a:custGeom>
              <a:avLst/>
              <a:gdLst>
                <a:gd name="T0" fmla="*/ 87 w 91"/>
                <a:gd name="T1" fmla="*/ 0 h 235"/>
                <a:gd name="T2" fmla="*/ 91 w 91"/>
                <a:gd name="T3" fmla="*/ 5 h 235"/>
                <a:gd name="T4" fmla="*/ 90 w 91"/>
                <a:gd name="T5" fmla="*/ 13 h 235"/>
                <a:gd name="T6" fmla="*/ 88 w 91"/>
                <a:gd name="T7" fmla="*/ 24 h 235"/>
                <a:gd name="T8" fmla="*/ 85 w 91"/>
                <a:gd name="T9" fmla="*/ 34 h 235"/>
                <a:gd name="T10" fmla="*/ 80 w 91"/>
                <a:gd name="T11" fmla="*/ 60 h 235"/>
                <a:gd name="T12" fmla="*/ 73 w 91"/>
                <a:gd name="T13" fmla="*/ 94 h 235"/>
                <a:gd name="T14" fmla="*/ 69 w 91"/>
                <a:gd name="T15" fmla="*/ 128 h 235"/>
                <a:gd name="T16" fmla="*/ 66 w 91"/>
                <a:gd name="T17" fmla="*/ 157 h 235"/>
                <a:gd name="T18" fmla="*/ 61 w 91"/>
                <a:gd name="T19" fmla="*/ 177 h 235"/>
                <a:gd name="T20" fmla="*/ 58 w 91"/>
                <a:gd name="T21" fmla="*/ 193 h 235"/>
                <a:gd name="T22" fmla="*/ 57 w 91"/>
                <a:gd name="T23" fmla="*/ 202 h 235"/>
                <a:gd name="T24" fmla="*/ 56 w 91"/>
                <a:gd name="T25" fmla="*/ 213 h 235"/>
                <a:gd name="T26" fmla="*/ 54 w 91"/>
                <a:gd name="T27" fmla="*/ 223 h 235"/>
                <a:gd name="T28" fmla="*/ 43 w 91"/>
                <a:gd name="T29" fmla="*/ 235 h 235"/>
                <a:gd name="T30" fmla="*/ 39 w 91"/>
                <a:gd name="T31" fmla="*/ 232 h 235"/>
                <a:gd name="T32" fmla="*/ 9 w 91"/>
                <a:gd name="T33" fmla="*/ 44 h 235"/>
                <a:gd name="T34" fmla="*/ 6 w 91"/>
                <a:gd name="T35" fmla="*/ 34 h 235"/>
                <a:gd name="T36" fmla="*/ 0 w 91"/>
                <a:gd name="T37" fmla="*/ 10 h 235"/>
                <a:gd name="T38" fmla="*/ 2 w 91"/>
                <a:gd name="T39" fmla="*/ 7 h 235"/>
                <a:gd name="T40" fmla="*/ 5 w 91"/>
                <a:gd name="T41" fmla="*/ 5 h 235"/>
                <a:gd name="T42" fmla="*/ 9 w 91"/>
                <a:gd name="T43" fmla="*/ 8 h 235"/>
                <a:gd name="T44" fmla="*/ 12 w 91"/>
                <a:gd name="T45" fmla="*/ 16 h 235"/>
                <a:gd name="T46" fmla="*/ 14 w 91"/>
                <a:gd name="T47" fmla="*/ 25 h 235"/>
                <a:gd name="T48" fmla="*/ 16 w 91"/>
                <a:gd name="T49" fmla="*/ 34 h 235"/>
                <a:gd name="T50" fmla="*/ 18 w 91"/>
                <a:gd name="T51" fmla="*/ 43 h 235"/>
                <a:gd name="T52" fmla="*/ 21 w 91"/>
                <a:gd name="T53" fmla="*/ 57 h 235"/>
                <a:gd name="T54" fmla="*/ 25 w 91"/>
                <a:gd name="T55" fmla="*/ 73 h 235"/>
                <a:gd name="T56" fmla="*/ 28 w 91"/>
                <a:gd name="T57" fmla="*/ 90 h 235"/>
                <a:gd name="T58" fmla="*/ 32 w 91"/>
                <a:gd name="T59" fmla="*/ 106 h 235"/>
                <a:gd name="T60" fmla="*/ 34 w 91"/>
                <a:gd name="T61" fmla="*/ 124 h 235"/>
                <a:gd name="T62" fmla="*/ 37 w 91"/>
                <a:gd name="T63" fmla="*/ 140 h 235"/>
                <a:gd name="T64" fmla="*/ 40 w 91"/>
                <a:gd name="T65" fmla="*/ 157 h 235"/>
                <a:gd name="T66" fmla="*/ 42 w 91"/>
                <a:gd name="T67" fmla="*/ 173 h 235"/>
                <a:gd name="T68" fmla="*/ 45 w 91"/>
                <a:gd name="T69" fmla="*/ 190 h 235"/>
                <a:gd name="T70" fmla="*/ 47 w 91"/>
                <a:gd name="T71" fmla="*/ 207 h 235"/>
                <a:gd name="T72" fmla="*/ 59 w 91"/>
                <a:gd name="T73" fmla="*/ 142 h 235"/>
                <a:gd name="T74" fmla="*/ 72 w 91"/>
                <a:gd name="T75" fmla="*/ 55 h 235"/>
                <a:gd name="T76" fmla="*/ 83 w 91"/>
                <a:gd name="T77" fmla="*/ 2 h 235"/>
                <a:gd name="T78" fmla="*/ 87 w 91"/>
                <a:gd name="T79" fmla="*/ 0 h 235"/>
                <a:gd name="T80" fmla="*/ 37 w 91"/>
                <a:gd name="T81" fmla="*/ 48 h 235"/>
                <a:gd name="T82" fmla="*/ 37 w 91"/>
                <a:gd name="T83" fmla="*/ 49 h 235"/>
                <a:gd name="T84" fmla="*/ 37 w 91"/>
                <a:gd name="T85" fmla="*/ 49 h 235"/>
                <a:gd name="T86" fmla="*/ 37 w 91"/>
                <a:gd name="T87" fmla="*/ 48 h 235"/>
                <a:gd name="T88" fmla="*/ 47 w 91"/>
                <a:gd name="T89" fmla="*/ 208 h 235"/>
                <a:gd name="T90" fmla="*/ 46 w 91"/>
                <a:gd name="T91" fmla="*/ 208 h 235"/>
                <a:gd name="T92" fmla="*/ 47 w 91"/>
                <a:gd name="T93" fmla="*/ 209 h 235"/>
                <a:gd name="T94" fmla="*/ 47 w 91"/>
                <a:gd name="T95" fmla="*/ 20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 h="235">
                  <a:moveTo>
                    <a:pt x="87" y="0"/>
                  </a:moveTo>
                  <a:cubicBezTo>
                    <a:pt x="90" y="1"/>
                    <a:pt x="91" y="3"/>
                    <a:pt x="91" y="5"/>
                  </a:cubicBezTo>
                  <a:cubicBezTo>
                    <a:pt x="91" y="7"/>
                    <a:pt x="91" y="10"/>
                    <a:pt x="90" y="13"/>
                  </a:cubicBezTo>
                  <a:cubicBezTo>
                    <a:pt x="89" y="16"/>
                    <a:pt x="89" y="20"/>
                    <a:pt x="88" y="24"/>
                  </a:cubicBezTo>
                  <a:cubicBezTo>
                    <a:pt x="87" y="28"/>
                    <a:pt x="86" y="32"/>
                    <a:pt x="85" y="34"/>
                  </a:cubicBezTo>
                  <a:cubicBezTo>
                    <a:pt x="85" y="36"/>
                    <a:pt x="83" y="45"/>
                    <a:pt x="80" y="60"/>
                  </a:cubicBezTo>
                  <a:cubicBezTo>
                    <a:pt x="76" y="75"/>
                    <a:pt x="74" y="86"/>
                    <a:pt x="73" y="94"/>
                  </a:cubicBezTo>
                  <a:cubicBezTo>
                    <a:pt x="72" y="102"/>
                    <a:pt x="70" y="113"/>
                    <a:pt x="69" y="128"/>
                  </a:cubicBezTo>
                  <a:cubicBezTo>
                    <a:pt x="67" y="143"/>
                    <a:pt x="66" y="152"/>
                    <a:pt x="66" y="157"/>
                  </a:cubicBezTo>
                  <a:cubicBezTo>
                    <a:pt x="65" y="162"/>
                    <a:pt x="64" y="169"/>
                    <a:pt x="61" y="177"/>
                  </a:cubicBezTo>
                  <a:cubicBezTo>
                    <a:pt x="59" y="185"/>
                    <a:pt x="58" y="191"/>
                    <a:pt x="58" y="193"/>
                  </a:cubicBezTo>
                  <a:cubicBezTo>
                    <a:pt x="57" y="195"/>
                    <a:pt x="57" y="199"/>
                    <a:pt x="57" y="202"/>
                  </a:cubicBezTo>
                  <a:cubicBezTo>
                    <a:pt x="56" y="206"/>
                    <a:pt x="56" y="210"/>
                    <a:pt x="56" y="213"/>
                  </a:cubicBezTo>
                  <a:cubicBezTo>
                    <a:pt x="55" y="217"/>
                    <a:pt x="55" y="220"/>
                    <a:pt x="54" y="223"/>
                  </a:cubicBezTo>
                  <a:cubicBezTo>
                    <a:pt x="52" y="231"/>
                    <a:pt x="48" y="235"/>
                    <a:pt x="43" y="235"/>
                  </a:cubicBezTo>
                  <a:cubicBezTo>
                    <a:pt x="39" y="232"/>
                    <a:pt x="39" y="232"/>
                    <a:pt x="39" y="232"/>
                  </a:cubicBezTo>
                  <a:cubicBezTo>
                    <a:pt x="39" y="195"/>
                    <a:pt x="29" y="133"/>
                    <a:pt x="9" y="44"/>
                  </a:cubicBezTo>
                  <a:cubicBezTo>
                    <a:pt x="9" y="43"/>
                    <a:pt x="8" y="39"/>
                    <a:pt x="6" y="34"/>
                  </a:cubicBezTo>
                  <a:cubicBezTo>
                    <a:pt x="2" y="19"/>
                    <a:pt x="0" y="11"/>
                    <a:pt x="0" y="10"/>
                  </a:cubicBezTo>
                  <a:cubicBezTo>
                    <a:pt x="0" y="9"/>
                    <a:pt x="1" y="8"/>
                    <a:pt x="2" y="7"/>
                  </a:cubicBezTo>
                  <a:cubicBezTo>
                    <a:pt x="3" y="6"/>
                    <a:pt x="4" y="5"/>
                    <a:pt x="5" y="5"/>
                  </a:cubicBezTo>
                  <a:cubicBezTo>
                    <a:pt x="6" y="5"/>
                    <a:pt x="7" y="6"/>
                    <a:pt x="9" y="8"/>
                  </a:cubicBezTo>
                  <a:cubicBezTo>
                    <a:pt x="10" y="10"/>
                    <a:pt x="11" y="13"/>
                    <a:pt x="12" y="16"/>
                  </a:cubicBezTo>
                  <a:cubicBezTo>
                    <a:pt x="13" y="19"/>
                    <a:pt x="14" y="22"/>
                    <a:pt x="14" y="25"/>
                  </a:cubicBezTo>
                  <a:cubicBezTo>
                    <a:pt x="15" y="28"/>
                    <a:pt x="16" y="31"/>
                    <a:pt x="16" y="34"/>
                  </a:cubicBezTo>
                  <a:cubicBezTo>
                    <a:pt x="17" y="37"/>
                    <a:pt x="17" y="40"/>
                    <a:pt x="18" y="43"/>
                  </a:cubicBezTo>
                  <a:cubicBezTo>
                    <a:pt x="19" y="46"/>
                    <a:pt x="20" y="51"/>
                    <a:pt x="21" y="57"/>
                  </a:cubicBezTo>
                  <a:cubicBezTo>
                    <a:pt x="23" y="63"/>
                    <a:pt x="24" y="68"/>
                    <a:pt x="25" y="73"/>
                  </a:cubicBezTo>
                  <a:cubicBezTo>
                    <a:pt x="26" y="78"/>
                    <a:pt x="27" y="84"/>
                    <a:pt x="28" y="90"/>
                  </a:cubicBezTo>
                  <a:cubicBezTo>
                    <a:pt x="30" y="97"/>
                    <a:pt x="31" y="103"/>
                    <a:pt x="32" y="106"/>
                  </a:cubicBezTo>
                  <a:cubicBezTo>
                    <a:pt x="32" y="110"/>
                    <a:pt x="33" y="116"/>
                    <a:pt x="34" y="124"/>
                  </a:cubicBezTo>
                  <a:cubicBezTo>
                    <a:pt x="36" y="131"/>
                    <a:pt x="37" y="137"/>
                    <a:pt x="37" y="140"/>
                  </a:cubicBezTo>
                  <a:cubicBezTo>
                    <a:pt x="38" y="143"/>
                    <a:pt x="39" y="148"/>
                    <a:pt x="40" y="157"/>
                  </a:cubicBezTo>
                  <a:cubicBezTo>
                    <a:pt x="41" y="165"/>
                    <a:pt x="42" y="171"/>
                    <a:pt x="42" y="173"/>
                  </a:cubicBezTo>
                  <a:cubicBezTo>
                    <a:pt x="42" y="175"/>
                    <a:pt x="43" y="181"/>
                    <a:pt x="45" y="190"/>
                  </a:cubicBezTo>
                  <a:cubicBezTo>
                    <a:pt x="46" y="200"/>
                    <a:pt x="47" y="205"/>
                    <a:pt x="47" y="207"/>
                  </a:cubicBezTo>
                  <a:cubicBezTo>
                    <a:pt x="52" y="191"/>
                    <a:pt x="56" y="170"/>
                    <a:pt x="59" y="142"/>
                  </a:cubicBezTo>
                  <a:cubicBezTo>
                    <a:pt x="62" y="114"/>
                    <a:pt x="66" y="85"/>
                    <a:pt x="72" y="55"/>
                  </a:cubicBezTo>
                  <a:cubicBezTo>
                    <a:pt x="78" y="26"/>
                    <a:pt x="82" y="8"/>
                    <a:pt x="83" y="2"/>
                  </a:cubicBezTo>
                  <a:lnTo>
                    <a:pt x="87" y="0"/>
                  </a:lnTo>
                  <a:close/>
                  <a:moveTo>
                    <a:pt x="37" y="48"/>
                  </a:moveTo>
                  <a:cubicBezTo>
                    <a:pt x="37" y="49"/>
                    <a:pt x="37" y="49"/>
                    <a:pt x="37" y="49"/>
                  </a:cubicBezTo>
                  <a:cubicBezTo>
                    <a:pt x="37" y="49"/>
                    <a:pt x="37" y="49"/>
                    <a:pt x="37" y="49"/>
                  </a:cubicBezTo>
                  <a:cubicBezTo>
                    <a:pt x="37" y="48"/>
                    <a:pt x="37" y="48"/>
                    <a:pt x="37" y="48"/>
                  </a:cubicBezTo>
                  <a:close/>
                  <a:moveTo>
                    <a:pt x="47" y="208"/>
                  </a:moveTo>
                  <a:cubicBezTo>
                    <a:pt x="46" y="208"/>
                    <a:pt x="46" y="208"/>
                    <a:pt x="46" y="208"/>
                  </a:cubicBezTo>
                  <a:cubicBezTo>
                    <a:pt x="47" y="209"/>
                    <a:pt x="47" y="209"/>
                    <a:pt x="47" y="209"/>
                  </a:cubicBezTo>
                  <a:lnTo>
                    <a:pt x="47"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1"/>
            <p:cNvSpPr/>
            <p:nvPr/>
          </p:nvSpPr>
          <p:spPr bwMode="auto">
            <a:xfrm>
              <a:off x="952" y="2641"/>
              <a:ext cx="70" cy="320"/>
            </a:xfrm>
            <a:custGeom>
              <a:avLst/>
              <a:gdLst>
                <a:gd name="T0" fmla="*/ 1 w 50"/>
                <a:gd name="T1" fmla="*/ 220 h 227"/>
                <a:gd name="T2" fmla="*/ 1 w 50"/>
                <a:gd name="T3" fmla="*/ 212 h 227"/>
                <a:gd name="T4" fmla="*/ 0 w 50"/>
                <a:gd name="T5" fmla="*/ 210 h 227"/>
                <a:gd name="T6" fmla="*/ 2 w 50"/>
                <a:gd name="T7" fmla="*/ 196 h 227"/>
                <a:gd name="T8" fmla="*/ 1 w 50"/>
                <a:gd name="T9" fmla="*/ 152 h 227"/>
                <a:gd name="T10" fmla="*/ 3 w 50"/>
                <a:gd name="T11" fmla="*/ 50 h 227"/>
                <a:gd name="T12" fmla="*/ 2 w 50"/>
                <a:gd name="T13" fmla="*/ 9 h 227"/>
                <a:gd name="T14" fmla="*/ 11 w 50"/>
                <a:gd name="T15" fmla="*/ 0 h 227"/>
                <a:gd name="T16" fmla="*/ 17 w 50"/>
                <a:gd name="T17" fmla="*/ 2 h 227"/>
                <a:gd name="T18" fmla="*/ 26 w 50"/>
                <a:gd name="T19" fmla="*/ 3 h 227"/>
                <a:gd name="T20" fmla="*/ 48 w 50"/>
                <a:gd name="T21" fmla="*/ 12 h 227"/>
                <a:gd name="T22" fmla="*/ 41 w 50"/>
                <a:gd name="T23" fmla="*/ 18 h 227"/>
                <a:gd name="T24" fmla="*/ 14 w 50"/>
                <a:gd name="T25" fmla="*/ 12 h 227"/>
                <a:gd name="T26" fmla="*/ 12 w 50"/>
                <a:gd name="T27" fmla="*/ 14 h 227"/>
                <a:gd name="T28" fmla="*/ 13 w 50"/>
                <a:gd name="T29" fmla="*/ 28 h 227"/>
                <a:gd name="T30" fmla="*/ 11 w 50"/>
                <a:gd name="T31" fmla="*/ 81 h 227"/>
                <a:gd name="T32" fmla="*/ 16 w 50"/>
                <a:gd name="T33" fmla="*/ 90 h 227"/>
                <a:gd name="T34" fmla="*/ 27 w 50"/>
                <a:gd name="T35" fmla="*/ 90 h 227"/>
                <a:gd name="T36" fmla="*/ 41 w 50"/>
                <a:gd name="T37" fmla="*/ 96 h 227"/>
                <a:gd name="T38" fmla="*/ 39 w 50"/>
                <a:gd name="T39" fmla="*/ 102 h 227"/>
                <a:gd name="T40" fmla="*/ 33 w 50"/>
                <a:gd name="T41" fmla="*/ 104 h 227"/>
                <a:gd name="T42" fmla="*/ 26 w 50"/>
                <a:gd name="T43" fmla="*/ 102 h 227"/>
                <a:gd name="T44" fmla="*/ 15 w 50"/>
                <a:gd name="T45" fmla="*/ 100 h 227"/>
                <a:gd name="T46" fmla="*/ 14 w 50"/>
                <a:gd name="T47" fmla="*/ 100 h 227"/>
                <a:gd name="T48" fmla="*/ 12 w 50"/>
                <a:gd name="T49" fmla="*/ 102 h 227"/>
                <a:gd name="T50" fmla="*/ 12 w 50"/>
                <a:gd name="T51" fmla="*/ 103 h 227"/>
                <a:gd name="T52" fmla="*/ 13 w 50"/>
                <a:gd name="T53" fmla="*/ 130 h 227"/>
                <a:gd name="T54" fmla="*/ 12 w 50"/>
                <a:gd name="T55" fmla="*/ 178 h 227"/>
                <a:gd name="T56" fmla="*/ 17 w 50"/>
                <a:gd name="T57" fmla="*/ 215 h 227"/>
                <a:gd name="T58" fmla="*/ 27 w 50"/>
                <a:gd name="T59" fmla="*/ 217 h 227"/>
                <a:gd name="T60" fmla="*/ 40 w 50"/>
                <a:gd name="T61" fmla="*/ 217 h 227"/>
                <a:gd name="T62" fmla="*/ 50 w 50"/>
                <a:gd name="T63" fmla="*/ 221 h 227"/>
                <a:gd name="T64" fmla="*/ 35 w 50"/>
                <a:gd name="T65" fmla="*/ 227 h 227"/>
                <a:gd name="T66" fmla="*/ 7 w 50"/>
                <a:gd name="T67" fmla="*/ 227 h 227"/>
                <a:gd name="T68" fmla="*/ 1 w 50"/>
                <a:gd name="T6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227">
                  <a:moveTo>
                    <a:pt x="1" y="220"/>
                  </a:moveTo>
                  <a:cubicBezTo>
                    <a:pt x="1" y="212"/>
                    <a:pt x="1" y="212"/>
                    <a:pt x="1" y="212"/>
                  </a:cubicBezTo>
                  <a:cubicBezTo>
                    <a:pt x="0" y="210"/>
                    <a:pt x="0" y="210"/>
                    <a:pt x="0" y="210"/>
                  </a:cubicBezTo>
                  <a:cubicBezTo>
                    <a:pt x="1" y="206"/>
                    <a:pt x="2" y="201"/>
                    <a:pt x="2" y="196"/>
                  </a:cubicBezTo>
                  <a:cubicBezTo>
                    <a:pt x="1" y="152"/>
                    <a:pt x="1" y="152"/>
                    <a:pt x="1" y="152"/>
                  </a:cubicBezTo>
                  <a:cubicBezTo>
                    <a:pt x="3" y="50"/>
                    <a:pt x="3" y="50"/>
                    <a:pt x="3" y="50"/>
                  </a:cubicBezTo>
                  <a:cubicBezTo>
                    <a:pt x="2" y="9"/>
                    <a:pt x="2" y="9"/>
                    <a:pt x="2" y="9"/>
                  </a:cubicBezTo>
                  <a:cubicBezTo>
                    <a:pt x="2" y="3"/>
                    <a:pt x="5" y="0"/>
                    <a:pt x="11" y="0"/>
                  </a:cubicBezTo>
                  <a:cubicBezTo>
                    <a:pt x="14" y="0"/>
                    <a:pt x="16" y="1"/>
                    <a:pt x="17" y="2"/>
                  </a:cubicBezTo>
                  <a:cubicBezTo>
                    <a:pt x="17" y="2"/>
                    <a:pt x="21" y="3"/>
                    <a:pt x="26" y="3"/>
                  </a:cubicBezTo>
                  <a:cubicBezTo>
                    <a:pt x="40" y="5"/>
                    <a:pt x="47" y="8"/>
                    <a:pt x="48" y="12"/>
                  </a:cubicBezTo>
                  <a:cubicBezTo>
                    <a:pt x="48" y="14"/>
                    <a:pt x="46" y="16"/>
                    <a:pt x="41" y="18"/>
                  </a:cubicBezTo>
                  <a:cubicBezTo>
                    <a:pt x="29" y="14"/>
                    <a:pt x="20" y="12"/>
                    <a:pt x="14" y="12"/>
                  </a:cubicBezTo>
                  <a:cubicBezTo>
                    <a:pt x="12" y="14"/>
                    <a:pt x="12" y="14"/>
                    <a:pt x="12" y="14"/>
                  </a:cubicBezTo>
                  <a:cubicBezTo>
                    <a:pt x="12" y="17"/>
                    <a:pt x="13" y="22"/>
                    <a:pt x="13" y="28"/>
                  </a:cubicBezTo>
                  <a:cubicBezTo>
                    <a:pt x="11" y="81"/>
                    <a:pt x="11" y="81"/>
                    <a:pt x="11" y="81"/>
                  </a:cubicBezTo>
                  <a:cubicBezTo>
                    <a:pt x="11" y="87"/>
                    <a:pt x="13" y="90"/>
                    <a:pt x="16" y="90"/>
                  </a:cubicBezTo>
                  <a:cubicBezTo>
                    <a:pt x="27" y="90"/>
                    <a:pt x="27" y="90"/>
                    <a:pt x="27" y="90"/>
                  </a:cubicBezTo>
                  <a:cubicBezTo>
                    <a:pt x="36" y="90"/>
                    <a:pt x="40" y="92"/>
                    <a:pt x="41" y="96"/>
                  </a:cubicBezTo>
                  <a:cubicBezTo>
                    <a:pt x="41" y="98"/>
                    <a:pt x="40" y="100"/>
                    <a:pt x="39" y="102"/>
                  </a:cubicBezTo>
                  <a:cubicBezTo>
                    <a:pt x="38" y="104"/>
                    <a:pt x="36" y="104"/>
                    <a:pt x="33" y="104"/>
                  </a:cubicBezTo>
                  <a:cubicBezTo>
                    <a:pt x="30" y="104"/>
                    <a:pt x="28" y="104"/>
                    <a:pt x="26" y="102"/>
                  </a:cubicBezTo>
                  <a:cubicBezTo>
                    <a:pt x="15" y="100"/>
                    <a:pt x="15" y="100"/>
                    <a:pt x="15" y="100"/>
                  </a:cubicBezTo>
                  <a:cubicBezTo>
                    <a:pt x="14" y="100"/>
                    <a:pt x="14" y="100"/>
                    <a:pt x="14" y="100"/>
                  </a:cubicBezTo>
                  <a:cubicBezTo>
                    <a:pt x="12" y="102"/>
                    <a:pt x="12" y="102"/>
                    <a:pt x="12" y="102"/>
                  </a:cubicBezTo>
                  <a:cubicBezTo>
                    <a:pt x="12" y="103"/>
                    <a:pt x="12" y="103"/>
                    <a:pt x="12" y="103"/>
                  </a:cubicBezTo>
                  <a:cubicBezTo>
                    <a:pt x="12" y="109"/>
                    <a:pt x="13" y="118"/>
                    <a:pt x="13" y="130"/>
                  </a:cubicBezTo>
                  <a:cubicBezTo>
                    <a:pt x="12" y="178"/>
                    <a:pt x="12" y="178"/>
                    <a:pt x="12" y="178"/>
                  </a:cubicBezTo>
                  <a:cubicBezTo>
                    <a:pt x="12" y="200"/>
                    <a:pt x="13" y="213"/>
                    <a:pt x="17" y="215"/>
                  </a:cubicBezTo>
                  <a:cubicBezTo>
                    <a:pt x="19" y="217"/>
                    <a:pt x="22" y="217"/>
                    <a:pt x="27" y="217"/>
                  </a:cubicBezTo>
                  <a:cubicBezTo>
                    <a:pt x="40" y="217"/>
                    <a:pt x="40" y="217"/>
                    <a:pt x="40" y="217"/>
                  </a:cubicBezTo>
                  <a:cubicBezTo>
                    <a:pt x="47" y="217"/>
                    <a:pt x="50" y="218"/>
                    <a:pt x="50" y="221"/>
                  </a:cubicBezTo>
                  <a:cubicBezTo>
                    <a:pt x="50" y="225"/>
                    <a:pt x="45" y="227"/>
                    <a:pt x="35" y="227"/>
                  </a:cubicBezTo>
                  <a:cubicBezTo>
                    <a:pt x="7" y="227"/>
                    <a:pt x="7" y="227"/>
                    <a:pt x="7" y="227"/>
                  </a:cubicBezTo>
                  <a:cubicBezTo>
                    <a:pt x="3" y="227"/>
                    <a:pt x="1" y="225"/>
                    <a:pt x="1"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2"/>
            <p:cNvSpPr/>
            <p:nvPr/>
          </p:nvSpPr>
          <p:spPr bwMode="auto">
            <a:xfrm>
              <a:off x="1067" y="2645"/>
              <a:ext cx="71" cy="316"/>
            </a:xfrm>
            <a:custGeom>
              <a:avLst/>
              <a:gdLst>
                <a:gd name="T0" fmla="*/ 13 w 51"/>
                <a:gd name="T1" fmla="*/ 212 h 224"/>
                <a:gd name="T2" fmla="*/ 45 w 51"/>
                <a:gd name="T3" fmla="*/ 213 h 224"/>
                <a:gd name="T4" fmla="*/ 46 w 51"/>
                <a:gd name="T5" fmla="*/ 213 h 224"/>
                <a:gd name="T6" fmla="*/ 49 w 51"/>
                <a:gd name="T7" fmla="*/ 215 h 224"/>
                <a:gd name="T8" fmla="*/ 51 w 51"/>
                <a:gd name="T9" fmla="*/ 219 h 224"/>
                <a:gd name="T10" fmla="*/ 45 w 51"/>
                <a:gd name="T11" fmla="*/ 223 h 224"/>
                <a:gd name="T12" fmla="*/ 17 w 51"/>
                <a:gd name="T13" fmla="*/ 223 h 224"/>
                <a:gd name="T14" fmla="*/ 18 w 51"/>
                <a:gd name="T15" fmla="*/ 223 h 224"/>
                <a:gd name="T16" fmla="*/ 5 w 51"/>
                <a:gd name="T17" fmla="*/ 224 h 224"/>
                <a:gd name="T18" fmla="*/ 0 w 51"/>
                <a:gd name="T19" fmla="*/ 217 h 224"/>
                <a:gd name="T20" fmla="*/ 0 w 51"/>
                <a:gd name="T21" fmla="*/ 205 h 224"/>
                <a:gd name="T22" fmla="*/ 2 w 51"/>
                <a:gd name="T23" fmla="*/ 25 h 224"/>
                <a:gd name="T24" fmla="*/ 4 w 51"/>
                <a:gd name="T25" fmla="*/ 3 h 224"/>
                <a:gd name="T26" fmla="*/ 6 w 51"/>
                <a:gd name="T27" fmla="*/ 0 h 224"/>
                <a:gd name="T28" fmla="*/ 12 w 51"/>
                <a:gd name="T29" fmla="*/ 2 h 224"/>
                <a:gd name="T30" fmla="*/ 12 w 51"/>
                <a:gd name="T31" fmla="*/ 28 h 224"/>
                <a:gd name="T32" fmla="*/ 12 w 51"/>
                <a:gd name="T33" fmla="*/ 102 h 224"/>
                <a:gd name="T34" fmla="*/ 11 w 51"/>
                <a:gd name="T35" fmla="*/ 131 h 224"/>
                <a:gd name="T36" fmla="*/ 12 w 51"/>
                <a:gd name="T37" fmla="*/ 159 h 224"/>
                <a:gd name="T38" fmla="*/ 11 w 51"/>
                <a:gd name="T39" fmla="*/ 162 h 224"/>
                <a:gd name="T40" fmla="*/ 11 w 51"/>
                <a:gd name="T41" fmla="*/ 162 h 224"/>
                <a:gd name="T42" fmla="*/ 11 w 51"/>
                <a:gd name="T43" fmla="*/ 164 h 224"/>
                <a:gd name="T44" fmla="*/ 12 w 51"/>
                <a:gd name="T45" fmla="*/ 169 h 224"/>
                <a:gd name="T46" fmla="*/ 11 w 51"/>
                <a:gd name="T47" fmla="*/ 202 h 224"/>
                <a:gd name="T48" fmla="*/ 11 w 51"/>
                <a:gd name="T49" fmla="*/ 204 h 224"/>
                <a:gd name="T50" fmla="*/ 11 w 51"/>
                <a:gd name="T51" fmla="*/ 211 h 224"/>
                <a:gd name="T52" fmla="*/ 13 w 51"/>
                <a:gd name="T53" fmla="*/ 2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224">
                  <a:moveTo>
                    <a:pt x="13" y="212"/>
                  </a:moveTo>
                  <a:cubicBezTo>
                    <a:pt x="45" y="213"/>
                    <a:pt x="45" y="213"/>
                    <a:pt x="45" y="213"/>
                  </a:cubicBezTo>
                  <a:cubicBezTo>
                    <a:pt x="46" y="213"/>
                    <a:pt x="46" y="213"/>
                    <a:pt x="46" y="213"/>
                  </a:cubicBezTo>
                  <a:cubicBezTo>
                    <a:pt x="47" y="213"/>
                    <a:pt x="48" y="214"/>
                    <a:pt x="49" y="215"/>
                  </a:cubicBezTo>
                  <a:cubicBezTo>
                    <a:pt x="50" y="216"/>
                    <a:pt x="51" y="218"/>
                    <a:pt x="51" y="219"/>
                  </a:cubicBezTo>
                  <a:cubicBezTo>
                    <a:pt x="51" y="221"/>
                    <a:pt x="49" y="223"/>
                    <a:pt x="45" y="223"/>
                  </a:cubicBezTo>
                  <a:cubicBezTo>
                    <a:pt x="39" y="223"/>
                    <a:pt x="30" y="223"/>
                    <a:pt x="17" y="223"/>
                  </a:cubicBezTo>
                  <a:cubicBezTo>
                    <a:pt x="18" y="223"/>
                    <a:pt x="18" y="223"/>
                    <a:pt x="18" y="223"/>
                  </a:cubicBezTo>
                  <a:cubicBezTo>
                    <a:pt x="5" y="224"/>
                    <a:pt x="5" y="224"/>
                    <a:pt x="5" y="224"/>
                  </a:cubicBezTo>
                  <a:cubicBezTo>
                    <a:pt x="2" y="224"/>
                    <a:pt x="0" y="222"/>
                    <a:pt x="0" y="217"/>
                  </a:cubicBezTo>
                  <a:cubicBezTo>
                    <a:pt x="0" y="214"/>
                    <a:pt x="0" y="211"/>
                    <a:pt x="0" y="205"/>
                  </a:cubicBezTo>
                  <a:cubicBezTo>
                    <a:pt x="2" y="25"/>
                    <a:pt x="2" y="25"/>
                    <a:pt x="2" y="25"/>
                  </a:cubicBezTo>
                  <a:cubicBezTo>
                    <a:pt x="4" y="3"/>
                    <a:pt x="4" y="3"/>
                    <a:pt x="4" y="3"/>
                  </a:cubicBezTo>
                  <a:cubicBezTo>
                    <a:pt x="4" y="1"/>
                    <a:pt x="5" y="0"/>
                    <a:pt x="6" y="0"/>
                  </a:cubicBezTo>
                  <a:cubicBezTo>
                    <a:pt x="12" y="2"/>
                    <a:pt x="12" y="2"/>
                    <a:pt x="12" y="2"/>
                  </a:cubicBezTo>
                  <a:cubicBezTo>
                    <a:pt x="12" y="28"/>
                    <a:pt x="12" y="28"/>
                    <a:pt x="12" y="28"/>
                  </a:cubicBezTo>
                  <a:cubicBezTo>
                    <a:pt x="12" y="102"/>
                    <a:pt x="12" y="102"/>
                    <a:pt x="12" y="102"/>
                  </a:cubicBezTo>
                  <a:cubicBezTo>
                    <a:pt x="11" y="121"/>
                    <a:pt x="11" y="130"/>
                    <a:pt x="11" y="131"/>
                  </a:cubicBezTo>
                  <a:cubicBezTo>
                    <a:pt x="12" y="159"/>
                    <a:pt x="12" y="159"/>
                    <a:pt x="12" y="159"/>
                  </a:cubicBezTo>
                  <a:cubicBezTo>
                    <a:pt x="11" y="162"/>
                    <a:pt x="11" y="162"/>
                    <a:pt x="11" y="162"/>
                  </a:cubicBezTo>
                  <a:cubicBezTo>
                    <a:pt x="11" y="162"/>
                    <a:pt x="11" y="162"/>
                    <a:pt x="11" y="162"/>
                  </a:cubicBezTo>
                  <a:cubicBezTo>
                    <a:pt x="11" y="164"/>
                    <a:pt x="11" y="164"/>
                    <a:pt x="11" y="164"/>
                  </a:cubicBezTo>
                  <a:cubicBezTo>
                    <a:pt x="11" y="166"/>
                    <a:pt x="11" y="168"/>
                    <a:pt x="12" y="169"/>
                  </a:cubicBezTo>
                  <a:cubicBezTo>
                    <a:pt x="11" y="202"/>
                    <a:pt x="11" y="202"/>
                    <a:pt x="11" y="202"/>
                  </a:cubicBezTo>
                  <a:cubicBezTo>
                    <a:pt x="11" y="204"/>
                    <a:pt x="11" y="204"/>
                    <a:pt x="11" y="204"/>
                  </a:cubicBezTo>
                  <a:cubicBezTo>
                    <a:pt x="11" y="207"/>
                    <a:pt x="11" y="210"/>
                    <a:pt x="11" y="211"/>
                  </a:cubicBezTo>
                  <a:cubicBezTo>
                    <a:pt x="11" y="212"/>
                    <a:pt x="12" y="212"/>
                    <a:pt x="13"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Freeform 35"/>
          <p:cNvSpPr>
            <a:spLocks noEditPoints="1"/>
          </p:cNvSpPr>
          <p:nvPr/>
        </p:nvSpPr>
        <p:spPr bwMode="auto">
          <a:xfrm>
            <a:off x="5529688" y="5387607"/>
            <a:ext cx="1023805" cy="906683"/>
          </a:xfrm>
          <a:custGeom>
            <a:avLst/>
            <a:gdLst>
              <a:gd name="T0" fmla="*/ 206 w 212"/>
              <a:gd name="T1" fmla="*/ 92 h 187"/>
              <a:gd name="T2" fmla="*/ 101 w 212"/>
              <a:gd name="T3" fmla="*/ 27 h 187"/>
              <a:gd name="T4" fmla="*/ 90 w 212"/>
              <a:gd name="T5" fmla="*/ 21 h 187"/>
              <a:gd name="T6" fmla="*/ 94 w 212"/>
              <a:gd name="T7" fmla="*/ 14 h 187"/>
              <a:gd name="T8" fmla="*/ 93 w 212"/>
              <a:gd name="T9" fmla="*/ 11 h 187"/>
              <a:gd name="T10" fmla="*/ 74 w 212"/>
              <a:gd name="T11" fmla="*/ 2 h 187"/>
              <a:gd name="T12" fmla="*/ 69 w 212"/>
              <a:gd name="T13" fmla="*/ 9 h 187"/>
              <a:gd name="T14" fmla="*/ 58 w 212"/>
              <a:gd name="T15" fmla="*/ 6 h 187"/>
              <a:gd name="T16" fmla="*/ 56 w 212"/>
              <a:gd name="T17" fmla="*/ 6 h 187"/>
              <a:gd name="T18" fmla="*/ 55 w 212"/>
              <a:gd name="T19" fmla="*/ 7 h 187"/>
              <a:gd name="T20" fmla="*/ 54 w 212"/>
              <a:gd name="T21" fmla="*/ 8 h 187"/>
              <a:gd name="T22" fmla="*/ 0 w 212"/>
              <a:gd name="T23" fmla="*/ 91 h 187"/>
              <a:gd name="T24" fmla="*/ 2 w 212"/>
              <a:gd name="T25" fmla="*/ 94 h 187"/>
              <a:gd name="T26" fmla="*/ 6 w 212"/>
              <a:gd name="T27" fmla="*/ 106 h 187"/>
              <a:gd name="T28" fmla="*/ 54 w 212"/>
              <a:gd name="T29" fmla="*/ 137 h 187"/>
              <a:gd name="T30" fmla="*/ 104 w 212"/>
              <a:gd name="T31" fmla="*/ 168 h 187"/>
              <a:gd name="T32" fmla="*/ 143 w 212"/>
              <a:gd name="T33" fmla="*/ 186 h 187"/>
              <a:gd name="T34" fmla="*/ 144 w 212"/>
              <a:gd name="T35" fmla="*/ 186 h 187"/>
              <a:gd name="T36" fmla="*/ 146 w 212"/>
              <a:gd name="T37" fmla="*/ 186 h 187"/>
              <a:gd name="T38" fmla="*/ 174 w 212"/>
              <a:gd name="T39" fmla="*/ 151 h 187"/>
              <a:gd name="T40" fmla="*/ 209 w 212"/>
              <a:gd name="T41" fmla="*/ 98 h 187"/>
              <a:gd name="T42" fmla="*/ 209 w 212"/>
              <a:gd name="T43" fmla="*/ 97 h 187"/>
              <a:gd name="T44" fmla="*/ 210 w 212"/>
              <a:gd name="T45" fmla="*/ 96 h 187"/>
              <a:gd name="T46" fmla="*/ 206 w 212"/>
              <a:gd name="T47" fmla="*/ 92 h 187"/>
              <a:gd name="T48" fmla="*/ 72 w 212"/>
              <a:gd name="T49" fmla="*/ 10 h 187"/>
              <a:gd name="T50" fmla="*/ 76 w 212"/>
              <a:gd name="T51" fmla="*/ 6 h 187"/>
              <a:gd name="T52" fmla="*/ 82 w 212"/>
              <a:gd name="T53" fmla="*/ 10 h 187"/>
              <a:gd name="T54" fmla="*/ 89 w 212"/>
              <a:gd name="T55" fmla="*/ 14 h 187"/>
              <a:gd name="T56" fmla="*/ 86 w 212"/>
              <a:gd name="T57" fmla="*/ 19 h 187"/>
              <a:gd name="T58" fmla="*/ 72 w 212"/>
              <a:gd name="T59" fmla="*/ 11 h 187"/>
              <a:gd name="T60" fmla="*/ 72 w 212"/>
              <a:gd name="T61" fmla="*/ 10 h 187"/>
              <a:gd name="T62" fmla="*/ 144 w 212"/>
              <a:gd name="T63" fmla="*/ 182 h 187"/>
              <a:gd name="T64" fmla="*/ 143 w 212"/>
              <a:gd name="T65" fmla="*/ 182 h 187"/>
              <a:gd name="T66" fmla="*/ 73 w 212"/>
              <a:gd name="T67" fmla="*/ 143 h 187"/>
              <a:gd name="T68" fmla="*/ 5 w 212"/>
              <a:gd name="T69" fmla="*/ 91 h 187"/>
              <a:gd name="T70" fmla="*/ 5 w 212"/>
              <a:gd name="T71" fmla="*/ 90 h 187"/>
              <a:gd name="T72" fmla="*/ 42 w 212"/>
              <a:gd name="T73" fmla="*/ 34 h 187"/>
              <a:gd name="T74" fmla="*/ 92 w 212"/>
              <a:gd name="T75" fmla="*/ 66 h 187"/>
              <a:gd name="T76" fmla="*/ 58 w 212"/>
              <a:gd name="T77" fmla="*/ 82 h 187"/>
              <a:gd name="T78" fmla="*/ 71 w 212"/>
              <a:gd name="T79" fmla="*/ 131 h 187"/>
              <a:gd name="T80" fmla="*/ 122 w 212"/>
              <a:gd name="T81" fmla="*/ 124 h 187"/>
              <a:gd name="T82" fmla="*/ 128 w 212"/>
              <a:gd name="T83" fmla="*/ 86 h 187"/>
              <a:gd name="T84" fmla="*/ 186 w 212"/>
              <a:gd name="T85" fmla="*/ 116 h 187"/>
              <a:gd name="T86" fmla="*/ 188 w 212"/>
              <a:gd name="T87" fmla="*/ 112 h 187"/>
              <a:gd name="T88" fmla="*/ 121 w 212"/>
              <a:gd name="T89" fmla="*/ 76 h 187"/>
              <a:gd name="T90" fmla="*/ 120 w 212"/>
              <a:gd name="T91" fmla="*/ 76 h 187"/>
              <a:gd name="T92" fmla="*/ 114 w 212"/>
              <a:gd name="T93" fmla="*/ 72 h 187"/>
              <a:gd name="T94" fmla="*/ 44 w 212"/>
              <a:gd name="T95" fmla="*/ 31 h 187"/>
              <a:gd name="T96" fmla="*/ 55 w 212"/>
              <a:gd name="T97" fmla="*/ 13 h 187"/>
              <a:gd name="T98" fmla="*/ 55 w 212"/>
              <a:gd name="T99" fmla="*/ 12 h 187"/>
              <a:gd name="T100" fmla="*/ 98 w 212"/>
              <a:gd name="T101" fmla="*/ 32 h 187"/>
              <a:gd name="T102" fmla="*/ 135 w 212"/>
              <a:gd name="T103" fmla="*/ 53 h 187"/>
              <a:gd name="T104" fmla="*/ 202 w 212"/>
              <a:gd name="T105" fmla="*/ 96 h 187"/>
              <a:gd name="T106" fmla="*/ 175 w 212"/>
              <a:gd name="T107" fmla="*/ 135 h 187"/>
              <a:gd name="T108" fmla="*/ 144 w 212"/>
              <a:gd name="T109" fmla="*/ 182 h 187"/>
              <a:gd name="T110" fmla="*/ 106 w 212"/>
              <a:gd name="T111" fmla="*/ 74 h 187"/>
              <a:gd name="T112" fmla="*/ 118 w 212"/>
              <a:gd name="T113" fmla="*/ 81 h 187"/>
              <a:gd name="T114" fmla="*/ 110 w 212"/>
              <a:gd name="T115" fmla="*/ 130 h 187"/>
              <a:gd name="T116" fmla="*/ 69 w 212"/>
              <a:gd name="T117" fmla="*/ 122 h 187"/>
              <a:gd name="T118" fmla="*/ 67 w 212"/>
              <a:gd name="T119" fmla="*/ 79 h 187"/>
              <a:gd name="T120" fmla="*/ 106 w 212"/>
              <a:gd name="T121" fmla="*/ 7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187">
                <a:moveTo>
                  <a:pt x="206" y="92"/>
                </a:moveTo>
                <a:cubicBezTo>
                  <a:pt x="172" y="70"/>
                  <a:pt x="136" y="48"/>
                  <a:pt x="101" y="27"/>
                </a:cubicBezTo>
                <a:cubicBezTo>
                  <a:pt x="99" y="27"/>
                  <a:pt x="95" y="24"/>
                  <a:pt x="90" y="21"/>
                </a:cubicBezTo>
                <a:cubicBezTo>
                  <a:pt x="91" y="19"/>
                  <a:pt x="93" y="16"/>
                  <a:pt x="94" y="14"/>
                </a:cubicBezTo>
                <a:cubicBezTo>
                  <a:pt x="94" y="13"/>
                  <a:pt x="94" y="12"/>
                  <a:pt x="93" y="11"/>
                </a:cubicBezTo>
                <a:cubicBezTo>
                  <a:pt x="87" y="9"/>
                  <a:pt x="82" y="0"/>
                  <a:pt x="74" y="2"/>
                </a:cubicBezTo>
                <a:cubicBezTo>
                  <a:pt x="71" y="2"/>
                  <a:pt x="68" y="6"/>
                  <a:pt x="69" y="9"/>
                </a:cubicBezTo>
                <a:cubicBezTo>
                  <a:pt x="64" y="7"/>
                  <a:pt x="60" y="6"/>
                  <a:pt x="58" y="6"/>
                </a:cubicBezTo>
                <a:cubicBezTo>
                  <a:pt x="57" y="6"/>
                  <a:pt x="56" y="6"/>
                  <a:pt x="56" y="6"/>
                </a:cubicBezTo>
                <a:cubicBezTo>
                  <a:pt x="56" y="6"/>
                  <a:pt x="55" y="7"/>
                  <a:pt x="55" y="7"/>
                </a:cubicBezTo>
                <a:cubicBezTo>
                  <a:pt x="55" y="7"/>
                  <a:pt x="54" y="8"/>
                  <a:pt x="54" y="8"/>
                </a:cubicBezTo>
                <a:cubicBezTo>
                  <a:pt x="31" y="32"/>
                  <a:pt x="15" y="63"/>
                  <a:pt x="0" y="91"/>
                </a:cubicBezTo>
                <a:cubicBezTo>
                  <a:pt x="0" y="93"/>
                  <a:pt x="1" y="94"/>
                  <a:pt x="2" y="94"/>
                </a:cubicBezTo>
                <a:cubicBezTo>
                  <a:pt x="1" y="98"/>
                  <a:pt x="3" y="101"/>
                  <a:pt x="6" y="106"/>
                </a:cubicBezTo>
                <a:cubicBezTo>
                  <a:pt x="17" y="119"/>
                  <a:pt x="39" y="128"/>
                  <a:pt x="54" y="137"/>
                </a:cubicBezTo>
                <a:cubicBezTo>
                  <a:pt x="70" y="147"/>
                  <a:pt x="87" y="158"/>
                  <a:pt x="104" y="168"/>
                </a:cubicBezTo>
                <a:cubicBezTo>
                  <a:pt x="116" y="175"/>
                  <a:pt x="128" y="186"/>
                  <a:pt x="143" y="186"/>
                </a:cubicBezTo>
                <a:cubicBezTo>
                  <a:pt x="143" y="186"/>
                  <a:pt x="143" y="186"/>
                  <a:pt x="144" y="186"/>
                </a:cubicBezTo>
                <a:cubicBezTo>
                  <a:pt x="144" y="186"/>
                  <a:pt x="145" y="187"/>
                  <a:pt x="146" y="186"/>
                </a:cubicBezTo>
                <a:cubicBezTo>
                  <a:pt x="161" y="180"/>
                  <a:pt x="166" y="165"/>
                  <a:pt x="174" y="151"/>
                </a:cubicBezTo>
                <a:cubicBezTo>
                  <a:pt x="184" y="133"/>
                  <a:pt x="197" y="115"/>
                  <a:pt x="209" y="98"/>
                </a:cubicBezTo>
                <a:cubicBezTo>
                  <a:pt x="209" y="98"/>
                  <a:pt x="209" y="97"/>
                  <a:pt x="209" y="97"/>
                </a:cubicBezTo>
                <a:cubicBezTo>
                  <a:pt x="209" y="97"/>
                  <a:pt x="210" y="97"/>
                  <a:pt x="210" y="96"/>
                </a:cubicBezTo>
                <a:cubicBezTo>
                  <a:pt x="212" y="94"/>
                  <a:pt x="208" y="91"/>
                  <a:pt x="206" y="92"/>
                </a:cubicBezTo>
                <a:close/>
                <a:moveTo>
                  <a:pt x="72" y="10"/>
                </a:moveTo>
                <a:cubicBezTo>
                  <a:pt x="71" y="8"/>
                  <a:pt x="74" y="6"/>
                  <a:pt x="76" y="6"/>
                </a:cubicBezTo>
                <a:cubicBezTo>
                  <a:pt x="78" y="6"/>
                  <a:pt x="80" y="8"/>
                  <a:pt x="82" y="10"/>
                </a:cubicBezTo>
                <a:cubicBezTo>
                  <a:pt x="84" y="11"/>
                  <a:pt x="86" y="13"/>
                  <a:pt x="89" y="14"/>
                </a:cubicBezTo>
                <a:cubicBezTo>
                  <a:pt x="88" y="16"/>
                  <a:pt x="87" y="17"/>
                  <a:pt x="86" y="19"/>
                </a:cubicBezTo>
                <a:cubicBezTo>
                  <a:pt x="82" y="16"/>
                  <a:pt x="77" y="13"/>
                  <a:pt x="72" y="11"/>
                </a:cubicBezTo>
                <a:cubicBezTo>
                  <a:pt x="72" y="11"/>
                  <a:pt x="72" y="10"/>
                  <a:pt x="72" y="10"/>
                </a:cubicBezTo>
                <a:close/>
                <a:moveTo>
                  <a:pt x="144" y="182"/>
                </a:moveTo>
                <a:cubicBezTo>
                  <a:pt x="144" y="182"/>
                  <a:pt x="144" y="182"/>
                  <a:pt x="143" y="182"/>
                </a:cubicBezTo>
                <a:cubicBezTo>
                  <a:pt x="119" y="175"/>
                  <a:pt x="95" y="156"/>
                  <a:pt x="73" y="143"/>
                </a:cubicBezTo>
                <a:cubicBezTo>
                  <a:pt x="62" y="136"/>
                  <a:pt x="2" y="106"/>
                  <a:pt x="5" y="91"/>
                </a:cubicBezTo>
                <a:cubicBezTo>
                  <a:pt x="6" y="90"/>
                  <a:pt x="6" y="90"/>
                  <a:pt x="5" y="90"/>
                </a:cubicBezTo>
                <a:cubicBezTo>
                  <a:pt x="17" y="71"/>
                  <a:pt x="30" y="52"/>
                  <a:pt x="42" y="34"/>
                </a:cubicBezTo>
                <a:cubicBezTo>
                  <a:pt x="58" y="45"/>
                  <a:pt x="75" y="56"/>
                  <a:pt x="92" y="66"/>
                </a:cubicBezTo>
                <a:cubicBezTo>
                  <a:pt x="79" y="65"/>
                  <a:pt x="66" y="70"/>
                  <a:pt x="58" y="82"/>
                </a:cubicBezTo>
                <a:cubicBezTo>
                  <a:pt x="46" y="100"/>
                  <a:pt x="54" y="119"/>
                  <a:pt x="71" y="131"/>
                </a:cubicBezTo>
                <a:cubicBezTo>
                  <a:pt x="87" y="143"/>
                  <a:pt x="111" y="143"/>
                  <a:pt x="122" y="124"/>
                </a:cubicBezTo>
                <a:cubicBezTo>
                  <a:pt x="127" y="116"/>
                  <a:pt x="132" y="98"/>
                  <a:pt x="128" y="86"/>
                </a:cubicBezTo>
                <a:cubicBezTo>
                  <a:pt x="147" y="97"/>
                  <a:pt x="167" y="106"/>
                  <a:pt x="186" y="116"/>
                </a:cubicBezTo>
                <a:cubicBezTo>
                  <a:pt x="188" y="117"/>
                  <a:pt x="190" y="113"/>
                  <a:pt x="188" y="112"/>
                </a:cubicBezTo>
                <a:cubicBezTo>
                  <a:pt x="166" y="100"/>
                  <a:pt x="143" y="88"/>
                  <a:pt x="121" y="76"/>
                </a:cubicBezTo>
                <a:cubicBezTo>
                  <a:pt x="120" y="76"/>
                  <a:pt x="120" y="76"/>
                  <a:pt x="120" y="76"/>
                </a:cubicBezTo>
                <a:cubicBezTo>
                  <a:pt x="118" y="75"/>
                  <a:pt x="116" y="73"/>
                  <a:pt x="114" y="72"/>
                </a:cubicBezTo>
                <a:cubicBezTo>
                  <a:pt x="90" y="59"/>
                  <a:pt x="68" y="44"/>
                  <a:pt x="44" y="31"/>
                </a:cubicBezTo>
                <a:cubicBezTo>
                  <a:pt x="48" y="25"/>
                  <a:pt x="51" y="19"/>
                  <a:pt x="55" y="13"/>
                </a:cubicBezTo>
                <a:cubicBezTo>
                  <a:pt x="55" y="12"/>
                  <a:pt x="55" y="12"/>
                  <a:pt x="55" y="12"/>
                </a:cubicBezTo>
                <a:cubicBezTo>
                  <a:pt x="56" y="8"/>
                  <a:pt x="95" y="30"/>
                  <a:pt x="98" y="32"/>
                </a:cubicBezTo>
                <a:cubicBezTo>
                  <a:pt x="110" y="39"/>
                  <a:pt x="122" y="46"/>
                  <a:pt x="135" y="53"/>
                </a:cubicBezTo>
                <a:cubicBezTo>
                  <a:pt x="158" y="66"/>
                  <a:pt x="180" y="82"/>
                  <a:pt x="202" y="96"/>
                </a:cubicBezTo>
                <a:cubicBezTo>
                  <a:pt x="193" y="109"/>
                  <a:pt x="184" y="122"/>
                  <a:pt x="175" y="135"/>
                </a:cubicBezTo>
                <a:cubicBezTo>
                  <a:pt x="166" y="149"/>
                  <a:pt x="160" y="172"/>
                  <a:pt x="144" y="182"/>
                </a:cubicBezTo>
                <a:close/>
                <a:moveTo>
                  <a:pt x="106" y="74"/>
                </a:moveTo>
                <a:cubicBezTo>
                  <a:pt x="110" y="76"/>
                  <a:pt x="114" y="79"/>
                  <a:pt x="118" y="81"/>
                </a:cubicBezTo>
                <a:cubicBezTo>
                  <a:pt x="132" y="93"/>
                  <a:pt x="126" y="120"/>
                  <a:pt x="110" y="130"/>
                </a:cubicBezTo>
                <a:cubicBezTo>
                  <a:pt x="97" y="138"/>
                  <a:pt x="80" y="132"/>
                  <a:pt x="69" y="122"/>
                </a:cubicBezTo>
                <a:cubicBezTo>
                  <a:pt x="55" y="111"/>
                  <a:pt x="53" y="92"/>
                  <a:pt x="67" y="79"/>
                </a:cubicBezTo>
                <a:cubicBezTo>
                  <a:pt x="78" y="69"/>
                  <a:pt x="93" y="70"/>
                  <a:pt x="106" y="7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50" name="组合 49"/>
          <p:cNvGrpSpPr/>
          <p:nvPr/>
        </p:nvGrpSpPr>
        <p:grpSpPr>
          <a:xfrm>
            <a:off x="2093368" y="129310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Freeform 8"/>
          <p:cNvSpPr>
            <a:spLocks noEditPoints="1"/>
          </p:cNvSpPr>
          <p:nvPr/>
        </p:nvSpPr>
        <p:spPr bwMode="auto">
          <a:xfrm>
            <a:off x="8367458" y="13809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57" name="Freeform 23"/>
          <p:cNvSpPr>
            <a:spLocks noEditPoints="1"/>
          </p:cNvSpPr>
          <p:nvPr/>
        </p:nvSpPr>
        <p:spPr bwMode="auto">
          <a:xfrm rot="20783204" flipH="1">
            <a:off x="10472230" y="19523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1766000" y="120561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4"/>
          <p:cNvGrpSpPr>
            <a:grpSpLocks noChangeAspect="1"/>
          </p:cNvGrpSpPr>
          <p:nvPr/>
        </p:nvGrpSpPr>
        <p:grpSpPr bwMode="auto">
          <a:xfrm>
            <a:off x="3890487" y="1216442"/>
            <a:ext cx="4411026" cy="4425115"/>
            <a:chOff x="2905" y="1068"/>
            <a:chExt cx="1878" cy="1884"/>
          </a:xfrm>
          <a:solidFill>
            <a:srgbClr val="1F4E79"/>
          </a:solidFill>
        </p:grpSpPr>
        <p:sp>
          <p:nvSpPr>
            <p:cNvPr id="5" name="Freeform 5"/>
            <p:cNvSpPr>
              <a:spLocks noEditPoints="1"/>
            </p:cNvSpPr>
            <p:nvPr/>
          </p:nvSpPr>
          <p:spPr bwMode="auto">
            <a:xfrm>
              <a:off x="2905" y="1068"/>
              <a:ext cx="1878" cy="1884"/>
            </a:xfrm>
            <a:custGeom>
              <a:avLst/>
              <a:gdLst>
                <a:gd name="T0" fmla="*/ 139 w 689"/>
                <a:gd name="T1" fmla="*/ 95 h 691"/>
                <a:gd name="T2" fmla="*/ 234 w 689"/>
                <a:gd name="T3" fmla="*/ 669 h 691"/>
                <a:gd name="T4" fmla="*/ 241 w 689"/>
                <a:gd name="T5" fmla="*/ 670 h 691"/>
                <a:gd name="T6" fmla="*/ 319 w 689"/>
                <a:gd name="T7" fmla="*/ 669 h 691"/>
                <a:gd name="T8" fmla="*/ 275 w 689"/>
                <a:gd name="T9" fmla="*/ 588 h 691"/>
                <a:gd name="T10" fmla="*/ 173 w 689"/>
                <a:gd name="T11" fmla="*/ 184 h 691"/>
                <a:gd name="T12" fmla="*/ 564 w 689"/>
                <a:gd name="T13" fmla="*/ 253 h 691"/>
                <a:gd name="T14" fmla="*/ 477 w 689"/>
                <a:gd name="T15" fmla="*/ 559 h 691"/>
                <a:gd name="T16" fmla="*/ 451 w 689"/>
                <a:gd name="T17" fmla="*/ 559 h 691"/>
                <a:gd name="T18" fmla="*/ 437 w 689"/>
                <a:gd name="T19" fmla="*/ 560 h 691"/>
                <a:gd name="T20" fmla="*/ 419 w 689"/>
                <a:gd name="T21" fmla="*/ 588 h 691"/>
                <a:gd name="T22" fmla="*/ 387 w 689"/>
                <a:gd name="T23" fmla="*/ 604 h 691"/>
                <a:gd name="T24" fmla="*/ 466 w 689"/>
                <a:gd name="T25" fmla="*/ 665 h 691"/>
                <a:gd name="T26" fmla="*/ 498 w 689"/>
                <a:gd name="T27" fmla="*/ 654 h 691"/>
                <a:gd name="T28" fmla="*/ 516 w 689"/>
                <a:gd name="T29" fmla="*/ 637 h 691"/>
                <a:gd name="T30" fmla="*/ 330 w 689"/>
                <a:gd name="T31" fmla="*/ 626 h 691"/>
                <a:gd name="T32" fmla="*/ 317 w 689"/>
                <a:gd name="T33" fmla="*/ 664 h 691"/>
                <a:gd name="T34" fmla="*/ 276 w 689"/>
                <a:gd name="T35" fmla="*/ 595 h 691"/>
                <a:gd name="T36" fmla="*/ 314 w 689"/>
                <a:gd name="T37" fmla="*/ 665 h 691"/>
                <a:gd name="T38" fmla="*/ 240 w 689"/>
                <a:gd name="T39" fmla="*/ 651 h 691"/>
                <a:gd name="T40" fmla="*/ 256 w 689"/>
                <a:gd name="T41" fmla="*/ 642 h 691"/>
                <a:gd name="T42" fmla="*/ 267 w 689"/>
                <a:gd name="T43" fmla="*/ 614 h 691"/>
                <a:gd name="T44" fmla="*/ 402 w 689"/>
                <a:gd name="T45" fmla="*/ 662 h 691"/>
                <a:gd name="T46" fmla="*/ 419 w 689"/>
                <a:gd name="T47" fmla="*/ 592 h 691"/>
                <a:gd name="T48" fmla="*/ 402 w 689"/>
                <a:gd name="T49" fmla="*/ 662 h 691"/>
                <a:gd name="T50" fmla="*/ 497 w 689"/>
                <a:gd name="T51" fmla="*/ 648 h 691"/>
                <a:gd name="T52" fmla="*/ 493 w 689"/>
                <a:gd name="T53" fmla="*/ 648 h 691"/>
                <a:gd name="T54" fmla="*/ 484 w 689"/>
                <a:gd name="T55" fmla="*/ 658 h 691"/>
                <a:gd name="T56" fmla="*/ 481 w 689"/>
                <a:gd name="T57" fmla="*/ 654 h 691"/>
                <a:gd name="T58" fmla="*/ 462 w 689"/>
                <a:gd name="T59" fmla="*/ 656 h 691"/>
                <a:gd name="T60" fmla="*/ 428 w 689"/>
                <a:gd name="T61" fmla="*/ 599 h 691"/>
                <a:gd name="T62" fmla="*/ 435 w 689"/>
                <a:gd name="T63" fmla="*/ 573 h 691"/>
                <a:gd name="T64" fmla="*/ 439 w 689"/>
                <a:gd name="T65" fmla="*/ 566 h 691"/>
                <a:gd name="T66" fmla="*/ 453 w 689"/>
                <a:gd name="T67" fmla="*/ 567 h 691"/>
                <a:gd name="T68" fmla="*/ 460 w 689"/>
                <a:gd name="T69" fmla="*/ 556 h 691"/>
                <a:gd name="T70" fmla="*/ 469 w 689"/>
                <a:gd name="T71" fmla="*/ 564 h 691"/>
                <a:gd name="T72" fmla="*/ 509 w 689"/>
                <a:gd name="T73" fmla="*/ 636 h 691"/>
                <a:gd name="T74" fmla="*/ 509 w 689"/>
                <a:gd name="T75" fmla="*/ 650 h 691"/>
                <a:gd name="T76" fmla="*/ 487 w 689"/>
                <a:gd name="T77" fmla="*/ 602 h 691"/>
                <a:gd name="T78" fmla="*/ 583 w 689"/>
                <a:gd name="T79" fmla="*/ 283 h 691"/>
                <a:gd name="T80" fmla="*/ 320 w 689"/>
                <a:gd name="T81" fmla="*/ 111 h 691"/>
                <a:gd name="T82" fmla="*/ 267 w 689"/>
                <a:gd name="T83" fmla="*/ 590 h 691"/>
                <a:gd name="T84" fmla="*/ 245 w 689"/>
                <a:gd name="T85" fmla="*/ 623 h 691"/>
                <a:gd name="T86" fmla="*/ 234 w 689"/>
                <a:gd name="T87" fmla="*/ 664 h 691"/>
                <a:gd name="T88" fmla="*/ 455 w 689"/>
                <a:gd name="T89" fmla="*/ 47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9" h="691">
                  <a:moveTo>
                    <a:pt x="677" y="350"/>
                  </a:moveTo>
                  <a:cubicBezTo>
                    <a:pt x="675" y="228"/>
                    <a:pt x="606" y="114"/>
                    <a:pt x="496" y="59"/>
                  </a:cubicBezTo>
                  <a:cubicBezTo>
                    <a:pt x="382" y="0"/>
                    <a:pt x="239" y="14"/>
                    <a:pt x="139" y="95"/>
                  </a:cubicBezTo>
                  <a:cubicBezTo>
                    <a:pt x="52" y="165"/>
                    <a:pt x="3" y="282"/>
                    <a:pt x="16" y="394"/>
                  </a:cubicBezTo>
                  <a:cubicBezTo>
                    <a:pt x="31" y="514"/>
                    <a:pt x="118" y="627"/>
                    <a:pt x="233" y="667"/>
                  </a:cubicBezTo>
                  <a:cubicBezTo>
                    <a:pt x="233" y="668"/>
                    <a:pt x="234" y="669"/>
                    <a:pt x="234" y="669"/>
                  </a:cubicBezTo>
                  <a:cubicBezTo>
                    <a:pt x="235" y="669"/>
                    <a:pt x="236" y="669"/>
                    <a:pt x="237" y="670"/>
                  </a:cubicBezTo>
                  <a:cubicBezTo>
                    <a:pt x="238" y="670"/>
                    <a:pt x="238" y="671"/>
                    <a:pt x="239" y="671"/>
                  </a:cubicBezTo>
                  <a:cubicBezTo>
                    <a:pt x="239" y="672"/>
                    <a:pt x="241" y="671"/>
                    <a:pt x="241" y="670"/>
                  </a:cubicBezTo>
                  <a:cubicBezTo>
                    <a:pt x="264" y="675"/>
                    <a:pt x="289" y="673"/>
                    <a:pt x="312" y="670"/>
                  </a:cubicBezTo>
                  <a:cubicBezTo>
                    <a:pt x="313" y="670"/>
                    <a:pt x="315" y="670"/>
                    <a:pt x="316" y="670"/>
                  </a:cubicBezTo>
                  <a:cubicBezTo>
                    <a:pt x="317" y="671"/>
                    <a:pt x="318" y="670"/>
                    <a:pt x="319" y="669"/>
                  </a:cubicBezTo>
                  <a:cubicBezTo>
                    <a:pt x="336" y="668"/>
                    <a:pt x="358" y="667"/>
                    <a:pt x="371" y="656"/>
                  </a:cubicBezTo>
                  <a:cubicBezTo>
                    <a:pt x="372" y="655"/>
                    <a:pt x="371" y="653"/>
                    <a:pt x="371" y="652"/>
                  </a:cubicBezTo>
                  <a:cubicBezTo>
                    <a:pt x="345" y="622"/>
                    <a:pt x="305" y="612"/>
                    <a:pt x="275" y="588"/>
                  </a:cubicBezTo>
                  <a:cubicBezTo>
                    <a:pt x="274" y="587"/>
                    <a:pt x="273" y="587"/>
                    <a:pt x="272" y="588"/>
                  </a:cubicBezTo>
                  <a:cubicBezTo>
                    <a:pt x="196" y="562"/>
                    <a:pt x="135" y="506"/>
                    <a:pt x="113" y="428"/>
                  </a:cubicBezTo>
                  <a:cubicBezTo>
                    <a:pt x="89" y="344"/>
                    <a:pt x="112" y="247"/>
                    <a:pt x="173" y="184"/>
                  </a:cubicBezTo>
                  <a:cubicBezTo>
                    <a:pt x="233" y="122"/>
                    <a:pt x="337" y="100"/>
                    <a:pt x="419" y="125"/>
                  </a:cubicBezTo>
                  <a:cubicBezTo>
                    <a:pt x="462" y="138"/>
                    <a:pt x="496" y="165"/>
                    <a:pt x="525" y="199"/>
                  </a:cubicBezTo>
                  <a:cubicBezTo>
                    <a:pt x="539" y="216"/>
                    <a:pt x="553" y="233"/>
                    <a:pt x="564" y="253"/>
                  </a:cubicBezTo>
                  <a:cubicBezTo>
                    <a:pt x="577" y="275"/>
                    <a:pt x="581" y="298"/>
                    <a:pt x="583" y="324"/>
                  </a:cubicBezTo>
                  <a:cubicBezTo>
                    <a:pt x="586" y="373"/>
                    <a:pt x="581" y="420"/>
                    <a:pt x="559" y="465"/>
                  </a:cubicBezTo>
                  <a:cubicBezTo>
                    <a:pt x="540" y="503"/>
                    <a:pt x="512" y="535"/>
                    <a:pt x="477" y="559"/>
                  </a:cubicBezTo>
                  <a:cubicBezTo>
                    <a:pt x="477" y="558"/>
                    <a:pt x="477" y="558"/>
                    <a:pt x="476" y="558"/>
                  </a:cubicBezTo>
                  <a:cubicBezTo>
                    <a:pt x="471" y="553"/>
                    <a:pt x="463" y="548"/>
                    <a:pt x="456" y="552"/>
                  </a:cubicBezTo>
                  <a:cubicBezTo>
                    <a:pt x="454" y="554"/>
                    <a:pt x="452" y="556"/>
                    <a:pt x="451" y="559"/>
                  </a:cubicBezTo>
                  <a:cubicBezTo>
                    <a:pt x="450" y="559"/>
                    <a:pt x="450" y="558"/>
                    <a:pt x="449" y="558"/>
                  </a:cubicBezTo>
                  <a:cubicBezTo>
                    <a:pt x="448" y="558"/>
                    <a:pt x="447" y="557"/>
                    <a:pt x="445" y="557"/>
                  </a:cubicBezTo>
                  <a:cubicBezTo>
                    <a:pt x="442" y="557"/>
                    <a:pt x="440" y="558"/>
                    <a:pt x="437" y="560"/>
                  </a:cubicBezTo>
                  <a:cubicBezTo>
                    <a:pt x="435" y="561"/>
                    <a:pt x="434" y="564"/>
                    <a:pt x="434" y="567"/>
                  </a:cubicBezTo>
                  <a:cubicBezTo>
                    <a:pt x="429" y="565"/>
                    <a:pt x="423" y="568"/>
                    <a:pt x="420" y="573"/>
                  </a:cubicBezTo>
                  <a:cubicBezTo>
                    <a:pt x="418" y="577"/>
                    <a:pt x="417" y="583"/>
                    <a:pt x="419" y="588"/>
                  </a:cubicBezTo>
                  <a:cubicBezTo>
                    <a:pt x="414" y="591"/>
                    <a:pt x="409" y="593"/>
                    <a:pt x="405" y="595"/>
                  </a:cubicBezTo>
                  <a:cubicBezTo>
                    <a:pt x="399" y="597"/>
                    <a:pt x="393" y="598"/>
                    <a:pt x="388" y="600"/>
                  </a:cubicBezTo>
                  <a:cubicBezTo>
                    <a:pt x="386" y="601"/>
                    <a:pt x="386" y="603"/>
                    <a:pt x="387" y="604"/>
                  </a:cubicBezTo>
                  <a:cubicBezTo>
                    <a:pt x="379" y="609"/>
                    <a:pt x="394" y="658"/>
                    <a:pt x="397" y="663"/>
                  </a:cubicBezTo>
                  <a:cubicBezTo>
                    <a:pt x="411" y="691"/>
                    <a:pt x="441" y="675"/>
                    <a:pt x="461" y="661"/>
                  </a:cubicBezTo>
                  <a:cubicBezTo>
                    <a:pt x="463" y="663"/>
                    <a:pt x="465" y="664"/>
                    <a:pt x="466" y="665"/>
                  </a:cubicBezTo>
                  <a:cubicBezTo>
                    <a:pt x="473" y="669"/>
                    <a:pt x="485" y="669"/>
                    <a:pt x="485" y="661"/>
                  </a:cubicBezTo>
                  <a:cubicBezTo>
                    <a:pt x="487" y="663"/>
                    <a:pt x="491" y="663"/>
                    <a:pt x="493" y="661"/>
                  </a:cubicBezTo>
                  <a:cubicBezTo>
                    <a:pt x="496" y="660"/>
                    <a:pt x="497" y="657"/>
                    <a:pt x="498" y="654"/>
                  </a:cubicBezTo>
                  <a:cubicBezTo>
                    <a:pt x="498" y="654"/>
                    <a:pt x="498" y="654"/>
                    <a:pt x="498" y="653"/>
                  </a:cubicBezTo>
                  <a:cubicBezTo>
                    <a:pt x="501" y="656"/>
                    <a:pt x="506" y="656"/>
                    <a:pt x="509" y="655"/>
                  </a:cubicBezTo>
                  <a:cubicBezTo>
                    <a:pt x="515" y="652"/>
                    <a:pt x="519" y="643"/>
                    <a:pt x="516" y="637"/>
                  </a:cubicBezTo>
                  <a:cubicBezTo>
                    <a:pt x="616" y="578"/>
                    <a:pt x="679" y="467"/>
                    <a:pt x="677" y="350"/>
                  </a:cubicBezTo>
                  <a:close/>
                  <a:moveTo>
                    <a:pt x="329" y="629"/>
                  </a:moveTo>
                  <a:cubicBezTo>
                    <a:pt x="330" y="629"/>
                    <a:pt x="330" y="627"/>
                    <a:pt x="330" y="626"/>
                  </a:cubicBezTo>
                  <a:cubicBezTo>
                    <a:pt x="343" y="634"/>
                    <a:pt x="355" y="642"/>
                    <a:pt x="365" y="653"/>
                  </a:cubicBezTo>
                  <a:cubicBezTo>
                    <a:pt x="356" y="660"/>
                    <a:pt x="345" y="660"/>
                    <a:pt x="335" y="662"/>
                  </a:cubicBezTo>
                  <a:cubicBezTo>
                    <a:pt x="329" y="663"/>
                    <a:pt x="323" y="663"/>
                    <a:pt x="317" y="664"/>
                  </a:cubicBezTo>
                  <a:cubicBezTo>
                    <a:pt x="314" y="651"/>
                    <a:pt x="319" y="638"/>
                    <a:pt x="329" y="629"/>
                  </a:cubicBezTo>
                  <a:close/>
                  <a:moveTo>
                    <a:pt x="274" y="595"/>
                  </a:moveTo>
                  <a:cubicBezTo>
                    <a:pt x="275" y="595"/>
                    <a:pt x="276" y="595"/>
                    <a:pt x="276" y="595"/>
                  </a:cubicBezTo>
                  <a:cubicBezTo>
                    <a:pt x="292" y="607"/>
                    <a:pt x="310" y="615"/>
                    <a:pt x="327" y="625"/>
                  </a:cubicBezTo>
                  <a:cubicBezTo>
                    <a:pt x="327" y="625"/>
                    <a:pt x="327" y="625"/>
                    <a:pt x="326" y="625"/>
                  </a:cubicBezTo>
                  <a:cubicBezTo>
                    <a:pt x="313" y="634"/>
                    <a:pt x="309" y="651"/>
                    <a:pt x="314" y="665"/>
                  </a:cubicBezTo>
                  <a:cubicBezTo>
                    <a:pt x="309" y="665"/>
                    <a:pt x="304" y="666"/>
                    <a:pt x="299" y="666"/>
                  </a:cubicBezTo>
                  <a:cubicBezTo>
                    <a:pt x="279" y="668"/>
                    <a:pt x="259" y="667"/>
                    <a:pt x="238" y="666"/>
                  </a:cubicBezTo>
                  <a:cubicBezTo>
                    <a:pt x="236" y="661"/>
                    <a:pt x="236" y="655"/>
                    <a:pt x="240" y="651"/>
                  </a:cubicBezTo>
                  <a:cubicBezTo>
                    <a:pt x="244" y="646"/>
                    <a:pt x="249" y="646"/>
                    <a:pt x="255" y="646"/>
                  </a:cubicBezTo>
                  <a:cubicBezTo>
                    <a:pt x="256" y="645"/>
                    <a:pt x="256" y="645"/>
                    <a:pt x="256" y="644"/>
                  </a:cubicBezTo>
                  <a:cubicBezTo>
                    <a:pt x="257" y="643"/>
                    <a:pt x="256" y="642"/>
                    <a:pt x="256" y="642"/>
                  </a:cubicBezTo>
                  <a:cubicBezTo>
                    <a:pt x="251" y="638"/>
                    <a:pt x="247" y="631"/>
                    <a:pt x="250" y="625"/>
                  </a:cubicBezTo>
                  <a:cubicBezTo>
                    <a:pt x="253" y="619"/>
                    <a:pt x="259" y="617"/>
                    <a:pt x="266" y="618"/>
                  </a:cubicBezTo>
                  <a:cubicBezTo>
                    <a:pt x="268" y="619"/>
                    <a:pt x="270" y="615"/>
                    <a:pt x="267" y="614"/>
                  </a:cubicBezTo>
                  <a:cubicBezTo>
                    <a:pt x="267" y="614"/>
                    <a:pt x="266" y="613"/>
                    <a:pt x="265" y="613"/>
                  </a:cubicBezTo>
                  <a:cubicBezTo>
                    <a:pt x="257" y="606"/>
                    <a:pt x="263" y="592"/>
                    <a:pt x="274" y="595"/>
                  </a:cubicBezTo>
                  <a:close/>
                  <a:moveTo>
                    <a:pt x="402" y="662"/>
                  </a:moveTo>
                  <a:cubicBezTo>
                    <a:pt x="400" y="657"/>
                    <a:pt x="382" y="607"/>
                    <a:pt x="390" y="606"/>
                  </a:cubicBezTo>
                  <a:cubicBezTo>
                    <a:pt x="390" y="605"/>
                    <a:pt x="390" y="605"/>
                    <a:pt x="390" y="605"/>
                  </a:cubicBezTo>
                  <a:cubicBezTo>
                    <a:pt x="400" y="604"/>
                    <a:pt x="411" y="599"/>
                    <a:pt x="419" y="592"/>
                  </a:cubicBezTo>
                  <a:cubicBezTo>
                    <a:pt x="422" y="604"/>
                    <a:pt x="428" y="616"/>
                    <a:pt x="432" y="623"/>
                  </a:cubicBezTo>
                  <a:cubicBezTo>
                    <a:pt x="438" y="635"/>
                    <a:pt x="446" y="648"/>
                    <a:pt x="457" y="658"/>
                  </a:cubicBezTo>
                  <a:cubicBezTo>
                    <a:pt x="441" y="669"/>
                    <a:pt x="414" y="684"/>
                    <a:pt x="402" y="662"/>
                  </a:cubicBezTo>
                  <a:close/>
                  <a:moveTo>
                    <a:pt x="509" y="650"/>
                  </a:moveTo>
                  <a:cubicBezTo>
                    <a:pt x="505" y="653"/>
                    <a:pt x="500" y="652"/>
                    <a:pt x="497" y="649"/>
                  </a:cubicBezTo>
                  <a:cubicBezTo>
                    <a:pt x="497" y="648"/>
                    <a:pt x="497" y="648"/>
                    <a:pt x="497" y="648"/>
                  </a:cubicBezTo>
                  <a:cubicBezTo>
                    <a:pt x="497" y="647"/>
                    <a:pt x="496" y="647"/>
                    <a:pt x="496" y="647"/>
                  </a:cubicBezTo>
                  <a:cubicBezTo>
                    <a:pt x="496" y="646"/>
                    <a:pt x="494" y="646"/>
                    <a:pt x="494" y="647"/>
                  </a:cubicBezTo>
                  <a:cubicBezTo>
                    <a:pt x="494" y="647"/>
                    <a:pt x="493" y="647"/>
                    <a:pt x="493" y="648"/>
                  </a:cubicBezTo>
                  <a:cubicBezTo>
                    <a:pt x="493" y="650"/>
                    <a:pt x="494" y="651"/>
                    <a:pt x="494" y="653"/>
                  </a:cubicBezTo>
                  <a:cubicBezTo>
                    <a:pt x="494" y="655"/>
                    <a:pt x="494" y="657"/>
                    <a:pt x="492" y="658"/>
                  </a:cubicBezTo>
                  <a:cubicBezTo>
                    <a:pt x="490" y="660"/>
                    <a:pt x="487" y="660"/>
                    <a:pt x="484" y="658"/>
                  </a:cubicBezTo>
                  <a:cubicBezTo>
                    <a:pt x="484" y="658"/>
                    <a:pt x="484" y="657"/>
                    <a:pt x="484" y="657"/>
                  </a:cubicBezTo>
                  <a:cubicBezTo>
                    <a:pt x="483" y="656"/>
                    <a:pt x="483" y="656"/>
                    <a:pt x="482" y="656"/>
                  </a:cubicBezTo>
                  <a:cubicBezTo>
                    <a:pt x="482" y="656"/>
                    <a:pt x="482" y="655"/>
                    <a:pt x="481" y="654"/>
                  </a:cubicBezTo>
                  <a:cubicBezTo>
                    <a:pt x="481" y="653"/>
                    <a:pt x="479" y="654"/>
                    <a:pt x="480" y="655"/>
                  </a:cubicBezTo>
                  <a:cubicBezTo>
                    <a:pt x="480" y="656"/>
                    <a:pt x="480" y="657"/>
                    <a:pt x="481" y="658"/>
                  </a:cubicBezTo>
                  <a:cubicBezTo>
                    <a:pt x="482" y="671"/>
                    <a:pt x="464" y="657"/>
                    <a:pt x="462" y="656"/>
                  </a:cubicBezTo>
                  <a:cubicBezTo>
                    <a:pt x="459" y="653"/>
                    <a:pt x="456" y="650"/>
                    <a:pt x="454" y="647"/>
                  </a:cubicBezTo>
                  <a:cubicBezTo>
                    <a:pt x="447" y="640"/>
                    <a:pt x="442" y="632"/>
                    <a:pt x="438" y="624"/>
                  </a:cubicBezTo>
                  <a:cubicBezTo>
                    <a:pt x="434" y="616"/>
                    <a:pt x="431" y="608"/>
                    <a:pt x="428" y="599"/>
                  </a:cubicBezTo>
                  <a:cubicBezTo>
                    <a:pt x="427" y="596"/>
                    <a:pt x="425" y="592"/>
                    <a:pt x="424" y="588"/>
                  </a:cubicBezTo>
                  <a:cubicBezTo>
                    <a:pt x="424" y="586"/>
                    <a:pt x="423" y="583"/>
                    <a:pt x="423" y="580"/>
                  </a:cubicBezTo>
                  <a:cubicBezTo>
                    <a:pt x="425" y="571"/>
                    <a:pt x="429" y="569"/>
                    <a:pt x="435" y="573"/>
                  </a:cubicBezTo>
                  <a:cubicBezTo>
                    <a:pt x="436" y="573"/>
                    <a:pt x="436" y="574"/>
                    <a:pt x="437" y="574"/>
                  </a:cubicBezTo>
                  <a:cubicBezTo>
                    <a:pt x="438" y="575"/>
                    <a:pt x="439" y="574"/>
                    <a:pt x="439" y="572"/>
                  </a:cubicBezTo>
                  <a:cubicBezTo>
                    <a:pt x="439" y="570"/>
                    <a:pt x="438" y="568"/>
                    <a:pt x="439" y="566"/>
                  </a:cubicBezTo>
                  <a:cubicBezTo>
                    <a:pt x="440" y="563"/>
                    <a:pt x="441" y="562"/>
                    <a:pt x="444" y="562"/>
                  </a:cubicBezTo>
                  <a:cubicBezTo>
                    <a:pt x="446" y="561"/>
                    <a:pt x="448" y="563"/>
                    <a:pt x="450" y="563"/>
                  </a:cubicBezTo>
                  <a:cubicBezTo>
                    <a:pt x="450" y="565"/>
                    <a:pt x="451" y="566"/>
                    <a:pt x="453" y="567"/>
                  </a:cubicBezTo>
                  <a:cubicBezTo>
                    <a:pt x="454" y="568"/>
                    <a:pt x="455" y="567"/>
                    <a:pt x="455" y="566"/>
                  </a:cubicBezTo>
                  <a:cubicBezTo>
                    <a:pt x="455" y="564"/>
                    <a:pt x="455" y="562"/>
                    <a:pt x="455" y="561"/>
                  </a:cubicBezTo>
                  <a:cubicBezTo>
                    <a:pt x="456" y="559"/>
                    <a:pt x="458" y="557"/>
                    <a:pt x="460" y="556"/>
                  </a:cubicBezTo>
                  <a:cubicBezTo>
                    <a:pt x="465" y="554"/>
                    <a:pt x="470" y="558"/>
                    <a:pt x="474" y="560"/>
                  </a:cubicBezTo>
                  <a:cubicBezTo>
                    <a:pt x="472" y="561"/>
                    <a:pt x="471" y="562"/>
                    <a:pt x="469" y="563"/>
                  </a:cubicBezTo>
                  <a:cubicBezTo>
                    <a:pt x="469" y="563"/>
                    <a:pt x="469" y="563"/>
                    <a:pt x="469" y="564"/>
                  </a:cubicBezTo>
                  <a:cubicBezTo>
                    <a:pt x="468" y="564"/>
                    <a:pt x="468" y="565"/>
                    <a:pt x="468" y="566"/>
                  </a:cubicBezTo>
                  <a:cubicBezTo>
                    <a:pt x="473" y="591"/>
                    <a:pt x="488" y="620"/>
                    <a:pt x="509" y="636"/>
                  </a:cubicBezTo>
                  <a:cubicBezTo>
                    <a:pt x="509" y="636"/>
                    <a:pt x="509" y="636"/>
                    <a:pt x="509" y="636"/>
                  </a:cubicBezTo>
                  <a:cubicBezTo>
                    <a:pt x="508" y="638"/>
                    <a:pt x="510" y="641"/>
                    <a:pt x="512" y="640"/>
                  </a:cubicBezTo>
                  <a:cubicBezTo>
                    <a:pt x="512" y="640"/>
                    <a:pt x="512" y="640"/>
                    <a:pt x="512" y="640"/>
                  </a:cubicBezTo>
                  <a:cubicBezTo>
                    <a:pt x="512" y="644"/>
                    <a:pt x="513" y="648"/>
                    <a:pt x="509" y="650"/>
                  </a:cubicBezTo>
                  <a:close/>
                  <a:moveTo>
                    <a:pt x="512" y="634"/>
                  </a:moveTo>
                  <a:cubicBezTo>
                    <a:pt x="512" y="634"/>
                    <a:pt x="512" y="634"/>
                    <a:pt x="512" y="634"/>
                  </a:cubicBezTo>
                  <a:cubicBezTo>
                    <a:pt x="503" y="623"/>
                    <a:pt x="494" y="613"/>
                    <a:pt x="487" y="602"/>
                  </a:cubicBezTo>
                  <a:cubicBezTo>
                    <a:pt x="481" y="591"/>
                    <a:pt x="477" y="580"/>
                    <a:pt x="473" y="568"/>
                  </a:cubicBezTo>
                  <a:cubicBezTo>
                    <a:pt x="544" y="524"/>
                    <a:pt x="589" y="445"/>
                    <a:pt x="589" y="360"/>
                  </a:cubicBezTo>
                  <a:cubicBezTo>
                    <a:pt x="589" y="335"/>
                    <a:pt x="590" y="308"/>
                    <a:pt x="583" y="283"/>
                  </a:cubicBezTo>
                  <a:cubicBezTo>
                    <a:pt x="578" y="261"/>
                    <a:pt x="565" y="242"/>
                    <a:pt x="551" y="223"/>
                  </a:cubicBezTo>
                  <a:cubicBezTo>
                    <a:pt x="525" y="188"/>
                    <a:pt x="494" y="153"/>
                    <a:pt x="454" y="132"/>
                  </a:cubicBezTo>
                  <a:cubicBezTo>
                    <a:pt x="413" y="111"/>
                    <a:pt x="365" y="106"/>
                    <a:pt x="320" y="111"/>
                  </a:cubicBezTo>
                  <a:cubicBezTo>
                    <a:pt x="276" y="117"/>
                    <a:pt x="229" y="131"/>
                    <a:pt x="193" y="158"/>
                  </a:cubicBezTo>
                  <a:cubicBezTo>
                    <a:pt x="122" y="212"/>
                    <a:pt x="89" y="309"/>
                    <a:pt x="101" y="396"/>
                  </a:cubicBezTo>
                  <a:cubicBezTo>
                    <a:pt x="113" y="483"/>
                    <a:pt x="179" y="569"/>
                    <a:pt x="267" y="590"/>
                  </a:cubicBezTo>
                  <a:cubicBezTo>
                    <a:pt x="262" y="591"/>
                    <a:pt x="258" y="594"/>
                    <a:pt x="257" y="599"/>
                  </a:cubicBezTo>
                  <a:cubicBezTo>
                    <a:pt x="255" y="604"/>
                    <a:pt x="257" y="609"/>
                    <a:pt x="260" y="613"/>
                  </a:cubicBezTo>
                  <a:cubicBezTo>
                    <a:pt x="253" y="613"/>
                    <a:pt x="247" y="617"/>
                    <a:pt x="245" y="623"/>
                  </a:cubicBezTo>
                  <a:cubicBezTo>
                    <a:pt x="243" y="630"/>
                    <a:pt x="244" y="637"/>
                    <a:pt x="249" y="641"/>
                  </a:cubicBezTo>
                  <a:cubicBezTo>
                    <a:pt x="244" y="641"/>
                    <a:pt x="238" y="645"/>
                    <a:pt x="235" y="649"/>
                  </a:cubicBezTo>
                  <a:cubicBezTo>
                    <a:pt x="232" y="653"/>
                    <a:pt x="232" y="659"/>
                    <a:pt x="234" y="664"/>
                  </a:cubicBezTo>
                  <a:cubicBezTo>
                    <a:pt x="133" y="624"/>
                    <a:pt x="55" y="538"/>
                    <a:pt x="28" y="433"/>
                  </a:cubicBezTo>
                  <a:cubicBezTo>
                    <a:pt x="0" y="325"/>
                    <a:pt x="35" y="209"/>
                    <a:pt x="111" y="129"/>
                  </a:cubicBezTo>
                  <a:cubicBezTo>
                    <a:pt x="198" y="37"/>
                    <a:pt x="336" y="4"/>
                    <a:pt x="455" y="47"/>
                  </a:cubicBezTo>
                  <a:cubicBezTo>
                    <a:pt x="567" y="87"/>
                    <a:pt x="650" y="186"/>
                    <a:pt x="668" y="303"/>
                  </a:cubicBezTo>
                  <a:cubicBezTo>
                    <a:pt x="689" y="435"/>
                    <a:pt x="625" y="566"/>
                    <a:pt x="512" y="6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8" y="1466"/>
              <a:ext cx="136" cy="134"/>
            </a:xfrm>
            <a:custGeom>
              <a:avLst/>
              <a:gdLst>
                <a:gd name="T0" fmla="*/ 44 w 50"/>
                <a:gd name="T1" fmla="*/ 23 h 49"/>
                <a:gd name="T2" fmla="*/ 25 w 50"/>
                <a:gd name="T3" fmla="*/ 21 h 49"/>
                <a:gd name="T4" fmla="*/ 19 w 50"/>
                <a:gd name="T5" fmla="*/ 5 h 49"/>
                <a:gd name="T6" fmla="*/ 2 w 50"/>
                <a:gd name="T7" fmla="*/ 15 h 49"/>
                <a:gd name="T8" fmla="*/ 1 w 50"/>
                <a:gd name="T9" fmla="*/ 18 h 49"/>
                <a:gd name="T10" fmla="*/ 34 w 50"/>
                <a:gd name="T11" fmla="*/ 47 h 49"/>
                <a:gd name="T12" fmla="*/ 38 w 50"/>
                <a:gd name="T13" fmla="*/ 45 h 49"/>
                <a:gd name="T14" fmla="*/ 44 w 50"/>
                <a:gd name="T15" fmla="*/ 23 h 49"/>
                <a:gd name="T16" fmla="*/ 14 w 50"/>
                <a:gd name="T17" fmla="*/ 8 h 49"/>
                <a:gd name="T18" fmla="*/ 20 w 50"/>
                <a:gd name="T19" fmla="*/ 15 h 49"/>
                <a:gd name="T20" fmla="*/ 17 w 50"/>
                <a:gd name="T21" fmla="*/ 26 h 49"/>
                <a:gd name="T22" fmla="*/ 5 w 50"/>
                <a:gd name="T23" fmla="*/ 16 h 49"/>
                <a:gd name="T24" fmla="*/ 5 w 50"/>
                <a:gd name="T25" fmla="*/ 15 h 49"/>
                <a:gd name="T26" fmla="*/ 14 w 50"/>
                <a:gd name="T27" fmla="*/ 8 h 49"/>
                <a:gd name="T28" fmla="*/ 35 w 50"/>
                <a:gd name="T29" fmla="*/ 41 h 49"/>
                <a:gd name="T30" fmla="*/ 35 w 50"/>
                <a:gd name="T31" fmla="*/ 42 h 49"/>
                <a:gd name="T32" fmla="*/ 21 w 50"/>
                <a:gd name="T33" fmla="*/ 29 h 49"/>
                <a:gd name="T34" fmla="*/ 34 w 50"/>
                <a:gd name="T35" fmla="*/ 24 h 49"/>
                <a:gd name="T36" fmla="*/ 41 w 50"/>
                <a:gd name="T37" fmla="*/ 32 h 49"/>
                <a:gd name="T38" fmla="*/ 35 w 50"/>
                <a:gd name="T3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9">
                  <a:moveTo>
                    <a:pt x="44" y="23"/>
                  </a:moveTo>
                  <a:cubicBezTo>
                    <a:pt x="38" y="16"/>
                    <a:pt x="31" y="17"/>
                    <a:pt x="25" y="21"/>
                  </a:cubicBezTo>
                  <a:cubicBezTo>
                    <a:pt x="26" y="15"/>
                    <a:pt x="25" y="9"/>
                    <a:pt x="19" y="5"/>
                  </a:cubicBezTo>
                  <a:cubicBezTo>
                    <a:pt x="11" y="0"/>
                    <a:pt x="1" y="6"/>
                    <a:pt x="2" y="15"/>
                  </a:cubicBezTo>
                  <a:cubicBezTo>
                    <a:pt x="1" y="15"/>
                    <a:pt x="0" y="17"/>
                    <a:pt x="1" y="18"/>
                  </a:cubicBezTo>
                  <a:cubicBezTo>
                    <a:pt x="11" y="28"/>
                    <a:pt x="22" y="38"/>
                    <a:pt x="34" y="47"/>
                  </a:cubicBezTo>
                  <a:cubicBezTo>
                    <a:pt x="36" y="49"/>
                    <a:pt x="38" y="47"/>
                    <a:pt x="38" y="45"/>
                  </a:cubicBezTo>
                  <a:cubicBezTo>
                    <a:pt x="47" y="42"/>
                    <a:pt x="50" y="30"/>
                    <a:pt x="44" y="23"/>
                  </a:cubicBezTo>
                  <a:close/>
                  <a:moveTo>
                    <a:pt x="14" y="8"/>
                  </a:moveTo>
                  <a:cubicBezTo>
                    <a:pt x="18" y="9"/>
                    <a:pt x="20" y="11"/>
                    <a:pt x="20" y="15"/>
                  </a:cubicBezTo>
                  <a:cubicBezTo>
                    <a:pt x="21" y="19"/>
                    <a:pt x="20" y="23"/>
                    <a:pt x="17" y="26"/>
                  </a:cubicBezTo>
                  <a:cubicBezTo>
                    <a:pt x="13" y="23"/>
                    <a:pt x="9" y="19"/>
                    <a:pt x="5" y="16"/>
                  </a:cubicBezTo>
                  <a:cubicBezTo>
                    <a:pt x="5" y="16"/>
                    <a:pt x="5" y="15"/>
                    <a:pt x="5" y="15"/>
                  </a:cubicBezTo>
                  <a:cubicBezTo>
                    <a:pt x="8" y="13"/>
                    <a:pt x="11" y="10"/>
                    <a:pt x="14" y="8"/>
                  </a:cubicBezTo>
                  <a:close/>
                  <a:moveTo>
                    <a:pt x="35" y="41"/>
                  </a:moveTo>
                  <a:cubicBezTo>
                    <a:pt x="35" y="41"/>
                    <a:pt x="35" y="41"/>
                    <a:pt x="35" y="42"/>
                  </a:cubicBezTo>
                  <a:cubicBezTo>
                    <a:pt x="30" y="38"/>
                    <a:pt x="25" y="33"/>
                    <a:pt x="21" y="29"/>
                  </a:cubicBezTo>
                  <a:cubicBezTo>
                    <a:pt x="25" y="26"/>
                    <a:pt x="28" y="23"/>
                    <a:pt x="34" y="24"/>
                  </a:cubicBezTo>
                  <a:cubicBezTo>
                    <a:pt x="39" y="24"/>
                    <a:pt x="41" y="27"/>
                    <a:pt x="41" y="32"/>
                  </a:cubicBezTo>
                  <a:cubicBezTo>
                    <a:pt x="41" y="37"/>
                    <a:pt x="39" y="38"/>
                    <a:pt x="3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3262" y="1396"/>
              <a:ext cx="145" cy="144"/>
            </a:xfrm>
            <a:custGeom>
              <a:avLst/>
              <a:gdLst>
                <a:gd name="T0" fmla="*/ 50 w 53"/>
                <a:gd name="T1" fmla="*/ 30 h 53"/>
                <a:gd name="T2" fmla="*/ 5 w 53"/>
                <a:gd name="T3" fmla="*/ 2 h 53"/>
                <a:gd name="T4" fmla="*/ 1 w 53"/>
                <a:gd name="T5" fmla="*/ 6 h 53"/>
                <a:gd name="T6" fmla="*/ 23 w 53"/>
                <a:gd name="T7" fmla="*/ 51 h 53"/>
                <a:gd name="T8" fmla="*/ 27 w 53"/>
                <a:gd name="T9" fmla="*/ 49 h 53"/>
                <a:gd name="T10" fmla="*/ 22 w 53"/>
                <a:gd name="T11" fmla="*/ 36 h 53"/>
                <a:gd name="T12" fmla="*/ 35 w 53"/>
                <a:gd name="T13" fmla="*/ 27 h 53"/>
                <a:gd name="T14" fmla="*/ 35 w 53"/>
                <a:gd name="T15" fmla="*/ 27 h 53"/>
                <a:gd name="T16" fmla="*/ 46 w 53"/>
                <a:gd name="T17" fmla="*/ 35 h 53"/>
                <a:gd name="T18" fmla="*/ 50 w 53"/>
                <a:gd name="T19" fmla="*/ 30 h 53"/>
                <a:gd name="T20" fmla="*/ 26 w 53"/>
                <a:gd name="T21" fmla="*/ 29 h 53"/>
                <a:gd name="T22" fmla="*/ 20 w 53"/>
                <a:gd name="T23" fmla="*/ 33 h 53"/>
                <a:gd name="T24" fmla="*/ 10 w 53"/>
                <a:gd name="T25" fmla="*/ 11 h 53"/>
                <a:gd name="T26" fmla="*/ 31 w 53"/>
                <a:gd name="T27" fmla="*/ 24 h 53"/>
                <a:gd name="T28" fmla="*/ 26 w 53"/>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3">
                  <a:moveTo>
                    <a:pt x="50" y="30"/>
                  </a:moveTo>
                  <a:cubicBezTo>
                    <a:pt x="36" y="19"/>
                    <a:pt x="21" y="10"/>
                    <a:pt x="5" y="2"/>
                  </a:cubicBezTo>
                  <a:cubicBezTo>
                    <a:pt x="2" y="0"/>
                    <a:pt x="0" y="3"/>
                    <a:pt x="1" y="6"/>
                  </a:cubicBezTo>
                  <a:cubicBezTo>
                    <a:pt x="8" y="21"/>
                    <a:pt x="15" y="36"/>
                    <a:pt x="23" y="51"/>
                  </a:cubicBezTo>
                  <a:cubicBezTo>
                    <a:pt x="24" y="53"/>
                    <a:pt x="28" y="52"/>
                    <a:pt x="27" y="49"/>
                  </a:cubicBezTo>
                  <a:cubicBezTo>
                    <a:pt x="25" y="45"/>
                    <a:pt x="23" y="40"/>
                    <a:pt x="22" y="36"/>
                  </a:cubicBezTo>
                  <a:cubicBezTo>
                    <a:pt x="26" y="34"/>
                    <a:pt x="32" y="31"/>
                    <a:pt x="35" y="27"/>
                  </a:cubicBezTo>
                  <a:cubicBezTo>
                    <a:pt x="35" y="27"/>
                    <a:pt x="35" y="27"/>
                    <a:pt x="35" y="27"/>
                  </a:cubicBezTo>
                  <a:cubicBezTo>
                    <a:pt x="39" y="29"/>
                    <a:pt x="43" y="32"/>
                    <a:pt x="46" y="35"/>
                  </a:cubicBezTo>
                  <a:cubicBezTo>
                    <a:pt x="49" y="37"/>
                    <a:pt x="53" y="32"/>
                    <a:pt x="50" y="30"/>
                  </a:cubicBezTo>
                  <a:close/>
                  <a:moveTo>
                    <a:pt x="26" y="29"/>
                  </a:moveTo>
                  <a:cubicBezTo>
                    <a:pt x="24" y="30"/>
                    <a:pt x="22" y="31"/>
                    <a:pt x="20" y="33"/>
                  </a:cubicBezTo>
                  <a:cubicBezTo>
                    <a:pt x="17" y="25"/>
                    <a:pt x="14" y="18"/>
                    <a:pt x="10" y="11"/>
                  </a:cubicBezTo>
                  <a:cubicBezTo>
                    <a:pt x="17" y="15"/>
                    <a:pt x="24" y="19"/>
                    <a:pt x="31" y="24"/>
                  </a:cubicBezTo>
                  <a:cubicBezTo>
                    <a:pt x="29" y="25"/>
                    <a:pt x="28" y="27"/>
                    <a:pt x="2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3330" y="1327"/>
              <a:ext cx="128" cy="139"/>
            </a:xfrm>
            <a:custGeom>
              <a:avLst/>
              <a:gdLst>
                <a:gd name="T0" fmla="*/ 43 w 47"/>
                <a:gd name="T1" fmla="*/ 27 h 51"/>
                <a:gd name="T2" fmla="*/ 39 w 47"/>
                <a:gd name="T3" fmla="*/ 29 h 51"/>
                <a:gd name="T4" fmla="*/ 30 w 47"/>
                <a:gd name="T5" fmla="*/ 42 h 51"/>
                <a:gd name="T6" fmla="*/ 18 w 47"/>
                <a:gd name="T7" fmla="*/ 32 h 51"/>
                <a:gd name="T8" fmla="*/ 10 w 47"/>
                <a:gd name="T9" fmla="*/ 20 h 51"/>
                <a:gd name="T10" fmla="*/ 12 w 47"/>
                <a:gd name="T11" fmla="*/ 6 h 51"/>
                <a:gd name="T12" fmla="*/ 21 w 47"/>
                <a:gd name="T13" fmla="*/ 5 h 51"/>
                <a:gd name="T14" fmla="*/ 21 w 47"/>
                <a:gd name="T15" fmla="*/ 2 h 51"/>
                <a:gd name="T16" fmla="*/ 2 w 47"/>
                <a:gd name="T17" fmla="*/ 10 h 51"/>
                <a:gd name="T18" fmla="*/ 17 w 47"/>
                <a:gd name="T19" fmla="*/ 39 h 51"/>
                <a:gd name="T20" fmla="*/ 39 w 47"/>
                <a:gd name="T21" fmla="*/ 46 h 51"/>
                <a:gd name="T22" fmla="*/ 43 w 47"/>
                <a:gd name="T23"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51">
                  <a:moveTo>
                    <a:pt x="43" y="27"/>
                  </a:moveTo>
                  <a:cubicBezTo>
                    <a:pt x="41" y="25"/>
                    <a:pt x="38" y="27"/>
                    <a:pt x="39" y="29"/>
                  </a:cubicBezTo>
                  <a:cubicBezTo>
                    <a:pt x="41" y="35"/>
                    <a:pt x="38" y="44"/>
                    <a:pt x="30" y="42"/>
                  </a:cubicBezTo>
                  <a:cubicBezTo>
                    <a:pt x="25" y="41"/>
                    <a:pt x="21" y="35"/>
                    <a:pt x="18" y="32"/>
                  </a:cubicBezTo>
                  <a:cubicBezTo>
                    <a:pt x="15" y="28"/>
                    <a:pt x="12" y="24"/>
                    <a:pt x="10" y="20"/>
                  </a:cubicBezTo>
                  <a:cubicBezTo>
                    <a:pt x="7" y="15"/>
                    <a:pt x="8" y="10"/>
                    <a:pt x="12" y="6"/>
                  </a:cubicBezTo>
                  <a:cubicBezTo>
                    <a:pt x="14" y="5"/>
                    <a:pt x="18" y="5"/>
                    <a:pt x="21" y="5"/>
                  </a:cubicBezTo>
                  <a:cubicBezTo>
                    <a:pt x="22" y="5"/>
                    <a:pt x="23" y="2"/>
                    <a:pt x="21" y="2"/>
                  </a:cubicBezTo>
                  <a:cubicBezTo>
                    <a:pt x="14" y="0"/>
                    <a:pt x="4" y="1"/>
                    <a:pt x="2" y="10"/>
                  </a:cubicBezTo>
                  <a:cubicBezTo>
                    <a:pt x="0" y="21"/>
                    <a:pt x="10" y="32"/>
                    <a:pt x="17" y="39"/>
                  </a:cubicBezTo>
                  <a:cubicBezTo>
                    <a:pt x="22" y="45"/>
                    <a:pt x="31" y="51"/>
                    <a:pt x="39" y="46"/>
                  </a:cubicBezTo>
                  <a:cubicBezTo>
                    <a:pt x="45" y="41"/>
                    <a:pt x="47" y="33"/>
                    <a:pt x="4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431" y="1251"/>
              <a:ext cx="128" cy="153"/>
            </a:xfrm>
            <a:custGeom>
              <a:avLst/>
              <a:gdLst>
                <a:gd name="T0" fmla="*/ 43 w 47"/>
                <a:gd name="T1" fmla="*/ 39 h 56"/>
                <a:gd name="T2" fmla="*/ 24 w 47"/>
                <a:gd name="T3" fmla="*/ 39 h 56"/>
                <a:gd name="T4" fmla="*/ 24 w 47"/>
                <a:gd name="T5" fmla="*/ 39 h 56"/>
                <a:gd name="T6" fmla="*/ 24 w 47"/>
                <a:gd name="T7" fmla="*/ 19 h 56"/>
                <a:gd name="T8" fmla="*/ 24 w 47"/>
                <a:gd name="T9" fmla="*/ 2 h 56"/>
                <a:gd name="T10" fmla="*/ 19 w 47"/>
                <a:gd name="T11" fmla="*/ 2 h 56"/>
                <a:gd name="T12" fmla="*/ 19 w 47"/>
                <a:gd name="T13" fmla="*/ 19 h 56"/>
                <a:gd name="T14" fmla="*/ 19 w 47"/>
                <a:gd name="T15" fmla="*/ 36 h 56"/>
                <a:gd name="T16" fmla="*/ 16 w 47"/>
                <a:gd name="T17" fmla="*/ 29 h 56"/>
                <a:gd name="T18" fmla="*/ 2 w 47"/>
                <a:gd name="T19" fmla="*/ 11 h 56"/>
                <a:gd name="T20" fmla="*/ 0 w 47"/>
                <a:gd name="T21" fmla="*/ 13 h 56"/>
                <a:gd name="T22" fmla="*/ 11 w 47"/>
                <a:gd name="T23" fmla="*/ 32 h 56"/>
                <a:gd name="T24" fmla="*/ 22 w 47"/>
                <a:gd name="T25" fmla="*/ 54 h 56"/>
                <a:gd name="T26" fmla="*/ 27 w 47"/>
                <a:gd name="T27" fmla="*/ 52 h 56"/>
                <a:gd name="T28" fmla="*/ 23 w 47"/>
                <a:gd name="T29" fmla="*/ 43 h 56"/>
                <a:gd name="T30" fmla="*/ 43 w 47"/>
                <a:gd name="T31" fmla="*/ 45 h 56"/>
                <a:gd name="T32" fmla="*/ 43 w 47"/>
                <a:gd name="T33" fmla="*/ 3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6">
                  <a:moveTo>
                    <a:pt x="43" y="39"/>
                  </a:moveTo>
                  <a:cubicBezTo>
                    <a:pt x="37" y="39"/>
                    <a:pt x="30" y="39"/>
                    <a:pt x="24" y="39"/>
                  </a:cubicBezTo>
                  <a:cubicBezTo>
                    <a:pt x="24" y="39"/>
                    <a:pt x="24" y="39"/>
                    <a:pt x="24" y="39"/>
                  </a:cubicBezTo>
                  <a:cubicBezTo>
                    <a:pt x="24" y="32"/>
                    <a:pt x="24" y="26"/>
                    <a:pt x="24" y="19"/>
                  </a:cubicBezTo>
                  <a:cubicBezTo>
                    <a:pt x="25" y="13"/>
                    <a:pt x="25" y="7"/>
                    <a:pt x="24" y="2"/>
                  </a:cubicBezTo>
                  <a:cubicBezTo>
                    <a:pt x="23" y="0"/>
                    <a:pt x="20" y="0"/>
                    <a:pt x="19" y="2"/>
                  </a:cubicBezTo>
                  <a:cubicBezTo>
                    <a:pt x="18" y="7"/>
                    <a:pt x="19" y="13"/>
                    <a:pt x="19" y="19"/>
                  </a:cubicBezTo>
                  <a:cubicBezTo>
                    <a:pt x="19" y="25"/>
                    <a:pt x="19" y="31"/>
                    <a:pt x="19" y="36"/>
                  </a:cubicBezTo>
                  <a:cubicBezTo>
                    <a:pt x="18" y="34"/>
                    <a:pt x="17" y="32"/>
                    <a:pt x="16" y="29"/>
                  </a:cubicBezTo>
                  <a:cubicBezTo>
                    <a:pt x="12" y="23"/>
                    <a:pt x="9" y="15"/>
                    <a:pt x="2" y="11"/>
                  </a:cubicBezTo>
                  <a:cubicBezTo>
                    <a:pt x="1" y="10"/>
                    <a:pt x="0" y="11"/>
                    <a:pt x="0" y="13"/>
                  </a:cubicBezTo>
                  <a:cubicBezTo>
                    <a:pt x="1" y="20"/>
                    <a:pt x="7" y="26"/>
                    <a:pt x="11" y="32"/>
                  </a:cubicBezTo>
                  <a:cubicBezTo>
                    <a:pt x="15" y="39"/>
                    <a:pt x="18" y="47"/>
                    <a:pt x="22" y="54"/>
                  </a:cubicBezTo>
                  <a:cubicBezTo>
                    <a:pt x="23" y="56"/>
                    <a:pt x="28" y="55"/>
                    <a:pt x="27" y="52"/>
                  </a:cubicBezTo>
                  <a:cubicBezTo>
                    <a:pt x="25" y="49"/>
                    <a:pt x="24" y="46"/>
                    <a:pt x="23" y="43"/>
                  </a:cubicBezTo>
                  <a:cubicBezTo>
                    <a:pt x="30" y="44"/>
                    <a:pt x="36" y="45"/>
                    <a:pt x="43" y="45"/>
                  </a:cubicBezTo>
                  <a:cubicBezTo>
                    <a:pt x="47" y="45"/>
                    <a:pt x="47" y="40"/>
                    <a:pt x="4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p:nvPr/>
          </p:nvSpPr>
          <p:spPr bwMode="auto">
            <a:xfrm>
              <a:off x="3606" y="1202"/>
              <a:ext cx="70" cy="144"/>
            </a:xfrm>
            <a:custGeom>
              <a:avLst/>
              <a:gdLst>
                <a:gd name="T0" fmla="*/ 17 w 26"/>
                <a:gd name="T1" fmla="*/ 6 h 53"/>
                <a:gd name="T2" fmla="*/ 22 w 26"/>
                <a:gd name="T3" fmla="*/ 5 h 53"/>
                <a:gd name="T4" fmla="*/ 21 w 26"/>
                <a:gd name="T5" fmla="*/ 0 h 53"/>
                <a:gd name="T6" fmla="*/ 14 w 26"/>
                <a:gd name="T7" fmla="*/ 1 h 53"/>
                <a:gd name="T8" fmla="*/ 12 w 26"/>
                <a:gd name="T9" fmla="*/ 2 h 53"/>
                <a:gd name="T10" fmla="*/ 3 w 26"/>
                <a:gd name="T11" fmla="*/ 4 h 53"/>
                <a:gd name="T12" fmla="*/ 3 w 26"/>
                <a:gd name="T13" fmla="*/ 7 h 53"/>
                <a:gd name="T14" fmla="*/ 11 w 26"/>
                <a:gd name="T15" fmla="*/ 7 h 53"/>
                <a:gd name="T16" fmla="*/ 23 w 26"/>
                <a:gd name="T17" fmla="*/ 51 h 53"/>
                <a:gd name="T18" fmla="*/ 26 w 26"/>
                <a:gd name="T19" fmla="*/ 51 h 53"/>
                <a:gd name="T20" fmla="*/ 17 w 26"/>
                <a:gd name="T21"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3">
                  <a:moveTo>
                    <a:pt x="17" y="6"/>
                  </a:moveTo>
                  <a:cubicBezTo>
                    <a:pt x="18" y="6"/>
                    <a:pt x="20" y="6"/>
                    <a:pt x="22" y="5"/>
                  </a:cubicBezTo>
                  <a:cubicBezTo>
                    <a:pt x="23" y="4"/>
                    <a:pt x="23" y="1"/>
                    <a:pt x="21" y="0"/>
                  </a:cubicBezTo>
                  <a:cubicBezTo>
                    <a:pt x="19" y="0"/>
                    <a:pt x="16" y="1"/>
                    <a:pt x="14" y="1"/>
                  </a:cubicBezTo>
                  <a:cubicBezTo>
                    <a:pt x="13" y="1"/>
                    <a:pt x="12" y="1"/>
                    <a:pt x="12" y="2"/>
                  </a:cubicBezTo>
                  <a:cubicBezTo>
                    <a:pt x="8" y="2"/>
                    <a:pt x="5" y="3"/>
                    <a:pt x="3" y="4"/>
                  </a:cubicBezTo>
                  <a:cubicBezTo>
                    <a:pt x="0" y="4"/>
                    <a:pt x="1" y="8"/>
                    <a:pt x="3" y="7"/>
                  </a:cubicBezTo>
                  <a:cubicBezTo>
                    <a:pt x="6" y="7"/>
                    <a:pt x="8" y="7"/>
                    <a:pt x="11" y="7"/>
                  </a:cubicBezTo>
                  <a:cubicBezTo>
                    <a:pt x="14" y="21"/>
                    <a:pt x="17" y="37"/>
                    <a:pt x="23" y="51"/>
                  </a:cubicBezTo>
                  <a:cubicBezTo>
                    <a:pt x="23" y="53"/>
                    <a:pt x="26" y="53"/>
                    <a:pt x="26" y="51"/>
                  </a:cubicBezTo>
                  <a:cubicBezTo>
                    <a:pt x="24" y="36"/>
                    <a:pt x="20" y="21"/>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3663" y="1191"/>
              <a:ext cx="101" cy="164"/>
            </a:xfrm>
            <a:custGeom>
              <a:avLst/>
              <a:gdLst>
                <a:gd name="T0" fmla="*/ 37 w 37"/>
                <a:gd name="T1" fmla="*/ 30 h 60"/>
                <a:gd name="T2" fmla="*/ 24 w 37"/>
                <a:gd name="T3" fmla="*/ 1 h 60"/>
                <a:gd name="T4" fmla="*/ 21 w 37"/>
                <a:gd name="T5" fmla="*/ 1 h 60"/>
                <a:gd name="T6" fmla="*/ 30 w 37"/>
                <a:gd name="T7" fmla="*/ 51 h 60"/>
                <a:gd name="T8" fmla="*/ 31 w 37"/>
                <a:gd name="T9" fmla="*/ 49 h 60"/>
                <a:gd name="T10" fmla="*/ 37 w 37"/>
                <a:gd name="T11" fmla="*/ 30 h 60"/>
                <a:gd name="T12" fmla="*/ 15 w 37"/>
                <a:gd name="T13" fmla="*/ 25 h 60"/>
                <a:gd name="T14" fmla="*/ 21 w 37"/>
                <a:gd name="T15" fmla="*/ 4 h 60"/>
                <a:gd name="T16" fmla="*/ 31 w 37"/>
                <a:gd name="T17" fmla="*/ 25 h 60"/>
                <a:gd name="T18" fmla="*/ 26 w 37"/>
                <a:gd name="T19" fmla="*/ 47 h 60"/>
                <a:gd name="T20" fmla="*/ 15 w 37"/>
                <a:gd name="T2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0">
                  <a:moveTo>
                    <a:pt x="37" y="30"/>
                  </a:moveTo>
                  <a:cubicBezTo>
                    <a:pt x="37" y="19"/>
                    <a:pt x="34" y="6"/>
                    <a:pt x="24" y="1"/>
                  </a:cubicBezTo>
                  <a:cubicBezTo>
                    <a:pt x="23" y="0"/>
                    <a:pt x="22" y="0"/>
                    <a:pt x="21" y="1"/>
                  </a:cubicBezTo>
                  <a:cubicBezTo>
                    <a:pt x="0" y="1"/>
                    <a:pt x="8" y="60"/>
                    <a:pt x="30" y="51"/>
                  </a:cubicBezTo>
                  <a:cubicBezTo>
                    <a:pt x="31" y="51"/>
                    <a:pt x="32" y="50"/>
                    <a:pt x="31" y="49"/>
                  </a:cubicBezTo>
                  <a:cubicBezTo>
                    <a:pt x="37" y="45"/>
                    <a:pt x="37" y="36"/>
                    <a:pt x="37" y="30"/>
                  </a:cubicBezTo>
                  <a:close/>
                  <a:moveTo>
                    <a:pt x="15" y="25"/>
                  </a:moveTo>
                  <a:cubicBezTo>
                    <a:pt x="15" y="20"/>
                    <a:pt x="14" y="6"/>
                    <a:pt x="21" y="4"/>
                  </a:cubicBezTo>
                  <a:cubicBezTo>
                    <a:pt x="27" y="10"/>
                    <a:pt x="30" y="16"/>
                    <a:pt x="31" y="25"/>
                  </a:cubicBezTo>
                  <a:cubicBezTo>
                    <a:pt x="31" y="30"/>
                    <a:pt x="33" y="45"/>
                    <a:pt x="26" y="47"/>
                  </a:cubicBezTo>
                  <a:cubicBezTo>
                    <a:pt x="17" y="44"/>
                    <a:pt x="15" y="33"/>
                    <a:pt x="1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851" y="1186"/>
              <a:ext cx="60" cy="155"/>
            </a:xfrm>
            <a:custGeom>
              <a:avLst/>
              <a:gdLst>
                <a:gd name="T0" fmla="*/ 18 w 22"/>
                <a:gd name="T1" fmla="*/ 7 h 57"/>
                <a:gd name="T2" fmla="*/ 20 w 22"/>
                <a:gd name="T3" fmla="*/ 3 h 57"/>
                <a:gd name="T4" fmla="*/ 1 w 22"/>
                <a:gd name="T5" fmla="*/ 10 h 57"/>
                <a:gd name="T6" fmla="*/ 3 w 22"/>
                <a:gd name="T7" fmla="*/ 23 h 57"/>
                <a:gd name="T8" fmla="*/ 10 w 22"/>
                <a:gd name="T9" fmla="*/ 33 h 57"/>
                <a:gd name="T10" fmla="*/ 6 w 22"/>
                <a:gd name="T11" fmla="*/ 48 h 57"/>
                <a:gd name="T12" fmla="*/ 5 w 22"/>
                <a:gd name="T13" fmla="*/ 53 h 57"/>
                <a:gd name="T14" fmla="*/ 19 w 22"/>
                <a:gd name="T15" fmla="*/ 44 h 57"/>
                <a:gd name="T16" fmla="*/ 16 w 22"/>
                <a:gd name="T17" fmla="*/ 31 h 57"/>
                <a:gd name="T18" fmla="*/ 10 w 22"/>
                <a:gd name="T19" fmla="*/ 23 h 57"/>
                <a:gd name="T20" fmla="*/ 18 w 22"/>
                <a:gd name="T21"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57">
                  <a:moveTo>
                    <a:pt x="18" y="7"/>
                  </a:moveTo>
                  <a:cubicBezTo>
                    <a:pt x="20" y="7"/>
                    <a:pt x="22" y="4"/>
                    <a:pt x="20" y="3"/>
                  </a:cubicBezTo>
                  <a:cubicBezTo>
                    <a:pt x="13" y="0"/>
                    <a:pt x="4" y="2"/>
                    <a:pt x="1" y="10"/>
                  </a:cubicBezTo>
                  <a:cubicBezTo>
                    <a:pt x="0" y="15"/>
                    <a:pt x="1" y="19"/>
                    <a:pt x="3" y="23"/>
                  </a:cubicBezTo>
                  <a:cubicBezTo>
                    <a:pt x="5" y="27"/>
                    <a:pt x="8" y="30"/>
                    <a:pt x="10" y="33"/>
                  </a:cubicBezTo>
                  <a:cubicBezTo>
                    <a:pt x="13" y="37"/>
                    <a:pt x="16" y="49"/>
                    <a:pt x="6" y="48"/>
                  </a:cubicBezTo>
                  <a:cubicBezTo>
                    <a:pt x="3" y="48"/>
                    <a:pt x="3" y="51"/>
                    <a:pt x="5" y="53"/>
                  </a:cubicBezTo>
                  <a:cubicBezTo>
                    <a:pt x="11" y="57"/>
                    <a:pt x="18" y="51"/>
                    <a:pt x="19" y="44"/>
                  </a:cubicBezTo>
                  <a:cubicBezTo>
                    <a:pt x="20" y="39"/>
                    <a:pt x="18" y="35"/>
                    <a:pt x="16" y="31"/>
                  </a:cubicBezTo>
                  <a:cubicBezTo>
                    <a:pt x="14" y="28"/>
                    <a:pt x="12" y="26"/>
                    <a:pt x="10" y="23"/>
                  </a:cubicBezTo>
                  <a:cubicBezTo>
                    <a:pt x="6" y="15"/>
                    <a:pt x="6" y="4"/>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p:nvPr/>
          </p:nvSpPr>
          <p:spPr bwMode="auto">
            <a:xfrm>
              <a:off x="3927" y="1180"/>
              <a:ext cx="71" cy="161"/>
            </a:xfrm>
            <a:custGeom>
              <a:avLst/>
              <a:gdLst>
                <a:gd name="T0" fmla="*/ 25 w 26"/>
                <a:gd name="T1" fmla="*/ 8 h 59"/>
                <a:gd name="T2" fmla="*/ 12 w 26"/>
                <a:gd name="T3" fmla="*/ 3 h 59"/>
                <a:gd name="T4" fmla="*/ 3 w 26"/>
                <a:gd name="T5" fmla="*/ 24 h 59"/>
                <a:gd name="T6" fmla="*/ 7 w 26"/>
                <a:gd name="T7" fmla="*/ 55 h 59"/>
                <a:gd name="T8" fmla="*/ 19 w 26"/>
                <a:gd name="T9" fmla="*/ 53 h 59"/>
                <a:gd name="T10" fmla="*/ 17 w 26"/>
                <a:gd name="T11" fmla="*/ 51 h 59"/>
                <a:gd name="T12" fmla="*/ 8 w 26"/>
                <a:gd name="T13" fmla="*/ 40 h 59"/>
                <a:gd name="T14" fmla="*/ 8 w 26"/>
                <a:gd name="T15" fmla="*/ 31 h 59"/>
                <a:gd name="T16" fmla="*/ 9 w 26"/>
                <a:gd name="T17" fmla="*/ 22 h 59"/>
                <a:gd name="T18" fmla="*/ 10 w 26"/>
                <a:gd name="T19" fmla="*/ 16 h 59"/>
                <a:gd name="T20" fmla="*/ 20 w 26"/>
                <a:gd name="T21" fmla="*/ 10 h 59"/>
                <a:gd name="T22" fmla="*/ 25 w 26"/>
                <a:gd name="T2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59">
                  <a:moveTo>
                    <a:pt x="25" y="8"/>
                  </a:moveTo>
                  <a:cubicBezTo>
                    <a:pt x="23" y="3"/>
                    <a:pt x="18" y="0"/>
                    <a:pt x="12" y="3"/>
                  </a:cubicBezTo>
                  <a:cubicBezTo>
                    <a:pt x="5" y="6"/>
                    <a:pt x="4" y="16"/>
                    <a:pt x="3" y="24"/>
                  </a:cubicBezTo>
                  <a:cubicBezTo>
                    <a:pt x="3" y="32"/>
                    <a:pt x="0" y="48"/>
                    <a:pt x="7" y="55"/>
                  </a:cubicBezTo>
                  <a:cubicBezTo>
                    <a:pt x="11" y="58"/>
                    <a:pt x="17" y="58"/>
                    <a:pt x="19" y="53"/>
                  </a:cubicBezTo>
                  <a:cubicBezTo>
                    <a:pt x="20" y="51"/>
                    <a:pt x="18" y="49"/>
                    <a:pt x="17" y="51"/>
                  </a:cubicBezTo>
                  <a:cubicBezTo>
                    <a:pt x="9" y="59"/>
                    <a:pt x="8" y="41"/>
                    <a:pt x="8" y="40"/>
                  </a:cubicBezTo>
                  <a:cubicBezTo>
                    <a:pt x="8" y="37"/>
                    <a:pt x="8" y="34"/>
                    <a:pt x="8" y="31"/>
                  </a:cubicBezTo>
                  <a:cubicBezTo>
                    <a:pt x="9" y="28"/>
                    <a:pt x="9" y="25"/>
                    <a:pt x="9" y="22"/>
                  </a:cubicBezTo>
                  <a:cubicBezTo>
                    <a:pt x="9" y="20"/>
                    <a:pt x="10" y="18"/>
                    <a:pt x="10" y="16"/>
                  </a:cubicBezTo>
                  <a:cubicBezTo>
                    <a:pt x="10" y="12"/>
                    <a:pt x="14" y="9"/>
                    <a:pt x="20" y="10"/>
                  </a:cubicBezTo>
                  <a:cubicBezTo>
                    <a:pt x="22" y="12"/>
                    <a:pt x="26" y="11"/>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4006" y="1194"/>
              <a:ext cx="101" cy="161"/>
            </a:xfrm>
            <a:custGeom>
              <a:avLst/>
              <a:gdLst>
                <a:gd name="T0" fmla="*/ 30 w 37"/>
                <a:gd name="T1" fmla="*/ 9 h 59"/>
                <a:gd name="T2" fmla="*/ 20 w 37"/>
                <a:gd name="T3" fmla="*/ 36 h 59"/>
                <a:gd name="T4" fmla="*/ 10 w 37"/>
                <a:gd name="T5" fmla="*/ 33 h 59"/>
                <a:gd name="T6" fmla="*/ 18 w 37"/>
                <a:gd name="T7" fmla="*/ 5 h 59"/>
                <a:gd name="T8" fmla="*/ 12 w 37"/>
                <a:gd name="T9" fmla="*/ 4 h 59"/>
                <a:gd name="T10" fmla="*/ 0 w 37"/>
                <a:gd name="T11" fmla="*/ 52 h 59"/>
                <a:gd name="T12" fmla="*/ 4 w 37"/>
                <a:gd name="T13" fmla="*/ 53 h 59"/>
                <a:gd name="T14" fmla="*/ 9 w 37"/>
                <a:gd name="T15" fmla="*/ 37 h 59"/>
                <a:gd name="T16" fmla="*/ 19 w 37"/>
                <a:gd name="T17" fmla="*/ 42 h 59"/>
                <a:gd name="T18" fmla="*/ 15 w 37"/>
                <a:gd name="T19" fmla="*/ 55 h 59"/>
                <a:gd name="T20" fmla="*/ 19 w 37"/>
                <a:gd name="T21" fmla="*/ 57 h 59"/>
                <a:gd name="T22" fmla="*/ 35 w 37"/>
                <a:gd name="T23" fmla="*/ 10 h 59"/>
                <a:gd name="T24" fmla="*/ 30 w 37"/>
                <a:gd name="T25"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59">
                  <a:moveTo>
                    <a:pt x="30" y="9"/>
                  </a:moveTo>
                  <a:cubicBezTo>
                    <a:pt x="27" y="18"/>
                    <a:pt x="23" y="27"/>
                    <a:pt x="20" y="36"/>
                  </a:cubicBezTo>
                  <a:cubicBezTo>
                    <a:pt x="17" y="35"/>
                    <a:pt x="14" y="34"/>
                    <a:pt x="10" y="33"/>
                  </a:cubicBezTo>
                  <a:cubicBezTo>
                    <a:pt x="13" y="24"/>
                    <a:pt x="15" y="15"/>
                    <a:pt x="18" y="5"/>
                  </a:cubicBezTo>
                  <a:cubicBezTo>
                    <a:pt x="19" y="2"/>
                    <a:pt x="13" y="0"/>
                    <a:pt x="12" y="4"/>
                  </a:cubicBezTo>
                  <a:cubicBezTo>
                    <a:pt x="8" y="20"/>
                    <a:pt x="3" y="36"/>
                    <a:pt x="0" y="52"/>
                  </a:cubicBezTo>
                  <a:cubicBezTo>
                    <a:pt x="0" y="54"/>
                    <a:pt x="3" y="56"/>
                    <a:pt x="4" y="53"/>
                  </a:cubicBezTo>
                  <a:cubicBezTo>
                    <a:pt x="6" y="48"/>
                    <a:pt x="8" y="42"/>
                    <a:pt x="9" y="37"/>
                  </a:cubicBezTo>
                  <a:cubicBezTo>
                    <a:pt x="12" y="39"/>
                    <a:pt x="16" y="40"/>
                    <a:pt x="19" y="42"/>
                  </a:cubicBezTo>
                  <a:cubicBezTo>
                    <a:pt x="17" y="46"/>
                    <a:pt x="16" y="51"/>
                    <a:pt x="15" y="55"/>
                  </a:cubicBezTo>
                  <a:cubicBezTo>
                    <a:pt x="14" y="58"/>
                    <a:pt x="18" y="59"/>
                    <a:pt x="19" y="57"/>
                  </a:cubicBezTo>
                  <a:cubicBezTo>
                    <a:pt x="25" y="42"/>
                    <a:pt x="30" y="26"/>
                    <a:pt x="35" y="10"/>
                  </a:cubicBezTo>
                  <a:cubicBezTo>
                    <a:pt x="37" y="7"/>
                    <a:pt x="31" y="6"/>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4096" y="1216"/>
              <a:ext cx="117" cy="166"/>
            </a:xfrm>
            <a:custGeom>
              <a:avLst/>
              <a:gdLst>
                <a:gd name="T0" fmla="*/ 33 w 43"/>
                <a:gd name="T1" fmla="*/ 14 h 61"/>
                <a:gd name="T2" fmla="*/ 32 w 43"/>
                <a:gd name="T3" fmla="*/ 11 h 61"/>
                <a:gd name="T4" fmla="*/ 6 w 43"/>
                <a:gd name="T5" fmla="*/ 31 h 61"/>
                <a:gd name="T6" fmla="*/ 13 w 43"/>
                <a:gd name="T7" fmla="*/ 59 h 61"/>
                <a:gd name="T8" fmla="*/ 16 w 43"/>
                <a:gd name="T9" fmla="*/ 60 h 61"/>
                <a:gd name="T10" fmla="*/ 33 w 43"/>
                <a:gd name="T11" fmla="*/ 14 h 61"/>
                <a:gd name="T12" fmla="*/ 13 w 43"/>
                <a:gd name="T13" fmla="*/ 55 h 61"/>
                <a:gd name="T14" fmla="*/ 13 w 43"/>
                <a:gd name="T15" fmla="*/ 56 h 61"/>
                <a:gd name="T16" fmla="*/ 12 w 43"/>
                <a:gd name="T17" fmla="*/ 30 h 61"/>
                <a:gd name="T18" fmla="*/ 29 w 43"/>
                <a:gd name="T19" fmla="*/ 15 h 61"/>
                <a:gd name="T20" fmla="*/ 13 w 43"/>
                <a:gd name="T21" fmla="*/ 5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1">
                  <a:moveTo>
                    <a:pt x="33" y="14"/>
                  </a:moveTo>
                  <a:cubicBezTo>
                    <a:pt x="33" y="13"/>
                    <a:pt x="33" y="12"/>
                    <a:pt x="32" y="11"/>
                  </a:cubicBezTo>
                  <a:cubicBezTo>
                    <a:pt x="20" y="0"/>
                    <a:pt x="10" y="22"/>
                    <a:pt x="6" y="31"/>
                  </a:cubicBezTo>
                  <a:cubicBezTo>
                    <a:pt x="3" y="38"/>
                    <a:pt x="0" y="61"/>
                    <a:pt x="13" y="59"/>
                  </a:cubicBezTo>
                  <a:cubicBezTo>
                    <a:pt x="13" y="60"/>
                    <a:pt x="15" y="61"/>
                    <a:pt x="16" y="60"/>
                  </a:cubicBezTo>
                  <a:cubicBezTo>
                    <a:pt x="28" y="52"/>
                    <a:pt x="43" y="27"/>
                    <a:pt x="33" y="14"/>
                  </a:cubicBezTo>
                  <a:close/>
                  <a:moveTo>
                    <a:pt x="13" y="55"/>
                  </a:moveTo>
                  <a:cubicBezTo>
                    <a:pt x="13" y="55"/>
                    <a:pt x="13" y="55"/>
                    <a:pt x="13" y="56"/>
                  </a:cubicBezTo>
                  <a:cubicBezTo>
                    <a:pt x="3" y="54"/>
                    <a:pt x="10" y="35"/>
                    <a:pt x="12" y="30"/>
                  </a:cubicBezTo>
                  <a:cubicBezTo>
                    <a:pt x="15" y="23"/>
                    <a:pt x="19" y="12"/>
                    <a:pt x="29" y="15"/>
                  </a:cubicBezTo>
                  <a:cubicBezTo>
                    <a:pt x="35" y="27"/>
                    <a:pt x="24" y="48"/>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a:spLocks noEditPoints="1"/>
            </p:cNvSpPr>
            <p:nvPr/>
          </p:nvSpPr>
          <p:spPr bwMode="auto">
            <a:xfrm>
              <a:off x="4170" y="1270"/>
              <a:ext cx="161" cy="172"/>
            </a:xfrm>
            <a:custGeom>
              <a:avLst/>
              <a:gdLst>
                <a:gd name="T0" fmla="*/ 44 w 59"/>
                <a:gd name="T1" fmla="*/ 10 h 63"/>
                <a:gd name="T2" fmla="*/ 43 w 59"/>
                <a:gd name="T3" fmla="*/ 8 h 63"/>
                <a:gd name="T4" fmla="*/ 14 w 59"/>
                <a:gd name="T5" fmla="*/ 24 h 63"/>
                <a:gd name="T6" fmla="*/ 13 w 59"/>
                <a:gd name="T7" fmla="*/ 57 h 63"/>
                <a:gd name="T8" fmla="*/ 14 w 59"/>
                <a:gd name="T9" fmla="*/ 57 h 63"/>
                <a:gd name="T10" fmla="*/ 41 w 59"/>
                <a:gd name="T11" fmla="*/ 44 h 63"/>
                <a:gd name="T12" fmla="*/ 44 w 59"/>
                <a:gd name="T13" fmla="*/ 10 h 63"/>
                <a:gd name="T14" fmla="*/ 37 w 59"/>
                <a:gd name="T15" fmla="*/ 38 h 63"/>
                <a:gd name="T16" fmla="*/ 14 w 59"/>
                <a:gd name="T17" fmla="*/ 51 h 63"/>
                <a:gd name="T18" fmla="*/ 13 w 59"/>
                <a:gd name="T19" fmla="*/ 50 h 63"/>
                <a:gd name="T20" fmla="*/ 18 w 59"/>
                <a:gd name="T21" fmla="*/ 28 h 63"/>
                <a:gd name="T22" fmla="*/ 40 w 59"/>
                <a:gd name="T23" fmla="*/ 13 h 63"/>
                <a:gd name="T24" fmla="*/ 40 w 59"/>
                <a:gd name="T25" fmla="*/ 13 h 63"/>
                <a:gd name="T26" fmla="*/ 43 w 59"/>
                <a:gd name="T27" fmla="*/ 16 h 63"/>
                <a:gd name="T28" fmla="*/ 37 w 59"/>
                <a:gd name="T29"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3">
                  <a:moveTo>
                    <a:pt x="44" y="10"/>
                  </a:moveTo>
                  <a:cubicBezTo>
                    <a:pt x="44" y="10"/>
                    <a:pt x="44" y="9"/>
                    <a:pt x="43" y="8"/>
                  </a:cubicBezTo>
                  <a:cubicBezTo>
                    <a:pt x="31" y="0"/>
                    <a:pt x="20" y="14"/>
                    <a:pt x="14" y="24"/>
                  </a:cubicBezTo>
                  <a:cubicBezTo>
                    <a:pt x="8" y="33"/>
                    <a:pt x="0" y="49"/>
                    <a:pt x="13" y="57"/>
                  </a:cubicBezTo>
                  <a:cubicBezTo>
                    <a:pt x="13" y="57"/>
                    <a:pt x="14" y="57"/>
                    <a:pt x="14" y="57"/>
                  </a:cubicBezTo>
                  <a:cubicBezTo>
                    <a:pt x="23" y="63"/>
                    <a:pt x="35" y="51"/>
                    <a:pt x="41" y="44"/>
                  </a:cubicBezTo>
                  <a:cubicBezTo>
                    <a:pt x="44" y="38"/>
                    <a:pt x="59" y="10"/>
                    <a:pt x="44" y="10"/>
                  </a:cubicBezTo>
                  <a:close/>
                  <a:moveTo>
                    <a:pt x="37" y="38"/>
                  </a:moveTo>
                  <a:cubicBezTo>
                    <a:pt x="33" y="44"/>
                    <a:pt x="22" y="59"/>
                    <a:pt x="14" y="51"/>
                  </a:cubicBezTo>
                  <a:cubicBezTo>
                    <a:pt x="13" y="50"/>
                    <a:pt x="13" y="50"/>
                    <a:pt x="13" y="50"/>
                  </a:cubicBezTo>
                  <a:cubicBezTo>
                    <a:pt x="9" y="43"/>
                    <a:pt x="14" y="34"/>
                    <a:pt x="18" y="28"/>
                  </a:cubicBezTo>
                  <a:cubicBezTo>
                    <a:pt x="22" y="21"/>
                    <a:pt x="30" y="6"/>
                    <a:pt x="40" y="13"/>
                  </a:cubicBezTo>
                  <a:cubicBezTo>
                    <a:pt x="40" y="13"/>
                    <a:pt x="40" y="13"/>
                    <a:pt x="40" y="13"/>
                  </a:cubicBezTo>
                  <a:cubicBezTo>
                    <a:pt x="40" y="14"/>
                    <a:pt x="41" y="16"/>
                    <a:pt x="43" y="16"/>
                  </a:cubicBezTo>
                  <a:cubicBezTo>
                    <a:pt x="49" y="16"/>
                    <a:pt x="38" y="37"/>
                    <a:pt x="3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4260" y="1344"/>
              <a:ext cx="101" cy="144"/>
            </a:xfrm>
            <a:custGeom>
              <a:avLst/>
              <a:gdLst>
                <a:gd name="T0" fmla="*/ 33 w 37"/>
                <a:gd name="T1" fmla="*/ 2 h 53"/>
                <a:gd name="T2" fmla="*/ 1 w 37"/>
                <a:gd name="T3" fmla="*/ 39 h 53"/>
                <a:gd name="T4" fmla="*/ 2 w 37"/>
                <a:gd name="T5" fmla="*/ 44 h 53"/>
                <a:gd name="T6" fmla="*/ 20 w 37"/>
                <a:gd name="T7" fmla="*/ 53 h 53"/>
                <a:gd name="T8" fmla="*/ 23 w 37"/>
                <a:gd name="T9" fmla="*/ 48 h 53"/>
                <a:gd name="T10" fmla="*/ 9 w 37"/>
                <a:gd name="T11" fmla="*/ 40 h 53"/>
                <a:gd name="T12" fmla="*/ 36 w 37"/>
                <a:gd name="T13" fmla="*/ 4 h 53"/>
                <a:gd name="T14" fmla="*/ 33 w 37"/>
                <a:gd name="T15" fmla="*/ 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3">
                  <a:moveTo>
                    <a:pt x="33" y="2"/>
                  </a:moveTo>
                  <a:cubicBezTo>
                    <a:pt x="20" y="12"/>
                    <a:pt x="10" y="26"/>
                    <a:pt x="1" y="39"/>
                  </a:cubicBezTo>
                  <a:cubicBezTo>
                    <a:pt x="0" y="41"/>
                    <a:pt x="1" y="43"/>
                    <a:pt x="2" y="44"/>
                  </a:cubicBezTo>
                  <a:cubicBezTo>
                    <a:pt x="8" y="47"/>
                    <a:pt x="14" y="51"/>
                    <a:pt x="20" y="53"/>
                  </a:cubicBezTo>
                  <a:cubicBezTo>
                    <a:pt x="23" y="53"/>
                    <a:pt x="25" y="50"/>
                    <a:pt x="23" y="48"/>
                  </a:cubicBezTo>
                  <a:cubicBezTo>
                    <a:pt x="19" y="45"/>
                    <a:pt x="14" y="42"/>
                    <a:pt x="9" y="40"/>
                  </a:cubicBezTo>
                  <a:cubicBezTo>
                    <a:pt x="18" y="28"/>
                    <a:pt x="27" y="16"/>
                    <a:pt x="36" y="4"/>
                  </a:cubicBezTo>
                  <a:cubicBezTo>
                    <a:pt x="37" y="2"/>
                    <a:pt x="34"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5486084" y="2442767"/>
            <a:ext cx="1375621" cy="1015663"/>
          </a:xfrm>
          <a:prstGeom prst="rect">
            <a:avLst/>
          </a:prstGeom>
          <a:noFill/>
        </p:spPr>
        <p:txBody>
          <a:bodyPr wrap="square" rtlCol="0">
            <a:spAutoFit/>
          </a:bodyPr>
          <a:lstStyle/>
          <a:p>
            <a:r>
              <a:rPr lang="en-US" altLang="zh-CN" sz="6000" smtClean="0">
                <a:solidFill>
                  <a:srgbClr val="1F4E79"/>
                </a:solidFill>
                <a:latin typeface="新蒂黑板报" panose="03000600000000000000" pitchFamily="66" charset="-122"/>
                <a:ea typeface="新蒂黑板报" panose="03000600000000000000" pitchFamily="66" charset="-122"/>
              </a:rPr>
              <a:t>02</a:t>
            </a:r>
            <a:endParaRPr lang="zh-CN" altLang="en-US" sz="6000">
              <a:solidFill>
                <a:srgbClr val="1F4E79"/>
              </a:solidFill>
              <a:latin typeface="新蒂黑板报" panose="03000600000000000000" pitchFamily="66" charset="-122"/>
              <a:ea typeface="新蒂黑板报" panose="03000600000000000000" pitchFamily="66" charset="-122"/>
            </a:endParaRPr>
          </a:p>
        </p:txBody>
      </p:sp>
      <p:sp>
        <p:nvSpPr>
          <p:cNvPr id="63" name="文本框 62"/>
          <p:cNvSpPr txBox="1"/>
          <p:nvPr/>
        </p:nvSpPr>
        <p:spPr>
          <a:xfrm>
            <a:off x="4748596" y="3599566"/>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4" name="Freeform 8"/>
          <p:cNvSpPr>
            <a:spLocks noEditPoints="1"/>
          </p:cNvSpPr>
          <p:nvPr/>
        </p:nvSpPr>
        <p:spPr bwMode="auto">
          <a:xfrm>
            <a:off x="8545787" y="14795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0650559" y="20509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57" name="组合 56"/>
          <p:cNvGrpSpPr/>
          <p:nvPr/>
        </p:nvGrpSpPr>
        <p:grpSpPr>
          <a:xfrm flipH="1">
            <a:off x="9672374" y="2336800"/>
            <a:ext cx="1140764" cy="2174633"/>
            <a:chOff x="7313614" y="5424488"/>
            <a:chExt cx="363538" cy="641350"/>
          </a:xfrm>
          <a:solidFill>
            <a:srgbClr val="1F4E79"/>
          </a:solidFill>
        </p:grpSpPr>
        <p:sp>
          <p:nvSpPr>
            <p:cNvPr id="58" name="Freeform 1842"/>
            <p:cNvSpPr>
              <a:spLocks noEditPoints="1"/>
            </p:cNvSpPr>
            <p:nvPr/>
          </p:nvSpPr>
          <p:spPr bwMode="auto">
            <a:xfrm>
              <a:off x="7394577" y="5473701"/>
              <a:ext cx="217488" cy="217488"/>
            </a:xfrm>
            <a:custGeom>
              <a:avLst/>
              <a:gdLst>
                <a:gd name="T0" fmla="*/ 0 w 125"/>
                <a:gd name="T1" fmla="*/ 62 h 125"/>
                <a:gd name="T2" fmla="*/ 63 w 125"/>
                <a:gd name="T3" fmla="*/ 0 h 125"/>
                <a:gd name="T4" fmla="*/ 63 w 125"/>
                <a:gd name="T5" fmla="*/ 0 h 125"/>
                <a:gd name="T6" fmla="*/ 125 w 125"/>
                <a:gd name="T7" fmla="*/ 62 h 125"/>
                <a:gd name="T8" fmla="*/ 125 w 125"/>
                <a:gd name="T9" fmla="*/ 62 h 125"/>
                <a:gd name="T10" fmla="*/ 63 w 125"/>
                <a:gd name="T11" fmla="*/ 125 h 125"/>
                <a:gd name="T12" fmla="*/ 63 w 125"/>
                <a:gd name="T13" fmla="*/ 125 h 125"/>
                <a:gd name="T14" fmla="*/ 0 w 125"/>
                <a:gd name="T15" fmla="*/ 62 h 125"/>
                <a:gd name="T16" fmla="*/ 4 w 125"/>
                <a:gd name="T17" fmla="*/ 62 h 125"/>
                <a:gd name="T18" fmla="*/ 63 w 125"/>
                <a:gd name="T19" fmla="*/ 121 h 125"/>
                <a:gd name="T20" fmla="*/ 63 w 125"/>
                <a:gd name="T21" fmla="*/ 121 h 125"/>
                <a:gd name="T22" fmla="*/ 121 w 125"/>
                <a:gd name="T23" fmla="*/ 62 h 125"/>
                <a:gd name="T24" fmla="*/ 121 w 125"/>
                <a:gd name="T25" fmla="*/ 62 h 125"/>
                <a:gd name="T26" fmla="*/ 63 w 125"/>
                <a:gd name="T27" fmla="*/ 4 h 125"/>
                <a:gd name="T28" fmla="*/ 63 w 125"/>
                <a:gd name="T29" fmla="*/ 4 h 125"/>
                <a:gd name="T30" fmla="*/ 4 w 125"/>
                <a:gd name="T31"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25">
                  <a:moveTo>
                    <a:pt x="0" y="62"/>
                  </a:moveTo>
                  <a:cubicBezTo>
                    <a:pt x="0" y="28"/>
                    <a:pt x="28" y="0"/>
                    <a:pt x="63" y="0"/>
                  </a:cubicBezTo>
                  <a:cubicBezTo>
                    <a:pt x="63" y="0"/>
                    <a:pt x="63" y="0"/>
                    <a:pt x="63" y="0"/>
                  </a:cubicBezTo>
                  <a:cubicBezTo>
                    <a:pt x="97" y="0"/>
                    <a:pt x="125" y="28"/>
                    <a:pt x="125" y="62"/>
                  </a:cubicBezTo>
                  <a:cubicBezTo>
                    <a:pt x="125" y="62"/>
                    <a:pt x="125" y="62"/>
                    <a:pt x="125" y="62"/>
                  </a:cubicBezTo>
                  <a:cubicBezTo>
                    <a:pt x="125" y="97"/>
                    <a:pt x="97" y="125"/>
                    <a:pt x="63" y="125"/>
                  </a:cubicBezTo>
                  <a:cubicBezTo>
                    <a:pt x="63" y="125"/>
                    <a:pt x="63" y="125"/>
                    <a:pt x="63" y="125"/>
                  </a:cubicBezTo>
                  <a:cubicBezTo>
                    <a:pt x="28" y="125"/>
                    <a:pt x="0" y="97"/>
                    <a:pt x="0" y="62"/>
                  </a:cubicBezTo>
                  <a:close/>
                  <a:moveTo>
                    <a:pt x="4" y="62"/>
                  </a:moveTo>
                  <a:cubicBezTo>
                    <a:pt x="4" y="95"/>
                    <a:pt x="30" y="121"/>
                    <a:pt x="63" y="121"/>
                  </a:cubicBezTo>
                  <a:cubicBezTo>
                    <a:pt x="63" y="121"/>
                    <a:pt x="63" y="121"/>
                    <a:pt x="63" y="121"/>
                  </a:cubicBezTo>
                  <a:cubicBezTo>
                    <a:pt x="95" y="121"/>
                    <a:pt x="121" y="95"/>
                    <a:pt x="121" y="62"/>
                  </a:cubicBezTo>
                  <a:cubicBezTo>
                    <a:pt x="121" y="62"/>
                    <a:pt x="121" y="62"/>
                    <a:pt x="121" y="62"/>
                  </a:cubicBezTo>
                  <a:cubicBezTo>
                    <a:pt x="121" y="30"/>
                    <a:pt x="95" y="4"/>
                    <a:pt x="63" y="4"/>
                  </a:cubicBezTo>
                  <a:cubicBezTo>
                    <a:pt x="63" y="4"/>
                    <a:pt x="63" y="4"/>
                    <a:pt x="63" y="4"/>
                  </a:cubicBezTo>
                  <a:cubicBezTo>
                    <a:pt x="30" y="4"/>
                    <a:pt x="4" y="30"/>
                    <a:pt x="4"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843"/>
            <p:cNvSpPr>
              <a:spLocks noEditPoints="1"/>
            </p:cNvSpPr>
            <p:nvPr/>
          </p:nvSpPr>
          <p:spPr bwMode="auto">
            <a:xfrm>
              <a:off x="7391402" y="5470526"/>
              <a:ext cx="225425" cy="223838"/>
            </a:xfrm>
            <a:custGeom>
              <a:avLst/>
              <a:gdLst>
                <a:gd name="T0" fmla="*/ 0 w 129"/>
                <a:gd name="T1" fmla="*/ 64 h 129"/>
                <a:gd name="T2" fmla="*/ 65 w 129"/>
                <a:gd name="T3" fmla="*/ 0 h 129"/>
                <a:gd name="T4" fmla="*/ 65 w 129"/>
                <a:gd name="T5" fmla="*/ 0 h 129"/>
                <a:gd name="T6" fmla="*/ 129 w 129"/>
                <a:gd name="T7" fmla="*/ 64 h 129"/>
                <a:gd name="T8" fmla="*/ 129 w 129"/>
                <a:gd name="T9" fmla="*/ 64 h 129"/>
                <a:gd name="T10" fmla="*/ 65 w 129"/>
                <a:gd name="T11" fmla="*/ 129 h 129"/>
                <a:gd name="T12" fmla="*/ 65 w 129"/>
                <a:gd name="T13" fmla="*/ 129 h 129"/>
                <a:gd name="T14" fmla="*/ 0 w 129"/>
                <a:gd name="T15" fmla="*/ 64 h 129"/>
                <a:gd name="T16" fmla="*/ 125 w 129"/>
                <a:gd name="T17" fmla="*/ 64 h 129"/>
                <a:gd name="T18" fmla="*/ 69 w 129"/>
                <a:gd name="T19" fmla="*/ 125 h 129"/>
                <a:gd name="T20" fmla="*/ 69 w 129"/>
                <a:gd name="T21" fmla="*/ 125 h 129"/>
                <a:gd name="T22" fmla="*/ 125 w 129"/>
                <a:gd name="T23" fmla="*/ 64 h 129"/>
                <a:gd name="T24" fmla="*/ 125 w 129"/>
                <a:gd name="T25" fmla="*/ 64 h 129"/>
                <a:gd name="T26" fmla="*/ 65 w 129"/>
                <a:gd name="T27" fmla="*/ 4 h 129"/>
                <a:gd name="T28" fmla="*/ 65 w 129"/>
                <a:gd name="T29" fmla="*/ 4 h 129"/>
                <a:gd name="T30" fmla="*/ 125 w 129"/>
                <a:gd name="T31" fmla="*/ 64 h 129"/>
                <a:gd name="T32" fmla="*/ 65 w 129"/>
                <a:gd name="T33" fmla="*/ 121 h 129"/>
                <a:gd name="T34" fmla="*/ 121 w 129"/>
                <a:gd name="T35" fmla="*/ 64 h 129"/>
                <a:gd name="T36" fmla="*/ 121 w 129"/>
                <a:gd name="T37" fmla="*/ 64 h 129"/>
                <a:gd name="T38" fmla="*/ 65 w 129"/>
                <a:gd name="T39" fmla="*/ 8 h 129"/>
                <a:gd name="T40" fmla="*/ 65 w 129"/>
                <a:gd name="T41" fmla="*/ 8 h 129"/>
                <a:gd name="T42" fmla="*/ 8 w 129"/>
                <a:gd name="T43" fmla="*/ 64 h 129"/>
                <a:gd name="T44" fmla="*/ 8 w 129"/>
                <a:gd name="T45" fmla="*/ 64 h 129"/>
                <a:gd name="T46" fmla="*/ 65 w 129"/>
                <a:gd name="T47" fmla="*/ 121 h 129"/>
                <a:gd name="T48" fmla="*/ 22 w 129"/>
                <a:gd name="T49" fmla="*/ 22 h 129"/>
                <a:gd name="T50" fmla="*/ 63 w 129"/>
                <a:gd name="T51" fmla="*/ 4 h 129"/>
                <a:gd name="T52" fmla="*/ 63 w 129"/>
                <a:gd name="T53" fmla="*/ 4 h 129"/>
                <a:gd name="T54" fmla="*/ 22 w 129"/>
                <a:gd name="T55" fmla="*/ 2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9" h="129">
                  <a:moveTo>
                    <a:pt x="0" y="64"/>
                  </a:moveTo>
                  <a:cubicBezTo>
                    <a:pt x="0" y="29"/>
                    <a:pt x="29" y="0"/>
                    <a:pt x="65" y="0"/>
                  </a:cubicBezTo>
                  <a:cubicBezTo>
                    <a:pt x="65" y="0"/>
                    <a:pt x="65" y="0"/>
                    <a:pt x="65" y="0"/>
                  </a:cubicBezTo>
                  <a:cubicBezTo>
                    <a:pt x="100" y="0"/>
                    <a:pt x="129" y="29"/>
                    <a:pt x="129" y="64"/>
                  </a:cubicBezTo>
                  <a:cubicBezTo>
                    <a:pt x="129" y="64"/>
                    <a:pt x="129" y="64"/>
                    <a:pt x="129" y="64"/>
                  </a:cubicBezTo>
                  <a:cubicBezTo>
                    <a:pt x="129" y="100"/>
                    <a:pt x="100" y="129"/>
                    <a:pt x="65" y="129"/>
                  </a:cubicBezTo>
                  <a:cubicBezTo>
                    <a:pt x="65" y="129"/>
                    <a:pt x="65" y="129"/>
                    <a:pt x="65" y="129"/>
                  </a:cubicBezTo>
                  <a:cubicBezTo>
                    <a:pt x="29" y="129"/>
                    <a:pt x="0" y="100"/>
                    <a:pt x="0" y="64"/>
                  </a:cubicBezTo>
                  <a:close/>
                  <a:moveTo>
                    <a:pt x="125" y="64"/>
                  </a:moveTo>
                  <a:cubicBezTo>
                    <a:pt x="125" y="96"/>
                    <a:pt x="100" y="122"/>
                    <a:pt x="69" y="125"/>
                  </a:cubicBezTo>
                  <a:cubicBezTo>
                    <a:pt x="69" y="125"/>
                    <a:pt x="69" y="125"/>
                    <a:pt x="69" y="125"/>
                  </a:cubicBezTo>
                  <a:cubicBezTo>
                    <a:pt x="100" y="122"/>
                    <a:pt x="125" y="96"/>
                    <a:pt x="125" y="64"/>
                  </a:cubicBezTo>
                  <a:cubicBezTo>
                    <a:pt x="125" y="64"/>
                    <a:pt x="125" y="64"/>
                    <a:pt x="125" y="64"/>
                  </a:cubicBezTo>
                  <a:cubicBezTo>
                    <a:pt x="125" y="31"/>
                    <a:pt x="98" y="4"/>
                    <a:pt x="65" y="4"/>
                  </a:cubicBezTo>
                  <a:cubicBezTo>
                    <a:pt x="65" y="4"/>
                    <a:pt x="65" y="4"/>
                    <a:pt x="65" y="4"/>
                  </a:cubicBezTo>
                  <a:cubicBezTo>
                    <a:pt x="98" y="4"/>
                    <a:pt x="125" y="31"/>
                    <a:pt x="125" y="64"/>
                  </a:cubicBezTo>
                  <a:close/>
                  <a:moveTo>
                    <a:pt x="65" y="121"/>
                  </a:moveTo>
                  <a:cubicBezTo>
                    <a:pt x="96" y="121"/>
                    <a:pt x="121" y="95"/>
                    <a:pt x="121" y="64"/>
                  </a:cubicBezTo>
                  <a:cubicBezTo>
                    <a:pt x="121" y="64"/>
                    <a:pt x="121" y="64"/>
                    <a:pt x="121" y="64"/>
                  </a:cubicBezTo>
                  <a:cubicBezTo>
                    <a:pt x="121" y="33"/>
                    <a:pt x="96" y="8"/>
                    <a:pt x="65" y="8"/>
                  </a:cubicBezTo>
                  <a:cubicBezTo>
                    <a:pt x="65" y="8"/>
                    <a:pt x="65" y="8"/>
                    <a:pt x="65" y="8"/>
                  </a:cubicBezTo>
                  <a:cubicBezTo>
                    <a:pt x="33" y="8"/>
                    <a:pt x="8" y="33"/>
                    <a:pt x="8" y="64"/>
                  </a:cubicBezTo>
                  <a:cubicBezTo>
                    <a:pt x="8" y="64"/>
                    <a:pt x="8" y="64"/>
                    <a:pt x="8" y="64"/>
                  </a:cubicBezTo>
                  <a:cubicBezTo>
                    <a:pt x="8" y="95"/>
                    <a:pt x="33" y="121"/>
                    <a:pt x="65" y="121"/>
                  </a:cubicBezTo>
                  <a:close/>
                  <a:moveTo>
                    <a:pt x="22" y="22"/>
                  </a:moveTo>
                  <a:cubicBezTo>
                    <a:pt x="33" y="11"/>
                    <a:pt x="47" y="4"/>
                    <a:pt x="63" y="4"/>
                  </a:cubicBezTo>
                  <a:cubicBezTo>
                    <a:pt x="63" y="4"/>
                    <a:pt x="63" y="4"/>
                    <a:pt x="63" y="4"/>
                  </a:cubicBezTo>
                  <a:cubicBezTo>
                    <a:pt x="47" y="4"/>
                    <a:pt x="33" y="11"/>
                    <a:pt x="2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844"/>
            <p:cNvSpPr/>
            <p:nvPr/>
          </p:nvSpPr>
          <p:spPr bwMode="auto">
            <a:xfrm>
              <a:off x="7377114" y="5583238"/>
              <a:ext cx="22225" cy="19050"/>
            </a:xfrm>
            <a:custGeom>
              <a:avLst/>
              <a:gdLst>
                <a:gd name="T0" fmla="*/ 0 w 14"/>
                <a:gd name="T1" fmla="*/ 8 h 12"/>
                <a:gd name="T2" fmla="*/ 12 w 14"/>
                <a:gd name="T3" fmla="*/ 0 h 12"/>
                <a:gd name="T4" fmla="*/ 14 w 14"/>
                <a:gd name="T5" fmla="*/ 4 h 12"/>
                <a:gd name="T6" fmla="*/ 2 w 14"/>
                <a:gd name="T7" fmla="*/ 12 h 12"/>
                <a:gd name="T8" fmla="*/ 0 w 14"/>
                <a:gd name="T9" fmla="*/ 8 h 12"/>
                <a:gd name="T10" fmla="*/ 0 w 14"/>
                <a:gd name="T11" fmla="*/ 8 h 12"/>
              </a:gdLst>
              <a:ahLst/>
              <a:cxnLst>
                <a:cxn ang="0">
                  <a:pos x="T0" y="T1"/>
                </a:cxn>
                <a:cxn ang="0">
                  <a:pos x="T2" y="T3"/>
                </a:cxn>
                <a:cxn ang="0">
                  <a:pos x="T4" y="T5"/>
                </a:cxn>
                <a:cxn ang="0">
                  <a:pos x="T6" y="T7"/>
                </a:cxn>
                <a:cxn ang="0">
                  <a:pos x="T8" y="T9"/>
                </a:cxn>
                <a:cxn ang="0">
                  <a:pos x="T10" y="T11"/>
                </a:cxn>
              </a:cxnLst>
              <a:rect l="0" t="0" r="r" b="b"/>
              <a:pathLst>
                <a:path w="14" h="12">
                  <a:moveTo>
                    <a:pt x="0" y="8"/>
                  </a:moveTo>
                  <a:lnTo>
                    <a:pt x="12" y="0"/>
                  </a:lnTo>
                  <a:lnTo>
                    <a:pt x="14" y="4"/>
                  </a:lnTo>
                  <a:lnTo>
                    <a:pt x="2" y="12"/>
                  </a:lnTo>
                  <a:lnTo>
                    <a:pt x="0" y="8"/>
                  </a:ln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845"/>
            <p:cNvSpPr/>
            <p:nvPr/>
          </p:nvSpPr>
          <p:spPr bwMode="auto">
            <a:xfrm>
              <a:off x="7372352" y="5580063"/>
              <a:ext cx="33338" cy="25400"/>
            </a:xfrm>
            <a:custGeom>
              <a:avLst/>
              <a:gdLst>
                <a:gd name="T0" fmla="*/ 1 w 21"/>
                <a:gd name="T1" fmla="*/ 11 h 16"/>
                <a:gd name="T2" fmla="*/ 3 w 21"/>
                <a:gd name="T3" fmla="*/ 10 h 16"/>
                <a:gd name="T4" fmla="*/ 4 w 21"/>
                <a:gd name="T5" fmla="*/ 12 h 16"/>
                <a:gd name="T6" fmla="*/ 3 w 21"/>
                <a:gd name="T7" fmla="*/ 10 h 16"/>
                <a:gd name="T8" fmla="*/ 1 w 21"/>
                <a:gd name="T9" fmla="*/ 11 h 16"/>
                <a:gd name="T10" fmla="*/ 0 w 21"/>
                <a:gd name="T11" fmla="*/ 9 h 16"/>
                <a:gd name="T12" fmla="*/ 16 w 21"/>
                <a:gd name="T13" fmla="*/ 0 h 16"/>
                <a:gd name="T14" fmla="*/ 21 w 21"/>
                <a:gd name="T15" fmla="*/ 8 h 16"/>
                <a:gd name="T16" fmla="*/ 4 w 21"/>
                <a:gd name="T17" fmla="*/ 16 h 16"/>
                <a:gd name="T18" fmla="*/ 1 w 21"/>
                <a:gd name="T19" fmla="*/ 11 h 16"/>
                <a:gd name="T20" fmla="*/ 1 w 21"/>
                <a:gd name="T2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 y="11"/>
                  </a:moveTo>
                  <a:lnTo>
                    <a:pt x="3" y="10"/>
                  </a:lnTo>
                  <a:lnTo>
                    <a:pt x="4" y="12"/>
                  </a:lnTo>
                  <a:lnTo>
                    <a:pt x="3" y="10"/>
                  </a:lnTo>
                  <a:lnTo>
                    <a:pt x="1" y="11"/>
                  </a:lnTo>
                  <a:lnTo>
                    <a:pt x="0" y="9"/>
                  </a:lnTo>
                  <a:lnTo>
                    <a:pt x="16" y="0"/>
                  </a:lnTo>
                  <a:lnTo>
                    <a:pt x="21" y="8"/>
                  </a:lnTo>
                  <a:lnTo>
                    <a:pt x="4" y="16"/>
                  </a:lnTo>
                  <a:lnTo>
                    <a:pt x="1" y="11"/>
                  </a:ln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846"/>
            <p:cNvSpPr/>
            <p:nvPr/>
          </p:nvSpPr>
          <p:spPr bwMode="auto">
            <a:xfrm>
              <a:off x="7413627" y="5589588"/>
              <a:ext cx="84138" cy="58738"/>
            </a:xfrm>
            <a:custGeom>
              <a:avLst/>
              <a:gdLst>
                <a:gd name="T0" fmla="*/ 0 w 48"/>
                <a:gd name="T1" fmla="*/ 30 h 33"/>
                <a:gd name="T2" fmla="*/ 0 w 48"/>
                <a:gd name="T3" fmla="*/ 30 h 33"/>
                <a:gd name="T4" fmla="*/ 2 w 48"/>
                <a:gd name="T5" fmla="*/ 26 h 33"/>
                <a:gd name="T6" fmla="*/ 5 w 48"/>
                <a:gd name="T7" fmla="*/ 28 h 33"/>
                <a:gd name="T8" fmla="*/ 5 w 48"/>
                <a:gd name="T9" fmla="*/ 28 h 33"/>
                <a:gd name="T10" fmla="*/ 13 w 48"/>
                <a:gd name="T11" fmla="*/ 29 h 33"/>
                <a:gd name="T12" fmla="*/ 13 w 48"/>
                <a:gd name="T13" fmla="*/ 29 h 33"/>
                <a:gd name="T14" fmla="*/ 23 w 48"/>
                <a:gd name="T15" fmla="*/ 26 h 33"/>
                <a:gd name="T16" fmla="*/ 23 w 48"/>
                <a:gd name="T17" fmla="*/ 26 h 33"/>
                <a:gd name="T18" fmla="*/ 37 w 48"/>
                <a:gd name="T19" fmla="*/ 11 h 33"/>
                <a:gd name="T20" fmla="*/ 37 w 48"/>
                <a:gd name="T21" fmla="*/ 11 h 33"/>
                <a:gd name="T22" fmla="*/ 44 w 48"/>
                <a:gd name="T23" fmla="*/ 0 h 33"/>
                <a:gd name="T24" fmla="*/ 44 w 48"/>
                <a:gd name="T25" fmla="*/ 0 h 33"/>
                <a:gd name="T26" fmla="*/ 48 w 48"/>
                <a:gd name="T27" fmla="*/ 3 h 33"/>
                <a:gd name="T28" fmla="*/ 25 w 48"/>
                <a:gd name="T29" fmla="*/ 30 h 33"/>
                <a:gd name="T30" fmla="*/ 25 w 48"/>
                <a:gd name="T31" fmla="*/ 30 h 33"/>
                <a:gd name="T32" fmla="*/ 13 w 48"/>
                <a:gd name="T33" fmla="*/ 33 h 33"/>
                <a:gd name="T34" fmla="*/ 13 w 48"/>
                <a:gd name="T35" fmla="*/ 33 h 33"/>
                <a:gd name="T36" fmla="*/ 0 w 48"/>
                <a:gd name="T37" fmla="*/ 3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33">
                  <a:moveTo>
                    <a:pt x="0" y="30"/>
                  </a:moveTo>
                  <a:cubicBezTo>
                    <a:pt x="0" y="30"/>
                    <a:pt x="0" y="30"/>
                    <a:pt x="0" y="30"/>
                  </a:cubicBezTo>
                  <a:cubicBezTo>
                    <a:pt x="2" y="26"/>
                    <a:pt x="2" y="26"/>
                    <a:pt x="2" y="26"/>
                  </a:cubicBezTo>
                  <a:cubicBezTo>
                    <a:pt x="2" y="26"/>
                    <a:pt x="3" y="27"/>
                    <a:pt x="5" y="28"/>
                  </a:cubicBezTo>
                  <a:cubicBezTo>
                    <a:pt x="5" y="28"/>
                    <a:pt x="5" y="28"/>
                    <a:pt x="5" y="28"/>
                  </a:cubicBezTo>
                  <a:cubicBezTo>
                    <a:pt x="7" y="28"/>
                    <a:pt x="10" y="29"/>
                    <a:pt x="13" y="29"/>
                  </a:cubicBezTo>
                  <a:cubicBezTo>
                    <a:pt x="13" y="29"/>
                    <a:pt x="13" y="29"/>
                    <a:pt x="13" y="29"/>
                  </a:cubicBezTo>
                  <a:cubicBezTo>
                    <a:pt x="17" y="29"/>
                    <a:pt x="20" y="28"/>
                    <a:pt x="23" y="26"/>
                  </a:cubicBezTo>
                  <a:cubicBezTo>
                    <a:pt x="23" y="26"/>
                    <a:pt x="23" y="26"/>
                    <a:pt x="23" y="26"/>
                  </a:cubicBezTo>
                  <a:cubicBezTo>
                    <a:pt x="27" y="23"/>
                    <a:pt x="33" y="17"/>
                    <a:pt x="37" y="11"/>
                  </a:cubicBezTo>
                  <a:cubicBezTo>
                    <a:pt x="37" y="11"/>
                    <a:pt x="37" y="11"/>
                    <a:pt x="37" y="11"/>
                  </a:cubicBezTo>
                  <a:cubicBezTo>
                    <a:pt x="41" y="5"/>
                    <a:pt x="44" y="0"/>
                    <a:pt x="44" y="0"/>
                  </a:cubicBezTo>
                  <a:cubicBezTo>
                    <a:pt x="44" y="0"/>
                    <a:pt x="44" y="0"/>
                    <a:pt x="44" y="0"/>
                  </a:cubicBezTo>
                  <a:cubicBezTo>
                    <a:pt x="48" y="3"/>
                    <a:pt x="48" y="3"/>
                    <a:pt x="48" y="3"/>
                  </a:cubicBezTo>
                  <a:cubicBezTo>
                    <a:pt x="48" y="3"/>
                    <a:pt x="35" y="22"/>
                    <a:pt x="25" y="30"/>
                  </a:cubicBezTo>
                  <a:cubicBezTo>
                    <a:pt x="25" y="30"/>
                    <a:pt x="25" y="30"/>
                    <a:pt x="25" y="30"/>
                  </a:cubicBezTo>
                  <a:cubicBezTo>
                    <a:pt x="21" y="32"/>
                    <a:pt x="17" y="33"/>
                    <a:pt x="13" y="33"/>
                  </a:cubicBezTo>
                  <a:cubicBezTo>
                    <a:pt x="13" y="33"/>
                    <a:pt x="13" y="33"/>
                    <a:pt x="13" y="33"/>
                  </a:cubicBezTo>
                  <a:cubicBezTo>
                    <a:pt x="6" y="33"/>
                    <a:pt x="0" y="30"/>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847"/>
            <p:cNvSpPr>
              <a:spLocks noEditPoints="1"/>
            </p:cNvSpPr>
            <p:nvPr/>
          </p:nvSpPr>
          <p:spPr bwMode="auto">
            <a:xfrm>
              <a:off x="7410452" y="5586413"/>
              <a:ext cx="92075" cy="65088"/>
            </a:xfrm>
            <a:custGeom>
              <a:avLst/>
              <a:gdLst>
                <a:gd name="T0" fmla="*/ 1 w 53"/>
                <a:gd name="T1" fmla="*/ 33 h 37"/>
                <a:gd name="T2" fmla="*/ 0 w 53"/>
                <a:gd name="T3" fmla="*/ 31 h 37"/>
                <a:gd name="T4" fmla="*/ 2 w 53"/>
                <a:gd name="T5" fmla="*/ 27 h 37"/>
                <a:gd name="T6" fmla="*/ 4 w 53"/>
                <a:gd name="T7" fmla="*/ 26 h 37"/>
                <a:gd name="T8" fmla="*/ 4 w 53"/>
                <a:gd name="T9" fmla="*/ 26 h 37"/>
                <a:gd name="T10" fmla="*/ 4 w 53"/>
                <a:gd name="T11" fmla="*/ 26 h 37"/>
                <a:gd name="T12" fmla="*/ 4 w 53"/>
                <a:gd name="T13" fmla="*/ 26 h 37"/>
                <a:gd name="T14" fmla="*/ 5 w 53"/>
                <a:gd name="T15" fmla="*/ 26 h 37"/>
                <a:gd name="T16" fmla="*/ 5 w 53"/>
                <a:gd name="T17" fmla="*/ 26 h 37"/>
                <a:gd name="T18" fmla="*/ 5 w 53"/>
                <a:gd name="T19" fmla="*/ 27 h 37"/>
                <a:gd name="T20" fmla="*/ 8 w 53"/>
                <a:gd name="T21" fmla="*/ 28 h 37"/>
                <a:gd name="T22" fmla="*/ 15 w 53"/>
                <a:gd name="T23" fmla="*/ 29 h 37"/>
                <a:gd name="T24" fmla="*/ 15 w 53"/>
                <a:gd name="T25" fmla="*/ 29 h 37"/>
                <a:gd name="T26" fmla="*/ 16 w 53"/>
                <a:gd name="T27" fmla="*/ 29 h 37"/>
                <a:gd name="T28" fmla="*/ 24 w 53"/>
                <a:gd name="T29" fmla="*/ 27 h 37"/>
                <a:gd name="T30" fmla="*/ 37 w 53"/>
                <a:gd name="T31" fmla="*/ 12 h 37"/>
                <a:gd name="T32" fmla="*/ 45 w 53"/>
                <a:gd name="T33" fmla="*/ 1 h 37"/>
                <a:gd name="T34" fmla="*/ 45 w 53"/>
                <a:gd name="T35" fmla="*/ 1 h 37"/>
                <a:gd name="T36" fmla="*/ 53 w 53"/>
                <a:gd name="T37" fmla="*/ 4 h 37"/>
                <a:gd name="T38" fmla="*/ 51 w 53"/>
                <a:gd name="T39" fmla="*/ 6 h 37"/>
                <a:gd name="T40" fmla="*/ 51 w 53"/>
                <a:gd name="T41" fmla="*/ 7 h 37"/>
                <a:gd name="T42" fmla="*/ 49 w 53"/>
                <a:gd name="T43" fmla="*/ 9 h 37"/>
                <a:gd name="T44" fmla="*/ 44 w 53"/>
                <a:gd name="T45" fmla="*/ 17 h 37"/>
                <a:gd name="T46" fmla="*/ 28 w 53"/>
                <a:gd name="T47" fmla="*/ 33 h 37"/>
                <a:gd name="T48" fmla="*/ 15 w 53"/>
                <a:gd name="T49" fmla="*/ 37 h 37"/>
                <a:gd name="T50" fmla="*/ 1 w 53"/>
                <a:gd name="T51" fmla="*/ 34 h 37"/>
                <a:gd name="T52" fmla="*/ 2 w 53"/>
                <a:gd name="T53" fmla="*/ 32 h 37"/>
                <a:gd name="T54" fmla="*/ 15 w 53"/>
                <a:gd name="T55" fmla="*/ 33 h 37"/>
                <a:gd name="T56" fmla="*/ 22 w 53"/>
                <a:gd name="T57" fmla="*/ 32 h 37"/>
                <a:gd name="T58" fmla="*/ 15 w 53"/>
                <a:gd name="T59" fmla="*/ 33 h 37"/>
                <a:gd name="T60" fmla="*/ 15 w 53"/>
                <a:gd name="T61" fmla="*/ 33 h 37"/>
                <a:gd name="T62" fmla="*/ 14 w 53"/>
                <a:gd name="T63" fmla="*/ 33 h 37"/>
                <a:gd name="T64" fmla="*/ 11 w 53"/>
                <a:gd name="T65" fmla="*/ 32 h 37"/>
                <a:gd name="T66" fmla="*/ 7 w 53"/>
                <a:gd name="T67" fmla="*/ 31 h 37"/>
                <a:gd name="T68" fmla="*/ 5 w 53"/>
                <a:gd name="T69" fmla="*/ 31 h 37"/>
                <a:gd name="T70" fmla="*/ 11 w 53"/>
                <a:gd name="T71" fmla="*/ 32 h 37"/>
                <a:gd name="T72" fmla="*/ 22 w 53"/>
                <a:gd name="T73" fmla="*/ 32 h 37"/>
                <a:gd name="T74" fmla="*/ 22 w 53"/>
                <a:gd name="T75" fmla="*/ 32 h 37"/>
                <a:gd name="T76" fmla="*/ 3 w 53"/>
                <a:gd name="T77" fmla="*/ 30 h 37"/>
                <a:gd name="T78" fmla="*/ 3 w 53"/>
                <a:gd name="T79" fmla="*/ 30 h 37"/>
                <a:gd name="T80" fmla="*/ 3 w 53"/>
                <a:gd name="T81" fmla="*/ 30 h 37"/>
                <a:gd name="T82" fmla="*/ 3 w 53"/>
                <a:gd name="T83" fmla="*/ 30 h 37"/>
                <a:gd name="T84" fmla="*/ 2 w 53"/>
                <a:gd name="T85" fmla="*/ 29 h 37"/>
                <a:gd name="T86" fmla="*/ 2 w 53"/>
                <a:gd name="T87" fmla="*/ 29 h 37"/>
                <a:gd name="T88" fmla="*/ 41 w 53"/>
                <a:gd name="T89" fmla="*/ 14 h 37"/>
                <a:gd name="T90" fmla="*/ 39 w 53"/>
                <a:gd name="T91" fmla="*/ 17 h 37"/>
                <a:gd name="T92" fmla="*/ 46 w 53"/>
                <a:gd name="T93" fmla="*/ 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3" h="37">
                  <a:moveTo>
                    <a:pt x="1" y="34"/>
                  </a:moveTo>
                  <a:cubicBezTo>
                    <a:pt x="1" y="33"/>
                    <a:pt x="1" y="33"/>
                    <a:pt x="1" y="33"/>
                  </a:cubicBezTo>
                  <a:cubicBezTo>
                    <a:pt x="1" y="31"/>
                    <a:pt x="1" y="31"/>
                    <a:pt x="1" y="31"/>
                  </a:cubicBezTo>
                  <a:cubicBezTo>
                    <a:pt x="0" y="31"/>
                    <a:pt x="0" y="31"/>
                    <a:pt x="0" y="31"/>
                  </a:cubicBezTo>
                  <a:cubicBezTo>
                    <a:pt x="2" y="27"/>
                    <a:pt x="2" y="27"/>
                    <a:pt x="2" y="27"/>
                  </a:cubicBezTo>
                  <a:cubicBezTo>
                    <a:pt x="2" y="27"/>
                    <a:pt x="2" y="27"/>
                    <a:pt x="2" y="27"/>
                  </a:cubicBezTo>
                  <a:cubicBezTo>
                    <a:pt x="2" y="27"/>
                    <a:pt x="2" y="27"/>
                    <a:pt x="2" y="27"/>
                  </a:cubicBezTo>
                  <a:cubicBezTo>
                    <a:pt x="3" y="26"/>
                    <a:pt x="3"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4" y="26"/>
                  </a:cubicBezTo>
                  <a:cubicBezTo>
                    <a:pt x="4" y="26"/>
                    <a:pt x="4" y="26"/>
                    <a:pt x="5" y="26"/>
                  </a:cubicBezTo>
                  <a:cubicBezTo>
                    <a:pt x="5" y="26"/>
                    <a:pt x="5" y="26"/>
                    <a:pt x="5" y="26"/>
                  </a:cubicBezTo>
                  <a:cubicBezTo>
                    <a:pt x="5" y="26"/>
                    <a:pt x="5" y="26"/>
                    <a:pt x="5" y="26"/>
                  </a:cubicBezTo>
                  <a:cubicBezTo>
                    <a:pt x="5" y="26"/>
                    <a:pt x="5" y="26"/>
                    <a:pt x="5" y="26"/>
                  </a:cubicBezTo>
                  <a:cubicBezTo>
                    <a:pt x="5" y="26"/>
                    <a:pt x="5" y="27"/>
                    <a:pt x="5" y="27"/>
                  </a:cubicBezTo>
                  <a:cubicBezTo>
                    <a:pt x="5" y="27"/>
                    <a:pt x="5" y="27"/>
                    <a:pt x="5" y="27"/>
                  </a:cubicBezTo>
                  <a:cubicBezTo>
                    <a:pt x="6" y="27"/>
                    <a:pt x="7" y="27"/>
                    <a:pt x="8" y="28"/>
                  </a:cubicBezTo>
                  <a:cubicBezTo>
                    <a:pt x="8" y="28"/>
                    <a:pt x="8" y="28"/>
                    <a:pt x="8" y="28"/>
                  </a:cubicBezTo>
                  <a:cubicBezTo>
                    <a:pt x="10" y="28"/>
                    <a:pt x="13" y="29"/>
                    <a:pt x="15" y="29"/>
                  </a:cubicBezTo>
                  <a:cubicBezTo>
                    <a:pt x="15" y="29"/>
                    <a:pt x="15" y="29"/>
                    <a:pt x="15" y="29"/>
                  </a:cubicBezTo>
                  <a:cubicBezTo>
                    <a:pt x="15" y="29"/>
                    <a:pt x="15" y="29"/>
                    <a:pt x="15" y="29"/>
                  </a:cubicBezTo>
                  <a:cubicBezTo>
                    <a:pt x="15" y="29"/>
                    <a:pt x="16" y="29"/>
                    <a:pt x="16" y="29"/>
                  </a:cubicBezTo>
                  <a:cubicBezTo>
                    <a:pt x="16" y="29"/>
                    <a:pt x="16" y="29"/>
                    <a:pt x="16" y="29"/>
                  </a:cubicBezTo>
                  <a:cubicBezTo>
                    <a:pt x="18" y="29"/>
                    <a:pt x="21" y="28"/>
                    <a:pt x="24" y="27"/>
                  </a:cubicBezTo>
                  <a:cubicBezTo>
                    <a:pt x="24" y="27"/>
                    <a:pt x="24" y="27"/>
                    <a:pt x="24" y="27"/>
                  </a:cubicBezTo>
                  <a:cubicBezTo>
                    <a:pt x="28" y="24"/>
                    <a:pt x="33" y="17"/>
                    <a:pt x="37" y="12"/>
                  </a:cubicBezTo>
                  <a:cubicBezTo>
                    <a:pt x="37" y="12"/>
                    <a:pt x="37" y="12"/>
                    <a:pt x="37" y="12"/>
                  </a:cubicBezTo>
                  <a:cubicBezTo>
                    <a:pt x="42" y="6"/>
                    <a:pt x="45" y="1"/>
                    <a:pt x="45" y="1"/>
                  </a:cubicBezTo>
                  <a:cubicBezTo>
                    <a:pt x="45" y="1"/>
                    <a:pt x="45" y="1"/>
                    <a:pt x="45" y="1"/>
                  </a:cubicBezTo>
                  <a:cubicBezTo>
                    <a:pt x="45" y="1"/>
                    <a:pt x="45" y="1"/>
                    <a:pt x="45" y="1"/>
                  </a:cubicBezTo>
                  <a:cubicBezTo>
                    <a:pt x="45" y="1"/>
                    <a:pt x="45" y="1"/>
                    <a:pt x="45" y="1"/>
                  </a:cubicBezTo>
                  <a:cubicBezTo>
                    <a:pt x="46" y="0"/>
                    <a:pt x="46" y="0"/>
                    <a:pt x="46" y="0"/>
                  </a:cubicBezTo>
                  <a:cubicBezTo>
                    <a:pt x="53" y="4"/>
                    <a:pt x="53" y="4"/>
                    <a:pt x="53" y="4"/>
                  </a:cubicBezTo>
                  <a:cubicBezTo>
                    <a:pt x="51" y="6"/>
                    <a:pt x="51" y="6"/>
                    <a:pt x="51" y="6"/>
                  </a:cubicBezTo>
                  <a:cubicBezTo>
                    <a:pt x="51" y="6"/>
                    <a:pt x="51" y="6"/>
                    <a:pt x="51" y="6"/>
                  </a:cubicBezTo>
                  <a:cubicBezTo>
                    <a:pt x="51" y="6"/>
                    <a:pt x="51" y="6"/>
                    <a:pt x="51" y="6"/>
                  </a:cubicBezTo>
                  <a:cubicBezTo>
                    <a:pt x="51" y="6"/>
                    <a:pt x="51" y="6"/>
                    <a:pt x="51" y="7"/>
                  </a:cubicBezTo>
                  <a:cubicBezTo>
                    <a:pt x="51" y="7"/>
                    <a:pt x="51" y="7"/>
                    <a:pt x="51" y="7"/>
                  </a:cubicBezTo>
                  <a:cubicBezTo>
                    <a:pt x="50" y="7"/>
                    <a:pt x="50" y="8"/>
                    <a:pt x="49" y="9"/>
                  </a:cubicBezTo>
                  <a:cubicBezTo>
                    <a:pt x="49" y="9"/>
                    <a:pt x="49" y="9"/>
                    <a:pt x="49" y="9"/>
                  </a:cubicBezTo>
                  <a:cubicBezTo>
                    <a:pt x="48" y="11"/>
                    <a:pt x="46" y="14"/>
                    <a:pt x="44" y="17"/>
                  </a:cubicBezTo>
                  <a:cubicBezTo>
                    <a:pt x="44" y="17"/>
                    <a:pt x="44" y="17"/>
                    <a:pt x="44" y="17"/>
                  </a:cubicBezTo>
                  <a:cubicBezTo>
                    <a:pt x="39" y="22"/>
                    <a:pt x="34" y="29"/>
                    <a:pt x="28" y="33"/>
                  </a:cubicBezTo>
                  <a:cubicBezTo>
                    <a:pt x="28" y="33"/>
                    <a:pt x="28" y="33"/>
                    <a:pt x="28" y="33"/>
                  </a:cubicBezTo>
                  <a:cubicBezTo>
                    <a:pt x="24" y="36"/>
                    <a:pt x="19" y="37"/>
                    <a:pt x="15" y="37"/>
                  </a:cubicBezTo>
                  <a:cubicBezTo>
                    <a:pt x="15" y="37"/>
                    <a:pt x="15" y="37"/>
                    <a:pt x="15" y="37"/>
                  </a:cubicBezTo>
                  <a:cubicBezTo>
                    <a:pt x="8" y="37"/>
                    <a:pt x="2" y="34"/>
                    <a:pt x="1" y="34"/>
                  </a:cubicBezTo>
                  <a:close/>
                  <a:moveTo>
                    <a:pt x="1" y="34"/>
                  </a:moveTo>
                  <a:cubicBezTo>
                    <a:pt x="2" y="32"/>
                    <a:pt x="2" y="32"/>
                    <a:pt x="2" y="32"/>
                  </a:cubicBezTo>
                  <a:cubicBezTo>
                    <a:pt x="1" y="34"/>
                    <a:pt x="1" y="34"/>
                    <a:pt x="1" y="34"/>
                  </a:cubicBezTo>
                  <a:close/>
                  <a:moveTo>
                    <a:pt x="15" y="33"/>
                  </a:moveTo>
                  <a:cubicBezTo>
                    <a:pt x="17" y="33"/>
                    <a:pt x="20" y="33"/>
                    <a:pt x="22" y="32"/>
                  </a:cubicBezTo>
                  <a:cubicBezTo>
                    <a:pt x="22" y="32"/>
                    <a:pt x="22" y="32"/>
                    <a:pt x="22" y="32"/>
                  </a:cubicBezTo>
                  <a:cubicBezTo>
                    <a:pt x="20" y="33"/>
                    <a:pt x="17" y="33"/>
                    <a:pt x="15" y="33"/>
                  </a:cubicBezTo>
                  <a:cubicBezTo>
                    <a:pt x="15" y="33"/>
                    <a:pt x="15" y="33"/>
                    <a:pt x="15" y="33"/>
                  </a:cubicBezTo>
                  <a:cubicBezTo>
                    <a:pt x="15" y="33"/>
                    <a:pt x="15" y="33"/>
                    <a:pt x="15" y="33"/>
                  </a:cubicBezTo>
                  <a:cubicBezTo>
                    <a:pt x="15" y="33"/>
                    <a:pt x="15" y="33"/>
                    <a:pt x="15" y="33"/>
                  </a:cubicBezTo>
                  <a:cubicBezTo>
                    <a:pt x="15" y="33"/>
                    <a:pt x="15" y="33"/>
                    <a:pt x="14" y="33"/>
                  </a:cubicBezTo>
                  <a:cubicBezTo>
                    <a:pt x="14" y="33"/>
                    <a:pt x="14" y="33"/>
                    <a:pt x="14" y="33"/>
                  </a:cubicBezTo>
                  <a:cubicBezTo>
                    <a:pt x="15" y="33"/>
                    <a:pt x="15" y="33"/>
                    <a:pt x="15" y="33"/>
                  </a:cubicBezTo>
                  <a:close/>
                  <a:moveTo>
                    <a:pt x="11" y="32"/>
                  </a:moveTo>
                  <a:cubicBezTo>
                    <a:pt x="9" y="32"/>
                    <a:pt x="8" y="32"/>
                    <a:pt x="7" y="31"/>
                  </a:cubicBezTo>
                  <a:cubicBezTo>
                    <a:pt x="7" y="31"/>
                    <a:pt x="7" y="31"/>
                    <a:pt x="7" y="31"/>
                  </a:cubicBezTo>
                  <a:cubicBezTo>
                    <a:pt x="6" y="31"/>
                    <a:pt x="5" y="31"/>
                    <a:pt x="5" y="31"/>
                  </a:cubicBezTo>
                  <a:cubicBezTo>
                    <a:pt x="5" y="31"/>
                    <a:pt x="5" y="31"/>
                    <a:pt x="5" y="31"/>
                  </a:cubicBezTo>
                  <a:cubicBezTo>
                    <a:pt x="5" y="31"/>
                    <a:pt x="5" y="31"/>
                    <a:pt x="5" y="31"/>
                  </a:cubicBezTo>
                  <a:cubicBezTo>
                    <a:pt x="6" y="31"/>
                    <a:pt x="8" y="32"/>
                    <a:pt x="11" y="32"/>
                  </a:cubicBezTo>
                  <a:close/>
                  <a:moveTo>
                    <a:pt x="22" y="32"/>
                  </a:moveTo>
                  <a:cubicBezTo>
                    <a:pt x="22" y="32"/>
                    <a:pt x="22" y="32"/>
                    <a:pt x="22" y="32"/>
                  </a:cubicBezTo>
                  <a:cubicBezTo>
                    <a:pt x="22" y="32"/>
                    <a:pt x="22" y="32"/>
                    <a:pt x="22" y="32"/>
                  </a:cubicBezTo>
                  <a:cubicBezTo>
                    <a:pt x="22" y="32"/>
                    <a:pt x="22" y="32"/>
                    <a:pt x="22" y="32"/>
                  </a:cubicBezTo>
                  <a:close/>
                  <a:moveTo>
                    <a:pt x="3" y="30"/>
                  </a:move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ubicBezTo>
                    <a:pt x="3" y="30"/>
                    <a:pt x="3" y="30"/>
                    <a:pt x="3" y="30"/>
                  </a:cubicBezTo>
                  <a:close/>
                  <a:moveTo>
                    <a:pt x="2" y="29"/>
                  </a:moveTo>
                  <a:cubicBezTo>
                    <a:pt x="2" y="29"/>
                    <a:pt x="2" y="29"/>
                    <a:pt x="2" y="29"/>
                  </a:cubicBezTo>
                  <a:cubicBezTo>
                    <a:pt x="2" y="29"/>
                    <a:pt x="2" y="29"/>
                    <a:pt x="2" y="29"/>
                  </a:cubicBezTo>
                  <a:cubicBezTo>
                    <a:pt x="2" y="29"/>
                    <a:pt x="2" y="29"/>
                    <a:pt x="2" y="29"/>
                  </a:cubicBezTo>
                  <a:close/>
                  <a:moveTo>
                    <a:pt x="41" y="14"/>
                  </a:moveTo>
                  <a:cubicBezTo>
                    <a:pt x="40" y="15"/>
                    <a:pt x="39" y="16"/>
                    <a:pt x="39" y="17"/>
                  </a:cubicBezTo>
                  <a:cubicBezTo>
                    <a:pt x="39" y="17"/>
                    <a:pt x="39" y="17"/>
                    <a:pt x="39" y="17"/>
                  </a:cubicBezTo>
                  <a:cubicBezTo>
                    <a:pt x="41" y="13"/>
                    <a:pt x="44" y="10"/>
                    <a:pt x="46" y="7"/>
                  </a:cubicBezTo>
                  <a:cubicBezTo>
                    <a:pt x="46" y="7"/>
                    <a:pt x="46" y="7"/>
                    <a:pt x="46" y="7"/>
                  </a:cubicBezTo>
                  <a:cubicBezTo>
                    <a:pt x="44" y="9"/>
                    <a:pt x="43" y="11"/>
                    <a:pt x="4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848"/>
            <p:cNvSpPr/>
            <p:nvPr/>
          </p:nvSpPr>
          <p:spPr bwMode="auto">
            <a:xfrm>
              <a:off x="7483477" y="5580063"/>
              <a:ext cx="17463" cy="15875"/>
            </a:xfrm>
            <a:custGeom>
              <a:avLst/>
              <a:gdLst>
                <a:gd name="T0" fmla="*/ 0 w 11"/>
                <a:gd name="T1" fmla="*/ 3 h 10"/>
                <a:gd name="T2" fmla="*/ 3 w 11"/>
                <a:gd name="T3" fmla="*/ 0 h 10"/>
                <a:gd name="T4" fmla="*/ 11 w 11"/>
                <a:gd name="T5" fmla="*/ 6 h 10"/>
                <a:gd name="T6" fmla="*/ 8 w 11"/>
                <a:gd name="T7" fmla="*/ 10 h 10"/>
                <a:gd name="T8" fmla="*/ 0 w 11"/>
                <a:gd name="T9" fmla="*/ 3 h 10"/>
                <a:gd name="T10" fmla="*/ 0 w 11"/>
                <a:gd name="T11" fmla="*/ 3 h 10"/>
              </a:gdLst>
              <a:ahLst/>
              <a:cxnLst>
                <a:cxn ang="0">
                  <a:pos x="T0" y="T1"/>
                </a:cxn>
                <a:cxn ang="0">
                  <a:pos x="T2" y="T3"/>
                </a:cxn>
                <a:cxn ang="0">
                  <a:pos x="T4" y="T5"/>
                </a:cxn>
                <a:cxn ang="0">
                  <a:pos x="T6" y="T7"/>
                </a:cxn>
                <a:cxn ang="0">
                  <a:pos x="T8" y="T9"/>
                </a:cxn>
                <a:cxn ang="0">
                  <a:pos x="T10" y="T11"/>
                </a:cxn>
              </a:cxnLst>
              <a:rect l="0" t="0" r="r" b="b"/>
              <a:pathLst>
                <a:path w="11" h="10">
                  <a:moveTo>
                    <a:pt x="0" y="3"/>
                  </a:moveTo>
                  <a:lnTo>
                    <a:pt x="3" y="0"/>
                  </a:lnTo>
                  <a:lnTo>
                    <a:pt x="11" y="6"/>
                  </a:lnTo>
                  <a:lnTo>
                    <a:pt x="8" y="10"/>
                  </a:lnTo>
                  <a:lnTo>
                    <a:pt x="0" y="3"/>
                  </a:ln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849"/>
            <p:cNvSpPr>
              <a:spLocks noEditPoints="1"/>
            </p:cNvSpPr>
            <p:nvPr/>
          </p:nvSpPr>
          <p:spPr bwMode="auto">
            <a:xfrm>
              <a:off x="7478714" y="5575301"/>
              <a:ext cx="26988" cy="25400"/>
            </a:xfrm>
            <a:custGeom>
              <a:avLst/>
              <a:gdLst>
                <a:gd name="T0" fmla="*/ 2 w 17"/>
                <a:gd name="T1" fmla="*/ 7 h 16"/>
                <a:gd name="T2" fmla="*/ 3 w 17"/>
                <a:gd name="T3" fmla="*/ 6 h 16"/>
                <a:gd name="T4" fmla="*/ 5 w 17"/>
                <a:gd name="T5" fmla="*/ 7 h 16"/>
                <a:gd name="T6" fmla="*/ 3 w 17"/>
                <a:gd name="T7" fmla="*/ 6 h 16"/>
                <a:gd name="T8" fmla="*/ 2 w 17"/>
                <a:gd name="T9" fmla="*/ 7 h 16"/>
                <a:gd name="T10" fmla="*/ 0 w 17"/>
                <a:gd name="T11" fmla="*/ 6 h 16"/>
                <a:gd name="T12" fmla="*/ 6 w 17"/>
                <a:gd name="T13" fmla="*/ 0 h 16"/>
                <a:gd name="T14" fmla="*/ 17 w 17"/>
                <a:gd name="T15" fmla="*/ 9 h 16"/>
                <a:gd name="T16" fmla="*/ 11 w 17"/>
                <a:gd name="T17" fmla="*/ 16 h 16"/>
                <a:gd name="T18" fmla="*/ 2 w 17"/>
                <a:gd name="T19" fmla="*/ 7 h 16"/>
                <a:gd name="T20" fmla="*/ 2 w 17"/>
                <a:gd name="T21" fmla="*/ 7 h 16"/>
                <a:gd name="T22" fmla="*/ 11 w 17"/>
                <a:gd name="T23" fmla="*/ 11 h 16"/>
                <a:gd name="T24" fmla="*/ 11 w 17"/>
                <a:gd name="T25" fmla="*/ 11 h 16"/>
                <a:gd name="T26" fmla="*/ 8 w 17"/>
                <a:gd name="T27" fmla="*/ 6 h 16"/>
                <a:gd name="T28" fmla="*/ 11 w 17"/>
                <a:gd name="T29" fmla="*/ 11 h 16"/>
                <a:gd name="T30" fmla="*/ 11 w 17"/>
                <a:gd name="T31"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6">
                  <a:moveTo>
                    <a:pt x="2" y="7"/>
                  </a:moveTo>
                  <a:lnTo>
                    <a:pt x="3" y="6"/>
                  </a:lnTo>
                  <a:lnTo>
                    <a:pt x="5" y="7"/>
                  </a:lnTo>
                  <a:lnTo>
                    <a:pt x="3" y="6"/>
                  </a:lnTo>
                  <a:lnTo>
                    <a:pt x="2" y="7"/>
                  </a:lnTo>
                  <a:lnTo>
                    <a:pt x="0" y="6"/>
                  </a:lnTo>
                  <a:lnTo>
                    <a:pt x="6" y="0"/>
                  </a:lnTo>
                  <a:lnTo>
                    <a:pt x="17" y="9"/>
                  </a:lnTo>
                  <a:lnTo>
                    <a:pt x="11" y="16"/>
                  </a:lnTo>
                  <a:lnTo>
                    <a:pt x="2" y="7"/>
                  </a:lnTo>
                  <a:lnTo>
                    <a:pt x="2" y="7"/>
                  </a:lnTo>
                  <a:close/>
                  <a:moveTo>
                    <a:pt x="11" y="11"/>
                  </a:moveTo>
                  <a:lnTo>
                    <a:pt x="11" y="11"/>
                  </a:lnTo>
                  <a:lnTo>
                    <a:pt x="8" y="6"/>
                  </a:lnTo>
                  <a:lnTo>
                    <a:pt x="11" y="11"/>
                  </a:ln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50"/>
            <p:cNvSpPr/>
            <p:nvPr/>
          </p:nvSpPr>
          <p:spPr bwMode="auto">
            <a:xfrm>
              <a:off x="7410452" y="5438776"/>
              <a:ext cx="36513" cy="58738"/>
            </a:xfrm>
            <a:custGeom>
              <a:avLst/>
              <a:gdLst>
                <a:gd name="T0" fmla="*/ 10 w 21"/>
                <a:gd name="T1" fmla="*/ 29 h 34"/>
                <a:gd name="T2" fmla="*/ 0 w 21"/>
                <a:gd name="T3" fmla="*/ 15 h 34"/>
                <a:gd name="T4" fmla="*/ 0 w 21"/>
                <a:gd name="T5" fmla="*/ 15 h 34"/>
                <a:gd name="T6" fmla="*/ 1 w 21"/>
                <a:gd name="T7" fmla="*/ 9 h 34"/>
                <a:gd name="T8" fmla="*/ 1 w 21"/>
                <a:gd name="T9" fmla="*/ 9 h 34"/>
                <a:gd name="T10" fmla="*/ 5 w 21"/>
                <a:gd name="T11" fmla="*/ 2 h 34"/>
                <a:gd name="T12" fmla="*/ 5 w 21"/>
                <a:gd name="T13" fmla="*/ 2 h 34"/>
                <a:gd name="T14" fmla="*/ 7 w 21"/>
                <a:gd name="T15" fmla="*/ 0 h 34"/>
                <a:gd name="T16" fmla="*/ 7 w 21"/>
                <a:gd name="T17" fmla="*/ 0 h 34"/>
                <a:gd name="T18" fmla="*/ 9 w 21"/>
                <a:gd name="T19" fmla="*/ 0 h 34"/>
                <a:gd name="T20" fmla="*/ 9 w 21"/>
                <a:gd name="T21" fmla="*/ 0 h 34"/>
                <a:gd name="T22" fmla="*/ 10 w 21"/>
                <a:gd name="T23" fmla="*/ 0 h 34"/>
                <a:gd name="T24" fmla="*/ 10 w 21"/>
                <a:gd name="T25" fmla="*/ 0 h 34"/>
                <a:gd name="T26" fmla="*/ 11 w 21"/>
                <a:gd name="T27" fmla="*/ 0 h 34"/>
                <a:gd name="T28" fmla="*/ 11 w 21"/>
                <a:gd name="T29" fmla="*/ 0 h 34"/>
                <a:gd name="T30" fmla="*/ 17 w 21"/>
                <a:gd name="T31" fmla="*/ 0 h 34"/>
                <a:gd name="T32" fmla="*/ 17 w 21"/>
                <a:gd name="T33" fmla="*/ 4 h 34"/>
                <a:gd name="T34" fmla="*/ 11 w 21"/>
                <a:gd name="T35" fmla="*/ 4 h 34"/>
                <a:gd name="T36" fmla="*/ 10 w 21"/>
                <a:gd name="T37" fmla="*/ 4 h 34"/>
                <a:gd name="T38" fmla="*/ 10 w 21"/>
                <a:gd name="T39" fmla="*/ 4 h 34"/>
                <a:gd name="T40" fmla="*/ 8 w 21"/>
                <a:gd name="T41" fmla="*/ 4 h 34"/>
                <a:gd name="T42" fmla="*/ 8 w 21"/>
                <a:gd name="T43" fmla="*/ 4 h 34"/>
                <a:gd name="T44" fmla="*/ 8 w 21"/>
                <a:gd name="T45" fmla="*/ 4 h 34"/>
                <a:gd name="T46" fmla="*/ 8 w 21"/>
                <a:gd name="T47" fmla="*/ 4 h 34"/>
                <a:gd name="T48" fmla="*/ 4 w 21"/>
                <a:gd name="T49" fmla="*/ 11 h 34"/>
                <a:gd name="T50" fmla="*/ 4 w 21"/>
                <a:gd name="T51" fmla="*/ 11 h 34"/>
                <a:gd name="T52" fmla="*/ 4 w 21"/>
                <a:gd name="T53" fmla="*/ 15 h 34"/>
                <a:gd name="T54" fmla="*/ 4 w 21"/>
                <a:gd name="T55" fmla="*/ 15 h 34"/>
                <a:gd name="T56" fmla="*/ 12 w 21"/>
                <a:gd name="T57" fmla="*/ 26 h 34"/>
                <a:gd name="T58" fmla="*/ 12 w 21"/>
                <a:gd name="T59" fmla="*/ 26 h 34"/>
                <a:gd name="T60" fmla="*/ 21 w 21"/>
                <a:gd name="T61" fmla="*/ 30 h 34"/>
                <a:gd name="T62" fmla="*/ 21 w 21"/>
                <a:gd name="T63" fmla="*/ 30 h 34"/>
                <a:gd name="T64" fmla="*/ 19 w 21"/>
                <a:gd name="T65" fmla="*/ 34 h 34"/>
                <a:gd name="T66" fmla="*/ 10 w 21"/>
                <a:gd name="T67"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 h="34">
                  <a:moveTo>
                    <a:pt x="10" y="29"/>
                  </a:moveTo>
                  <a:cubicBezTo>
                    <a:pt x="5" y="26"/>
                    <a:pt x="0" y="21"/>
                    <a:pt x="0" y="15"/>
                  </a:cubicBezTo>
                  <a:cubicBezTo>
                    <a:pt x="0" y="15"/>
                    <a:pt x="0" y="15"/>
                    <a:pt x="0" y="15"/>
                  </a:cubicBezTo>
                  <a:cubicBezTo>
                    <a:pt x="0" y="13"/>
                    <a:pt x="0" y="11"/>
                    <a:pt x="1" y="9"/>
                  </a:cubicBezTo>
                  <a:cubicBezTo>
                    <a:pt x="1" y="9"/>
                    <a:pt x="1" y="9"/>
                    <a:pt x="1" y="9"/>
                  </a:cubicBezTo>
                  <a:cubicBezTo>
                    <a:pt x="3" y="6"/>
                    <a:pt x="4" y="4"/>
                    <a:pt x="5" y="2"/>
                  </a:cubicBezTo>
                  <a:cubicBezTo>
                    <a:pt x="5" y="2"/>
                    <a:pt x="5" y="2"/>
                    <a:pt x="5" y="2"/>
                  </a:cubicBezTo>
                  <a:cubicBezTo>
                    <a:pt x="5" y="1"/>
                    <a:pt x="5" y="0"/>
                    <a:pt x="7" y="0"/>
                  </a:cubicBezTo>
                  <a:cubicBezTo>
                    <a:pt x="7" y="0"/>
                    <a:pt x="7" y="0"/>
                    <a:pt x="7" y="0"/>
                  </a:cubicBezTo>
                  <a:cubicBezTo>
                    <a:pt x="9" y="0"/>
                    <a:pt x="9" y="0"/>
                    <a:pt x="9" y="0"/>
                  </a:cubicBezTo>
                  <a:cubicBezTo>
                    <a:pt x="9" y="0"/>
                    <a:pt x="9" y="0"/>
                    <a:pt x="9" y="0"/>
                  </a:cubicBezTo>
                  <a:cubicBezTo>
                    <a:pt x="9" y="0"/>
                    <a:pt x="10" y="0"/>
                    <a:pt x="10" y="0"/>
                  </a:cubicBezTo>
                  <a:cubicBezTo>
                    <a:pt x="10" y="0"/>
                    <a:pt x="10" y="0"/>
                    <a:pt x="10" y="0"/>
                  </a:cubicBezTo>
                  <a:cubicBezTo>
                    <a:pt x="11" y="0"/>
                    <a:pt x="11" y="0"/>
                    <a:pt x="11" y="0"/>
                  </a:cubicBezTo>
                  <a:cubicBezTo>
                    <a:pt x="11" y="0"/>
                    <a:pt x="11" y="0"/>
                    <a:pt x="11" y="0"/>
                  </a:cubicBezTo>
                  <a:cubicBezTo>
                    <a:pt x="17" y="0"/>
                    <a:pt x="17" y="0"/>
                    <a:pt x="17" y="0"/>
                  </a:cubicBezTo>
                  <a:cubicBezTo>
                    <a:pt x="17" y="4"/>
                    <a:pt x="17" y="4"/>
                    <a:pt x="17" y="4"/>
                  </a:cubicBezTo>
                  <a:cubicBezTo>
                    <a:pt x="11" y="4"/>
                    <a:pt x="11" y="4"/>
                    <a:pt x="11" y="4"/>
                  </a:cubicBezTo>
                  <a:cubicBezTo>
                    <a:pt x="11" y="4"/>
                    <a:pt x="11" y="4"/>
                    <a:pt x="10" y="4"/>
                  </a:cubicBezTo>
                  <a:cubicBezTo>
                    <a:pt x="10" y="4"/>
                    <a:pt x="10" y="4"/>
                    <a:pt x="10" y="4"/>
                  </a:cubicBezTo>
                  <a:cubicBezTo>
                    <a:pt x="10" y="4"/>
                    <a:pt x="9" y="4"/>
                    <a:pt x="8" y="4"/>
                  </a:cubicBezTo>
                  <a:cubicBezTo>
                    <a:pt x="8" y="4"/>
                    <a:pt x="8" y="4"/>
                    <a:pt x="8" y="4"/>
                  </a:cubicBezTo>
                  <a:cubicBezTo>
                    <a:pt x="8" y="4"/>
                    <a:pt x="8" y="4"/>
                    <a:pt x="8" y="4"/>
                  </a:cubicBezTo>
                  <a:cubicBezTo>
                    <a:pt x="8" y="4"/>
                    <a:pt x="8" y="4"/>
                    <a:pt x="8" y="4"/>
                  </a:cubicBezTo>
                  <a:cubicBezTo>
                    <a:pt x="7" y="5"/>
                    <a:pt x="6" y="8"/>
                    <a:pt x="4" y="11"/>
                  </a:cubicBezTo>
                  <a:cubicBezTo>
                    <a:pt x="4" y="11"/>
                    <a:pt x="4" y="11"/>
                    <a:pt x="4" y="11"/>
                  </a:cubicBezTo>
                  <a:cubicBezTo>
                    <a:pt x="4" y="12"/>
                    <a:pt x="4" y="13"/>
                    <a:pt x="4" y="15"/>
                  </a:cubicBezTo>
                  <a:cubicBezTo>
                    <a:pt x="4" y="15"/>
                    <a:pt x="4" y="15"/>
                    <a:pt x="4" y="15"/>
                  </a:cubicBezTo>
                  <a:cubicBezTo>
                    <a:pt x="3" y="18"/>
                    <a:pt x="7" y="23"/>
                    <a:pt x="12" y="26"/>
                  </a:cubicBezTo>
                  <a:cubicBezTo>
                    <a:pt x="12" y="26"/>
                    <a:pt x="12" y="26"/>
                    <a:pt x="12" y="26"/>
                  </a:cubicBezTo>
                  <a:cubicBezTo>
                    <a:pt x="16" y="29"/>
                    <a:pt x="21" y="30"/>
                    <a:pt x="21" y="30"/>
                  </a:cubicBezTo>
                  <a:cubicBezTo>
                    <a:pt x="21" y="30"/>
                    <a:pt x="21" y="30"/>
                    <a:pt x="21" y="30"/>
                  </a:cubicBezTo>
                  <a:cubicBezTo>
                    <a:pt x="19" y="34"/>
                    <a:pt x="19" y="34"/>
                    <a:pt x="19" y="34"/>
                  </a:cubicBezTo>
                  <a:cubicBezTo>
                    <a:pt x="19" y="34"/>
                    <a:pt x="14" y="32"/>
                    <a:pt x="1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851"/>
            <p:cNvSpPr>
              <a:spLocks noEditPoints="1"/>
            </p:cNvSpPr>
            <p:nvPr/>
          </p:nvSpPr>
          <p:spPr bwMode="auto">
            <a:xfrm>
              <a:off x="7405689" y="5435601"/>
              <a:ext cx="44450" cy="68263"/>
            </a:xfrm>
            <a:custGeom>
              <a:avLst/>
              <a:gdLst>
                <a:gd name="T0" fmla="*/ 11 w 26"/>
                <a:gd name="T1" fmla="*/ 33 h 39"/>
                <a:gd name="T2" fmla="*/ 13 w 26"/>
                <a:gd name="T3" fmla="*/ 31 h 39"/>
                <a:gd name="T4" fmla="*/ 1 w 26"/>
                <a:gd name="T5" fmla="*/ 17 h 39"/>
                <a:gd name="T6" fmla="*/ 2 w 26"/>
                <a:gd name="T7" fmla="*/ 10 h 39"/>
                <a:gd name="T8" fmla="*/ 6 w 26"/>
                <a:gd name="T9" fmla="*/ 3 h 39"/>
                <a:gd name="T10" fmla="*/ 6 w 26"/>
                <a:gd name="T11" fmla="*/ 3 h 39"/>
                <a:gd name="T12" fmla="*/ 7 w 26"/>
                <a:gd name="T13" fmla="*/ 2 h 39"/>
                <a:gd name="T14" fmla="*/ 10 w 26"/>
                <a:gd name="T15" fmla="*/ 0 h 39"/>
                <a:gd name="T16" fmla="*/ 10 w 26"/>
                <a:gd name="T17" fmla="*/ 0 h 39"/>
                <a:gd name="T18" fmla="*/ 13 w 26"/>
                <a:gd name="T19" fmla="*/ 0 h 39"/>
                <a:gd name="T20" fmla="*/ 13 w 26"/>
                <a:gd name="T21" fmla="*/ 0 h 39"/>
                <a:gd name="T22" fmla="*/ 14 w 26"/>
                <a:gd name="T23" fmla="*/ 0 h 39"/>
                <a:gd name="T24" fmla="*/ 14 w 26"/>
                <a:gd name="T25" fmla="*/ 0 h 39"/>
                <a:gd name="T26" fmla="*/ 22 w 26"/>
                <a:gd name="T27" fmla="*/ 0 h 39"/>
                <a:gd name="T28" fmla="*/ 14 w 26"/>
                <a:gd name="T29" fmla="*/ 8 h 39"/>
                <a:gd name="T30" fmla="*/ 13 w 26"/>
                <a:gd name="T31" fmla="*/ 8 h 39"/>
                <a:gd name="T32" fmla="*/ 13 w 26"/>
                <a:gd name="T33" fmla="*/ 8 h 39"/>
                <a:gd name="T34" fmla="*/ 12 w 26"/>
                <a:gd name="T35" fmla="*/ 8 h 39"/>
                <a:gd name="T36" fmla="*/ 9 w 26"/>
                <a:gd name="T37" fmla="*/ 14 h 39"/>
                <a:gd name="T38" fmla="*/ 8 w 26"/>
                <a:gd name="T39" fmla="*/ 17 h 39"/>
                <a:gd name="T40" fmla="*/ 16 w 26"/>
                <a:gd name="T41" fmla="*/ 26 h 39"/>
                <a:gd name="T42" fmla="*/ 25 w 26"/>
                <a:gd name="T43" fmla="*/ 31 h 39"/>
                <a:gd name="T44" fmla="*/ 25 w 26"/>
                <a:gd name="T45" fmla="*/ 31 h 39"/>
                <a:gd name="T46" fmla="*/ 26 w 26"/>
                <a:gd name="T47" fmla="*/ 32 h 39"/>
                <a:gd name="T48" fmla="*/ 21 w 26"/>
                <a:gd name="T49" fmla="*/ 38 h 39"/>
                <a:gd name="T50" fmla="*/ 12 w 26"/>
                <a:gd name="T51" fmla="*/ 28 h 39"/>
                <a:gd name="T52" fmla="*/ 14 w 26"/>
                <a:gd name="T53" fmla="*/ 29 h 39"/>
                <a:gd name="T54" fmla="*/ 12 w 26"/>
                <a:gd name="T55" fmla="*/ 28 h 39"/>
                <a:gd name="T56" fmla="*/ 12 w 26"/>
                <a:gd name="T57" fmla="*/ 28 h 39"/>
                <a:gd name="T58" fmla="*/ 5 w 26"/>
                <a:gd name="T59" fmla="*/ 13 h 39"/>
                <a:gd name="T60" fmla="*/ 6 w 26"/>
                <a:gd name="T61" fmla="*/ 12 h 39"/>
                <a:gd name="T62" fmla="*/ 9 w 26"/>
                <a:gd name="T63" fmla="*/ 5 h 39"/>
                <a:gd name="T64" fmla="*/ 9 w 26"/>
                <a:gd name="T65" fmla="*/ 5 h 39"/>
                <a:gd name="T66" fmla="*/ 6 w 26"/>
                <a:gd name="T67" fmla="*/ 12 h 39"/>
                <a:gd name="T68" fmla="*/ 18 w 26"/>
                <a:gd name="T69" fmla="*/ 4 h 39"/>
                <a:gd name="T70" fmla="*/ 14 w 26"/>
                <a:gd name="T71" fmla="*/ 4 h 39"/>
                <a:gd name="T72" fmla="*/ 13 w 26"/>
                <a:gd name="T73" fmla="*/ 4 h 39"/>
                <a:gd name="T74" fmla="*/ 12 w 26"/>
                <a:gd name="T75" fmla="*/ 4 h 39"/>
                <a:gd name="T76" fmla="*/ 13 w 26"/>
                <a:gd name="T77" fmla="*/ 4 h 39"/>
                <a:gd name="T78" fmla="*/ 11 w 26"/>
                <a:gd name="T79" fmla="*/ 4 h 39"/>
                <a:gd name="T80" fmla="*/ 11 w 26"/>
                <a:gd name="T81" fmla="*/ 4 h 39"/>
                <a:gd name="T82" fmla="*/ 11 w 26"/>
                <a:gd name="T83" fmla="*/ 4 h 39"/>
                <a:gd name="T84" fmla="*/ 11 w 26"/>
                <a:gd name="T85" fmla="*/ 4 h 39"/>
                <a:gd name="T86" fmla="*/ 11 w 26"/>
                <a:gd name="T87" fmla="*/ 4 h 39"/>
                <a:gd name="T88" fmla="*/ 11 w 26"/>
                <a:gd name="T89" fmla="*/ 4 h 39"/>
                <a:gd name="T90" fmla="*/ 10 w 26"/>
                <a:gd name="T91"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 h="39">
                  <a:moveTo>
                    <a:pt x="21" y="38"/>
                  </a:moveTo>
                  <a:cubicBezTo>
                    <a:pt x="21" y="38"/>
                    <a:pt x="16" y="36"/>
                    <a:pt x="11" y="33"/>
                  </a:cubicBezTo>
                  <a:cubicBezTo>
                    <a:pt x="11" y="33"/>
                    <a:pt x="11" y="33"/>
                    <a:pt x="11" y="33"/>
                  </a:cubicBezTo>
                  <a:cubicBezTo>
                    <a:pt x="13" y="31"/>
                    <a:pt x="13" y="31"/>
                    <a:pt x="13" y="31"/>
                  </a:cubicBezTo>
                  <a:cubicBezTo>
                    <a:pt x="11" y="33"/>
                    <a:pt x="11" y="33"/>
                    <a:pt x="11" y="33"/>
                  </a:cubicBezTo>
                  <a:cubicBezTo>
                    <a:pt x="7" y="29"/>
                    <a:pt x="1" y="24"/>
                    <a:pt x="1" y="17"/>
                  </a:cubicBezTo>
                  <a:cubicBezTo>
                    <a:pt x="1" y="17"/>
                    <a:pt x="1" y="17"/>
                    <a:pt x="1" y="17"/>
                  </a:cubicBezTo>
                  <a:cubicBezTo>
                    <a:pt x="0" y="14"/>
                    <a:pt x="1" y="12"/>
                    <a:pt x="2" y="10"/>
                  </a:cubicBezTo>
                  <a:cubicBezTo>
                    <a:pt x="2" y="10"/>
                    <a:pt x="2" y="10"/>
                    <a:pt x="2" y="10"/>
                  </a:cubicBezTo>
                  <a:cubicBezTo>
                    <a:pt x="4" y="7"/>
                    <a:pt x="5" y="5"/>
                    <a:pt x="6" y="3"/>
                  </a:cubicBezTo>
                  <a:cubicBezTo>
                    <a:pt x="6" y="3"/>
                    <a:pt x="6" y="3"/>
                    <a:pt x="6" y="3"/>
                  </a:cubicBezTo>
                  <a:cubicBezTo>
                    <a:pt x="6" y="3"/>
                    <a:pt x="6" y="3"/>
                    <a:pt x="6" y="3"/>
                  </a:cubicBezTo>
                  <a:cubicBezTo>
                    <a:pt x="6" y="3"/>
                    <a:pt x="6" y="3"/>
                    <a:pt x="6" y="3"/>
                  </a:cubicBezTo>
                  <a:cubicBezTo>
                    <a:pt x="6" y="3"/>
                    <a:pt x="6" y="3"/>
                    <a:pt x="7" y="2"/>
                  </a:cubicBezTo>
                  <a:cubicBezTo>
                    <a:pt x="7" y="2"/>
                    <a:pt x="7" y="2"/>
                    <a:pt x="7" y="2"/>
                  </a:cubicBezTo>
                  <a:cubicBezTo>
                    <a:pt x="7" y="1"/>
                    <a:pt x="8" y="0"/>
                    <a:pt x="10" y="0"/>
                  </a:cubicBezTo>
                  <a:cubicBezTo>
                    <a:pt x="10" y="0"/>
                    <a:pt x="10" y="0"/>
                    <a:pt x="10" y="0"/>
                  </a:cubicBezTo>
                  <a:cubicBezTo>
                    <a:pt x="10" y="0"/>
                    <a:pt x="10" y="0"/>
                    <a:pt x="10" y="0"/>
                  </a:cubicBezTo>
                  <a:cubicBezTo>
                    <a:pt x="11" y="0"/>
                    <a:pt x="11" y="0"/>
                    <a:pt x="11" y="0"/>
                  </a:cubicBezTo>
                  <a:cubicBezTo>
                    <a:pt x="12" y="0"/>
                    <a:pt x="13" y="0"/>
                    <a:pt x="13" y="0"/>
                  </a:cubicBezTo>
                  <a:cubicBezTo>
                    <a:pt x="13" y="0"/>
                    <a:pt x="13" y="0"/>
                    <a:pt x="13" y="0"/>
                  </a:cubicBezTo>
                  <a:cubicBezTo>
                    <a:pt x="13" y="0"/>
                    <a:pt x="13" y="0"/>
                    <a:pt x="13" y="0"/>
                  </a:cubicBezTo>
                  <a:cubicBezTo>
                    <a:pt x="13" y="0"/>
                    <a:pt x="13" y="0"/>
                    <a:pt x="13" y="0"/>
                  </a:cubicBezTo>
                  <a:cubicBezTo>
                    <a:pt x="13" y="0"/>
                    <a:pt x="14" y="0"/>
                    <a:pt x="14" y="0"/>
                  </a:cubicBezTo>
                  <a:cubicBezTo>
                    <a:pt x="14" y="0"/>
                    <a:pt x="14" y="0"/>
                    <a:pt x="14" y="0"/>
                  </a:cubicBezTo>
                  <a:cubicBezTo>
                    <a:pt x="14" y="0"/>
                    <a:pt x="14" y="0"/>
                    <a:pt x="14" y="0"/>
                  </a:cubicBezTo>
                  <a:cubicBezTo>
                    <a:pt x="14" y="0"/>
                    <a:pt x="14" y="0"/>
                    <a:pt x="14" y="0"/>
                  </a:cubicBezTo>
                  <a:cubicBezTo>
                    <a:pt x="22" y="0"/>
                    <a:pt x="22" y="0"/>
                    <a:pt x="22" y="0"/>
                  </a:cubicBezTo>
                  <a:cubicBezTo>
                    <a:pt x="22" y="8"/>
                    <a:pt x="22" y="8"/>
                    <a:pt x="22" y="8"/>
                  </a:cubicBezTo>
                  <a:cubicBezTo>
                    <a:pt x="14" y="8"/>
                    <a:pt x="14" y="8"/>
                    <a:pt x="14" y="8"/>
                  </a:cubicBezTo>
                  <a:cubicBezTo>
                    <a:pt x="14" y="8"/>
                    <a:pt x="14" y="8"/>
                    <a:pt x="13" y="8"/>
                  </a:cubicBezTo>
                  <a:cubicBezTo>
                    <a:pt x="13" y="8"/>
                    <a:pt x="13" y="8"/>
                    <a:pt x="13" y="8"/>
                  </a:cubicBezTo>
                  <a:cubicBezTo>
                    <a:pt x="13" y="8"/>
                    <a:pt x="13" y="8"/>
                    <a:pt x="13" y="8"/>
                  </a:cubicBezTo>
                  <a:cubicBezTo>
                    <a:pt x="13" y="8"/>
                    <a:pt x="13" y="8"/>
                    <a:pt x="13" y="8"/>
                  </a:cubicBezTo>
                  <a:cubicBezTo>
                    <a:pt x="13" y="8"/>
                    <a:pt x="13" y="8"/>
                    <a:pt x="12" y="8"/>
                  </a:cubicBezTo>
                  <a:cubicBezTo>
                    <a:pt x="12" y="8"/>
                    <a:pt x="12" y="8"/>
                    <a:pt x="12" y="8"/>
                  </a:cubicBezTo>
                  <a:cubicBezTo>
                    <a:pt x="12" y="10"/>
                    <a:pt x="11" y="12"/>
                    <a:pt x="9" y="14"/>
                  </a:cubicBezTo>
                  <a:cubicBezTo>
                    <a:pt x="9" y="14"/>
                    <a:pt x="9" y="14"/>
                    <a:pt x="9" y="14"/>
                  </a:cubicBezTo>
                  <a:cubicBezTo>
                    <a:pt x="9" y="15"/>
                    <a:pt x="9" y="16"/>
                    <a:pt x="8" y="17"/>
                  </a:cubicBezTo>
                  <a:cubicBezTo>
                    <a:pt x="8" y="17"/>
                    <a:pt x="8" y="17"/>
                    <a:pt x="8" y="17"/>
                  </a:cubicBezTo>
                  <a:cubicBezTo>
                    <a:pt x="8" y="17"/>
                    <a:pt x="8" y="17"/>
                    <a:pt x="8" y="17"/>
                  </a:cubicBezTo>
                  <a:cubicBezTo>
                    <a:pt x="8" y="19"/>
                    <a:pt x="12" y="23"/>
                    <a:pt x="16" y="26"/>
                  </a:cubicBezTo>
                  <a:cubicBezTo>
                    <a:pt x="16" y="26"/>
                    <a:pt x="16" y="26"/>
                    <a:pt x="16" y="26"/>
                  </a:cubicBezTo>
                  <a:cubicBezTo>
                    <a:pt x="20" y="29"/>
                    <a:pt x="24" y="31"/>
                    <a:pt x="25" y="31"/>
                  </a:cubicBezTo>
                  <a:cubicBezTo>
                    <a:pt x="25" y="31"/>
                    <a:pt x="25" y="31"/>
                    <a:pt x="25" y="31"/>
                  </a:cubicBezTo>
                  <a:cubicBezTo>
                    <a:pt x="25" y="31"/>
                    <a:pt x="25" y="31"/>
                    <a:pt x="25" y="31"/>
                  </a:cubicBezTo>
                  <a:cubicBezTo>
                    <a:pt x="25" y="31"/>
                    <a:pt x="25" y="31"/>
                    <a:pt x="25" y="31"/>
                  </a:cubicBezTo>
                  <a:cubicBezTo>
                    <a:pt x="26" y="32"/>
                    <a:pt x="26" y="32"/>
                    <a:pt x="26" y="32"/>
                  </a:cubicBezTo>
                  <a:cubicBezTo>
                    <a:pt x="23" y="39"/>
                    <a:pt x="23" y="39"/>
                    <a:pt x="23" y="39"/>
                  </a:cubicBezTo>
                  <a:cubicBezTo>
                    <a:pt x="21" y="38"/>
                    <a:pt x="21" y="38"/>
                    <a:pt x="21" y="38"/>
                  </a:cubicBezTo>
                  <a:close/>
                  <a:moveTo>
                    <a:pt x="14" y="29"/>
                  </a:moveTo>
                  <a:cubicBezTo>
                    <a:pt x="13" y="29"/>
                    <a:pt x="13" y="29"/>
                    <a:pt x="12" y="28"/>
                  </a:cubicBezTo>
                  <a:cubicBezTo>
                    <a:pt x="12" y="28"/>
                    <a:pt x="12" y="28"/>
                    <a:pt x="12" y="28"/>
                  </a:cubicBezTo>
                  <a:cubicBezTo>
                    <a:pt x="13" y="29"/>
                    <a:pt x="13" y="29"/>
                    <a:pt x="14" y="29"/>
                  </a:cubicBezTo>
                  <a:close/>
                  <a:moveTo>
                    <a:pt x="12" y="28"/>
                  </a:moveTo>
                  <a:cubicBezTo>
                    <a:pt x="12" y="28"/>
                    <a:pt x="12" y="28"/>
                    <a:pt x="12" y="28"/>
                  </a:cubicBezTo>
                  <a:cubicBezTo>
                    <a:pt x="12" y="28"/>
                    <a:pt x="12" y="28"/>
                    <a:pt x="12" y="28"/>
                  </a:cubicBezTo>
                  <a:cubicBezTo>
                    <a:pt x="12" y="28"/>
                    <a:pt x="12" y="28"/>
                    <a:pt x="12" y="28"/>
                  </a:cubicBezTo>
                  <a:close/>
                  <a:moveTo>
                    <a:pt x="6" y="12"/>
                  </a:moveTo>
                  <a:cubicBezTo>
                    <a:pt x="6" y="12"/>
                    <a:pt x="5" y="13"/>
                    <a:pt x="5" y="13"/>
                  </a:cubicBezTo>
                  <a:cubicBezTo>
                    <a:pt x="5" y="13"/>
                    <a:pt x="5" y="13"/>
                    <a:pt x="5" y="13"/>
                  </a:cubicBezTo>
                  <a:cubicBezTo>
                    <a:pt x="5" y="13"/>
                    <a:pt x="6" y="12"/>
                    <a:pt x="6" y="12"/>
                  </a:cubicBezTo>
                  <a:cubicBezTo>
                    <a:pt x="6" y="12"/>
                    <a:pt x="6" y="12"/>
                    <a:pt x="6" y="12"/>
                  </a:cubicBezTo>
                  <a:cubicBezTo>
                    <a:pt x="8" y="9"/>
                    <a:pt x="9" y="7"/>
                    <a:pt x="9" y="5"/>
                  </a:cubicBezTo>
                  <a:cubicBezTo>
                    <a:pt x="9" y="5"/>
                    <a:pt x="9" y="5"/>
                    <a:pt x="9" y="5"/>
                  </a:cubicBezTo>
                  <a:cubicBezTo>
                    <a:pt x="9" y="5"/>
                    <a:pt x="9" y="5"/>
                    <a:pt x="9" y="5"/>
                  </a:cubicBezTo>
                  <a:cubicBezTo>
                    <a:pt x="9" y="5"/>
                    <a:pt x="9" y="5"/>
                    <a:pt x="9" y="5"/>
                  </a:cubicBezTo>
                  <a:cubicBezTo>
                    <a:pt x="9" y="7"/>
                    <a:pt x="8" y="9"/>
                    <a:pt x="6" y="12"/>
                  </a:cubicBezTo>
                  <a:close/>
                  <a:moveTo>
                    <a:pt x="14" y="4"/>
                  </a:moveTo>
                  <a:cubicBezTo>
                    <a:pt x="18" y="4"/>
                    <a:pt x="18" y="4"/>
                    <a:pt x="18" y="4"/>
                  </a:cubicBezTo>
                  <a:cubicBezTo>
                    <a:pt x="14" y="4"/>
                    <a:pt x="14" y="4"/>
                    <a:pt x="14" y="4"/>
                  </a:cubicBezTo>
                  <a:cubicBezTo>
                    <a:pt x="14" y="4"/>
                    <a:pt x="14" y="4"/>
                    <a:pt x="14" y="4"/>
                  </a:cubicBezTo>
                  <a:close/>
                  <a:moveTo>
                    <a:pt x="13" y="4"/>
                  </a:moveTo>
                  <a:cubicBezTo>
                    <a:pt x="13" y="4"/>
                    <a:pt x="13" y="4"/>
                    <a:pt x="13" y="4"/>
                  </a:cubicBezTo>
                  <a:cubicBezTo>
                    <a:pt x="13" y="4"/>
                    <a:pt x="13" y="4"/>
                    <a:pt x="13" y="4"/>
                  </a:cubicBezTo>
                  <a:cubicBezTo>
                    <a:pt x="13" y="4"/>
                    <a:pt x="12" y="4"/>
                    <a:pt x="12" y="4"/>
                  </a:cubicBezTo>
                  <a:cubicBezTo>
                    <a:pt x="12" y="4"/>
                    <a:pt x="12" y="4"/>
                    <a:pt x="12" y="4"/>
                  </a:cubicBezTo>
                  <a:cubicBezTo>
                    <a:pt x="12" y="4"/>
                    <a:pt x="13" y="4"/>
                    <a:pt x="13" y="4"/>
                  </a:cubicBezTo>
                  <a:close/>
                  <a:moveTo>
                    <a:pt x="12" y="4"/>
                  </a:moveTo>
                  <a:cubicBezTo>
                    <a:pt x="12" y="4"/>
                    <a:pt x="12"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1" y="4"/>
                    <a:pt x="11" y="4"/>
                    <a:pt x="11" y="4"/>
                  </a:cubicBezTo>
                  <a:cubicBezTo>
                    <a:pt x="10" y="4"/>
                    <a:pt x="10" y="4"/>
                    <a:pt x="10" y="4"/>
                  </a:cubicBezTo>
                  <a:cubicBezTo>
                    <a:pt x="10" y="4"/>
                    <a:pt x="10" y="4"/>
                    <a:pt x="10" y="4"/>
                  </a:cubicBezTo>
                  <a:cubicBezTo>
                    <a:pt x="12" y="4"/>
                    <a:pt x="12" y="4"/>
                    <a:pt x="1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852"/>
            <p:cNvSpPr/>
            <p:nvPr/>
          </p:nvSpPr>
          <p:spPr bwMode="auto">
            <a:xfrm>
              <a:off x="7446964" y="5427663"/>
              <a:ext cx="44450" cy="52388"/>
            </a:xfrm>
            <a:custGeom>
              <a:avLst/>
              <a:gdLst>
                <a:gd name="T0" fmla="*/ 0 w 25"/>
                <a:gd name="T1" fmla="*/ 14 h 30"/>
                <a:gd name="T2" fmla="*/ 3 w 25"/>
                <a:gd name="T3" fmla="*/ 7 h 30"/>
                <a:gd name="T4" fmla="*/ 3 w 25"/>
                <a:gd name="T5" fmla="*/ 7 h 30"/>
                <a:gd name="T6" fmla="*/ 18 w 25"/>
                <a:gd name="T7" fmla="*/ 0 h 30"/>
                <a:gd name="T8" fmla="*/ 18 w 25"/>
                <a:gd name="T9" fmla="*/ 0 h 30"/>
                <a:gd name="T10" fmla="*/ 25 w 25"/>
                <a:gd name="T11" fmla="*/ 5 h 30"/>
                <a:gd name="T12" fmla="*/ 25 w 25"/>
                <a:gd name="T13" fmla="*/ 5 h 30"/>
                <a:gd name="T14" fmla="*/ 24 w 25"/>
                <a:gd name="T15" fmla="*/ 6 h 30"/>
                <a:gd name="T16" fmla="*/ 24 w 25"/>
                <a:gd name="T17" fmla="*/ 6 h 30"/>
                <a:gd name="T18" fmla="*/ 24 w 25"/>
                <a:gd name="T19" fmla="*/ 10 h 30"/>
                <a:gd name="T20" fmla="*/ 24 w 25"/>
                <a:gd name="T21" fmla="*/ 10 h 30"/>
                <a:gd name="T22" fmla="*/ 24 w 25"/>
                <a:gd name="T23" fmla="*/ 15 h 30"/>
                <a:gd name="T24" fmla="*/ 24 w 25"/>
                <a:gd name="T25" fmla="*/ 15 h 30"/>
                <a:gd name="T26" fmla="*/ 21 w 25"/>
                <a:gd name="T27" fmla="*/ 16 h 30"/>
                <a:gd name="T28" fmla="*/ 20 w 25"/>
                <a:gd name="T29" fmla="*/ 10 h 30"/>
                <a:gd name="T30" fmla="*/ 20 w 25"/>
                <a:gd name="T31" fmla="*/ 10 h 30"/>
                <a:gd name="T32" fmla="*/ 21 w 25"/>
                <a:gd name="T33" fmla="*/ 5 h 30"/>
                <a:gd name="T34" fmla="*/ 21 w 25"/>
                <a:gd name="T35" fmla="*/ 5 h 30"/>
                <a:gd name="T36" fmla="*/ 21 w 25"/>
                <a:gd name="T37" fmla="*/ 5 h 30"/>
                <a:gd name="T38" fmla="*/ 21 w 25"/>
                <a:gd name="T39" fmla="*/ 5 h 30"/>
                <a:gd name="T40" fmla="*/ 20 w 25"/>
                <a:gd name="T41" fmla="*/ 5 h 30"/>
                <a:gd name="T42" fmla="*/ 20 w 25"/>
                <a:gd name="T43" fmla="*/ 5 h 30"/>
                <a:gd name="T44" fmla="*/ 18 w 25"/>
                <a:gd name="T45" fmla="*/ 4 h 30"/>
                <a:gd name="T46" fmla="*/ 18 w 25"/>
                <a:gd name="T47" fmla="*/ 4 h 30"/>
                <a:gd name="T48" fmla="*/ 6 w 25"/>
                <a:gd name="T49" fmla="*/ 10 h 30"/>
                <a:gd name="T50" fmla="*/ 6 w 25"/>
                <a:gd name="T51" fmla="*/ 10 h 30"/>
                <a:gd name="T52" fmla="*/ 4 w 25"/>
                <a:gd name="T53" fmla="*/ 14 h 30"/>
                <a:gd name="T54" fmla="*/ 4 w 25"/>
                <a:gd name="T55" fmla="*/ 14 h 30"/>
                <a:gd name="T56" fmla="*/ 10 w 25"/>
                <a:gd name="T57" fmla="*/ 22 h 30"/>
                <a:gd name="T58" fmla="*/ 10 w 25"/>
                <a:gd name="T59" fmla="*/ 22 h 30"/>
                <a:gd name="T60" fmla="*/ 16 w 25"/>
                <a:gd name="T61" fmla="*/ 26 h 30"/>
                <a:gd name="T62" fmla="*/ 16 w 25"/>
                <a:gd name="T63" fmla="*/ 26 h 30"/>
                <a:gd name="T64" fmla="*/ 16 w 25"/>
                <a:gd name="T65" fmla="*/ 26 h 30"/>
                <a:gd name="T66" fmla="*/ 14 w 25"/>
                <a:gd name="T67" fmla="*/ 30 h 30"/>
                <a:gd name="T68" fmla="*/ 0 w 25"/>
                <a:gd name="T69" fmla="*/ 1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30">
                  <a:moveTo>
                    <a:pt x="0" y="14"/>
                  </a:moveTo>
                  <a:cubicBezTo>
                    <a:pt x="0" y="11"/>
                    <a:pt x="1" y="9"/>
                    <a:pt x="3" y="7"/>
                  </a:cubicBezTo>
                  <a:cubicBezTo>
                    <a:pt x="3" y="7"/>
                    <a:pt x="3" y="7"/>
                    <a:pt x="3" y="7"/>
                  </a:cubicBezTo>
                  <a:cubicBezTo>
                    <a:pt x="8" y="2"/>
                    <a:pt x="14" y="0"/>
                    <a:pt x="18" y="0"/>
                  </a:cubicBezTo>
                  <a:cubicBezTo>
                    <a:pt x="18" y="0"/>
                    <a:pt x="18" y="0"/>
                    <a:pt x="18" y="0"/>
                  </a:cubicBezTo>
                  <a:cubicBezTo>
                    <a:pt x="21" y="0"/>
                    <a:pt x="24" y="1"/>
                    <a:pt x="25" y="5"/>
                  </a:cubicBezTo>
                  <a:cubicBezTo>
                    <a:pt x="25" y="5"/>
                    <a:pt x="25" y="5"/>
                    <a:pt x="25" y="5"/>
                  </a:cubicBezTo>
                  <a:cubicBezTo>
                    <a:pt x="25" y="5"/>
                    <a:pt x="24" y="6"/>
                    <a:pt x="24" y="6"/>
                  </a:cubicBezTo>
                  <a:cubicBezTo>
                    <a:pt x="24" y="6"/>
                    <a:pt x="24" y="6"/>
                    <a:pt x="24" y="6"/>
                  </a:cubicBezTo>
                  <a:cubicBezTo>
                    <a:pt x="24" y="7"/>
                    <a:pt x="24" y="9"/>
                    <a:pt x="24" y="10"/>
                  </a:cubicBezTo>
                  <a:cubicBezTo>
                    <a:pt x="24" y="10"/>
                    <a:pt x="24" y="10"/>
                    <a:pt x="24" y="10"/>
                  </a:cubicBezTo>
                  <a:cubicBezTo>
                    <a:pt x="24" y="13"/>
                    <a:pt x="24" y="15"/>
                    <a:pt x="24" y="15"/>
                  </a:cubicBezTo>
                  <a:cubicBezTo>
                    <a:pt x="24" y="15"/>
                    <a:pt x="24" y="15"/>
                    <a:pt x="24" y="15"/>
                  </a:cubicBezTo>
                  <a:cubicBezTo>
                    <a:pt x="21" y="16"/>
                    <a:pt x="21" y="16"/>
                    <a:pt x="21" y="16"/>
                  </a:cubicBezTo>
                  <a:cubicBezTo>
                    <a:pt x="20" y="16"/>
                    <a:pt x="20" y="13"/>
                    <a:pt x="20" y="10"/>
                  </a:cubicBezTo>
                  <a:cubicBezTo>
                    <a:pt x="20" y="10"/>
                    <a:pt x="20" y="10"/>
                    <a:pt x="20" y="10"/>
                  </a:cubicBezTo>
                  <a:cubicBezTo>
                    <a:pt x="20" y="9"/>
                    <a:pt x="20" y="7"/>
                    <a:pt x="21" y="5"/>
                  </a:cubicBezTo>
                  <a:cubicBezTo>
                    <a:pt x="21" y="5"/>
                    <a:pt x="21" y="5"/>
                    <a:pt x="21" y="5"/>
                  </a:cubicBezTo>
                  <a:cubicBezTo>
                    <a:pt x="21" y="5"/>
                    <a:pt x="21" y="5"/>
                    <a:pt x="21" y="5"/>
                  </a:cubicBezTo>
                  <a:cubicBezTo>
                    <a:pt x="21" y="5"/>
                    <a:pt x="21" y="5"/>
                    <a:pt x="21" y="5"/>
                  </a:cubicBezTo>
                  <a:cubicBezTo>
                    <a:pt x="21" y="5"/>
                    <a:pt x="21" y="5"/>
                    <a:pt x="20" y="5"/>
                  </a:cubicBezTo>
                  <a:cubicBezTo>
                    <a:pt x="20" y="5"/>
                    <a:pt x="20" y="5"/>
                    <a:pt x="20" y="5"/>
                  </a:cubicBezTo>
                  <a:cubicBezTo>
                    <a:pt x="20" y="4"/>
                    <a:pt x="19" y="4"/>
                    <a:pt x="18" y="4"/>
                  </a:cubicBezTo>
                  <a:cubicBezTo>
                    <a:pt x="18" y="4"/>
                    <a:pt x="18" y="4"/>
                    <a:pt x="18" y="4"/>
                  </a:cubicBezTo>
                  <a:cubicBezTo>
                    <a:pt x="15" y="4"/>
                    <a:pt x="10" y="6"/>
                    <a:pt x="6" y="10"/>
                  </a:cubicBezTo>
                  <a:cubicBezTo>
                    <a:pt x="6" y="10"/>
                    <a:pt x="6" y="10"/>
                    <a:pt x="6" y="10"/>
                  </a:cubicBezTo>
                  <a:cubicBezTo>
                    <a:pt x="4" y="11"/>
                    <a:pt x="4" y="12"/>
                    <a:pt x="4" y="14"/>
                  </a:cubicBezTo>
                  <a:cubicBezTo>
                    <a:pt x="4" y="14"/>
                    <a:pt x="4" y="14"/>
                    <a:pt x="4" y="14"/>
                  </a:cubicBezTo>
                  <a:cubicBezTo>
                    <a:pt x="4" y="16"/>
                    <a:pt x="7" y="19"/>
                    <a:pt x="10" y="22"/>
                  </a:cubicBezTo>
                  <a:cubicBezTo>
                    <a:pt x="10" y="22"/>
                    <a:pt x="10" y="22"/>
                    <a:pt x="10" y="22"/>
                  </a:cubicBezTo>
                  <a:cubicBezTo>
                    <a:pt x="13" y="25"/>
                    <a:pt x="16" y="26"/>
                    <a:pt x="16" y="26"/>
                  </a:cubicBezTo>
                  <a:cubicBezTo>
                    <a:pt x="16" y="26"/>
                    <a:pt x="16" y="26"/>
                    <a:pt x="16" y="26"/>
                  </a:cubicBezTo>
                  <a:cubicBezTo>
                    <a:pt x="16" y="26"/>
                    <a:pt x="16" y="26"/>
                    <a:pt x="16" y="26"/>
                  </a:cubicBezTo>
                  <a:cubicBezTo>
                    <a:pt x="14" y="30"/>
                    <a:pt x="14" y="30"/>
                    <a:pt x="14" y="30"/>
                  </a:cubicBezTo>
                  <a:cubicBezTo>
                    <a:pt x="14" y="30"/>
                    <a:pt x="0" y="23"/>
                    <a:pt x="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853"/>
            <p:cNvSpPr>
              <a:spLocks noEditPoints="1"/>
            </p:cNvSpPr>
            <p:nvPr/>
          </p:nvSpPr>
          <p:spPr bwMode="auto">
            <a:xfrm>
              <a:off x="7443789" y="5424488"/>
              <a:ext cx="50800" cy="66675"/>
            </a:xfrm>
            <a:custGeom>
              <a:avLst/>
              <a:gdLst>
                <a:gd name="T0" fmla="*/ 12 w 29"/>
                <a:gd name="T1" fmla="*/ 32 h 38"/>
                <a:gd name="T2" fmla="*/ 8 w 29"/>
                <a:gd name="T3" fmla="*/ 29 h 38"/>
                <a:gd name="T4" fmla="*/ 0 w 29"/>
                <a:gd name="T5" fmla="*/ 16 h 38"/>
                <a:gd name="T6" fmla="*/ 0 w 29"/>
                <a:gd name="T7" fmla="*/ 16 h 38"/>
                <a:gd name="T8" fmla="*/ 0 w 29"/>
                <a:gd name="T9" fmla="*/ 15 h 38"/>
                <a:gd name="T10" fmla="*/ 4 w 29"/>
                <a:gd name="T11" fmla="*/ 8 h 38"/>
                <a:gd name="T12" fmla="*/ 20 w 29"/>
                <a:gd name="T13" fmla="*/ 0 h 38"/>
                <a:gd name="T14" fmla="*/ 29 w 29"/>
                <a:gd name="T15" fmla="*/ 7 h 38"/>
                <a:gd name="T16" fmla="*/ 28 w 29"/>
                <a:gd name="T17" fmla="*/ 9 h 38"/>
                <a:gd name="T18" fmla="*/ 28 w 29"/>
                <a:gd name="T19" fmla="*/ 12 h 38"/>
                <a:gd name="T20" fmla="*/ 28 w 29"/>
                <a:gd name="T21" fmla="*/ 16 h 38"/>
                <a:gd name="T22" fmla="*/ 28 w 29"/>
                <a:gd name="T23" fmla="*/ 17 h 38"/>
                <a:gd name="T24" fmla="*/ 28 w 29"/>
                <a:gd name="T25" fmla="*/ 18 h 38"/>
                <a:gd name="T26" fmla="*/ 21 w 29"/>
                <a:gd name="T27" fmla="*/ 18 h 38"/>
                <a:gd name="T28" fmla="*/ 20 w 29"/>
                <a:gd name="T29" fmla="*/ 12 h 38"/>
                <a:gd name="T30" fmla="*/ 20 w 29"/>
                <a:gd name="T31" fmla="*/ 8 h 38"/>
                <a:gd name="T32" fmla="*/ 9 w 29"/>
                <a:gd name="T33" fmla="*/ 13 h 38"/>
                <a:gd name="T34" fmla="*/ 8 w 29"/>
                <a:gd name="T35" fmla="*/ 16 h 38"/>
                <a:gd name="T36" fmla="*/ 8 w 29"/>
                <a:gd name="T37" fmla="*/ 16 h 38"/>
                <a:gd name="T38" fmla="*/ 13 w 29"/>
                <a:gd name="T39" fmla="*/ 23 h 38"/>
                <a:gd name="T40" fmla="*/ 18 w 29"/>
                <a:gd name="T41" fmla="*/ 26 h 38"/>
                <a:gd name="T42" fmla="*/ 14 w 29"/>
                <a:gd name="T43" fmla="*/ 38 h 38"/>
                <a:gd name="T44" fmla="*/ 10 w 29"/>
                <a:gd name="T45" fmla="*/ 25 h 38"/>
                <a:gd name="T46" fmla="*/ 13 w 29"/>
                <a:gd name="T47" fmla="*/ 28 h 38"/>
                <a:gd name="T48" fmla="*/ 10 w 29"/>
                <a:gd name="T49" fmla="*/ 26 h 38"/>
                <a:gd name="T50" fmla="*/ 7 w 29"/>
                <a:gd name="T51" fmla="*/ 22 h 38"/>
                <a:gd name="T52" fmla="*/ 24 w 29"/>
                <a:gd name="T53" fmla="*/ 17 h 38"/>
                <a:gd name="T54" fmla="*/ 24 w 29"/>
                <a:gd name="T55" fmla="*/ 17 h 38"/>
                <a:gd name="T56" fmla="*/ 24 w 29"/>
                <a:gd name="T57" fmla="*/ 17 h 38"/>
                <a:gd name="T58" fmla="*/ 4 w 29"/>
                <a:gd name="T59" fmla="*/ 15 h 38"/>
                <a:gd name="T60" fmla="*/ 4 w 29"/>
                <a:gd name="T61" fmla="*/ 15 h 38"/>
                <a:gd name="T62" fmla="*/ 4 w 29"/>
                <a:gd name="T63" fmla="*/ 15 h 38"/>
                <a:gd name="T64" fmla="*/ 4 w 29"/>
                <a:gd name="T65" fmla="*/ 15 h 38"/>
                <a:gd name="T66" fmla="*/ 6 w 29"/>
                <a:gd name="T67" fmla="*/ 11 h 38"/>
                <a:gd name="T68" fmla="*/ 4 w 29"/>
                <a:gd name="T69" fmla="*/ 15 h 38"/>
                <a:gd name="T70" fmla="*/ 24 w 29"/>
                <a:gd name="T71" fmla="*/ 13 h 38"/>
                <a:gd name="T72" fmla="*/ 24 w 29"/>
                <a:gd name="T73" fmla="*/ 13 h 38"/>
                <a:gd name="T74" fmla="*/ 24 w 29"/>
                <a:gd name="T75" fmla="*/ 13 h 38"/>
                <a:gd name="T76" fmla="*/ 24 w 29"/>
                <a:gd name="T77" fmla="*/ 13 h 38"/>
                <a:gd name="T78" fmla="*/ 24 w 29"/>
                <a:gd name="T79" fmla="*/ 13 h 38"/>
                <a:gd name="T80" fmla="*/ 24 w 29"/>
                <a:gd name="T81" fmla="*/ 12 h 38"/>
                <a:gd name="T82" fmla="*/ 24 w 29"/>
                <a:gd name="T83" fmla="*/ 12 h 38"/>
                <a:gd name="T84" fmla="*/ 24 w 29"/>
                <a:gd name="T85" fmla="*/ 12 h 38"/>
                <a:gd name="T86" fmla="*/ 24 w 29"/>
                <a:gd name="T87" fmla="*/ 12 h 38"/>
                <a:gd name="T88" fmla="*/ 25 w 29"/>
                <a:gd name="T89" fmla="*/ 7 h 38"/>
                <a:gd name="T90" fmla="*/ 25 w 29"/>
                <a:gd name="T91" fmla="*/ 7 h 38"/>
                <a:gd name="T92" fmla="*/ 25 w 29"/>
                <a:gd name="T93" fmla="*/ 7 h 38"/>
                <a:gd name="T94" fmla="*/ 25 w 29"/>
                <a:gd name="T95" fmla="*/ 7 h 38"/>
                <a:gd name="T96" fmla="*/ 25 w 29"/>
                <a:gd name="T97" fmla="*/ 7 h 38"/>
                <a:gd name="T98" fmla="*/ 24 w 29"/>
                <a:gd name="T99" fmla="*/ 5 h 38"/>
                <a:gd name="T100" fmla="*/ 24 w 29"/>
                <a:gd name="T101" fmla="*/ 5 h 38"/>
                <a:gd name="T102" fmla="*/ 19 w 29"/>
                <a:gd name="T103" fmla="*/ 4 h 38"/>
                <a:gd name="T104" fmla="*/ 19 w 29"/>
                <a:gd name="T105" fmla="*/ 4 h 38"/>
                <a:gd name="T106" fmla="*/ 20 w 29"/>
                <a:gd name="T107" fmla="*/ 4 h 38"/>
                <a:gd name="T108" fmla="*/ 20 w 29"/>
                <a:gd name="T109"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9" h="38">
                  <a:moveTo>
                    <a:pt x="14" y="33"/>
                  </a:moveTo>
                  <a:cubicBezTo>
                    <a:pt x="13" y="33"/>
                    <a:pt x="13" y="32"/>
                    <a:pt x="12" y="32"/>
                  </a:cubicBezTo>
                  <a:cubicBezTo>
                    <a:pt x="12" y="32"/>
                    <a:pt x="12" y="32"/>
                    <a:pt x="12" y="32"/>
                  </a:cubicBezTo>
                  <a:cubicBezTo>
                    <a:pt x="11" y="31"/>
                    <a:pt x="9" y="30"/>
                    <a:pt x="8" y="29"/>
                  </a:cubicBezTo>
                  <a:cubicBezTo>
                    <a:pt x="8" y="29"/>
                    <a:pt x="8" y="29"/>
                    <a:pt x="8" y="29"/>
                  </a:cubicBezTo>
                  <a:cubicBezTo>
                    <a:pt x="4" y="26"/>
                    <a:pt x="0" y="21"/>
                    <a:pt x="0" y="16"/>
                  </a:cubicBezTo>
                  <a:cubicBezTo>
                    <a:pt x="0" y="16"/>
                    <a:pt x="0" y="16"/>
                    <a:pt x="0" y="16"/>
                  </a:cubicBezTo>
                  <a:cubicBezTo>
                    <a:pt x="0" y="16"/>
                    <a:pt x="0" y="16"/>
                    <a:pt x="0" y="16"/>
                  </a:cubicBezTo>
                  <a:cubicBezTo>
                    <a:pt x="0" y="16"/>
                    <a:pt x="0" y="15"/>
                    <a:pt x="0" y="15"/>
                  </a:cubicBezTo>
                  <a:cubicBezTo>
                    <a:pt x="0" y="15"/>
                    <a:pt x="0" y="15"/>
                    <a:pt x="0" y="15"/>
                  </a:cubicBezTo>
                  <a:cubicBezTo>
                    <a:pt x="0" y="13"/>
                    <a:pt x="1" y="10"/>
                    <a:pt x="4" y="8"/>
                  </a:cubicBezTo>
                  <a:cubicBezTo>
                    <a:pt x="4" y="8"/>
                    <a:pt x="4" y="8"/>
                    <a:pt x="4" y="8"/>
                  </a:cubicBezTo>
                  <a:cubicBezTo>
                    <a:pt x="9" y="2"/>
                    <a:pt x="15" y="0"/>
                    <a:pt x="20" y="0"/>
                  </a:cubicBezTo>
                  <a:cubicBezTo>
                    <a:pt x="20" y="0"/>
                    <a:pt x="20" y="0"/>
                    <a:pt x="20" y="0"/>
                  </a:cubicBezTo>
                  <a:cubicBezTo>
                    <a:pt x="23" y="0"/>
                    <a:pt x="28" y="2"/>
                    <a:pt x="29" y="7"/>
                  </a:cubicBezTo>
                  <a:cubicBezTo>
                    <a:pt x="29" y="7"/>
                    <a:pt x="29" y="7"/>
                    <a:pt x="29" y="7"/>
                  </a:cubicBezTo>
                  <a:cubicBezTo>
                    <a:pt x="29" y="7"/>
                    <a:pt x="29" y="7"/>
                    <a:pt x="29" y="7"/>
                  </a:cubicBezTo>
                  <a:cubicBezTo>
                    <a:pt x="29" y="8"/>
                    <a:pt x="28" y="8"/>
                    <a:pt x="28" y="9"/>
                  </a:cubicBezTo>
                  <a:cubicBezTo>
                    <a:pt x="28" y="9"/>
                    <a:pt x="28" y="9"/>
                    <a:pt x="28" y="9"/>
                  </a:cubicBezTo>
                  <a:cubicBezTo>
                    <a:pt x="28" y="10"/>
                    <a:pt x="28" y="11"/>
                    <a:pt x="28" y="12"/>
                  </a:cubicBezTo>
                  <a:cubicBezTo>
                    <a:pt x="28" y="12"/>
                    <a:pt x="28" y="12"/>
                    <a:pt x="28" y="12"/>
                  </a:cubicBezTo>
                  <a:cubicBezTo>
                    <a:pt x="28" y="14"/>
                    <a:pt x="28" y="16"/>
                    <a:pt x="28" y="16"/>
                  </a:cubicBezTo>
                  <a:cubicBezTo>
                    <a:pt x="28" y="16"/>
                    <a:pt x="28" y="16"/>
                    <a:pt x="28" y="16"/>
                  </a:cubicBezTo>
                  <a:cubicBezTo>
                    <a:pt x="28" y="16"/>
                    <a:pt x="28" y="16"/>
                    <a:pt x="28" y="17"/>
                  </a:cubicBezTo>
                  <a:cubicBezTo>
                    <a:pt x="28" y="17"/>
                    <a:pt x="28" y="17"/>
                    <a:pt x="28" y="17"/>
                  </a:cubicBezTo>
                  <a:cubicBezTo>
                    <a:pt x="28" y="18"/>
                    <a:pt x="28" y="18"/>
                    <a:pt x="28" y="18"/>
                  </a:cubicBezTo>
                  <a:cubicBezTo>
                    <a:pt x="21" y="20"/>
                    <a:pt x="21" y="20"/>
                    <a:pt x="21" y="20"/>
                  </a:cubicBezTo>
                  <a:cubicBezTo>
                    <a:pt x="21" y="18"/>
                    <a:pt x="21" y="18"/>
                    <a:pt x="21" y="18"/>
                  </a:cubicBezTo>
                  <a:cubicBezTo>
                    <a:pt x="21" y="18"/>
                    <a:pt x="20" y="15"/>
                    <a:pt x="20" y="12"/>
                  </a:cubicBezTo>
                  <a:cubicBezTo>
                    <a:pt x="20" y="12"/>
                    <a:pt x="20" y="12"/>
                    <a:pt x="20" y="12"/>
                  </a:cubicBezTo>
                  <a:cubicBezTo>
                    <a:pt x="20" y="11"/>
                    <a:pt x="20" y="10"/>
                    <a:pt x="20" y="8"/>
                  </a:cubicBezTo>
                  <a:cubicBezTo>
                    <a:pt x="20" y="8"/>
                    <a:pt x="20" y="8"/>
                    <a:pt x="20" y="8"/>
                  </a:cubicBezTo>
                  <a:cubicBezTo>
                    <a:pt x="20" y="8"/>
                    <a:pt x="20" y="8"/>
                    <a:pt x="20" y="8"/>
                  </a:cubicBezTo>
                  <a:cubicBezTo>
                    <a:pt x="17" y="8"/>
                    <a:pt x="13" y="10"/>
                    <a:pt x="9" y="13"/>
                  </a:cubicBezTo>
                  <a:cubicBezTo>
                    <a:pt x="9" y="13"/>
                    <a:pt x="9" y="13"/>
                    <a:pt x="9" y="13"/>
                  </a:cubicBezTo>
                  <a:cubicBezTo>
                    <a:pt x="8" y="14"/>
                    <a:pt x="8" y="15"/>
                    <a:pt x="8" y="16"/>
                  </a:cubicBezTo>
                  <a:cubicBezTo>
                    <a:pt x="8" y="16"/>
                    <a:pt x="8" y="16"/>
                    <a:pt x="8" y="16"/>
                  </a:cubicBezTo>
                  <a:cubicBezTo>
                    <a:pt x="8" y="16"/>
                    <a:pt x="8" y="16"/>
                    <a:pt x="8" y="16"/>
                  </a:cubicBezTo>
                  <a:cubicBezTo>
                    <a:pt x="8" y="17"/>
                    <a:pt x="10" y="20"/>
                    <a:pt x="13" y="23"/>
                  </a:cubicBezTo>
                  <a:cubicBezTo>
                    <a:pt x="13" y="23"/>
                    <a:pt x="13" y="23"/>
                    <a:pt x="13" y="23"/>
                  </a:cubicBezTo>
                  <a:cubicBezTo>
                    <a:pt x="15" y="24"/>
                    <a:pt x="17" y="26"/>
                    <a:pt x="18" y="26"/>
                  </a:cubicBezTo>
                  <a:cubicBezTo>
                    <a:pt x="18" y="26"/>
                    <a:pt x="18" y="26"/>
                    <a:pt x="18" y="26"/>
                  </a:cubicBezTo>
                  <a:cubicBezTo>
                    <a:pt x="21" y="26"/>
                    <a:pt x="21" y="26"/>
                    <a:pt x="21" y="26"/>
                  </a:cubicBezTo>
                  <a:cubicBezTo>
                    <a:pt x="14" y="38"/>
                    <a:pt x="14" y="38"/>
                    <a:pt x="14" y="38"/>
                  </a:cubicBezTo>
                  <a:cubicBezTo>
                    <a:pt x="14" y="33"/>
                    <a:pt x="14" y="33"/>
                    <a:pt x="14" y="33"/>
                  </a:cubicBezTo>
                  <a:close/>
                  <a:moveTo>
                    <a:pt x="10" y="25"/>
                  </a:moveTo>
                  <a:cubicBezTo>
                    <a:pt x="11" y="26"/>
                    <a:pt x="12" y="27"/>
                    <a:pt x="13" y="28"/>
                  </a:cubicBezTo>
                  <a:cubicBezTo>
                    <a:pt x="13" y="28"/>
                    <a:pt x="13" y="28"/>
                    <a:pt x="13" y="28"/>
                  </a:cubicBezTo>
                  <a:cubicBezTo>
                    <a:pt x="12" y="27"/>
                    <a:pt x="11" y="26"/>
                    <a:pt x="10" y="26"/>
                  </a:cubicBezTo>
                  <a:cubicBezTo>
                    <a:pt x="10" y="26"/>
                    <a:pt x="10" y="26"/>
                    <a:pt x="10" y="26"/>
                  </a:cubicBezTo>
                  <a:cubicBezTo>
                    <a:pt x="9" y="24"/>
                    <a:pt x="8" y="23"/>
                    <a:pt x="7" y="22"/>
                  </a:cubicBezTo>
                  <a:cubicBezTo>
                    <a:pt x="7" y="22"/>
                    <a:pt x="7" y="22"/>
                    <a:pt x="7" y="22"/>
                  </a:cubicBezTo>
                  <a:cubicBezTo>
                    <a:pt x="8" y="23"/>
                    <a:pt x="9" y="24"/>
                    <a:pt x="10" y="25"/>
                  </a:cubicBezTo>
                  <a:close/>
                  <a:moveTo>
                    <a:pt x="24" y="17"/>
                  </a:moveTo>
                  <a:cubicBezTo>
                    <a:pt x="24" y="17"/>
                    <a:pt x="24" y="17"/>
                    <a:pt x="24" y="17"/>
                  </a:cubicBezTo>
                  <a:cubicBezTo>
                    <a:pt x="24" y="17"/>
                    <a:pt x="24" y="17"/>
                    <a:pt x="24" y="17"/>
                  </a:cubicBezTo>
                  <a:cubicBezTo>
                    <a:pt x="24" y="17"/>
                    <a:pt x="24" y="17"/>
                    <a:pt x="24" y="17"/>
                  </a:cubicBezTo>
                  <a:cubicBezTo>
                    <a:pt x="24" y="17"/>
                    <a:pt x="24" y="17"/>
                    <a:pt x="24" y="17"/>
                  </a:cubicBezTo>
                  <a:close/>
                  <a:moveTo>
                    <a:pt x="2" y="16"/>
                  </a:moveTo>
                  <a:cubicBezTo>
                    <a:pt x="4" y="15"/>
                    <a:pt x="4" y="15"/>
                    <a:pt x="4" y="15"/>
                  </a:cubicBezTo>
                  <a:cubicBezTo>
                    <a:pt x="3" y="15"/>
                    <a:pt x="3" y="15"/>
                    <a:pt x="3" y="15"/>
                  </a:cubicBezTo>
                  <a:cubicBezTo>
                    <a:pt x="4" y="15"/>
                    <a:pt x="4" y="15"/>
                    <a:pt x="4" y="15"/>
                  </a:cubicBezTo>
                  <a:cubicBezTo>
                    <a:pt x="2" y="16"/>
                    <a:pt x="2" y="16"/>
                    <a:pt x="2" y="16"/>
                  </a:cubicBezTo>
                  <a:close/>
                  <a:moveTo>
                    <a:pt x="4" y="15"/>
                  </a:moveTo>
                  <a:cubicBezTo>
                    <a:pt x="4" y="15"/>
                    <a:pt x="4" y="15"/>
                    <a:pt x="4" y="15"/>
                  </a:cubicBezTo>
                  <a:cubicBezTo>
                    <a:pt x="4" y="15"/>
                    <a:pt x="4" y="15"/>
                    <a:pt x="4" y="15"/>
                  </a:cubicBezTo>
                  <a:cubicBezTo>
                    <a:pt x="4" y="14"/>
                    <a:pt x="5" y="12"/>
                    <a:pt x="6" y="11"/>
                  </a:cubicBezTo>
                  <a:cubicBezTo>
                    <a:pt x="6" y="11"/>
                    <a:pt x="6" y="11"/>
                    <a:pt x="6" y="11"/>
                  </a:cubicBezTo>
                  <a:cubicBezTo>
                    <a:pt x="5" y="12"/>
                    <a:pt x="4" y="14"/>
                    <a:pt x="4" y="15"/>
                  </a:cubicBezTo>
                  <a:cubicBezTo>
                    <a:pt x="4" y="15"/>
                    <a:pt x="4" y="15"/>
                    <a:pt x="4" y="15"/>
                  </a:cubicBezTo>
                  <a:cubicBezTo>
                    <a:pt x="4" y="15"/>
                    <a:pt x="4" y="15"/>
                    <a:pt x="4" y="15"/>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3"/>
                    <a:pt x="24" y="13"/>
                  </a:cubicBezTo>
                  <a:cubicBezTo>
                    <a:pt x="24" y="13"/>
                    <a:pt x="24" y="13"/>
                    <a:pt x="24" y="13"/>
                  </a:cubicBezTo>
                  <a:cubicBezTo>
                    <a:pt x="24" y="13"/>
                    <a:pt x="24" y="13"/>
                    <a:pt x="24" y="13"/>
                  </a:cubicBezTo>
                  <a:close/>
                  <a:moveTo>
                    <a:pt x="24" y="13"/>
                  </a:moveTo>
                  <a:cubicBezTo>
                    <a:pt x="24" y="13"/>
                    <a:pt x="24" y="12"/>
                    <a:pt x="24" y="12"/>
                  </a:cubicBezTo>
                  <a:cubicBezTo>
                    <a:pt x="24" y="12"/>
                    <a:pt x="24" y="12"/>
                    <a:pt x="24" y="12"/>
                  </a:cubicBezTo>
                  <a:cubicBezTo>
                    <a:pt x="24" y="12"/>
                    <a:pt x="24" y="13"/>
                    <a:pt x="24" y="13"/>
                  </a:cubicBezTo>
                  <a:close/>
                  <a:moveTo>
                    <a:pt x="24" y="12"/>
                  </a:moveTo>
                  <a:cubicBezTo>
                    <a:pt x="24" y="12"/>
                    <a:pt x="24" y="12"/>
                    <a:pt x="24" y="12"/>
                  </a:cubicBezTo>
                  <a:cubicBezTo>
                    <a:pt x="24" y="12"/>
                    <a:pt x="24" y="12"/>
                    <a:pt x="24" y="12"/>
                  </a:cubicBezTo>
                  <a:cubicBezTo>
                    <a:pt x="24" y="12"/>
                    <a:pt x="24" y="12"/>
                    <a:pt x="24" y="12"/>
                  </a:cubicBezTo>
                  <a:cubicBezTo>
                    <a:pt x="24" y="12"/>
                    <a:pt x="24" y="12"/>
                    <a:pt x="24" y="12"/>
                  </a:cubicBezTo>
                  <a:cubicBezTo>
                    <a:pt x="24" y="12"/>
                    <a:pt x="24" y="12"/>
                    <a:pt x="24" y="12"/>
                  </a:cubicBezTo>
                  <a:close/>
                  <a:moveTo>
                    <a:pt x="25" y="7"/>
                  </a:moveTo>
                  <a:cubicBezTo>
                    <a:pt x="25" y="7"/>
                    <a:pt x="25" y="7"/>
                    <a:pt x="25" y="7"/>
                  </a:cubicBezTo>
                  <a:cubicBezTo>
                    <a:pt x="25" y="7"/>
                    <a:pt x="25" y="7"/>
                    <a:pt x="25" y="7"/>
                  </a:cubicBezTo>
                  <a:cubicBezTo>
                    <a:pt x="25" y="7"/>
                    <a:pt x="25" y="7"/>
                    <a:pt x="25" y="7"/>
                  </a:cubicBezTo>
                  <a:cubicBezTo>
                    <a:pt x="25" y="7"/>
                    <a:pt x="25" y="7"/>
                    <a:pt x="25" y="7"/>
                  </a:cubicBezTo>
                  <a:cubicBezTo>
                    <a:pt x="25" y="7"/>
                    <a:pt x="25" y="7"/>
                    <a:pt x="25" y="7"/>
                  </a:cubicBezTo>
                  <a:close/>
                  <a:moveTo>
                    <a:pt x="25" y="7"/>
                  </a:moveTo>
                  <a:cubicBezTo>
                    <a:pt x="25" y="7"/>
                    <a:pt x="25" y="7"/>
                    <a:pt x="25" y="7"/>
                  </a:cubicBezTo>
                  <a:cubicBezTo>
                    <a:pt x="25" y="7"/>
                    <a:pt x="25" y="7"/>
                    <a:pt x="25" y="7"/>
                  </a:cubicBezTo>
                  <a:cubicBezTo>
                    <a:pt x="25" y="7"/>
                    <a:pt x="25" y="7"/>
                    <a:pt x="25" y="7"/>
                  </a:cubicBezTo>
                  <a:close/>
                  <a:moveTo>
                    <a:pt x="24" y="5"/>
                  </a:moveTo>
                  <a:cubicBezTo>
                    <a:pt x="24" y="5"/>
                    <a:pt x="24" y="5"/>
                    <a:pt x="24" y="5"/>
                  </a:cubicBezTo>
                  <a:cubicBezTo>
                    <a:pt x="24" y="5"/>
                    <a:pt x="24" y="5"/>
                    <a:pt x="24" y="5"/>
                  </a:cubicBezTo>
                  <a:cubicBezTo>
                    <a:pt x="24" y="5"/>
                    <a:pt x="24" y="5"/>
                    <a:pt x="24" y="5"/>
                  </a:cubicBezTo>
                  <a:close/>
                  <a:moveTo>
                    <a:pt x="19" y="4"/>
                  </a:moveTo>
                  <a:cubicBezTo>
                    <a:pt x="19" y="4"/>
                    <a:pt x="19" y="4"/>
                    <a:pt x="19" y="4"/>
                  </a:cubicBezTo>
                  <a:cubicBezTo>
                    <a:pt x="19" y="4"/>
                    <a:pt x="19" y="4"/>
                    <a:pt x="19" y="4"/>
                  </a:cubicBezTo>
                  <a:cubicBezTo>
                    <a:pt x="19" y="4"/>
                    <a:pt x="19" y="4"/>
                    <a:pt x="19" y="4"/>
                  </a:cubicBezTo>
                  <a:close/>
                  <a:moveTo>
                    <a:pt x="20" y="4"/>
                  </a:moveTo>
                  <a:cubicBezTo>
                    <a:pt x="20" y="4"/>
                    <a:pt x="20" y="4"/>
                    <a:pt x="20" y="4"/>
                  </a:cubicBezTo>
                  <a:cubicBezTo>
                    <a:pt x="20" y="4"/>
                    <a:pt x="20" y="4"/>
                    <a:pt x="20" y="4"/>
                  </a:cubicBezTo>
                  <a:cubicBezTo>
                    <a:pt x="20" y="4"/>
                    <a:pt x="20" y="4"/>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854"/>
            <p:cNvSpPr/>
            <p:nvPr/>
          </p:nvSpPr>
          <p:spPr bwMode="auto">
            <a:xfrm>
              <a:off x="7429502" y="5559426"/>
              <a:ext cx="9525" cy="6350"/>
            </a:xfrm>
            <a:custGeom>
              <a:avLst/>
              <a:gdLst>
                <a:gd name="T0" fmla="*/ 0 w 6"/>
                <a:gd name="T1" fmla="*/ 4 h 4"/>
                <a:gd name="T2" fmla="*/ 0 w 6"/>
                <a:gd name="T3" fmla="*/ 0 h 4"/>
                <a:gd name="T4" fmla="*/ 6 w 6"/>
                <a:gd name="T5" fmla="*/ 0 h 4"/>
                <a:gd name="T6" fmla="*/ 6 w 6"/>
                <a:gd name="T7" fmla="*/ 4 h 4"/>
                <a:gd name="T8" fmla="*/ 0 w 6"/>
                <a:gd name="T9" fmla="*/ 4 h 4"/>
                <a:gd name="T10" fmla="*/ 0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0" y="4"/>
                  </a:moveTo>
                  <a:lnTo>
                    <a:pt x="0" y="0"/>
                  </a:lnTo>
                  <a:lnTo>
                    <a:pt x="6" y="0"/>
                  </a:lnTo>
                  <a:lnTo>
                    <a:pt x="6" y="4"/>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855"/>
            <p:cNvSpPr>
              <a:spLocks noEditPoints="1"/>
            </p:cNvSpPr>
            <p:nvPr/>
          </p:nvSpPr>
          <p:spPr bwMode="auto">
            <a:xfrm>
              <a:off x="7426327" y="5556251"/>
              <a:ext cx="15875" cy="12700"/>
            </a:xfrm>
            <a:custGeom>
              <a:avLst/>
              <a:gdLst>
                <a:gd name="T0" fmla="*/ 8 w 10"/>
                <a:gd name="T1" fmla="*/ 8 h 8"/>
                <a:gd name="T2" fmla="*/ 2 w 10"/>
                <a:gd name="T3" fmla="*/ 8 h 8"/>
                <a:gd name="T4" fmla="*/ 2 w 10"/>
                <a:gd name="T5" fmla="*/ 6 h 8"/>
                <a:gd name="T6" fmla="*/ 4 w 10"/>
                <a:gd name="T7" fmla="*/ 6 h 8"/>
                <a:gd name="T8" fmla="*/ 2 w 10"/>
                <a:gd name="T9" fmla="*/ 6 h 8"/>
                <a:gd name="T10" fmla="*/ 2 w 10"/>
                <a:gd name="T11" fmla="*/ 8 h 8"/>
                <a:gd name="T12" fmla="*/ 0 w 10"/>
                <a:gd name="T13" fmla="*/ 8 h 8"/>
                <a:gd name="T14" fmla="*/ 0 w 10"/>
                <a:gd name="T15" fmla="*/ 0 h 8"/>
                <a:gd name="T16" fmla="*/ 10 w 10"/>
                <a:gd name="T17" fmla="*/ 0 h 8"/>
                <a:gd name="T18" fmla="*/ 10 w 10"/>
                <a:gd name="T19" fmla="*/ 8 h 8"/>
                <a:gd name="T20" fmla="*/ 8 w 10"/>
                <a:gd name="T21" fmla="*/ 8 h 8"/>
                <a:gd name="T22" fmla="*/ 8 w 10"/>
                <a:gd name="T23" fmla="*/ 8 h 8"/>
                <a:gd name="T24" fmla="*/ 5 w 10"/>
                <a:gd name="T25" fmla="*/ 4 h 8"/>
                <a:gd name="T26" fmla="*/ 5 w 10"/>
                <a:gd name="T27" fmla="*/ 4 h 8"/>
                <a:gd name="T28" fmla="*/ 4 w 10"/>
                <a:gd name="T29" fmla="*/ 4 h 8"/>
                <a:gd name="T30" fmla="*/ 4 w 10"/>
                <a:gd name="T31" fmla="*/ 4 h 8"/>
                <a:gd name="T32" fmla="*/ 5 w 10"/>
                <a:gd name="T33" fmla="*/ 4 h 8"/>
                <a:gd name="T34" fmla="*/ 5 w 10"/>
                <a:gd name="T35"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 h="8">
                  <a:moveTo>
                    <a:pt x="8" y="8"/>
                  </a:moveTo>
                  <a:lnTo>
                    <a:pt x="2" y="8"/>
                  </a:lnTo>
                  <a:lnTo>
                    <a:pt x="2" y="6"/>
                  </a:lnTo>
                  <a:lnTo>
                    <a:pt x="4" y="6"/>
                  </a:lnTo>
                  <a:lnTo>
                    <a:pt x="2" y="6"/>
                  </a:lnTo>
                  <a:lnTo>
                    <a:pt x="2" y="8"/>
                  </a:lnTo>
                  <a:lnTo>
                    <a:pt x="0" y="8"/>
                  </a:lnTo>
                  <a:lnTo>
                    <a:pt x="0" y="0"/>
                  </a:lnTo>
                  <a:lnTo>
                    <a:pt x="10" y="0"/>
                  </a:lnTo>
                  <a:lnTo>
                    <a:pt x="10" y="8"/>
                  </a:lnTo>
                  <a:lnTo>
                    <a:pt x="8" y="8"/>
                  </a:lnTo>
                  <a:lnTo>
                    <a:pt x="8" y="8"/>
                  </a:lnTo>
                  <a:close/>
                  <a:moveTo>
                    <a:pt x="5" y="4"/>
                  </a:moveTo>
                  <a:lnTo>
                    <a:pt x="5" y="4"/>
                  </a:lnTo>
                  <a:lnTo>
                    <a:pt x="4" y="4"/>
                  </a:lnTo>
                  <a:lnTo>
                    <a:pt x="4" y="4"/>
                  </a:lnTo>
                  <a:lnTo>
                    <a:pt x="5" y="4"/>
                  </a:lnTo>
                  <a:lnTo>
                    <a:pt x="5"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856"/>
            <p:cNvSpPr/>
            <p:nvPr/>
          </p:nvSpPr>
          <p:spPr bwMode="auto">
            <a:xfrm>
              <a:off x="7496177" y="5688013"/>
              <a:ext cx="6350" cy="23813"/>
            </a:xfrm>
            <a:custGeom>
              <a:avLst/>
              <a:gdLst>
                <a:gd name="T0" fmla="*/ 0 w 4"/>
                <a:gd name="T1" fmla="*/ 15 h 15"/>
                <a:gd name="T2" fmla="*/ 0 w 4"/>
                <a:gd name="T3" fmla="*/ 0 h 15"/>
                <a:gd name="T4" fmla="*/ 4 w 4"/>
                <a:gd name="T5" fmla="*/ 0 h 15"/>
                <a:gd name="T6" fmla="*/ 4 w 4"/>
                <a:gd name="T7" fmla="*/ 15 h 15"/>
                <a:gd name="T8" fmla="*/ 0 w 4"/>
                <a:gd name="T9" fmla="*/ 15 h 15"/>
                <a:gd name="T10" fmla="*/ 0 w 4"/>
                <a:gd name="T11" fmla="*/ 15 h 15"/>
              </a:gdLst>
              <a:ahLst/>
              <a:cxnLst>
                <a:cxn ang="0">
                  <a:pos x="T0" y="T1"/>
                </a:cxn>
                <a:cxn ang="0">
                  <a:pos x="T2" y="T3"/>
                </a:cxn>
                <a:cxn ang="0">
                  <a:pos x="T4" y="T5"/>
                </a:cxn>
                <a:cxn ang="0">
                  <a:pos x="T6" y="T7"/>
                </a:cxn>
                <a:cxn ang="0">
                  <a:pos x="T8" y="T9"/>
                </a:cxn>
                <a:cxn ang="0">
                  <a:pos x="T10" y="T11"/>
                </a:cxn>
              </a:cxnLst>
              <a:rect l="0" t="0" r="r" b="b"/>
              <a:pathLst>
                <a:path w="4" h="15">
                  <a:moveTo>
                    <a:pt x="0" y="15"/>
                  </a:moveTo>
                  <a:lnTo>
                    <a:pt x="0" y="0"/>
                  </a:lnTo>
                  <a:lnTo>
                    <a:pt x="4" y="0"/>
                  </a:lnTo>
                  <a:lnTo>
                    <a:pt x="4" y="15"/>
                  </a:lnTo>
                  <a:lnTo>
                    <a:pt x="0" y="15"/>
                  </a:lnTo>
                  <a:lnTo>
                    <a:pt x="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857"/>
            <p:cNvSpPr>
              <a:spLocks noEditPoints="1"/>
            </p:cNvSpPr>
            <p:nvPr/>
          </p:nvSpPr>
          <p:spPr bwMode="auto">
            <a:xfrm>
              <a:off x="7493002" y="5684838"/>
              <a:ext cx="12700" cy="30163"/>
            </a:xfrm>
            <a:custGeom>
              <a:avLst/>
              <a:gdLst>
                <a:gd name="T0" fmla="*/ 6 w 8"/>
                <a:gd name="T1" fmla="*/ 19 h 19"/>
                <a:gd name="T2" fmla="*/ 2 w 8"/>
                <a:gd name="T3" fmla="*/ 19 h 19"/>
                <a:gd name="T4" fmla="*/ 2 w 8"/>
                <a:gd name="T5" fmla="*/ 17 h 19"/>
                <a:gd name="T6" fmla="*/ 4 w 8"/>
                <a:gd name="T7" fmla="*/ 17 h 19"/>
                <a:gd name="T8" fmla="*/ 2 w 8"/>
                <a:gd name="T9" fmla="*/ 17 h 19"/>
                <a:gd name="T10" fmla="*/ 2 w 8"/>
                <a:gd name="T11" fmla="*/ 19 h 19"/>
                <a:gd name="T12" fmla="*/ 0 w 8"/>
                <a:gd name="T13" fmla="*/ 19 h 19"/>
                <a:gd name="T14" fmla="*/ 0 w 8"/>
                <a:gd name="T15" fmla="*/ 0 h 19"/>
                <a:gd name="T16" fmla="*/ 8 w 8"/>
                <a:gd name="T17" fmla="*/ 0 h 19"/>
                <a:gd name="T18" fmla="*/ 8 w 8"/>
                <a:gd name="T19" fmla="*/ 19 h 19"/>
                <a:gd name="T20" fmla="*/ 6 w 8"/>
                <a:gd name="T21" fmla="*/ 19 h 19"/>
                <a:gd name="T22" fmla="*/ 6 w 8"/>
                <a:gd name="T23" fmla="*/ 19 h 19"/>
                <a:gd name="T24" fmla="*/ 4 w 8"/>
                <a:gd name="T25" fmla="*/ 15 h 19"/>
                <a:gd name="T26" fmla="*/ 4 w 8"/>
                <a:gd name="T27" fmla="*/ 4 h 19"/>
                <a:gd name="T28" fmla="*/ 4 w 8"/>
                <a:gd name="T29" fmla="*/ 15 h 19"/>
                <a:gd name="T30" fmla="*/ 4 w 8"/>
                <a:gd name="T3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 h="19">
                  <a:moveTo>
                    <a:pt x="6" y="19"/>
                  </a:moveTo>
                  <a:lnTo>
                    <a:pt x="2" y="19"/>
                  </a:lnTo>
                  <a:lnTo>
                    <a:pt x="2" y="17"/>
                  </a:lnTo>
                  <a:lnTo>
                    <a:pt x="4" y="17"/>
                  </a:lnTo>
                  <a:lnTo>
                    <a:pt x="2" y="17"/>
                  </a:lnTo>
                  <a:lnTo>
                    <a:pt x="2" y="19"/>
                  </a:lnTo>
                  <a:lnTo>
                    <a:pt x="0" y="19"/>
                  </a:lnTo>
                  <a:lnTo>
                    <a:pt x="0" y="0"/>
                  </a:lnTo>
                  <a:lnTo>
                    <a:pt x="8" y="0"/>
                  </a:lnTo>
                  <a:lnTo>
                    <a:pt x="8" y="19"/>
                  </a:lnTo>
                  <a:lnTo>
                    <a:pt x="6" y="19"/>
                  </a:lnTo>
                  <a:lnTo>
                    <a:pt x="6" y="19"/>
                  </a:lnTo>
                  <a:close/>
                  <a:moveTo>
                    <a:pt x="4" y="15"/>
                  </a:moveTo>
                  <a:lnTo>
                    <a:pt x="4" y="4"/>
                  </a:lnTo>
                  <a:lnTo>
                    <a:pt x="4" y="15"/>
                  </a:lnTo>
                  <a:lnTo>
                    <a:pt x="4"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858"/>
            <p:cNvSpPr>
              <a:spLocks noEditPoints="1"/>
            </p:cNvSpPr>
            <p:nvPr/>
          </p:nvSpPr>
          <p:spPr bwMode="auto">
            <a:xfrm>
              <a:off x="7410452" y="5708651"/>
              <a:ext cx="142875" cy="190500"/>
            </a:xfrm>
            <a:custGeom>
              <a:avLst/>
              <a:gdLst>
                <a:gd name="T0" fmla="*/ 35 w 82"/>
                <a:gd name="T1" fmla="*/ 109 h 109"/>
                <a:gd name="T2" fmla="*/ 10 w 82"/>
                <a:gd name="T3" fmla="*/ 85 h 109"/>
                <a:gd name="T4" fmla="*/ 10 w 82"/>
                <a:gd name="T5" fmla="*/ 85 h 109"/>
                <a:gd name="T6" fmla="*/ 0 w 82"/>
                <a:gd name="T7" fmla="*/ 43 h 109"/>
                <a:gd name="T8" fmla="*/ 0 w 82"/>
                <a:gd name="T9" fmla="*/ 43 h 109"/>
                <a:gd name="T10" fmla="*/ 51 w 82"/>
                <a:gd name="T11" fmla="*/ 0 h 109"/>
                <a:gd name="T12" fmla="*/ 51 w 82"/>
                <a:gd name="T13" fmla="*/ 0 h 109"/>
                <a:gd name="T14" fmla="*/ 75 w 82"/>
                <a:gd name="T15" fmla="*/ 16 h 109"/>
                <a:gd name="T16" fmla="*/ 75 w 82"/>
                <a:gd name="T17" fmla="*/ 16 h 109"/>
                <a:gd name="T18" fmla="*/ 82 w 82"/>
                <a:gd name="T19" fmla="*/ 54 h 109"/>
                <a:gd name="T20" fmla="*/ 82 w 82"/>
                <a:gd name="T21" fmla="*/ 54 h 109"/>
                <a:gd name="T22" fmla="*/ 42 w 82"/>
                <a:gd name="T23" fmla="*/ 107 h 109"/>
                <a:gd name="T24" fmla="*/ 42 w 82"/>
                <a:gd name="T25" fmla="*/ 107 h 109"/>
                <a:gd name="T26" fmla="*/ 35 w 82"/>
                <a:gd name="T27" fmla="*/ 109 h 109"/>
                <a:gd name="T28" fmla="*/ 35 w 82"/>
                <a:gd name="T29" fmla="*/ 109 h 109"/>
                <a:gd name="T30" fmla="*/ 35 w 82"/>
                <a:gd name="T31" fmla="*/ 109 h 109"/>
                <a:gd name="T32" fmla="*/ 19 w 82"/>
                <a:gd name="T33" fmla="*/ 13 h 109"/>
                <a:gd name="T34" fmla="*/ 4 w 82"/>
                <a:gd name="T35" fmla="*/ 43 h 109"/>
                <a:gd name="T36" fmla="*/ 4 w 82"/>
                <a:gd name="T37" fmla="*/ 43 h 109"/>
                <a:gd name="T38" fmla="*/ 14 w 82"/>
                <a:gd name="T39" fmla="*/ 83 h 109"/>
                <a:gd name="T40" fmla="*/ 14 w 82"/>
                <a:gd name="T41" fmla="*/ 83 h 109"/>
                <a:gd name="T42" fmla="*/ 35 w 82"/>
                <a:gd name="T43" fmla="*/ 105 h 109"/>
                <a:gd name="T44" fmla="*/ 35 w 82"/>
                <a:gd name="T45" fmla="*/ 105 h 109"/>
                <a:gd name="T46" fmla="*/ 40 w 82"/>
                <a:gd name="T47" fmla="*/ 103 h 109"/>
                <a:gd name="T48" fmla="*/ 40 w 82"/>
                <a:gd name="T49" fmla="*/ 103 h 109"/>
                <a:gd name="T50" fmla="*/ 78 w 82"/>
                <a:gd name="T51" fmla="*/ 54 h 109"/>
                <a:gd name="T52" fmla="*/ 78 w 82"/>
                <a:gd name="T53" fmla="*/ 54 h 109"/>
                <a:gd name="T54" fmla="*/ 72 w 82"/>
                <a:gd name="T55" fmla="*/ 18 h 109"/>
                <a:gd name="T56" fmla="*/ 72 w 82"/>
                <a:gd name="T57" fmla="*/ 18 h 109"/>
                <a:gd name="T58" fmla="*/ 51 w 82"/>
                <a:gd name="T59" fmla="*/ 4 h 109"/>
                <a:gd name="T60" fmla="*/ 51 w 82"/>
                <a:gd name="T61" fmla="*/ 4 h 109"/>
                <a:gd name="T62" fmla="*/ 51 w 82"/>
                <a:gd name="T63" fmla="*/ 4 h 109"/>
                <a:gd name="T64" fmla="*/ 51 w 82"/>
                <a:gd name="T65" fmla="*/ 4 h 109"/>
                <a:gd name="T66" fmla="*/ 19 w 82"/>
                <a:gd name="T67" fmla="*/ 1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2" h="109">
                  <a:moveTo>
                    <a:pt x="35" y="109"/>
                  </a:moveTo>
                  <a:cubicBezTo>
                    <a:pt x="25" y="108"/>
                    <a:pt x="16" y="98"/>
                    <a:pt x="10" y="85"/>
                  </a:cubicBezTo>
                  <a:cubicBezTo>
                    <a:pt x="10" y="85"/>
                    <a:pt x="10" y="85"/>
                    <a:pt x="10" y="85"/>
                  </a:cubicBezTo>
                  <a:cubicBezTo>
                    <a:pt x="4" y="72"/>
                    <a:pt x="0" y="56"/>
                    <a:pt x="0" y="43"/>
                  </a:cubicBezTo>
                  <a:cubicBezTo>
                    <a:pt x="0" y="43"/>
                    <a:pt x="0" y="43"/>
                    <a:pt x="0" y="43"/>
                  </a:cubicBezTo>
                  <a:cubicBezTo>
                    <a:pt x="0" y="13"/>
                    <a:pt x="28" y="0"/>
                    <a:pt x="51" y="0"/>
                  </a:cubicBezTo>
                  <a:cubicBezTo>
                    <a:pt x="51" y="0"/>
                    <a:pt x="51" y="0"/>
                    <a:pt x="51" y="0"/>
                  </a:cubicBezTo>
                  <a:cubicBezTo>
                    <a:pt x="62" y="0"/>
                    <a:pt x="70" y="6"/>
                    <a:pt x="75" y="16"/>
                  </a:cubicBezTo>
                  <a:cubicBezTo>
                    <a:pt x="75" y="16"/>
                    <a:pt x="75" y="16"/>
                    <a:pt x="75" y="16"/>
                  </a:cubicBezTo>
                  <a:cubicBezTo>
                    <a:pt x="80" y="26"/>
                    <a:pt x="82" y="39"/>
                    <a:pt x="82" y="54"/>
                  </a:cubicBezTo>
                  <a:cubicBezTo>
                    <a:pt x="82" y="54"/>
                    <a:pt x="82" y="54"/>
                    <a:pt x="82" y="54"/>
                  </a:cubicBezTo>
                  <a:cubicBezTo>
                    <a:pt x="82" y="83"/>
                    <a:pt x="60" y="97"/>
                    <a:pt x="42" y="107"/>
                  </a:cubicBezTo>
                  <a:cubicBezTo>
                    <a:pt x="42" y="107"/>
                    <a:pt x="42" y="107"/>
                    <a:pt x="42" y="107"/>
                  </a:cubicBezTo>
                  <a:cubicBezTo>
                    <a:pt x="40" y="108"/>
                    <a:pt x="37" y="109"/>
                    <a:pt x="35" y="109"/>
                  </a:cubicBezTo>
                  <a:cubicBezTo>
                    <a:pt x="35" y="109"/>
                    <a:pt x="35" y="109"/>
                    <a:pt x="35" y="109"/>
                  </a:cubicBezTo>
                  <a:cubicBezTo>
                    <a:pt x="35" y="109"/>
                    <a:pt x="35" y="109"/>
                    <a:pt x="35" y="109"/>
                  </a:cubicBezTo>
                  <a:close/>
                  <a:moveTo>
                    <a:pt x="19" y="13"/>
                  </a:moveTo>
                  <a:cubicBezTo>
                    <a:pt x="10" y="20"/>
                    <a:pt x="4" y="29"/>
                    <a:pt x="4" y="43"/>
                  </a:cubicBezTo>
                  <a:cubicBezTo>
                    <a:pt x="4" y="43"/>
                    <a:pt x="4" y="43"/>
                    <a:pt x="4" y="43"/>
                  </a:cubicBezTo>
                  <a:cubicBezTo>
                    <a:pt x="4" y="55"/>
                    <a:pt x="7" y="71"/>
                    <a:pt x="14" y="83"/>
                  </a:cubicBezTo>
                  <a:cubicBezTo>
                    <a:pt x="14" y="83"/>
                    <a:pt x="14" y="83"/>
                    <a:pt x="14" y="83"/>
                  </a:cubicBezTo>
                  <a:cubicBezTo>
                    <a:pt x="20" y="96"/>
                    <a:pt x="28" y="105"/>
                    <a:pt x="35" y="105"/>
                  </a:cubicBezTo>
                  <a:cubicBezTo>
                    <a:pt x="35" y="105"/>
                    <a:pt x="35" y="105"/>
                    <a:pt x="35" y="105"/>
                  </a:cubicBezTo>
                  <a:cubicBezTo>
                    <a:pt x="37" y="105"/>
                    <a:pt x="38" y="104"/>
                    <a:pt x="40" y="103"/>
                  </a:cubicBezTo>
                  <a:cubicBezTo>
                    <a:pt x="40" y="103"/>
                    <a:pt x="40" y="103"/>
                    <a:pt x="40" y="103"/>
                  </a:cubicBezTo>
                  <a:cubicBezTo>
                    <a:pt x="58" y="93"/>
                    <a:pt x="78" y="81"/>
                    <a:pt x="78" y="54"/>
                  </a:cubicBezTo>
                  <a:cubicBezTo>
                    <a:pt x="78" y="54"/>
                    <a:pt x="78" y="54"/>
                    <a:pt x="78" y="54"/>
                  </a:cubicBezTo>
                  <a:cubicBezTo>
                    <a:pt x="78" y="40"/>
                    <a:pt x="76" y="27"/>
                    <a:pt x="72" y="18"/>
                  </a:cubicBezTo>
                  <a:cubicBezTo>
                    <a:pt x="72" y="18"/>
                    <a:pt x="72" y="18"/>
                    <a:pt x="72" y="18"/>
                  </a:cubicBezTo>
                  <a:cubicBezTo>
                    <a:pt x="67" y="9"/>
                    <a:pt x="61" y="4"/>
                    <a:pt x="51" y="4"/>
                  </a:cubicBezTo>
                  <a:cubicBezTo>
                    <a:pt x="51" y="4"/>
                    <a:pt x="51" y="4"/>
                    <a:pt x="51" y="4"/>
                  </a:cubicBezTo>
                  <a:cubicBezTo>
                    <a:pt x="51" y="4"/>
                    <a:pt x="51" y="4"/>
                    <a:pt x="51" y="4"/>
                  </a:cubicBezTo>
                  <a:cubicBezTo>
                    <a:pt x="51" y="4"/>
                    <a:pt x="51" y="4"/>
                    <a:pt x="51" y="4"/>
                  </a:cubicBezTo>
                  <a:cubicBezTo>
                    <a:pt x="40" y="4"/>
                    <a:pt x="28" y="7"/>
                    <a:pt x="1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859"/>
            <p:cNvSpPr>
              <a:spLocks noEditPoints="1"/>
            </p:cNvSpPr>
            <p:nvPr/>
          </p:nvSpPr>
          <p:spPr bwMode="auto">
            <a:xfrm>
              <a:off x="7407277" y="5705476"/>
              <a:ext cx="149225" cy="196850"/>
            </a:xfrm>
            <a:custGeom>
              <a:avLst/>
              <a:gdLst>
                <a:gd name="T0" fmla="*/ 37 w 86"/>
                <a:gd name="T1" fmla="*/ 111 h 113"/>
                <a:gd name="T2" fmla="*/ 10 w 86"/>
                <a:gd name="T3" fmla="*/ 88 h 113"/>
                <a:gd name="T4" fmla="*/ 0 w 86"/>
                <a:gd name="T5" fmla="*/ 45 h 113"/>
                <a:gd name="T6" fmla="*/ 52 w 86"/>
                <a:gd name="T7" fmla="*/ 0 h 113"/>
                <a:gd name="T8" fmla="*/ 53 w 86"/>
                <a:gd name="T9" fmla="*/ 0 h 113"/>
                <a:gd name="T10" fmla="*/ 79 w 86"/>
                <a:gd name="T11" fmla="*/ 17 h 113"/>
                <a:gd name="T12" fmla="*/ 86 w 86"/>
                <a:gd name="T13" fmla="*/ 56 h 113"/>
                <a:gd name="T14" fmla="*/ 45 w 86"/>
                <a:gd name="T15" fmla="*/ 111 h 113"/>
                <a:gd name="T16" fmla="*/ 37 w 86"/>
                <a:gd name="T17" fmla="*/ 113 h 113"/>
                <a:gd name="T18" fmla="*/ 37 w 86"/>
                <a:gd name="T19" fmla="*/ 113 h 113"/>
                <a:gd name="T20" fmla="*/ 43 w 86"/>
                <a:gd name="T21" fmla="*/ 107 h 113"/>
                <a:gd name="T22" fmla="*/ 82 w 86"/>
                <a:gd name="T23" fmla="*/ 56 h 113"/>
                <a:gd name="T24" fmla="*/ 43 w 86"/>
                <a:gd name="T25" fmla="*/ 107 h 113"/>
                <a:gd name="T26" fmla="*/ 37 w 86"/>
                <a:gd name="T27" fmla="*/ 109 h 113"/>
                <a:gd name="T28" fmla="*/ 37 w 86"/>
                <a:gd name="T29" fmla="*/ 109 h 113"/>
                <a:gd name="T30" fmla="*/ 37 w 86"/>
                <a:gd name="T31" fmla="*/ 109 h 113"/>
                <a:gd name="T32" fmla="*/ 36 w 86"/>
                <a:gd name="T33" fmla="*/ 108 h 113"/>
                <a:gd name="T34" fmla="*/ 36 w 86"/>
                <a:gd name="T35" fmla="*/ 108 h 113"/>
                <a:gd name="T36" fmla="*/ 35 w 86"/>
                <a:gd name="T37" fmla="*/ 108 h 113"/>
                <a:gd name="T38" fmla="*/ 30 w 86"/>
                <a:gd name="T39" fmla="*/ 106 h 113"/>
                <a:gd name="T40" fmla="*/ 37 w 86"/>
                <a:gd name="T41" fmla="*/ 105 h 113"/>
                <a:gd name="T42" fmla="*/ 41 w 86"/>
                <a:gd name="T43" fmla="*/ 104 h 113"/>
                <a:gd name="T44" fmla="*/ 78 w 86"/>
                <a:gd name="T45" fmla="*/ 56 h 113"/>
                <a:gd name="T46" fmla="*/ 78 w 86"/>
                <a:gd name="T47" fmla="*/ 56 h 113"/>
                <a:gd name="T48" fmla="*/ 72 w 86"/>
                <a:gd name="T49" fmla="*/ 21 h 113"/>
                <a:gd name="T50" fmla="*/ 53 w 86"/>
                <a:gd name="T51" fmla="*/ 8 h 113"/>
                <a:gd name="T52" fmla="*/ 22 w 86"/>
                <a:gd name="T53" fmla="*/ 17 h 113"/>
                <a:gd name="T54" fmla="*/ 8 w 86"/>
                <a:gd name="T55" fmla="*/ 45 h 113"/>
                <a:gd name="T56" fmla="*/ 8 w 86"/>
                <a:gd name="T57" fmla="*/ 45 h 113"/>
                <a:gd name="T58" fmla="*/ 17 w 86"/>
                <a:gd name="T59" fmla="*/ 85 h 113"/>
                <a:gd name="T60" fmla="*/ 37 w 86"/>
                <a:gd name="T61" fmla="*/ 105 h 113"/>
                <a:gd name="T62" fmla="*/ 37 w 86"/>
                <a:gd name="T63" fmla="*/ 105 h 113"/>
                <a:gd name="T64" fmla="*/ 14 w 86"/>
                <a:gd name="T65" fmla="*/ 86 h 113"/>
                <a:gd name="T66" fmla="*/ 17 w 86"/>
                <a:gd name="T67" fmla="*/ 92 h 113"/>
                <a:gd name="T68" fmla="*/ 14 w 86"/>
                <a:gd name="T69" fmla="*/ 86 h 113"/>
                <a:gd name="T70" fmla="*/ 9 w 86"/>
                <a:gd name="T71" fmla="*/ 74 h 113"/>
                <a:gd name="T72" fmla="*/ 82 w 86"/>
                <a:gd name="T73" fmla="*/ 56 h 113"/>
                <a:gd name="T74" fmla="*/ 82 w 86"/>
                <a:gd name="T75" fmla="*/ 56 h 113"/>
                <a:gd name="T76" fmla="*/ 76 w 86"/>
                <a:gd name="T77" fmla="*/ 21 h 113"/>
                <a:gd name="T78" fmla="*/ 4 w 86"/>
                <a:gd name="T79" fmla="*/ 45 h 113"/>
                <a:gd name="T80" fmla="*/ 4 w 86"/>
                <a:gd name="T81" fmla="*/ 45 h 113"/>
                <a:gd name="T82" fmla="*/ 4 w 86"/>
                <a:gd name="T83" fmla="*/ 45 h 113"/>
                <a:gd name="T84" fmla="*/ 6 w 86"/>
                <a:gd name="T85" fmla="*/ 31 h 113"/>
                <a:gd name="T86" fmla="*/ 76 w 86"/>
                <a:gd name="T87" fmla="*/ 21 h 113"/>
                <a:gd name="T88" fmla="*/ 76 w 86"/>
                <a:gd name="T89" fmla="*/ 21 h 113"/>
                <a:gd name="T90" fmla="*/ 75 w 86"/>
                <a:gd name="T91" fmla="*/ 18 h 113"/>
                <a:gd name="T92" fmla="*/ 75 w 86"/>
                <a:gd name="T93" fmla="*/ 18 h 113"/>
                <a:gd name="T94" fmla="*/ 75 w 86"/>
                <a:gd name="T95" fmla="*/ 18 h 113"/>
                <a:gd name="T96" fmla="*/ 75 w 86"/>
                <a:gd name="T97" fmla="*/ 18 h 113"/>
                <a:gd name="T98" fmla="*/ 75 w 86"/>
                <a:gd name="T99" fmla="*/ 18 h 113"/>
                <a:gd name="T100" fmla="*/ 53 w 86"/>
                <a:gd name="T101" fmla="*/ 4 h 113"/>
                <a:gd name="T102" fmla="*/ 53 w 86"/>
                <a:gd name="T103" fmla="*/ 4 h 113"/>
                <a:gd name="T104" fmla="*/ 51 w 86"/>
                <a:gd name="T105" fmla="*/ 4 h 113"/>
                <a:gd name="T106" fmla="*/ 53 w 86"/>
                <a:gd name="T107" fmla="*/ 4 h 113"/>
                <a:gd name="T108" fmla="*/ 53 w 86"/>
                <a:gd name="T109" fmla="*/ 4 h 113"/>
                <a:gd name="T110" fmla="*/ 21 w 86"/>
                <a:gd name="T111" fmla="*/ 15 h 113"/>
                <a:gd name="T112" fmla="*/ 20 w 86"/>
                <a:gd name="T113" fmla="*/ 14 h 113"/>
                <a:gd name="T114" fmla="*/ 21 w 86"/>
                <a:gd name="T115" fmla="*/ 15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 h="113">
                  <a:moveTo>
                    <a:pt x="37" y="113"/>
                  </a:moveTo>
                  <a:cubicBezTo>
                    <a:pt x="37" y="111"/>
                    <a:pt x="37" y="111"/>
                    <a:pt x="37" y="111"/>
                  </a:cubicBezTo>
                  <a:cubicBezTo>
                    <a:pt x="37" y="113"/>
                    <a:pt x="37" y="113"/>
                    <a:pt x="37" y="113"/>
                  </a:cubicBezTo>
                  <a:cubicBezTo>
                    <a:pt x="25" y="112"/>
                    <a:pt x="17" y="101"/>
                    <a:pt x="10" y="88"/>
                  </a:cubicBezTo>
                  <a:cubicBezTo>
                    <a:pt x="10" y="88"/>
                    <a:pt x="10" y="88"/>
                    <a:pt x="10" y="88"/>
                  </a:cubicBezTo>
                  <a:cubicBezTo>
                    <a:pt x="4" y="75"/>
                    <a:pt x="0" y="59"/>
                    <a:pt x="0" y="45"/>
                  </a:cubicBezTo>
                  <a:cubicBezTo>
                    <a:pt x="0" y="45"/>
                    <a:pt x="0" y="45"/>
                    <a:pt x="0" y="45"/>
                  </a:cubicBezTo>
                  <a:cubicBezTo>
                    <a:pt x="0" y="14"/>
                    <a:pt x="30" y="0"/>
                    <a:pt x="52" y="0"/>
                  </a:cubicBezTo>
                  <a:cubicBezTo>
                    <a:pt x="52" y="0"/>
                    <a:pt x="52" y="0"/>
                    <a:pt x="52" y="0"/>
                  </a:cubicBezTo>
                  <a:cubicBezTo>
                    <a:pt x="53" y="0"/>
                    <a:pt x="53" y="0"/>
                    <a:pt x="53" y="0"/>
                  </a:cubicBezTo>
                  <a:cubicBezTo>
                    <a:pt x="53" y="0"/>
                    <a:pt x="53" y="0"/>
                    <a:pt x="53" y="0"/>
                  </a:cubicBezTo>
                  <a:cubicBezTo>
                    <a:pt x="65" y="0"/>
                    <a:pt x="74" y="7"/>
                    <a:pt x="79" y="17"/>
                  </a:cubicBezTo>
                  <a:cubicBezTo>
                    <a:pt x="79" y="17"/>
                    <a:pt x="79" y="17"/>
                    <a:pt x="79" y="17"/>
                  </a:cubicBezTo>
                  <a:cubicBezTo>
                    <a:pt x="84" y="28"/>
                    <a:pt x="86" y="41"/>
                    <a:pt x="86" y="56"/>
                  </a:cubicBezTo>
                  <a:cubicBezTo>
                    <a:pt x="86" y="56"/>
                    <a:pt x="86" y="56"/>
                    <a:pt x="86" y="56"/>
                  </a:cubicBezTo>
                  <a:cubicBezTo>
                    <a:pt x="86" y="86"/>
                    <a:pt x="63" y="101"/>
                    <a:pt x="45" y="111"/>
                  </a:cubicBezTo>
                  <a:cubicBezTo>
                    <a:pt x="45" y="111"/>
                    <a:pt x="45" y="111"/>
                    <a:pt x="45" y="111"/>
                  </a:cubicBezTo>
                  <a:cubicBezTo>
                    <a:pt x="42" y="112"/>
                    <a:pt x="40" y="113"/>
                    <a:pt x="37" y="113"/>
                  </a:cubicBezTo>
                  <a:cubicBezTo>
                    <a:pt x="37" y="113"/>
                    <a:pt x="37" y="113"/>
                    <a:pt x="37" y="113"/>
                  </a:cubicBezTo>
                  <a:cubicBezTo>
                    <a:pt x="37" y="113"/>
                    <a:pt x="37" y="113"/>
                    <a:pt x="37" y="113"/>
                  </a:cubicBezTo>
                  <a:close/>
                  <a:moveTo>
                    <a:pt x="37" y="109"/>
                  </a:moveTo>
                  <a:cubicBezTo>
                    <a:pt x="39" y="109"/>
                    <a:pt x="41" y="108"/>
                    <a:pt x="43" y="107"/>
                  </a:cubicBezTo>
                  <a:cubicBezTo>
                    <a:pt x="43" y="107"/>
                    <a:pt x="43" y="107"/>
                    <a:pt x="43" y="107"/>
                  </a:cubicBezTo>
                  <a:cubicBezTo>
                    <a:pt x="61" y="97"/>
                    <a:pt x="82" y="84"/>
                    <a:pt x="82" y="56"/>
                  </a:cubicBezTo>
                  <a:cubicBezTo>
                    <a:pt x="82" y="56"/>
                    <a:pt x="82" y="56"/>
                    <a:pt x="82" y="56"/>
                  </a:cubicBezTo>
                  <a:cubicBezTo>
                    <a:pt x="82" y="84"/>
                    <a:pt x="61" y="97"/>
                    <a:pt x="43" y="107"/>
                  </a:cubicBezTo>
                  <a:cubicBezTo>
                    <a:pt x="43" y="107"/>
                    <a:pt x="43" y="107"/>
                    <a:pt x="43" y="107"/>
                  </a:cubicBezTo>
                  <a:cubicBezTo>
                    <a:pt x="41" y="108"/>
                    <a:pt x="39"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ubicBezTo>
                    <a:pt x="37" y="109"/>
                    <a:pt x="37" y="109"/>
                    <a:pt x="37" y="109"/>
                  </a:cubicBezTo>
                  <a:close/>
                  <a:moveTo>
                    <a:pt x="36" y="108"/>
                  </a:moveTo>
                  <a:cubicBezTo>
                    <a:pt x="36" y="108"/>
                    <a:pt x="36" y="108"/>
                    <a:pt x="36" y="108"/>
                  </a:cubicBezTo>
                  <a:cubicBezTo>
                    <a:pt x="36" y="108"/>
                    <a:pt x="36" y="108"/>
                    <a:pt x="36" y="108"/>
                  </a:cubicBezTo>
                  <a:cubicBezTo>
                    <a:pt x="36" y="108"/>
                    <a:pt x="36" y="108"/>
                    <a:pt x="36" y="108"/>
                  </a:cubicBezTo>
                  <a:close/>
                  <a:moveTo>
                    <a:pt x="35" y="108"/>
                  </a:moveTo>
                  <a:cubicBezTo>
                    <a:pt x="34" y="108"/>
                    <a:pt x="32" y="107"/>
                    <a:pt x="30" y="106"/>
                  </a:cubicBezTo>
                  <a:cubicBezTo>
                    <a:pt x="30" y="106"/>
                    <a:pt x="30" y="106"/>
                    <a:pt x="30" y="106"/>
                  </a:cubicBezTo>
                  <a:cubicBezTo>
                    <a:pt x="32" y="107"/>
                    <a:pt x="34" y="108"/>
                    <a:pt x="35" y="108"/>
                  </a:cubicBezTo>
                  <a:close/>
                  <a:moveTo>
                    <a:pt x="37" y="105"/>
                  </a:moveTo>
                  <a:cubicBezTo>
                    <a:pt x="38" y="105"/>
                    <a:pt x="39" y="104"/>
                    <a:pt x="41" y="104"/>
                  </a:cubicBezTo>
                  <a:cubicBezTo>
                    <a:pt x="41" y="104"/>
                    <a:pt x="41" y="104"/>
                    <a:pt x="41" y="104"/>
                  </a:cubicBezTo>
                  <a:cubicBezTo>
                    <a:pt x="59" y="94"/>
                    <a:pt x="78" y="82"/>
                    <a:pt x="78" y="56"/>
                  </a:cubicBezTo>
                  <a:cubicBezTo>
                    <a:pt x="78" y="56"/>
                    <a:pt x="78" y="56"/>
                    <a:pt x="78" y="56"/>
                  </a:cubicBezTo>
                  <a:cubicBezTo>
                    <a:pt x="78" y="56"/>
                    <a:pt x="78" y="56"/>
                    <a:pt x="78" y="56"/>
                  </a:cubicBezTo>
                  <a:cubicBezTo>
                    <a:pt x="78" y="56"/>
                    <a:pt x="78" y="56"/>
                    <a:pt x="78" y="56"/>
                  </a:cubicBezTo>
                  <a:cubicBezTo>
                    <a:pt x="78" y="42"/>
                    <a:pt x="76" y="29"/>
                    <a:pt x="72" y="21"/>
                  </a:cubicBezTo>
                  <a:cubicBezTo>
                    <a:pt x="72" y="21"/>
                    <a:pt x="72" y="21"/>
                    <a:pt x="72" y="21"/>
                  </a:cubicBezTo>
                  <a:cubicBezTo>
                    <a:pt x="67" y="12"/>
                    <a:pt x="62" y="8"/>
                    <a:pt x="53" y="8"/>
                  </a:cubicBezTo>
                  <a:cubicBezTo>
                    <a:pt x="53" y="8"/>
                    <a:pt x="53" y="8"/>
                    <a:pt x="53" y="8"/>
                  </a:cubicBezTo>
                  <a:cubicBezTo>
                    <a:pt x="53" y="8"/>
                    <a:pt x="53" y="8"/>
                    <a:pt x="53" y="8"/>
                  </a:cubicBezTo>
                  <a:cubicBezTo>
                    <a:pt x="43" y="8"/>
                    <a:pt x="31" y="11"/>
                    <a:pt x="22" y="17"/>
                  </a:cubicBezTo>
                  <a:cubicBezTo>
                    <a:pt x="22" y="17"/>
                    <a:pt x="22" y="17"/>
                    <a:pt x="22" y="17"/>
                  </a:cubicBezTo>
                  <a:cubicBezTo>
                    <a:pt x="14" y="23"/>
                    <a:pt x="8" y="32"/>
                    <a:pt x="8" y="45"/>
                  </a:cubicBezTo>
                  <a:cubicBezTo>
                    <a:pt x="8" y="45"/>
                    <a:pt x="8" y="45"/>
                    <a:pt x="8" y="45"/>
                  </a:cubicBezTo>
                  <a:cubicBezTo>
                    <a:pt x="8" y="45"/>
                    <a:pt x="8" y="45"/>
                    <a:pt x="8" y="45"/>
                  </a:cubicBezTo>
                  <a:cubicBezTo>
                    <a:pt x="7" y="57"/>
                    <a:pt x="11" y="72"/>
                    <a:pt x="17" y="85"/>
                  </a:cubicBezTo>
                  <a:cubicBezTo>
                    <a:pt x="17" y="85"/>
                    <a:pt x="17" y="85"/>
                    <a:pt x="17" y="85"/>
                  </a:cubicBezTo>
                  <a:cubicBezTo>
                    <a:pt x="23" y="97"/>
                    <a:pt x="31" y="105"/>
                    <a:pt x="37" y="105"/>
                  </a:cubicBezTo>
                  <a:cubicBezTo>
                    <a:pt x="37" y="105"/>
                    <a:pt x="37" y="105"/>
                    <a:pt x="37" y="105"/>
                  </a:cubicBezTo>
                  <a:cubicBezTo>
                    <a:pt x="37" y="105"/>
                    <a:pt x="37" y="105"/>
                    <a:pt x="37" y="105"/>
                  </a:cubicBezTo>
                  <a:cubicBezTo>
                    <a:pt x="37" y="105"/>
                    <a:pt x="37" y="105"/>
                    <a:pt x="37" y="105"/>
                  </a:cubicBezTo>
                  <a:cubicBezTo>
                    <a:pt x="37" y="105"/>
                    <a:pt x="37" y="105"/>
                    <a:pt x="37" y="105"/>
                  </a:cubicBezTo>
                  <a:close/>
                  <a:moveTo>
                    <a:pt x="14" y="86"/>
                  </a:moveTo>
                  <a:cubicBezTo>
                    <a:pt x="15" y="88"/>
                    <a:pt x="16" y="90"/>
                    <a:pt x="17" y="92"/>
                  </a:cubicBezTo>
                  <a:cubicBezTo>
                    <a:pt x="17" y="92"/>
                    <a:pt x="17" y="92"/>
                    <a:pt x="17" y="92"/>
                  </a:cubicBezTo>
                  <a:cubicBezTo>
                    <a:pt x="16" y="90"/>
                    <a:pt x="15" y="88"/>
                    <a:pt x="14" y="86"/>
                  </a:cubicBezTo>
                  <a:cubicBezTo>
                    <a:pt x="14" y="86"/>
                    <a:pt x="14" y="86"/>
                    <a:pt x="14" y="86"/>
                  </a:cubicBezTo>
                  <a:cubicBezTo>
                    <a:pt x="12" y="82"/>
                    <a:pt x="10" y="78"/>
                    <a:pt x="9" y="74"/>
                  </a:cubicBezTo>
                  <a:cubicBezTo>
                    <a:pt x="9" y="74"/>
                    <a:pt x="9" y="74"/>
                    <a:pt x="9" y="74"/>
                  </a:cubicBezTo>
                  <a:cubicBezTo>
                    <a:pt x="10" y="78"/>
                    <a:pt x="12" y="82"/>
                    <a:pt x="14" y="86"/>
                  </a:cubicBezTo>
                  <a:close/>
                  <a:moveTo>
                    <a:pt x="82" y="56"/>
                  </a:moveTo>
                  <a:cubicBezTo>
                    <a:pt x="82" y="56"/>
                    <a:pt x="82" y="56"/>
                    <a:pt x="82" y="56"/>
                  </a:cubicBezTo>
                  <a:cubicBezTo>
                    <a:pt x="82" y="56"/>
                    <a:pt x="82" y="56"/>
                    <a:pt x="82" y="56"/>
                  </a:cubicBezTo>
                  <a:cubicBezTo>
                    <a:pt x="82" y="43"/>
                    <a:pt x="80" y="31"/>
                    <a:pt x="76" y="21"/>
                  </a:cubicBezTo>
                  <a:cubicBezTo>
                    <a:pt x="76" y="21"/>
                    <a:pt x="76" y="21"/>
                    <a:pt x="76" y="21"/>
                  </a:cubicBezTo>
                  <a:cubicBezTo>
                    <a:pt x="80" y="31"/>
                    <a:pt x="82" y="43"/>
                    <a:pt x="82" y="56"/>
                  </a:cubicBezTo>
                  <a:close/>
                  <a:moveTo>
                    <a:pt x="4" y="45"/>
                  </a:moveTo>
                  <a:cubicBezTo>
                    <a:pt x="4" y="45"/>
                    <a:pt x="4" y="45"/>
                    <a:pt x="4" y="45"/>
                  </a:cubicBezTo>
                  <a:cubicBezTo>
                    <a:pt x="4" y="45"/>
                    <a:pt x="4" y="45"/>
                    <a:pt x="4" y="45"/>
                  </a:cubicBezTo>
                  <a:cubicBezTo>
                    <a:pt x="4" y="45"/>
                    <a:pt x="4" y="45"/>
                    <a:pt x="4" y="45"/>
                  </a:cubicBezTo>
                  <a:cubicBezTo>
                    <a:pt x="4" y="45"/>
                    <a:pt x="4" y="45"/>
                    <a:pt x="4" y="45"/>
                  </a:cubicBezTo>
                  <a:cubicBezTo>
                    <a:pt x="4" y="40"/>
                    <a:pt x="4" y="35"/>
                    <a:pt x="6" y="31"/>
                  </a:cubicBezTo>
                  <a:cubicBezTo>
                    <a:pt x="6" y="31"/>
                    <a:pt x="6" y="31"/>
                    <a:pt x="6" y="31"/>
                  </a:cubicBezTo>
                  <a:cubicBezTo>
                    <a:pt x="4" y="35"/>
                    <a:pt x="4" y="40"/>
                    <a:pt x="4" y="45"/>
                  </a:cubicBezTo>
                  <a:close/>
                  <a:moveTo>
                    <a:pt x="76" y="21"/>
                  </a:moveTo>
                  <a:cubicBezTo>
                    <a:pt x="76" y="21"/>
                    <a:pt x="76" y="21"/>
                    <a:pt x="76" y="21"/>
                  </a:cubicBezTo>
                  <a:cubicBezTo>
                    <a:pt x="76" y="21"/>
                    <a:pt x="76" y="21"/>
                    <a:pt x="76" y="21"/>
                  </a:cubicBezTo>
                  <a:cubicBezTo>
                    <a:pt x="76" y="21"/>
                    <a:pt x="76" y="21"/>
                    <a:pt x="76" y="21"/>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5" y="18"/>
                    <a:pt x="75" y="18"/>
                    <a:pt x="75" y="18"/>
                  </a:cubicBezTo>
                  <a:cubicBezTo>
                    <a:pt x="75" y="18"/>
                    <a:pt x="75" y="18"/>
                    <a:pt x="75" y="18"/>
                  </a:cubicBezTo>
                  <a:cubicBezTo>
                    <a:pt x="75" y="18"/>
                    <a:pt x="75" y="18"/>
                    <a:pt x="75" y="18"/>
                  </a:cubicBezTo>
                  <a:close/>
                  <a:moveTo>
                    <a:pt x="75" y="18"/>
                  </a:moveTo>
                  <a:cubicBezTo>
                    <a:pt x="70" y="9"/>
                    <a:pt x="63" y="4"/>
                    <a:pt x="53" y="4"/>
                  </a:cubicBezTo>
                  <a:cubicBezTo>
                    <a:pt x="53" y="4"/>
                    <a:pt x="53" y="4"/>
                    <a:pt x="53" y="4"/>
                  </a:cubicBezTo>
                  <a:cubicBezTo>
                    <a:pt x="53" y="3"/>
                    <a:pt x="53" y="3"/>
                    <a:pt x="53" y="3"/>
                  </a:cubicBezTo>
                  <a:cubicBezTo>
                    <a:pt x="53" y="4"/>
                    <a:pt x="53" y="4"/>
                    <a:pt x="53" y="4"/>
                  </a:cubicBezTo>
                  <a:cubicBezTo>
                    <a:pt x="52" y="4"/>
                    <a:pt x="51" y="4"/>
                    <a:pt x="51" y="4"/>
                  </a:cubicBezTo>
                  <a:cubicBezTo>
                    <a:pt x="51" y="4"/>
                    <a:pt x="51" y="4"/>
                    <a:pt x="51" y="4"/>
                  </a:cubicBezTo>
                  <a:cubicBezTo>
                    <a:pt x="51" y="4"/>
                    <a:pt x="52" y="4"/>
                    <a:pt x="53" y="4"/>
                  </a:cubicBezTo>
                  <a:cubicBezTo>
                    <a:pt x="53" y="4"/>
                    <a:pt x="53" y="4"/>
                    <a:pt x="53" y="4"/>
                  </a:cubicBezTo>
                  <a:cubicBezTo>
                    <a:pt x="53" y="4"/>
                    <a:pt x="53" y="4"/>
                    <a:pt x="53" y="4"/>
                  </a:cubicBezTo>
                  <a:cubicBezTo>
                    <a:pt x="53" y="4"/>
                    <a:pt x="53" y="4"/>
                    <a:pt x="53" y="4"/>
                  </a:cubicBezTo>
                  <a:cubicBezTo>
                    <a:pt x="63" y="4"/>
                    <a:pt x="70" y="9"/>
                    <a:pt x="75" y="18"/>
                  </a:cubicBezTo>
                  <a:close/>
                  <a:moveTo>
                    <a:pt x="21" y="15"/>
                  </a:moveTo>
                  <a:cubicBezTo>
                    <a:pt x="20" y="14"/>
                    <a:pt x="20" y="14"/>
                    <a:pt x="20" y="14"/>
                  </a:cubicBezTo>
                  <a:cubicBezTo>
                    <a:pt x="20" y="14"/>
                    <a:pt x="20" y="14"/>
                    <a:pt x="20" y="14"/>
                  </a:cubicBezTo>
                  <a:cubicBezTo>
                    <a:pt x="20" y="14"/>
                    <a:pt x="20" y="14"/>
                    <a:pt x="20" y="14"/>
                  </a:cubicBezTo>
                  <a:cubicBezTo>
                    <a:pt x="21" y="15"/>
                    <a:pt x="21" y="15"/>
                    <a:pt x="2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860"/>
            <p:cNvSpPr/>
            <p:nvPr/>
          </p:nvSpPr>
          <p:spPr bwMode="auto">
            <a:xfrm>
              <a:off x="7531102" y="5711826"/>
              <a:ext cx="128588" cy="122238"/>
            </a:xfrm>
            <a:custGeom>
              <a:avLst/>
              <a:gdLst>
                <a:gd name="T0" fmla="*/ 55 w 74"/>
                <a:gd name="T1" fmla="*/ 67 h 70"/>
                <a:gd name="T2" fmla="*/ 70 w 74"/>
                <a:gd name="T3" fmla="*/ 58 h 70"/>
                <a:gd name="T4" fmla="*/ 70 w 74"/>
                <a:gd name="T5" fmla="*/ 56 h 70"/>
                <a:gd name="T6" fmla="*/ 70 w 74"/>
                <a:gd name="T7" fmla="*/ 56 h 70"/>
                <a:gd name="T8" fmla="*/ 50 w 74"/>
                <a:gd name="T9" fmla="*/ 6 h 70"/>
                <a:gd name="T10" fmla="*/ 50 w 74"/>
                <a:gd name="T11" fmla="*/ 6 h 70"/>
                <a:gd name="T12" fmla="*/ 41 w 74"/>
                <a:gd name="T13" fmla="*/ 4 h 70"/>
                <a:gd name="T14" fmla="*/ 41 w 74"/>
                <a:gd name="T15" fmla="*/ 4 h 70"/>
                <a:gd name="T16" fmla="*/ 2 w 74"/>
                <a:gd name="T17" fmla="*/ 11 h 70"/>
                <a:gd name="T18" fmla="*/ 2 w 74"/>
                <a:gd name="T19" fmla="*/ 11 h 70"/>
                <a:gd name="T20" fmla="*/ 0 w 74"/>
                <a:gd name="T21" fmla="*/ 7 h 70"/>
                <a:gd name="T22" fmla="*/ 41 w 74"/>
                <a:gd name="T23" fmla="*/ 0 h 70"/>
                <a:gd name="T24" fmla="*/ 41 w 74"/>
                <a:gd name="T25" fmla="*/ 0 h 70"/>
                <a:gd name="T26" fmla="*/ 53 w 74"/>
                <a:gd name="T27" fmla="*/ 3 h 70"/>
                <a:gd name="T28" fmla="*/ 53 w 74"/>
                <a:gd name="T29" fmla="*/ 3 h 70"/>
                <a:gd name="T30" fmla="*/ 74 w 74"/>
                <a:gd name="T31" fmla="*/ 56 h 70"/>
                <a:gd name="T32" fmla="*/ 74 w 74"/>
                <a:gd name="T33" fmla="*/ 56 h 70"/>
                <a:gd name="T34" fmla="*/ 72 w 74"/>
                <a:gd name="T35" fmla="*/ 62 h 70"/>
                <a:gd name="T36" fmla="*/ 72 w 74"/>
                <a:gd name="T37" fmla="*/ 62 h 70"/>
                <a:gd name="T38" fmla="*/ 72 w 74"/>
                <a:gd name="T39" fmla="*/ 62 h 70"/>
                <a:gd name="T40" fmla="*/ 57 w 74"/>
                <a:gd name="T41" fmla="*/ 70 h 70"/>
                <a:gd name="T42" fmla="*/ 57 w 74"/>
                <a:gd name="T43" fmla="*/ 70 h 70"/>
                <a:gd name="T44" fmla="*/ 55 w 74"/>
                <a:gd name="T45" fmla="*/ 6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74" h="70">
                  <a:moveTo>
                    <a:pt x="55" y="67"/>
                  </a:moveTo>
                  <a:cubicBezTo>
                    <a:pt x="70" y="58"/>
                    <a:pt x="70" y="58"/>
                    <a:pt x="70" y="58"/>
                  </a:cubicBezTo>
                  <a:cubicBezTo>
                    <a:pt x="70" y="58"/>
                    <a:pt x="70" y="57"/>
                    <a:pt x="70" y="56"/>
                  </a:cubicBezTo>
                  <a:cubicBezTo>
                    <a:pt x="70" y="56"/>
                    <a:pt x="70" y="56"/>
                    <a:pt x="70" y="56"/>
                  </a:cubicBezTo>
                  <a:cubicBezTo>
                    <a:pt x="71" y="45"/>
                    <a:pt x="55" y="12"/>
                    <a:pt x="50" y="6"/>
                  </a:cubicBezTo>
                  <a:cubicBezTo>
                    <a:pt x="50" y="6"/>
                    <a:pt x="50" y="6"/>
                    <a:pt x="50" y="6"/>
                  </a:cubicBezTo>
                  <a:cubicBezTo>
                    <a:pt x="49" y="5"/>
                    <a:pt x="46" y="4"/>
                    <a:pt x="41" y="4"/>
                  </a:cubicBezTo>
                  <a:cubicBezTo>
                    <a:pt x="41" y="4"/>
                    <a:pt x="41" y="4"/>
                    <a:pt x="41" y="4"/>
                  </a:cubicBezTo>
                  <a:cubicBezTo>
                    <a:pt x="27" y="4"/>
                    <a:pt x="2" y="11"/>
                    <a:pt x="2" y="11"/>
                  </a:cubicBezTo>
                  <a:cubicBezTo>
                    <a:pt x="2" y="11"/>
                    <a:pt x="2" y="11"/>
                    <a:pt x="2" y="11"/>
                  </a:cubicBezTo>
                  <a:cubicBezTo>
                    <a:pt x="0" y="7"/>
                    <a:pt x="0" y="7"/>
                    <a:pt x="0" y="7"/>
                  </a:cubicBezTo>
                  <a:cubicBezTo>
                    <a:pt x="1" y="7"/>
                    <a:pt x="26" y="0"/>
                    <a:pt x="41" y="0"/>
                  </a:cubicBezTo>
                  <a:cubicBezTo>
                    <a:pt x="41" y="0"/>
                    <a:pt x="41" y="0"/>
                    <a:pt x="41" y="0"/>
                  </a:cubicBezTo>
                  <a:cubicBezTo>
                    <a:pt x="46" y="0"/>
                    <a:pt x="51" y="0"/>
                    <a:pt x="53" y="3"/>
                  </a:cubicBezTo>
                  <a:cubicBezTo>
                    <a:pt x="53" y="3"/>
                    <a:pt x="53" y="3"/>
                    <a:pt x="53" y="3"/>
                  </a:cubicBezTo>
                  <a:cubicBezTo>
                    <a:pt x="59" y="11"/>
                    <a:pt x="74" y="43"/>
                    <a:pt x="74" y="56"/>
                  </a:cubicBezTo>
                  <a:cubicBezTo>
                    <a:pt x="74" y="56"/>
                    <a:pt x="74" y="56"/>
                    <a:pt x="74" y="56"/>
                  </a:cubicBezTo>
                  <a:cubicBezTo>
                    <a:pt x="74" y="58"/>
                    <a:pt x="74" y="60"/>
                    <a:pt x="72" y="62"/>
                  </a:cubicBezTo>
                  <a:cubicBezTo>
                    <a:pt x="72" y="62"/>
                    <a:pt x="72" y="62"/>
                    <a:pt x="72" y="62"/>
                  </a:cubicBezTo>
                  <a:cubicBezTo>
                    <a:pt x="72" y="62"/>
                    <a:pt x="72" y="62"/>
                    <a:pt x="72" y="62"/>
                  </a:cubicBezTo>
                  <a:cubicBezTo>
                    <a:pt x="57" y="70"/>
                    <a:pt x="57" y="70"/>
                    <a:pt x="57" y="70"/>
                  </a:cubicBezTo>
                  <a:cubicBezTo>
                    <a:pt x="57" y="70"/>
                    <a:pt x="57" y="70"/>
                    <a:pt x="57" y="70"/>
                  </a:cubicBezTo>
                  <a:cubicBezTo>
                    <a:pt x="55" y="67"/>
                    <a:pt x="55" y="67"/>
                    <a:pt x="55"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861"/>
            <p:cNvSpPr>
              <a:spLocks noEditPoints="1"/>
            </p:cNvSpPr>
            <p:nvPr/>
          </p:nvSpPr>
          <p:spPr bwMode="auto">
            <a:xfrm>
              <a:off x="7527927" y="5708651"/>
              <a:ext cx="134938" cy="139700"/>
            </a:xfrm>
            <a:custGeom>
              <a:avLst/>
              <a:gdLst>
                <a:gd name="T0" fmla="*/ 57 w 78"/>
                <a:gd name="T1" fmla="*/ 69 h 80"/>
                <a:gd name="T2" fmla="*/ 57 w 78"/>
                <a:gd name="T3" fmla="*/ 69 h 80"/>
                <a:gd name="T4" fmla="*/ 54 w 78"/>
                <a:gd name="T5" fmla="*/ 68 h 80"/>
                <a:gd name="T6" fmla="*/ 70 w 78"/>
                <a:gd name="T7" fmla="*/ 58 h 80"/>
                <a:gd name="T8" fmla="*/ 70 w 78"/>
                <a:gd name="T9" fmla="*/ 58 h 80"/>
                <a:gd name="T10" fmla="*/ 70 w 78"/>
                <a:gd name="T11" fmla="*/ 58 h 80"/>
                <a:gd name="T12" fmla="*/ 50 w 78"/>
                <a:gd name="T13" fmla="*/ 9 h 80"/>
                <a:gd name="T14" fmla="*/ 50 w 78"/>
                <a:gd name="T15" fmla="*/ 9 h 80"/>
                <a:gd name="T16" fmla="*/ 50 w 78"/>
                <a:gd name="T17" fmla="*/ 9 h 80"/>
                <a:gd name="T18" fmla="*/ 50 w 78"/>
                <a:gd name="T19" fmla="*/ 9 h 80"/>
                <a:gd name="T20" fmla="*/ 49 w 78"/>
                <a:gd name="T21" fmla="*/ 8 h 80"/>
                <a:gd name="T22" fmla="*/ 44 w 78"/>
                <a:gd name="T23" fmla="*/ 8 h 80"/>
                <a:gd name="T24" fmla="*/ 44 w 78"/>
                <a:gd name="T25" fmla="*/ 8 h 80"/>
                <a:gd name="T26" fmla="*/ 43 w 78"/>
                <a:gd name="T27" fmla="*/ 8 h 80"/>
                <a:gd name="T28" fmla="*/ 5 w 78"/>
                <a:gd name="T29" fmla="*/ 15 h 80"/>
                <a:gd name="T30" fmla="*/ 3 w 78"/>
                <a:gd name="T31" fmla="*/ 18 h 80"/>
                <a:gd name="T32" fmla="*/ 2 w 78"/>
                <a:gd name="T33" fmla="*/ 7 h 80"/>
                <a:gd name="T34" fmla="*/ 2 w 78"/>
                <a:gd name="T35" fmla="*/ 7 h 80"/>
                <a:gd name="T36" fmla="*/ 3 w 78"/>
                <a:gd name="T37" fmla="*/ 7 h 80"/>
                <a:gd name="T38" fmla="*/ 6 w 78"/>
                <a:gd name="T39" fmla="*/ 6 h 80"/>
                <a:gd name="T40" fmla="*/ 17 w 78"/>
                <a:gd name="T41" fmla="*/ 4 h 80"/>
                <a:gd name="T42" fmla="*/ 43 w 78"/>
                <a:gd name="T43" fmla="*/ 0 h 80"/>
                <a:gd name="T44" fmla="*/ 57 w 78"/>
                <a:gd name="T45" fmla="*/ 4 h 80"/>
                <a:gd name="T46" fmla="*/ 78 w 78"/>
                <a:gd name="T47" fmla="*/ 58 h 80"/>
                <a:gd name="T48" fmla="*/ 76 w 78"/>
                <a:gd name="T49" fmla="*/ 65 h 80"/>
                <a:gd name="T50" fmla="*/ 61 w 78"/>
                <a:gd name="T51" fmla="*/ 73 h 80"/>
                <a:gd name="T52" fmla="*/ 55 w 78"/>
                <a:gd name="T53" fmla="*/ 70 h 80"/>
                <a:gd name="T54" fmla="*/ 73 w 78"/>
                <a:gd name="T55" fmla="*/ 62 h 80"/>
                <a:gd name="T56" fmla="*/ 73 w 78"/>
                <a:gd name="T57" fmla="*/ 62 h 80"/>
                <a:gd name="T58" fmla="*/ 60 w 78"/>
                <a:gd name="T59" fmla="*/ 69 h 80"/>
                <a:gd name="T60" fmla="*/ 74 w 78"/>
                <a:gd name="T61" fmla="*/ 61 h 80"/>
                <a:gd name="T62" fmla="*/ 74 w 78"/>
                <a:gd name="T63" fmla="*/ 58 h 80"/>
                <a:gd name="T64" fmla="*/ 54 w 78"/>
                <a:gd name="T65" fmla="*/ 7 h 80"/>
                <a:gd name="T66" fmla="*/ 53 w 78"/>
                <a:gd name="T67" fmla="*/ 7 h 80"/>
                <a:gd name="T68" fmla="*/ 74 w 78"/>
                <a:gd name="T69" fmla="*/ 58 h 80"/>
                <a:gd name="T70" fmla="*/ 74 w 78"/>
                <a:gd name="T71" fmla="*/ 58 h 80"/>
                <a:gd name="T72" fmla="*/ 74 w 78"/>
                <a:gd name="T73" fmla="*/ 58 h 80"/>
                <a:gd name="T74" fmla="*/ 48 w 78"/>
                <a:gd name="T75" fmla="*/ 4 h 80"/>
                <a:gd name="T76" fmla="*/ 44 w 78"/>
                <a:gd name="T7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8" h="80">
                  <a:moveTo>
                    <a:pt x="55" y="70"/>
                  </a:moveTo>
                  <a:cubicBezTo>
                    <a:pt x="57" y="69"/>
                    <a:pt x="57" y="69"/>
                    <a:pt x="57" y="69"/>
                  </a:cubicBezTo>
                  <a:cubicBezTo>
                    <a:pt x="58" y="70"/>
                    <a:pt x="58" y="70"/>
                    <a:pt x="58" y="70"/>
                  </a:cubicBezTo>
                  <a:cubicBezTo>
                    <a:pt x="57" y="69"/>
                    <a:pt x="57" y="69"/>
                    <a:pt x="57" y="69"/>
                  </a:cubicBezTo>
                  <a:cubicBezTo>
                    <a:pt x="55" y="70"/>
                    <a:pt x="55" y="70"/>
                    <a:pt x="55" y="70"/>
                  </a:cubicBezTo>
                  <a:cubicBezTo>
                    <a:pt x="54" y="68"/>
                    <a:pt x="54" y="68"/>
                    <a:pt x="54" y="68"/>
                  </a:cubicBezTo>
                  <a:cubicBezTo>
                    <a:pt x="70" y="59"/>
                    <a:pt x="70" y="59"/>
                    <a:pt x="70" y="59"/>
                  </a:cubicBezTo>
                  <a:cubicBezTo>
                    <a:pt x="70" y="59"/>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0" y="58"/>
                    <a:pt x="70" y="58"/>
                    <a:pt x="70" y="58"/>
                  </a:cubicBezTo>
                  <a:cubicBezTo>
                    <a:pt x="71" y="48"/>
                    <a:pt x="55" y="15"/>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50" y="9"/>
                    <a:pt x="50" y="9"/>
                  </a:cubicBezTo>
                  <a:cubicBezTo>
                    <a:pt x="50" y="9"/>
                    <a:pt x="49" y="8"/>
                    <a:pt x="49" y="8"/>
                  </a:cubicBezTo>
                  <a:cubicBezTo>
                    <a:pt x="49" y="8"/>
                    <a:pt x="49" y="8"/>
                    <a:pt x="49" y="8"/>
                  </a:cubicBezTo>
                  <a:cubicBezTo>
                    <a:pt x="48" y="8"/>
                    <a:pt x="46" y="8"/>
                    <a:pt x="44" y="8"/>
                  </a:cubicBezTo>
                  <a:cubicBezTo>
                    <a:pt x="44" y="8"/>
                    <a:pt x="44" y="8"/>
                    <a:pt x="44" y="8"/>
                  </a:cubicBezTo>
                  <a:cubicBezTo>
                    <a:pt x="44" y="8"/>
                    <a:pt x="44" y="8"/>
                    <a:pt x="44" y="8"/>
                  </a:cubicBezTo>
                  <a:cubicBezTo>
                    <a:pt x="44" y="8"/>
                    <a:pt x="44" y="8"/>
                    <a:pt x="44" y="8"/>
                  </a:cubicBezTo>
                  <a:cubicBezTo>
                    <a:pt x="43" y="8"/>
                    <a:pt x="43" y="8"/>
                    <a:pt x="43" y="8"/>
                  </a:cubicBezTo>
                  <a:cubicBezTo>
                    <a:pt x="43" y="8"/>
                    <a:pt x="43" y="8"/>
                    <a:pt x="43" y="8"/>
                  </a:cubicBezTo>
                  <a:cubicBezTo>
                    <a:pt x="43" y="8"/>
                    <a:pt x="43" y="8"/>
                    <a:pt x="43" y="8"/>
                  </a:cubicBezTo>
                  <a:cubicBezTo>
                    <a:pt x="31" y="8"/>
                    <a:pt x="9" y="14"/>
                    <a:pt x="5" y="15"/>
                  </a:cubicBezTo>
                  <a:cubicBezTo>
                    <a:pt x="5" y="15"/>
                    <a:pt x="5" y="15"/>
                    <a:pt x="5" y="15"/>
                  </a:cubicBezTo>
                  <a:cubicBezTo>
                    <a:pt x="3" y="18"/>
                    <a:pt x="3" y="18"/>
                    <a:pt x="3" y="18"/>
                  </a:cubicBezTo>
                  <a:cubicBezTo>
                    <a:pt x="0" y="8"/>
                    <a:pt x="0" y="8"/>
                    <a:pt x="0" y="8"/>
                  </a:cubicBezTo>
                  <a:cubicBezTo>
                    <a:pt x="2" y="7"/>
                    <a:pt x="2" y="7"/>
                    <a:pt x="2" y="7"/>
                  </a:cubicBezTo>
                  <a:cubicBezTo>
                    <a:pt x="2" y="7"/>
                    <a:pt x="2" y="7"/>
                    <a:pt x="2" y="7"/>
                  </a:cubicBezTo>
                  <a:cubicBezTo>
                    <a:pt x="2" y="7"/>
                    <a:pt x="2" y="7"/>
                    <a:pt x="2" y="7"/>
                  </a:cubicBezTo>
                  <a:cubicBezTo>
                    <a:pt x="2" y="7"/>
                    <a:pt x="3" y="7"/>
                    <a:pt x="3" y="7"/>
                  </a:cubicBezTo>
                  <a:cubicBezTo>
                    <a:pt x="3" y="7"/>
                    <a:pt x="3" y="7"/>
                    <a:pt x="3" y="7"/>
                  </a:cubicBezTo>
                  <a:cubicBezTo>
                    <a:pt x="4" y="7"/>
                    <a:pt x="5" y="7"/>
                    <a:pt x="6" y="6"/>
                  </a:cubicBezTo>
                  <a:cubicBezTo>
                    <a:pt x="6" y="6"/>
                    <a:pt x="6" y="6"/>
                    <a:pt x="6" y="6"/>
                  </a:cubicBezTo>
                  <a:cubicBezTo>
                    <a:pt x="9" y="6"/>
                    <a:pt x="12" y="5"/>
                    <a:pt x="17" y="4"/>
                  </a:cubicBezTo>
                  <a:cubicBezTo>
                    <a:pt x="17" y="4"/>
                    <a:pt x="17" y="4"/>
                    <a:pt x="17" y="4"/>
                  </a:cubicBezTo>
                  <a:cubicBezTo>
                    <a:pt x="25" y="2"/>
                    <a:pt x="35" y="0"/>
                    <a:pt x="43" y="0"/>
                  </a:cubicBezTo>
                  <a:cubicBezTo>
                    <a:pt x="43" y="0"/>
                    <a:pt x="43" y="0"/>
                    <a:pt x="43" y="0"/>
                  </a:cubicBezTo>
                  <a:cubicBezTo>
                    <a:pt x="48" y="0"/>
                    <a:pt x="53" y="0"/>
                    <a:pt x="57" y="4"/>
                  </a:cubicBezTo>
                  <a:cubicBezTo>
                    <a:pt x="57" y="4"/>
                    <a:pt x="57" y="4"/>
                    <a:pt x="57" y="4"/>
                  </a:cubicBezTo>
                  <a:cubicBezTo>
                    <a:pt x="63" y="13"/>
                    <a:pt x="78" y="43"/>
                    <a:pt x="78" y="58"/>
                  </a:cubicBezTo>
                  <a:cubicBezTo>
                    <a:pt x="78" y="58"/>
                    <a:pt x="78" y="58"/>
                    <a:pt x="78" y="58"/>
                  </a:cubicBezTo>
                  <a:cubicBezTo>
                    <a:pt x="78" y="60"/>
                    <a:pt x="78" y="63"/>
                    <a:pt x="76" y="65"/>
                  </a:cubicBezTo>
                  <a:cubicBezTo>
                    <a:pt x="76" y="65"/>
                    <a:pt x="76" y="65"/>
                    <a:pt x="76" y="65"/>
                  </a:cubicBezTo>
                  <a:cubicBezTo>
                    <a:pt x="75" y="65"/>
                    <a:pt x="75" y="65"/>
                    <a:pt x="75" y="65"/>
                  </a:cubicBezTo>
                  <a:cubicBezTo>
                    <a:pt x="61" y="73"/>
                    <a:pt x="61" y="73"/>
                    <a:pt x="61" y="73"/>
                  </a:cubicBezTo>
                  <a:cubicBezTo>
                    <a:pt x="61" y="80"/>
                    <a:pt x="61" y="80"/>
                    <a:pt x="61" y="80"/>
                  </a:cubicBezTo>
                  <a:cubicBezTo>
                    <a:pt x="55" y="70"/>
                    <a:pt x="55" y="70"/>
                    <a:pt x="55" y="70"/>
                  </a:cubicBezTo>
                  <a:close/>
                  <a:moveTo>
                    <a:pt x="60" y="69"/>
                  </a:moveTo>
                  <a:cubicBezTo>
                    <a:pt x="73" y="62"/>
                    <a:pt x="73" y="62"/>
                    <a:pt x="73" y="62"/>
                  </a:cubicBezTo>
                  <a:cubicBezTo>
                    <a:pt x="73" y="62"/>
                    <a:pt x="73" y="62"/>
                    <a:pt x="73" y="62"/>
                  </a:cubicBezTo>
                  <a:cubicBezTo>
                    <a:pt x="73" y="62"/>
                    <a:pt x="73" y="62"/>
                    <a:pt x="73" y="62"/>
                  </a:cubicBezTo>
                  <a:cubicBezTo>
                    <a:pt x="73" y="62"/>
                    <a:pt x="73" y="62"/>
                    <a:pt x="73" y="62"/>
                  </a:cubicBezTo>
                  <a:cubicBezTo>
                    <a:pt x="60" y="69"/>
                    <a:pt x="60" y="69"/>
                    <a:pt x="60" y="69"/>
                  </a:cubicBezTo>
                  <a:cubicBezTo>
                    <a:pt x="60" y="69"/>
                    <a:pt x="60" y="69"/>
                    <a:pt x="60" y="69"/>
                  </a:cubicBezTo>
                  <a:close/>
                  <a:moveTo>
                    <a:pt x="74" y="61"/>
                  </a:moveTo>
                  <a:cubicBezTo>
                    <a:pt x="74" y="60"/>
                    <a:pt x="74" y="59"/>
                    <a:pt x="74" y="58"/>
                  </a:cubicBezTo>
                  <a:cubicBezTo>
                    <a:pt x="74" y="58"/>
                    <a:pt x="74" y="58"/>
                    <a:pt x="74" y="58"/>
                  </a:cubicBezTo>
                  <a:cubicBezTo>
                    <a:pt x="74" y="46"/>
                    <a:pt x="59" y="14"/>
                    <a:pt x="54" y="7"/>
                  </a:cubicBezTo>
                  <a:cubicBezTo>
                    <a:pt x="54" y="7"/>
                    <a:pt x="54" y="7"/>
                    <a:pt x="54" y="7"/>
                  </a:cubicBezTo>
                  <a:cubicBezTo>
                    <a:pt x="54" y="7"/>
                    <a:pt x="53" y="7"/>
                    <a:pt x="53" y="7"/>
                  </a:cubicBezTo>
                  <a:cubicBezTo>
                    <a:pt x="53" y="7"/>
                    <a:pt x="53" y="7"/>
                    <a:pt x="53" y="7"/>
                  </a:cubicBezTo>
                  <a:cubicBezTo>
                    <a:pt x="59" y="14"/>
                    <a:pt x="74" y="45"/>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58"/>
                    <a:pt x="74" y="58"/>
                    <a:pt x="74" y="58"/>
                  </a:cubicBezTo>
                  <a:cubicBezTo>
                    <a:pt x="74" y="60"/>
                    <a:pt x="74" y="60"/>
                    <a:pt x="74" y="61"/>
                  </a:cubicBezTo>
                  <a:close/>
                  <a:moveTo>
                    <a:pt x="48" y="4"/>
                  </a:moveTo>
                  <a:cubicBezTo>
                    <a:pt x="47" y="4"/>
                    <a:pt x="46" y="4"/>
                    <a:pt x="44" y="4"/>
                  </a:cubicBezTo>
                  <a:cubicBezTo>
                    <a:pt x="44" y="4"/>
                    <a:pt x="44" y="4"/>
                    <a:pt x="44" y="4"/>
                  </a:cubicBezTo>
                  <a:cubicBezTo>
                    <a:pt x="46" y="4"/>
                    <a:pt x="47" y="4"/>
                    <a:pt x="4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862"/>
            <p:cNvSpPr/>
            <p:nvPr/>
          </p:nvSpPr>
          <p:spPr bwMode="auto">
            <a:xfrm>
              <a:off x="7646989" y="5818188"/>
              <a:ext cx="7938" cy="20638"/>
            </a:xfrm>
            <a:custGeom>
              <a:avLst/>
              <a:gdLst>
                <a:gd name="T0" fmla="*/ 0 w 5"/>
                <a:gd name="T1" fmla="*/ 13 h 13"/>
                <a:gd name="T2" fmla="*/ 0 w 5"/>
                <a:gd name="T3" fmla="*/ 0 h 13"/>
                <a:gd name="T4" fmla="*/ 5 w 5"/>
                <a:gd name="T5" fmla="*/ 0 h 13"/>
                <a:gd name="T6" fmla="*/ 5 w 5"/>
                <a:gd name="T7" fmla="*/ 13 h 13"/>
                <a:gd name="T8" fmla="*/ 0 w 5"/>
                <a:gd name="T9" fmla="*/ 13 h 13"/>
                <a:gd name="T10" fmla="*/ 0 w 5"/>
                <a:gd name="T11" fmla="*/ 13 h 13"/>
              </a:gdLst>
              <a:ahLst/>
              <a:cxnLst>
                <a:cxn ang="0">
                  <a:pos x="T0" y="T1"/>
                </a:cxn>
                <a:cxn ang="0">
                  <a:pos x="T2" y="T3"/>
                </a:cxn>
                <a:cxn ang="0">
                  <a:pos x="T4" y="T5"/>
                </a:cxn>
                <a:cxn ang="0">
                  <a:pos x="T6" y="T7"/>
                </a:cxn>
                <a:cxn ang="0">
                  <a:pos x="T8" y="T9"/>
                </a:cxn>
                <a:cxn ang="0">
                  <a:pos x="T10" y="T11"/>
                </a:cxn>
              </a:cxnLst>
              <a:rect l="0" t="0" r="r" b="b"/>
              <a:pathLst>
                <a:path w="5" h="13">
                  <a:moveTo>
                    <a:pt x="0" y="13"/>
                  </a:moveTo>
                  <a:lnTo>
                    <a:pt x="0" y="0"/>
                  </a:lnTo>
                  <a:lnTo>
                    <a:pt x="5" y="0"/>
                  </a:lnTo>
                  <a:lnTo>
                    <a:pt x="5" y="13"/>
                  </a:lnTo>
                  <a:lnTo>
                    <a:pt x="0" y="13"/>
                  </a:ln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863"/>
            <p:cNvSpPr>
              <a:spLocks noEditPoints="1"/>
            </p:cNvSpPr>
            <p:nvPr/>
          </p:nvSpPr>
          <p:spPr bwMode="auto">
            <a:xfrm>
              <a:off x="7643814" y="5815013"/>
              <a:ext cx="14288" cy="28575"/>
            </a:xfrm>
            <a:custGeom>
              <a:avLst/>
              <a:gdLst>
                <a:gd name="T0" fmla="*/ 7 w 9"/>
                <a:gd name="T1" fmla="*/ 18 h 18"/>
                <a:gd name="T2" fmla="*/ 2 w 9"/>
                <a:gd name="T3" fmla="*/ 18 h 18"/>
                <a:gd name="T4" fmla="*/ 2 w 9"/>
                <a:gd name="T5" fmla="*/ 15 h 18"/>
                <a:gd name="T6" fmla="*/ 4 w 9"/>
                <a:gd name="T7" fmla="*/ 15 h 18"/>
                <a:gd name="T8" fmla="*/ 2 w 9"/>
                <a:gd name="T9" fmla="*/ 15 h 18"/>
                <a:gd name="T10" fmla="*/ 2 w 9"/>
                <a:gd name="T11" fmla="*/ 18 h 18"/>
                <a:gd name="T12" fmla="*/ 0 w 9"/>
                <a:gd name="T13" fmla="*/ 18 h 18"/>
                <a:gd name="T14" fmla="*/ 0 w 9"/>
                <a:gd name="T15" fmla="*/ 0 h 18"/>
                <a:gd name="T16" fmla="*/ 9 w 9"/>
                <a:gd name="T17" fmla="*/ 0 h 18"/>
                <a:gd name="T18" fmla="*/ 9 w 9"/>
                <a:gd name="T19" fmla="*/ 18 h 18"/>
                <a:gd name="T20" fmla="*/ 7 w 9"/>
                <a:gd name="T21" fmla="*/ 18 h 18"/>
                <a:gd name="T22" fmla="*/ 7 w 9"/>
                <a:gd name="T23" fmla="*/ 18 h 18"/>
                <a:gd name="T24" fmla="*/ 4 w 9"/>
                <a:gd name="T25" fmla="*/ 13 h 18"/>
                <a:gd name="T26" fmla="*/ 4 w 9"/>
                <a:gd name="T27" fmla="*/ 4 h 18"/>
                <a:gd name="T28" fmla="*/ 4 w 9"/>
                <a:gd name="T29" fmla="*/ 13 h 18"/>
                <a:gd name="T30" fmla="*/ 4 w 9"/>
                <a:gd name="T31"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18">
                  <a:moveTo>
                    <a:pt x="7" y="18"/>
                  </a:moveTo>
                  <a:lnTo>
                    <a:pt x="2" y="18"/>
                  </a:lnTo>
                  <a:lnTo>
                    <a:pt x="2" y="15"/>
                  </a:lnTo>
                  <a:lnTo>
                    <a:pt x="4" y="15"/>
                  </a:lnTo>
                  <a:lnTo>
                    <a:pt x="2" y="15"/>
                  </a:lnTo>
                  <a:lnTo>
                    <a:pt x="2" y="18"/>
                  </a:lnTo>
                  <a:lnTo>
                    <a:pt x="0" y="18"/>
                  </a:lnTo>
                  <a:lnTo>
                    <a:pt x="0" y="0"/>
                  </a:lnTo>
                  <a:lnTo>
                    <a:pt x="9" y="0"/>
                  </a:lnTo>
                  <a:lnTo>
                    <a:pt x="9" y="18"/>
                  </a:lnTo>
                  <a:lnTo>
                    <a:pt x="7" y="18"/>
                  </a:lnTo>
                  <a:lnTo>
                    <a:pt x="7" y="18"/>
                  </a:lnTo>
                  <a:close/>
                  <a:moveTo>
                    <a:pt x="4" y="13"/>
                  </a:moveTo>
                  <a:lnTo>
                    <a:pt x="4" y="4"/>
                  </a:lnTo>
                  <a:lnTo>
                    <a:pt x="4" y="13"/>
                  </a:lnTo>
                  <a:lnTo>
                    <a:pt x="4"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864"/>
            <p:cNvSpPr/>
            <p:nvPr/>
          </p:nvSpPr>
          <p:spPr bwMode="auto">
            <a:xfrm>
              <a:off x="7316789" y="5661026"/>
              <a:ext cx="128588" cy="88900"/>
            </a:xfrm>
            <a:custGeom>
              <a:avLst/>
              <a:gdLst>
                <a:gd name="T0" fmla="*/ 7 w 74"/>
                <a:gd name="T1" fmla="*/ 47 h 51"/>
                <a:gd name="T2" fmla="*/ 1 w 74"/>
                <a:gd name="T3" fmla="*/ 34 h 51"/>
                <a:gd name="T4" fmla="*/ 1 w 74"/>
                <a:gd name="T5" fmla="*/ 34 h 51"/>
                <a:gd name="T6" fmla="*/ 0 w 74"/>
                <a:gd name="T7" fmla="*/ 29 h 51"/>
                <a:gd name="T8" fmla="*/ 0 w 74"/>
                <a:gd name="T9" fmla="*/ 29 h 51"/>
                <a:gd name="T10" fmla="*/ 13 w 74"/>
                <a:gd name="T11" fmla="*/ 5 h 51"/>
                <a:gd name="T12" fmla="*/ 13 w 74"/>
                <a:gd name="T13" fmla="*/ 5 h 51"/>
                <a:gd name="T14" fmla="*/ 15 w 74"/>
                <a:gd name="T15" fmla="*/ 0 h 51"/>
                <a:gd name="T16" fmla="*/ 15 w 74"/>
                <a:gd name="T17" fmla="*/ 0 h 51"/>
                <a:gd name="T18" fmla="*/ 18 w 74"/>
                <a:gd name="T19" fmla="*/ 2 h 51"/>
                <a:gd name="T20" fmla="*/ 16 w 74"/>
                <a:gd name="T21" fmla="*/ 7 h 51"/>
                <a:gd name="T22" fmla="*/ 16 w 74"/>
                <a:gd name="T23" fmla="*/ 8 h 51"/>
                <a:gd name="T24" fmla="*/ 10 w 74"/>
                <a:gd name="T25" fmla="*/ 14 h 51"/>
                <a:gd name="T26" fmla="*/ 10 w 74"/>
                <a:gd name="T27" fmla="*/ 14 h 51"/>
                <a:gd name="T28" fmla="*/ 4 w 74"/>
                <a:gd name="T29" fmla="*/ 29 h 51"/>
                <a:gd name="T30" fmla="*/ 4 w 74"/>
                <a:gd name="T31" fmla="*/ 29 h 51"/>
                <a:gd name="T32" fmla="*/ 5 w 74"/>
                <a:gd name="T33" fmla="*/ 33 h 51"/>
                <a:gd name="T34" fmla="*/ 5 w 74"/>
                <a:gd name="T35" fmla="*/ 33 h 51"/>
                <a:gd name="T36" fmla="*/ 10 w 74"/>
                <a:gd name="T37" fmla="*/ 44 h 51"/>
                <a:gd name="T38" fmla="*/ 10 w 74"/>
                <a:gd name="T39" fmla="*/ 44 h 51"/>
                <a:gd name="T40" fmla="*/ 18 w 74"/>
                <a:gd name="T41" fmla="*/ 47 h 51"/>
                <a:gd name="T42" fmla="*/ 18 w 74"/>
                <a:gd name="T43" fmla="*/ 47 h 51"/>
                <a:gd name="T44" fmla="*/ 22 w 74"/>
                <a:gd name="T45" fmla="*/ 47 h 51"/>
                <a:gd name="T46" fmla="*/ 22 w 74"/>
                <a:gd name="T47" fmla="*/ 47 h 51"/>
                <a:gd name="T48" fmla="*/ 73 w 74"/>
                <a:gd name="T49" fmla="*/ 35 h 51"/>
                <a:gd name="T50" fmla="*/ 73 w 74"/>
                <a:gd name="T51" fmla="*/ 35 h 51"/>
                <a:gd name="T52" fmla="*/ 74 w 74"/>
                <a:gd name="T53" fmla="*/ 39 h 51"/>
                <a:gd name="T54" fmla="*/ 22 w 74"/>
                <a:gd name="T55" fmla="*/ 51 h 51"/>
                <a:gd name="T56" fmla="*/ 22 w 74"/>
                <a:gd name="T57" fmla="*/ 51 h 51"/>
                <a:gd name="T58" fmla="*/ 18 w 74"/>
                <a:gd name="T59" fmla="*/ 51 h 51"/>
                <a:gd name="T60" fmla="*/ 18 w 74"/>
                <a:gd name="T61" fmla="*/ 51 h 51"/>
                <a:gd name="T62" fmla="*/ 17 w 74"/>
                <a:gd name="T63" fmla="*/ 51 h 51"/>
                <a:gd name="T64" fmla="*/ 17 w 74"/>
                <a:gd name="T65" fmla="*/ 51 h 51"/>
                <a:gd name="T66" fmla="*/ 7 w 74"/>
                <a:gd name="T6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51">
                  <a:moveTo>
                    <a:pt x="7" y="47"/>
                  </a:moveTo>
                  <a:cubicBezTo>
                    <a:pt x="4" y="44"/>
                    <a:pt x="3" y="40"/>
                    <a:pt x="1" y="34"/>
                  </a:cubicBezTo>
                  <a:cubicBezTo>
                    <a:pt x="1" y="34"/>
                    <a:pt x="1" y="34"/>
                    <a:pt x="1" y="34"/>
                  </a:cubicBezTo>
                  <a:cubicBezTo>
                    <a:pt x="0" y="32"/>
                    <a:pt x="0" y="31"/>
                    <a:pt x="0" y="29"/>
                  </a:cubicBezTo>
                  <a:cubicBezTo>
                    <a:pt x="0" y="29"/>
                    <a:pt x="0" y="29"/>
                    <a:pt x="0" y="29"/>
                  </a:cubicBezTo>
                  <a:cubicBezTo>
                    <a:pt x="0" y="17"/>
                    <a:pt x="11" y="7"/>
                    <a:pt x="13" y="5"/>
                  </a:cubicBezTo>
                  <a:cubicBezTo>
                    <a:pt x="13" y="5"/>
                    <a:pt x="13" y="5"/>
                    <a:pt x="13" y="5"/>
                  </a:cubicBezTo>
                  <a:cubicBezTo>
                    <a:pt x="15" y="0"/>
                    <a:pt x="15" y="0"/>
                    <a:pt x="15" y="0"/>
                  </a:cubicBezTo>
                  <a:cubicBezTo>
                    <a:pt x="15" y="0"/>
                    <a:pt x="15" y="0"/>
                    <a:pt x="15" y="0"/>
                  </a:cubicBezTo>
                  <a:cubicBezTo>
                    <a:pt x="18" y="2"/>
                    <a:pt x="18" y="2"/>
                    <a:pt x="18" y="2"/>
                  </a:cubicBezTo>
                  <a:cubicBezTo>
                    <a:pt x="16" y="7"/>
                    <a:pt x="16" y="7"/>
                    <a:pt x="16" y="7"/>
                  </a:cubicBezTo>
                  <a:cubicBezTo>
                    <a:pt x="16" y="8"/>
                    <a:pt x="16" y="8"/>
                    <a:pt x="16" y="8"/>
                  </a:cubicBezTo>
                  <a:cubicBezTo>
                    <a:pt x="16" y="8"/>
                    <a:pt x="13" y="10"/>
                    <a:pt x="10" y="14"/>
                  </a:cubicBezTo>
                  <a:cubicBezTo>
                    <a:pt x="10" y="14"/>
                    <a:pt x="10" y="14"/>
                    <a:pt x="10" y="14"/>
                  </a:cubicBezTo>
                  <a:cubicBezTo>
                    <a:pt x="7" y="19"/>
                    <a:pt x="4" y="24"/>
                    <a:pt x="4" y="29"/>
                  </a:cubicBezTo>
                  <a:cubicBezTo>
                    <a:pt x="4" y="29"/>
                    <a:pt x="4" y="29"/>
                    <a:pt x="4" y="29"/>
                  </a:cubicBezTo>
                  <a:cubicBezTo>
                    <a:pt x="4" y="30"/>
                    <a:pt x="4" y="32"/>
                    <a:pt x="5" y="33"/>
                  </a:cubicBezTo>
                  <a:cubicBezTo>
                    <a:pt x="5" y="33"/>
                    <a:pt x="5" y="33"/>
                    <a:pt x="5" y="33"/>
                  </a:cubicBezTo>
                  <a:cubicBezTo>
                    <a:pt x="6" y="39"/>
                    <a:pt x="8" y="42"/>
                    <a:pt x="10" y="44"/>
                  </a:cubicBezTo>
                  <a:cubicBezTo>
                    <a:pt x="10" y="44"/>
                    <a:pt x="10" y="44"/>
                    <a:pt x="10" y="44"/>
                  </a:cubicBezTo>
                  <a:cubicBezTo>
                    <a:pt x="11" y="46"/>
                    <a:pt x="13" y="47"/>
                    <a:pt x="18" y="47"/>
                  </a:cubicBezTo>
                  <a:cubicBezTo>
                    <a:pt x="18" y="47"/>
                    <a:pt x="18" y="47"/>
                    <a:pt x="18" y="47"/>
                  </a:cubicBezTo>
                  <a:cubicBezTo>
                    <a:pt x="19" y="47"/>
                    <a:pt x="20" y="47"/>
                    <a:pt x="22" y="47"/>
                  </a:cubicBezTo>
                  <a:cubicBezTo>
                    <a:pt x="22" y="47"/>
                    <a:pt x="22" y="47"/>
                    <a:pt x="22" y="47"/>
                  </a:cubicBezTo>
                  <a:cubicBezTo>
                    <a:pt x="34" y="46"/>
                    <a:pt x="73" y="35"/>
                    <a:pt x="73" y="35"/>
                  </a:cubicBezTo>
                  <a:cubicBezTo>
                    <a:pt x="73" y="35"/>
                    <a:pt x="73" y="35"/>
                    <a:pt x="73" y="35"/>
                  </a:cubicBezTo>
                  <a:cubicBezTo>
                    <a:pt x="74" y="39"/>
                    <a:pt x="74" y="39"/>
                    <a:pt x="74" y="39"/>
                  </a:cubicBezTo>
                  <a:cubicBezTo>
                    <a:pt x="74" y="39"/>
                    <a:pt x="35" y="50"/>
                    <a:pt x="22" y="51"/>
                  </a:cubicBezTo>
                  <a:cubicBezTo>
                    <a:pt x="22" y="51"/>
                    <a:pt x="22" y="51"/>
                    <a:pt x="22" y="51"/>
                  </a:cubicBezTo>
                  <a:cubicBezTo>
                    <a:pt x="20" y="51"/>
                    <a:pt x="19" y="51"/>
                    <a:pt x="18" y="51"/>
                  </a:cubicBezTo>
                  <a:cubicBezTo>
                    <a:pt x="18" y="51"/>
                    <a:pt x="18" y="51"/>
                    <a:pt x="18" y="51"/>
                  </a:cubicBezTo>
                  <a:cubicBezTo>
                    <a:pt x="18" y="51"/>
                    <a:pt x="18" y="51"/>
                    <a:pt x="17" y="51"/>
                  </a:cubicBezTo>
                  <a:cubicBezTo>
                    <a:pt x="17" y="51"/>
                    <a:pt x="17" y="51"/>
                    <a:pt x="17" y="51"/>
                  </a:cubicBezTo>
                  <a:cubicBezTo>
                    <a:pt x="13" y="51"/>
                    <a:pt x="9" y="50"/>
                    <a:pt x="7"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865"/>
            <p:cNvSpPr>
              <a:spLocks noEditPoints="1"/>
            </p:cNvSpPr>
            <p:nvPr/>
          </p:nvSpPr>
          <p:spPr bwMode="auto">
            <a:xfrm>
              <a:off x="7313614" y="5657851"/>
              <a:ext cx="136525" cy="96838"/>
            </a:xfrm>
            <a:custGeom>
              <a:avLst/>
              <a:gdLst>
                <a:gd name="T0" fmla="*/ 1 w 79"/>
                <a:gd name="T1" fmla="*/ 37 h 55"/>
                <a:gd name="T2" fmla="*/ 0 w 79"/>
                <a:gd name="T3" fmla="*/ 31 h 55"/>
                <a:gd name="T4" fmla="*/ 15 w 79"/>
                <a:gd name="T5" fmla="*/ 1 h 55"/>
                <a:gd name="T6" fmla="*/ 23 w 79"/>
                <a:gd name="T7" fmla="*/ 2 h 55"/>
                <a:gd name="T8" fmla="*/ 19 w 79"/>
                <a:gd name="T9" fmla="*/ 11 h 55"/>
                <a:gd name="T10" fmla="*/ 18 w 79"/>
                <a:gd name="T11" fmla="*/ 13 h 55"/>
                <a:gd name="T12" fmla="*/ 14 w 79"/>
                <a:gd name="T13" fmla="*/ 18 h 55"/>
                <a:gd name="T14" fmla="*/ 8 w 79"/>
                <a:gd name="T15" fmla="*/ 31 h 55"/>
                <a:gd name="T16" fmla="*/ 13 w 79"/>
                <a:gd name="T17" fmla="*/ 45 h 55"/>
                <a:gd name="T18" fmla="*/ 20 w 79"/>
                <a:gd name="T19" fmla="*/ 47 h 55"/>
                <a:gd name="T20" fmla="*/ 74 w 79"/>
                <a:gd name="T21" fmla="*/ 36 h 55"/>
                <a:gd name="T22" fmla="*/ 77 w 79"/>
                <a:gd name="T23" fmla="*/ 35 h 55"/>
                <a:gd name="T24" fmla="*/ 76 w 79"/>
                <a:gd name="T25" fmla="*/ 43 h 55"/>
                <a:gd name="T26" fmla="*/ 75 w 79"/>
                <a:gd name="T27" fmla="*/ 44 h 55"/>
                <a:gd name="T28" fmla="*/ 55 w 79"/>
                <a:gd name="T29" fmla="*/ 49 h 55"/>
                <a:gd name="T30" fmla="*/ 24 w 79"/>
                <a:gd name="T31" fmla="*/ 55 h 55"/>
                <a:gd name="T32" fmla="*/ 19 w 79"/>
                <a:gd name="T33" fmla="*/ 55 h 55"/>
                <a:gd name="T34" fmla="*/ 19 w 79"/>
                <a:gd name="T35" fmla="*/ 55 h 55"/>
                <a:gd name="T36" fmla="*/ 23 w 79"/>
                <a:gd name="T37" fmla="*/ 51 h 55"/>
                <a:gd name="T38" fmla="*/ 20 w 79"/>
                <a:gd name="T39" fmla="*/ 51 h 55"/>
                <a:gd name="T40" fmla="*/ 19 w 79"/>
                <a:gd name="T41" fmla="*/ 51 h 55"/>
                <a:gd name="T42" fmla="*/ 19 w 79"/>
                <a:gd name="T43" fmla="*/ 51 h 55"/>
                <a:gd name="T44" fmla="*/ 17 w 79"/>
                <a:gd name="T45" fmla="*/ 51 h 55"/>
                <a:gd name="T46" fmla="*/ 17 w 79"/>
                <a:gd name="T47" fmla="*/ 51 h 55"/>
                <a:gd name="T48" fmla="*/ 17 w 79"/>
                <a:gd name="T49" fmla="*/ 51 h 55"/>
                <a:gd name="T50" fmla="*/ 10 w 79"/>
                <a:gd name="T51" fmla="*/ 48 h 55"/>
                <a:gd name="T52" fmla="*/ 10 w 79"/>
                <a:gd name="T53" fmla="*/ 48 h 55"/>
                <a:gd name="T54" fmla="*/ 54 w 79"/>
                <a:gd name="T55" fmla="*/ 45 h 55"/>
                <a:gd name="T56" fmla="*/ 47 w 79"/>
                <a:gd name="T57" fmla="*/ 46 h 55"/>
                <a:gd name="T58" fmla="*/ 74 w 79"/>
                <a:gd name="T59" fmla="*/ 40 h 55"/>
                <a:gd name="T60" fmla="*/ 5 w 79"/>
                <a:gd name="T61" fmla="*/ 36 h 55"/>
                <a:gd name="T62" fmla="*/ 5 w 79"/>
                <a:gd name="T63" fmla="*/ 36 h 55"/>
                <a:gd name="T64" fmla="*/ 4 w 79"/>
                <a:gd name="T65" fmla="*/ 31 h 55"/>
                <a:gd name="T66" fmla="*/ 5 w 79"/>
                <a:gd name="T67" fmla="*/ 36 h 55"/>
                <a:gd name="T68" fmla="*/ 7 w 79"/>
                <a:gd name="T69" fmla="*/ 21 h 55"/>
                <a:gd name="T70" fmla="*/ 10 w 79"/>
                <a:gd name="T71" fmla="*/ 15 h 55"/>
                <a:gd name="T72" fmla="*/ 13 w 79"/>
                <a:gd name="T73" fmla="*/ 12 h 55"/>
                <a:gd name="T74" fmla="*/ 20 w 79"/>
                <a:gd name="T75" fmla="*/ 9 h 55"/>
                <a:gd name="T76" fmla="*/ 16 w 79"/>
                <a:gd name="T77" fmla="*/ 9 h 55"/>
                <a:gd name="T78" fmla="*/ 16 w 79"/>
                <a:gd name="T79" fmla="*/ 9 h 55"/>
                <a:gd name="T80" fmla="*/ 16 w 79"/>
                <a:gd name="T81" fmla="*/ 8 h 55"/>
                <a:gd name="T82" fmla="*/ 16 w 79"/>
                <a:gd name="T83" fmla="*/ 8 h 55"/>
                <a:gd name="T84" fmla="*/ 19 w 79"/>
                <a:gd name="T85"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9" h="55">
                  <a:moveTo>
                    <a:pt x="7" y="50"/>
                  </a:moveTo>
                  <a:cubicBezTo>
                    <a:pt x="7" y="50"/>
                    <a:pt x="7" y="50"/>
                    <a:pt x="7" y="50"/>
                  </a:cubicBezTo>
                  <a:cubicBezTo>
                    <a:pt x="4" y="47"/>
                    <a:pt x="3" y="42"/>
                    <a:pt x="1" y="37"/>
                  </a:cubicBezTo>
                  <a:cubicBezTo>
                    <a:pt x="1" y="37"/>
                    <a:pt x="1" y="37"/>
                    <a:pt x="1" y="37"/>
                  </a:cubicBezTo>
                  <a:cubicBezTo>
                    <a:pt x="0" y="35"/>
                    <a:pt x="0" y="33"/>
                    <a:pt x="0" y="31"/>
                  </a:cubicBezTo>
                  <a:cubicBezTo>
                    <a:pt x="0" y="31"/>
                    <a:pt x="0" y="31"/>
                    <a:pt x="0" y="31"/>
                  </a:cubicBezTo>
                  <a:cubicBezTo>
                    <a:pt x="0" y="19"/>
                    <a:pt x="10" y="9"/>
                    <a:pt x="13" y="6"/>
                  </a:cubicBezTo>
                  <a:cubicBezTo>
                    <a:pt x="13" y="6"/>
                    <a:pt x="13" y="6"/>
                    <a:pt x="13" y="6"/>
                  </a:cubicBezTo>
                  <a:cubicBezTo>
                    <a:pt x="15" y="1"/>
                    <a:pt x="15" y="1"/>
                    <a:pt x="15" y="1"/>
                  </a:cubicBezTo>
                  <a:cubicBezTo>
                    <a:pt x="17" y="2"/>
                    <a:pt x="17" y="2"/>
                    <a:pt x="17" y="2"/>
                  </a:cubicBezTo>
                  <a:cubicBezTo>
                    <a:pt x="17" y="0"/>
                    <a:pt x="17" y="0"/>
                    <a:pt x="17" y="0"/>
                  </a:cubicBezTo>
                  <a:cubicBezTo>
                    <a:pt x="23" y="2"/>
                    <a:pt x="23" y="2"/>
                    <a:pt x="23" y="2"/>
                  </a:cubicBezTo>
                  <a:cubicBezTo>
                    <a:pt x="20" y="10"/>
                    <a:pt x="20" y="10"/>
                    <a:pt x="20" y="10"/>
                  </a:cubicBezTo>
                  <a:cubicBezTo>
                    <a:pt x="20" y="11"/>
                    <a:pt x="20" y="11"/>
                    <a:pt x="20" y="11"/>
                  </a:cubicBezTo>
                  <a:cubicBezTo>
                    <a:pt x="19" y="11"/>
                    <a:pt x="19" y="11"/>
                    <a:pt x="19" y="11"/>
                  </a:cubicBezTo>
                  <a:cubicBezTo>
                    <a:pt x="19" y="11"/>
                    <a:pt x="19" y="11"/>
                    <a:pt x="19" y="11"/>
                  </a:cubicBezTo>
                  <a:cubicBezTo>
                    <a:pt x="19" y="11"/>
                    <a:pt x="19" y="11"/>
                    <a:pt x="19" y="11"/>
                  </a:cubicBezTo>
                  <a:cubicBezTo>
                    <a:pt x="19" y="12"/>
                    <a:pt x="18" y="12"/>
                    <a:pt x="18" y="13"/>
                  </a:cubicBezTo>
                  <a:cubicBezTo>
                    <a:pt x="18" y="13"/>
                    <a:pt x="18" y="13"/>
                    <a:pt x="18" y="13"/>
                  </a:cubicBezTo>
                  <a:cubicBezTo>
                    <a:pt x="16" y="14"/>
                    <a:pt x="15" y="16"/>
                    <a:pt x="14" y="18"/>
                  </a:cubicBezTo>
                  <a:cubicBezTo>
                    <a:pt x="14" y="18"/>
                    <a:pt x="14" y="18"/>
                    <a:pt x="14" y="18"/>
                  </a:cubicBezTo>
                  <a:cubicBezTo>
                    <a:pt x="11" y="21"/>
                    <a:pt x="8" y="27"/>
                    <a:pt x="8" y="31"/>
                  </a:cubicBezTo>
                  <a:cubicBezTo>
                    <a:pt x="8" y="31"/>
                    <a:pt x="8" y="31"/>
                    <a:pt x="8" y="31"/>
                  </a:cubicBezTo>
                  <a:cubicBezTo>
                    <a:pt x="8" y="31"/>
                    <a:pt x="8" y="31"/>
                    <a:pt x="8" y="31"/>
                  </a:cubicBezTo>
                  <a:cubicBezTo>
                    <a:pt x="8" y="32"/>
                    <a:pt x="8" y="33"/>
                    <a:pt x="9" y="34"/>
                  </a:cubicBezTo>
                  <a:cubicBezTo>
                    <a:pt x="9" y="34"/>
                    <a:pt x="9" y="34"/>
                    <a:pt x="9" y="34"/>
                  </a:cubicBezTo>
                  <a:cubicBezTo>
                    <a:pt x="10" y="40"/>
                    <a:pt x="12" y="44"/>
                    <a:pt x="13" y="45"/>
                  </a:cubicBezTo>
                  <a:cubicBezTo>
                    <a:pt x="13" y="45"/>
                    <a:pt x="13" y="45"/>
                    <a:pt x="13" y="45"/>
                  </a:cubicBezTo>
                  <a:cubicBezTo>
                    <a:pt x="15" y="47"/>
                    <a:pt x="16" y="47"/>
                    <a:pt x="20" y="47"/>
                  </a:cubicBezTo>
                  <a:cubicBezTo>
                    <a:pt x="20" y="47"/>
                    <a:pt x="20" y="47"/>
                    <a:pt x="20" y="47"/>
                  </a:cubicBezTo>
                  <a:cubicBezTo>
                    <a:pt x="21" y="47"/>
                    <a:pt x="22" y="47"/>
                    <a:pt x="23" y="47"/>
                  </a:cubicBezTo>
                  <a:cubicBezTo>
                    <a:pt x="23" y="47"/>
                    <a:pt x="23" y="47"/>
                    <a:pt x="23" y="47"/>
                  </a:cubicBezTo>
                  <a:cubicBezTo>
                    <a:pt x="34" y="46"/>
                    <a:pt x="70" y="37"/>
                    <a:pt x="74" y="36"/>
                  </a:cubicBezTo>
                  <a:cubicBezTo>
                    <a:pt x="74" y="36"/>
                    <a:pt x="74" y="36"/>
                    <a:pt x="74" y="36"/>
                  </a:cubicBezTo>
                  <a:cubicBezTo>
                    <a:pt x="75" y="36"/>
                    <a:pt x="75" y="36"/>
                    <a:pt x="75" y="36"/>
                  </a:cubicBezTo>
                  <a:cubicBezTo>
                    <a:pt x="77" y="35"/>
                    <a:pt x="77" y="35"/>
                    <a:pt x="77" y="35"/>
                  </a:cubicBezTo>
                  <a:cubicBezTo>
                    <a:pt x="79" y="43"/>
                    <a:pt x="79" y="43"/>
                    <a:pt x="79" y="43"/>
                  </a:cubicBezTo>
                  <a:cubicBezTo>
                    <a:pt x="77" y="43"/>
                    <a:pt x="77" y="43"/>
                    <a:pt x="77" y="43"/>
                  </a:cubicBezTo>
                  <a:cubicBezTo>
                    <a:pt x="77" y="43"/>
                    <a:pt x="77" y="43"/>
                    <a:pt x="76" y="43"/>
                  </a:cubicBezTo>
                  <a:cubicBezTo>
                    <a:pt x="76" y="43"/>
                    <a:pt x="76" y="43"/>
                    <a:pt x="76" y="43"/>
                  </a:cubicBezTo>
                  <a:cubicBezTo>
                    <a:pt x="76" y="43"/>
                    <a:pt x="76" y="44"/>
                    <a:pt x="75" y="44"/>
                  </a:cubicBezTo>
                  <a:cubicBezTo>
                    <a:pt x="75" y="44"/>
                    <a:pt x="75" y="44"/>
                    <a:pt x="75" y="44"/>
                  </a:cubicBezTo>
                  <a:cubicBezTo>
                    <a:pt x="74" y="44"/>
                    <a:pt x="72" y="44"/>
                    <a:pt x="71" y="45"/>
                  </a:cubicBezTo>
                  <a:cubicBezTo>
                    <a:pt x="71" y="45"/>
                    <a:pt x="71" y="45"/>
                    <a:pt x="71" y="45"/>
                  </a:cubicBezTo>
                  <a:cubicBezTo>
                    <a:pt x="67" y="46"/>
                    <a:pt x="61" y="47"/>
                    <a:pt x="55" y="49"/>
                  </a:cubicBezTo>
                  <a:cubicBezTo>
                    <a:pt x="55" y="49"/>
                    <a:pt x="55" y="49"/>
                    <a:pt x="55" y="49"/>
                  </a:cubicBezTo>
                  <a:cubicBezTo>
                    <a:pt x="44" y="51"/>
                    <a:pt x="31" y="54"/>
                    <a:pt x="24" y="55"/>
                  </a:cubicBezTo>
                  <a:cubicBezTo>
                    <a:pt x="24" y="55"/>
                    <a:pt x="24" y="55"/>
                    <a:pt x="24" y="55"/>
                  </a:cubicBezTo>
                  <a:cubicBezTo>
                    <a:pt x="23" y="55"/>
                    <a:pt x="21" y="55"/>
                    <a:pt x="20" y="55"/>
                  </a:cubicBezTo>
                  <a:cubicBezTo>
                    <a:pt x="20" y="55"/>
                    <a:pt x="20" y="55"/>
                    <a:pt x="20" y="55"/>
                  </a:cubicBezTo>
                  <a:cubicBezTo>
                    <a:pt x="20" y="55"/>
                    <a:pt x="20" y="55"/>
                    <a:pt x="19" y="55"/>
                  </a:cubicBezTo>
                  <a:cubicBezTo>
                    <a:pt x="19" y="55"/>
                    <a:pt x="19" y="55"/>
                    <a:pt x="19" y="55"/>
                  </a:cubicBezTo>
                  <a:cubicBezTo>
                    <a:pt x="19" y="55"/>
                    <a:pt x="19" y="55"/>
                    <a:pt x="19" y="55"/>
                  </a:cubicBezTo>
                  <a:cubicBezTo>
                    <a:pt x="19" y="55"/>
                    <a:pt x="19" y="55"/>
                    <a:pt x="19" y="55"/>
                  </a:cubicBezTo>
                  <a:cubicBezTo>
                    <a:pt x="14" y="55"/>
                    <a:pt x="10" y="54"/>
                    <a:pt x="7" y="50"/>
                  </a:cubicBezTo>
                  <a:close/>
                  <a:moveTo>
                    <a:pt x="20" y="51"/>
                  </a:moveTo>
                  <a:cubicBezTo>
                    <a:pt x="21" y="51"/>
                    <a:pt x="22" y="51"/>
                    <a:pt x="23" y="51"/>
                  </a:cubicBezTo>
                  <a:cubicBezTo>
                    <a:pt x="23" y="51"/>
                    <a:pt x="23" y="51"/>
                    <a:pt x="23" y="51"/>
                  </a:cubicBezTo>
                  <a:cubicBezTo>
                    <a:pt x="22" y="51"/>
                    <a:pt x="21" y="51"/>
                    <a:pt x="20" y="51"/>
                  </a:cubicBezTo>
                  <a:cubicBezTo>
                    <a:pt x="20" y="51"/>
                    <a:pt x="20" y="51"/>
                    <a:pt x="20" y="51"/>
                  </a:cubicBezTo>
                  <a:cubicBezTo>
                    <a:pt x="20" y="51"/>
                    <a:pt x="20" y="51"/>
                    <a:pt x="20" y="51"/>
                  </a:cubicBezTo>
                  <a:close/>
                  <a:moveTo>
                    <a:pt x="19" y="51"/>
                  </a:moveTo>
                  <a:cubicBezTo>
                    <a:pt x="19" y="51"/>
                    <a:pt x="19" y="51"/>
                    <a:pt x="19" y="51"/>
                  </a:cubicBezTo>
                  <a:cubicBezTo>
                    <a:pt x="19" y="51"/>
                    <a:pt x="19" y="51"/>
                    <a:pt x="19" y="51"/>
                  </a:cubicBezTo>
                  <a:cubicBezTo>
                    <a:pt x="19" y="51"/>
                    <a:pt x="19" y="51"/>
                    <a:pt x="19" y="51"/>
                  </a:cubicBezTo>
                  <a:cubicBezTo>
                    <a:pt x="19" y="51"/>
                    <a:pt x="19" y="51"/>
                    <a:pt x="19" y="51"/>
                  </a:cubicBezTo>
                  <a:cubicBezTo>
                    <a:pt x="19" y="51"/>
                    <a:pt x="19" y="51"/>
                    <a:pt x="19" y="51"/>
                  </a:cubicBezTo>
                  <a:close/>
                  <a:moveTo>
                    <a:pt x="17" y="51"/>
                  </a:moveTo>
                  <a:cubicBezTo>
                    <a:pt x="17" y="51"/>
                    <a:pt x="17" y="51"/>
                    <a:pt x="17" y="51"/>
                  </a:cubicBezTo>
                  <a:cubicBezTo>
                    <a:pt x="17" y="51"/>
                    <a:pt x="17" y="51"/>
                    <a:pt x="17" y="51"/>
                  </a:cubicBezTo>
                  <a:cubicBezTo>
                    <a:pt x="17" y="51"/>
                    <a:pt x="17" y="51"/>
                    <a:pt x="17" y="51"/>
                  </a:cubicBezTo>
                  <a:close/>
                  <a:moveTo>
                    <a:pt x="17" y="51"/>
                  </a:moveTo>
                  <a:cubicBezTo>
                    <a:pt x="14" y="51"/>
                    <a:pt x="13" y="50"/>
                    <a:pt x="11" y="49"/>
                  </a:cubicBezTo>
                  <a:cubicBezTo>
                    <a:pt x="11" y="49"/>
                    <a:pt x="11" y="49"/>
                    <a:pt x="11" y="49"/>
                  </a:cubicBezTo>
                  <a:cubicBezTo>
                    <a:pt x="13" y="50"/>
                    <a:pt x="14" y="51"/>
                    <a:pt x="17" y="51"/>
                  </a:cubicBezTo>
                  <a:close/>
                  <a:moveTo>
                    <a:pt x="9" y="49"/>
                  </a:moveTo>
                  <a:cubicBezTo>
                    <a:pt x="10" y="48"/>
                    <a:pt x="10" y="48"/>
                    <a:pt x="10" y="48"/>
                  </a:cubicBezTo>
                  <a:cubicBezTo>
                    <a:pt x="10" y="48"/>
                    <a:pt x="10" y="48"/>
                    <a:pt x="10" y="48"/>
                  </a:cubicBezTo>
                  <a:cubicBezTo>
                    <a:pt x="10" y="48"/>
                    <a:pt x="10" y="48"/>
                    <a:pt x="10" y="48"/>
                  </a:cubicBezTo>
                  <a:cubicBezTo>
                    <a:pt x="10" y="48"/>
                    <a:pt x="10" y="48"/>
                    <a:pt x="10" y="48"/>
                  </a:cubicBezTo>
                  <a:cubicBezTo>
                    <a:pt x="10" y="48"/>
                    <a:pt x="10" y="48"/>
                    <a:pt x="10" y="48"/>
                  </a:cubicBezTo>
                  <a:cubicBezTo>
                    <a:pt x="9" y="49"/>
                    <a:pt x="9" y="49"/>
                    <a:pt x="9" y="49"/>
                  </a:cubicBezTo>
                  <a:close/>
                  <a:moveTo>
                    <a:pt x="69" y="41"/>
                  </a:moveTo>
                  <a:cubicBezTo>
                    <a:pt x="66" y="42"/>
                    <a:pt x="60" y="43"/>
                    <a:pt x="54" y="45"/>
                  </a:cubicBezTo>
                  <a:cubicBezTo>
                    <a:pt x="54" y="45"/>
                    <a:pt x="54" y="45"/>
                    <a:pt x="54" y="45"/>
                  </a:cubicBezTo>
                  <a:cubicBezTo>
                    <a:pt x="52" y="45"/>
                    <a:pt x="50" y="46"/>
                    <a:pt x="47" y="46"/>
                  </a:cubicBezTo>
                  <a:cubicBezTo>
                    <a:pt x="47" y="46"/>
                    <a:pt x="47" y="46"/>
                    <a:pt x="47" y="46"/>
                  </a:cubicBezTo>
                  <a:cubicBezTo>
                    <a:pt x="56" y="45"/>
                    <a:pt x="64" y="42"/>
                    <a:pt x="70" y="41"/>
                  </a:cubicBezTo>
                  <a:cubicBezTo>
                    <a:pt x="70" y="41"/>
                    <a:pt x="70" y="41"/>
                    <a:pt x="70" y="41"/>
                  </a:cubicBezTo>
                  <a:cubicBezTo>
                    <a:pt x="71" y="41"/>
                    <a:pt x="73" y="40"/>
                    <a:pt x="74" y="40"/>
                  </a:cubicBezTo>
                  <a:cubicBezTo>
                    <a:pt x="74" y="40"/>
                    <a:pt x="74" y="40"/>
                    <a:pt x="74" y="40"/>
                  </a:cubicBezTo>
                  <a:cubicBezTo>
                    <a:pt x="73" y="40"/>
                    <a:pt x="71" y="41"/>
                    <a:pt x="69" y="41"/>
                  </a:cubicBezTo>
                  <a:close/>
                  <a:moveTo>
                    <a:pt x="5" y="36"/>
                  </a:moveTo>
                  <a:cubicBezTo>
                    <a:pt x="6" y="39"/>
                    <a:pt x="7" y="41"/>
                    <a:pt x="8" y="44"/>
                  </a:cubicBezTo>
                  <a:cubicBezTo>
                    <a:pt x="8" y="44"/>
                    <a:pt x="8" y="44"/>
                    <a:pt x="8" y="44"/>
                  </a:cubicBezTo>
                  <a:cubicBezTo>
                    <a:pt x="7" y="41"/>
                    <a:pt x="6" y="39"/>
                    <a:pt x="5" y="36"/>
                  </a:cubicBezTo>
                  <a:cubicBezTo>
                    <a:pt x="5" y="36"/>
                    <a:pt x="5" y="36"/>
                    <a:pt x="5" y="36"/>
                  </a:cubicBezTo>
                  <a:cubicBezTo>
                    <a:pt x="4" y="34"/>
                    <a:pt x="4" y="33"/>
                    <a:pt x="4" y="31"/>
                  </a:cubicBezTo>
                  <a:cubicBezTo>
                    <a:pt x="4" y="31"/>
                    <a:pt x="4" y="31"/>
                    <a:pt x="4" y="31"/>
                  </a:cubicBezTo>
                  <a:cubicBezTo>
                    <a:pt x="4" y="31"/>
                    <a:pt x="4" y="31"/>
                    <a:pt x="4" y="31"/>
                  </a:cubicBezTo>
                  <a:cubicBezTo>
                    <a:pt x="4" y="31"/>
                    <a:pt x="4" y="31"/>
                    <a:pt x="4" y="31"/>
                  </a:cubicBezTo>
                  <a:cubicBezTo>
                    <a:pt x="4" y="33"/>
                    <a:pt x="4" y="34"/>
                    <a:pt x="5" y="36"/>
                  </a:cubicBezTo>
                  <a:close/>
                  <a:moveTo>
                    <a:pt x="7" y="21"/>
                  </a:moveTo>
                  <a:cubicBezTo>
                    <a:pt x="7" y="21"/>
                    <a:pt x="7" y="21"/>
                    <a:pt x="7" y="21"/>
                  </a:cubicBezTo>
                  <a:cubicBezTo>
                    <a:pt x="7" y="21"/>
                    <a:pt x="7" y="21"/>
                    <a:pt x="7" y="21"/>
                  </a:cubicBezTo>
                  <a:cubicBezTo>
                    <a:pt x="7" y="21"/>
                    <a:pt x="7" y="21"/>
                    <a:pt x="7" y="21"/>
                  </a:cubicBezTo>
                  <a:close/>
                  <a:moveTo>
                    <a:pt x="7" y="21"/>
                  </a:moveTo>
                  <a:cubicBezTo>
                    <a:pt x="8" y="19"/>
                    <a:pt x="9" y="17"/>
                    <a:pt x="10" y="15"/>
                  </a:cubicBezTo>
                  <a:cubicBezTo>
                    <a:pt x="10" y="15"/>
                    <a:pt x="10" y="15"/>
                    <a:pt x="10" y="15"/>
                  </a:cubicBezTo>
                  <a:cubicBezTo>
                    <a:pt x="11" y="14"/>
                    <a:pt x="12" y="13"/>
                    <a:pt x="13" y="12"/>
                  </a:cubicBezTo>
                  <a:cubicBezTo>
                    <a:pt x="13" y="12"/>
                    <a:pt x="13" y="12"/>
                    <a:pt x="13" y="12"/>
                  </a:cubicBezTo>
                  <a:cubicBezTo>
                    <a:pt x="11" y="15"/>
                    <a:pt x="9" y="18"/>
                    <a:pt x="7" y="21"/>
                  </a:cubicBezTo>
                  <a:close/>
                  <a:moveTo>
                    <a:pt x="20" y="10"/>
                  </a:moveTo>
                  <a:cubicBezTo>
                    <a:pt x="20" y="9"/>
                    <a:pt x="20" y="9"/>
                    <a:pt x="20" y="9"/>
                  </a:cubicBezTo>
                  <a:cubicBezTo>
                    <a:pt x="20" y="9"/>
                    <a:pt x="20" y="9"/>
                    <a:pt x="20" y="9"/>
                  </a:cubicBezTo>
                  <a:cubicBezTo>
                    <a:pt x="20" y="9"/>
                    <a:pt x="20" y="9"/>
                    <a:pt x="20" y="10"/>
                  </a:cubicBezTo>
                  <a:close/>
                  <a:moveTo>
                    <a:pt x="16" y="9"/>
                  </a:moveTo>
                  <a:cubicBezTo>
                    <a:pt x="16" y="9"/>
                    <a:pt x="16" y="9"/>
                    <a:pt x="16" y="9"/>
                  </a:cubicBezTo>
                  <a:cubicBezTo>
                    <a:pt x="16" y="9"/>
                    <a:pt x="16" y="9"/>
                    <a:pt x="16" y="9"/>
                  </a:cubicBezTo>
                  <a:cubicBezTo>
                    <a:pt x="16" y="9"/>
                    <a:pt x="16" y="9"/>
                    <a:pt x="16" y="9"/>
                  </a:cubicBezTo>
                  <a:close/>
                  <a:moveTo>
                    <a:pt x="16" y="8"/>
                  </a:move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lose/>
                  <a:moveTo>
                    <a:pt x="19" y="8"/>
                  </a:moveTo>
                  <a:cubicBezTo>
                    <a:pt x="19" y="8"/>
                    <a:pt x="19" y="8"/>
                    <a:pt x="19" y="8"/>
                  </a:cubicBezTo>
                  <a:cubicBezTo>
                    <a:pt x="19" y="8"/>
                    <a:pt x="19" y="8"/>
                    <a:pt x="19" y="8"/>
                  </a:cubicBezTo>
                  <a:cubicBezTo>
                    <a:pt x="19" y="8"/>
                    <a:pt x="19" y="8"/>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866"/>
            <p:cNvSpPr/>
            <p:nvPr/>
          </p:nvSpPr>
          <p:spPr bwMode="auto">
            <a:xfrm>
              <a:off x="7340602" y="5668963"/>
              <a:ext cx="17463" cy="11113"/>
            </a:xfrm>
            <a:custGeom>
              <a:avLst/>
              <a:gdLst>
                <a:gd name="T0" fmla="*/ 0 w 11"/>
                <a:gd name="T1" fmla="*/ 4 h 7"/>
                <a:gd name="T2" fmla="*/ 1 w 11"/>
                <a:gd name="T3" fmla="*/ 0 h 7"/>
                <a:gd name="T4" fmla="*/ 11 w 11"/>
                <a:gd name="T5" fmla="*/ 3 h 7"/>
                <a:gd name="T6" fmla="*/ 9 w 11"/>
                <a:gd name="T7" fmla="*/ 7 h 7"/>
                <a:gd name="T8" fmla="*/ 0 w 11"/>
                <a:gd name="T9" fmla="*/ 4 h 7"/>
                <a:gd name="T10" fmla="*/ 0 w 11"/>
                <a:gd name="T11" fmla="*/ 4 h 7"/>
              </a:gdLst>
              <a:ahLst/>
              <a:cxnLst>
                <a:cxn ang="0">
                  <a:pos x="T0" y="T1"/>
                </a:cxn>
                <a:cxn ang="0">
                  <a:pos x="T2" y="T3"/>
                </a:cxn>
                <a:cxn ang="0">
                  <a:pos x="T4" y="T5"/>
                </a:cxn>
                <a:cxn ang="0">
                  <a:pos x="T6" y="T7"/>
                </a:cxn>
                <a:cxn ang="0">
                  <a:pos x="T8" y="T9"/>
                </a:cxn>
                <a:cxn ang="0">
                  <a:pos x="T10" y="T11"/>
                </a:cxn>
              </a:cxnLst>
              <a:rect l="0" t="0" r="r" b="b"/>
              <a:pathLst>
                <a:path w="11" h="7">
                  <a:moveTo>
                    <a:pt x="0" y="4"/>
                  </a:moveTo>
                  <a:lnTo>
                    <a:pt x="1" y="0"/>
                  </a:lnTo>
                  <a:lnTo>
                    <a:pt x="11" y="3"/>
                  </a:lnTo>
                  <a:lnTo>
                    <a:pt x="9" y="7"/>
                  </a:lnTo>
                  <a:lnTo>
                    <a:pt x="0" y="4"/>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867"/>
            <p:cNvSpPr>
              <a:spLocks noEditPoints="1"/>
            </p:cNvSpPr>
            <p:nvPr/>
          </p:nvSpPr>
          <p:spPr bwMode="auto">
            <a:xfrm>
              <a:off x="7335839" y="5665788"/>
              <a:ext cx="25400" cy="19050"/>
            </a:xfrm>
            <a:custGeom>
              <a:avLst/>
              <a:gdLst>
                <a:gd name="T0" fmla="*/ 2 w 16"/>
                <a:gd name="T1" fmla="*/ 8 h 12"/>
                <a:gd name="T2" fmla="*/ 3 w 16"/>
                <a:gd name="T3" fmla="*/ 6 h 12"/>
                <a:gd name="T4" fmla="*/ 5 w 16"/>
                <a:gd name="T5" fmla="*/ 7 h 12"/>
                <a:gd name="T6" fmla="*/ 3 w 16"/>
                <a:gd name="T7" fmla="*/ 6 h 12"/>
                <a:gd name="T8" fmla="*/ 2 w 16"/>
                <a:gd name="T9" fmla="*/ 8 h 12"/>
                <a:gd name="T10" fmla="*/ 0 w 16"/>
                <a:gd name="T11" fmla="*/ 7 h 12"/>
                <a:gd name="T12" fmla="*/ 3 w 16"/>
                <a:gd name="T13" fmla="*/ 0 h 12"/>
                <a:gd name="T14" fmla="*/ 16 w 16"/>
                <a:gd name="T15" fmla="*/ 3 h 12"/>
                <a:gd name="T16" fmla="*/ 14 w 16"/>
                <a:gd name="T17" fmla="*/ 12 h 12"/>
                <a:gd name="T18" fmla="*/ 2 w 16"/>
                <a:gd name="T19" fmla="*/ 8 h 12"/>
                <a:gd name="T20" fmla="*/ 2 w 16"/>
                <a:gd name="T21" fmla="*/ 8 h 12"/>
                <a:gd name="T22" fmla="*/ 11 w 16"/>
                <a:gd name="T23" fmla="*/ 6 h 12"/>
                <a:gd name="T24" fmla="*/ 5 w 16"/>
                <a:gd name="T25" fmla="*/ 5 h 12"/>
                <a:gd name="T26" fmla="*/ 5 w 16"/>
                <a:gd name="T27" fmla="*/ 5 h 12"/>
                <a:gd name="T28" fmla="*/ 11 w 16"/>
                <a:gd name="T29" fmla="*/ 6 h 12"/>
                <a:gd name="T30" fmla="*/ 11 w 16"/>
                <a:gd name="T31" fmla="*/ 6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2" y="8"/>
                  </a:moveTo>
                  <a:lnTo>
                    <a:pt x="3" y="6"/>
                  </a:lnTo>
                  <a:lnTo>
                    <a:pt x="5" y="7"/>
                  </a:lnTo>
                  <a:lnTo>
                    <a:pt x="3" y="6"/>
                  </a:lnTo>
                  <a:lnTo>
                    <a:pt x="2" y="8"/>
                  </a:lnTo>
                  <a:lnTo>
                    <a:pt x="0" y="7"/>
                  </a:lnTo>
                  <a:lnTo>
                    <a:pt x="3" y="0"/>
                  </a:lnTo>
                  <a:lnTo>
                    <a:pt x="16" y="3"/>
                  </a:lnTo>
                  <a:lnTo>
                    <a:pt x="14" y="12"/>
                  </a:lnTo>
                  <a:lnTo>
                    <a:pt x="2" y="8"/>
                  </a:lnTo>
                  <a:lnTo>
                    <a:pt x="2" y="8"/>
                  </a:lnTo>
                  <a:close/>
                  <a:moveTo>
                    <a:pt x="11" y="6"/>
                  </a:moveTo>
                  <a:lnTo>
                    <a:pt x="5" y="5"/>
                  </a:lnTo>
                  <a:lnTo>
                    <a:pt x="5" y="5"/>
                  </a:lnTo>
                  <a:lnTo>
                    <a:pt x="11" y="6"/>
                  </a:lnTo>
                  <a:lnTo>
                    <a:pt x="1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1868"/>
            <p:cNvSpPr/>
            <p:nvPr/>
          </p:nvSpPr>
          <p:spPr bwMode="auto">
            <a:xfrm>
              <a:off x="7337427" y="5875338"/>
              <a:ext cx="119063" cy="187325"/>
            </a:xfrm>
            <a:custGeom>
              <a:avLst/>
              <a:gdLst>
                <a:gd name="T0" fmla="*/ 7 w 68"/>
                <a:gd name="T1" fmla="*/ 103 h 107"/>
                <a:gd name="T2" fmla="*/ 21 w 68"/>
                <a:gd name="T3" fmla="*/ 103 h 107"/>
                <a:gd name="T4" fmla="*/ 0 w 68"/>
                <a:gd name="T5" fmla="*/ 13 h 107"/>
                <a:gd name="T6" fmla="*/ 0 w 68"/>
                <a:gd name="T7" fmla="*/ 13 h 107"/>
                <a:gd name="T8" fmla="*/ 1 w 68"/>
                <a:gd name="T9" fmla="*/ 10 h 107"/>
                <a:gd name="T10" fmla="*/ 1 w 68"/>
                <a:gd name="T11" fmla="*/ 10 h 107"/>
                <a:gd name="T12" fmla="*/ 7 w 68"/>
                <a:gd name="T13" fmla="*/ 2 h 107"/>
                <a:gd name="T14" fmla="*/ 7 w 68"/>
                <a:gd name="T15" fmla="*/ 2 h 107"/>
                <a:gd name="T16" fmla="*/ 20 w 68"/>
                <a:gd name="T17" fmla="*/ 0 h 107"/>
                <a:gd name="T18" fmla="*/ 20 w 68"/>
                <a:gd name="T19" fmla="*/ 0 h 107"/>
                <a:gd name="T20" fmla="*/ 68 w 68"/>
                <a:gd name="T21" fmla="*/ 9 h 107"/>
                <a:gd name="T22" fmla="*/ 68 w 68"/>
                <a:gd name="T23" fmla="*/ 9 h 107"/>
                <a:gd name="T24" fmla="*/ 68 w 68"/>
                <a:gd name="T25" fmla="*/ 9 h 107"/>
                <a:gd name="T26" fmla="*/ 67 w 68"/>
                <a:gd name="T27" fmla="*/ 12 h 107"/>
                <a:gd name="T28" fmla="*/ 50 w 68"/>
                <a:gd name="T29" fmla="*/ 8 h 107"/>
                <a:gd name="T30" fmla="*/ 50 w 68"/>
                <a:gd name="T31" fmla="*/ 8 h 107"/>
                <a:gd name="T32" fmla="*/ 20 w 68"/>
                <a:gd name="T33" fmla="*/ 4 h 107"/>
                <a:gd name="T34" fmla="*/ 20 w 68"/>
                <a:gd name="T35" fmla="*/ 4 h 107"/>
                <a:gd name="T36" fmla="*/ 9 w 68"/>
                <a:gd name="T37" fmla="*/ 6 h 107"/>
                <a:gd name="T38" fmla="*/ 9 w 68"/>
                <a:gd name="T39" fmla="*/ 6 h 107"/>
                <a:gd name="T40" fmla="*/ 5 w 68"/>
                <a:gd name="T41" fmla="*/ 11 h 107"/>
                <a:gd name="T42" fmla="*/ 5 w 68"/>
                <a:gd name="T43" fmla="*/ 11 h 107"/>
                <a:gd name="T44" fmla="*/ 4 w 68"/>
                <a:gd name="T45" fmla="*/ 13 h 107"/>
                <a:gd name="T46" fmla="*/ 4 w 68"/>
                <a:gd name="T47" fmla="*/ 13 h 107"/>
                <a:gd name="T48" fmla="*/ 15 w 68"/>
                <a:gd name="T49" fmla="*/ 67 h 107"/>
                <a:gd name="T50" fmla="*/ 15 w 68"/>
                <a:gd name="T51" fmla="*/ 67 h 107"/>
                <a:gd name="T52" fmla="*/ 26 w 68"/>
                <a:gd name="T53" fmla="*/ 104 h 107"/>
                <a:gd name="T54" fmla="*/ 26 w 68"/>
                <a:gd name="T55" fmla="*/ 104 h 107"/>
                <a:gd name="T56" fmla="*/ 27 w 68"/>
                <a:gd name="T57" fmla="*/ 107 h 107"/>
                <a:gd name="T58" fmla="*/ 7 w 68"/>
                <a:gd name="T59" fmla="*/ 107 h 107"/>
                <a:gd name="T60" fmla="*/ 7 w 68"/>
                <a:gd name="T61"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 h="107">
                  <a:moveTo>
                    <a:pt x="7" y="103"/>
                  </a:moveTo>
                  <a:cubicBezTo>
                    <a:pt x="21" y="103"/>
                    <a:pt x="21" y="103"/>
                    <a:pt x="21" y="103"/>
                  </a:cubicBezTo>
                  <a:cubicBezTo>
                    <a:pt x="18" y="90"/>
                    <a:pt x="1" y="34"/>
                    <a:pt x="0" y="13"/>
                  </a:cubicBezTo>
                  <a:cubicBezTo>
                    <a:pt x="0" y="13"/>
                    <a:pt x="0" y="13"/>
                    <a:pt x="0" y="13"/>
                  </a:cubicBezTo>
                  <a:cubicBezTo>
                    <a:pt x="0" y="12"/>
                    <a:pt x="0" y="11"/>
                    <a:pt x="1" y="10"/>
                  </a:cubicBezTo>
                  <a:cubicBezTo>
                    <a:pt x="1" y="10"/>
                    <a:pt x="1" y="10"/>
                    <a:pt x="1" y="10"/>
                  </a:cubicBezTo>
                  <a:cubicBezTo>
                    <a:pt x="1" y="6"/>
                    <a:pt x="4" y="3"/>
                    <a:pt x="7" y="2"/>
                  </a:cubicBezTo>
                  <a:cubicBezTo>
                    <a:pt x="7" y="2"/>
                    <a:pt x="7" y="2"/>
                    <a:pt x="7" y="2"/>
                  </a:cubicBezTo>
                  <a:cubicBezTo>
                    <a:pt x="11" y="0"/>
                    <a:pt x="15" y="0"/>
                    <a:pt x="20" y="0"/>
                  </a:cubicBezTo>
                  <a:cubicBezTo>
                    <a:pt x="20" y="0"/>
                    <a:pt x="20" y="0"/>
                    <a:pt x="20" y="0"/>
                  </a:cubicBezTo>
                  <a:cubicBezTo>
                    <a:pt x="40" y="0"/>
                    <a:pt x="68" y="9"/>
                    <a:pt x="68" y="9"/>
                  </a:cubicBezTo>
                  <a:cubicBezTo>
                    <a:pt x="68" y="9"/>
                    <a:pt x="68" y="9"/>
                    <a:pt x="68" y="9"/>
                  </a:cubicBezTo>
                  <a:cubicBezTo>
                    <a:pt x="68" y="9"/>
                    <a:pt x="68" y="9"/>
                    <a:pt x="68" y="9"/>
                  </a:cubicBezTo>
                  <a:cubicBezTo>
                    <a:pt x="67" y="12"/>
                    <a:pt x="67" y="12"/>
                    <a:pt x="67" y="12"/>
                  </a:cubicBezTo>
                  <a:cubicBezTo>
                    <a:pt x="67" y="12"/>
                    <a:pt x="60" y="10"/>
                    <a:pt x="50" y="8"/>
                  </a:cubicBezTo>
                  <a:cubicBezTo>
                    <a:pt x="50" y="8"/>
                    <a:pt x="50" y="8"/>
                    <a:pt x="50" y="8"/>
                  </a:cubicBezTo>
                  <a:cubicBezTo>
                    <a:pt x="41" y="6"/>
                    <a:pt x="30" y="4"/>
                    <a:pt x="20" y="4"/>
                  </a:cubicBezTo>
                  <a:cubicBezTo>
                    <a:pt x="20" y="4"/>
                    <a:pt x="20" y="4"/>
                    <a:pt x="20" y="4"/>
                  </a:cubicBezTo>
                  <a:cubicBezTo>
                    <a:pt x="16" y="4"/>
                    <a:pt x="12" y="4"/>
                    <a:pt x="9" y="6"/>
                  </a:cubicBezTo>
                  <a:cubicBezTo>
                    <a:pt x="9" y="6"/>
                    <a:pt x="9" y="6"/>
                    <a:pt x="9" y="6"/>
                  </a:cubicBezTo>
                  <a:cubicBezTo>
                    <a:pt x="6" y="7"/>
                    <a:pt x="5" y="8"/>
                    <a:pt x="5" y="11"/>
                  </a:cubicBezTo>
                  <a:cubicBezTo>
                    <a:pt x="5" y="11"/>
                    <a:pt x="5" y="11"/>
                    <a:pt x="5" y="11"/>
                  </a:cubicBezTo>
                  <a:cubicBezTo>
                    <a:pt x="4" y="11"/>
                    <a:pt x="4" y="12"/>
                    <a:pt x="4" y="13"/>
                  </a:cubicBezTo>
                  <a:cubicBezTo>
                    <a:pt x="4" y="13"/>
                    <a:pt x="4" y="13"/>
                    <a:pt x="4" y="13"/>
                  </a:cubicBezTo>
                  <a:cubicBezTo>
                    <a:pt x="4" y="24"/>
                    <a:pt x="10" y="47"/>
                    <a:pt x="15" y="67"/>
                  </a:cubicBezTo>
                  <a:cubicBezTo>
                    <a:pt x="15" y="67"/>
                    <a:pt x="15" y="67"/>
                    <a:pt x="15" y="67"/>
                  </a:cubicBezTo>
                  <a:cubicBezTo>
                    <a:pt x="21" y="87"/>
                    <a:pt x="26" y="104"/>
                    <a:pt x="26" y="104"/>
                  </a:cubicBezTo>
                  <a:cubicBezTo>
                    <a:pt x="26" y="104"/>
                    <a:pt x="26" y="104"/>
                    <a:pt x="26" y="104"/>
                  </a:cubicBezTo>
                  <a:cubicBezTo>
                    <a:pt x="27" y="107"/>
                    <a:pt x="27" y="107"/>
                    <a:pt x="27" y="107"/>
                  </a:cubicBezTo>
                  <a:cubicBezTo>
                    <a:pt x="7" y="107"/>
                    <a:pt x="7" y="107"/>
                    <a:pt x="7" y="107"/>
                  </a:cubicBezTo>
                  <a:cubicBezTo>
                    <a:pt x="7" y="103"/>
                    <a:pt x="7" y="103"/>
                    <a:pt x="7"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1869"/>
            <p:cNvSpPr>
              <a:spLocks noEditPoints="1"/>
            </p:cNvSpPr>
            <p:nvPr/>
          </p:nvSpPr>
          <p:spPr bwMode="auto">
            <a:xfrm>
              <a:off x="7334252" y="5872163"/>
              <a:ext cx="125413" cy="193675"/>
            </a:xfrm>
            <a:custGeom>
              <a:avLst/>
              <a:gdLst>
                <a:gd name="T0" fmla="*/ 7 w 72"/>
                <a:gd name="T1" fmla="*/ 105 h 111"/>
                <a:gd name="T2" fmla="*/ 21 w 72"/>
                <a:gd name="T3" fmla="*/ 103 h 111"/>
                <a:gd name="T4" fmla="*/ 0 w 72"/>
                <a:gd name="T5" fmla="*/ 15 h 111"/>
                <a:gd name="T6" fmla="*/ 1 w 72"/>
                <a:gd name="T7" fmla="*/ 12 h 111"/>
                <a:gd name="T8" fmla="*/ 8 w 72"/>
                <a:gd name="T9" fmla="*/ 2 h 111"/>
                <a:gd name="T10" fmla="*/ 22 w 72"/>
                <a:gd name="T11" fmla="*/ 0 h 111"/>
                <a:gd name="T12" fmla="*/ 70 w 72"/>
                <a:gd name="T13" fmla="*/ 9 h 111"/>
                <a:gd name="T14" fmla="*/ 71 w 72"/>
                <a:gd name="T15" fmla="*/ 9 h 111"/>
                <a:gd name="T16" fmla="*/ 72 w 72"/>
                <a:gd name="T17" fmla="*/ 10 h 111"/>
                <a:gd name="T18" fmla="*/ 69 w 72"/>
                <a:gd name="T19" fmla="*/ 16 h 111"/>
                <a:gd name="T20" fmla="*/ 69 w 72"/>
                <a:gd name="T21" fmla="*/ 16 h 111"/>
                <a:gd name="T22" fmla="*/ 68 w 72"/>
                <a:gd name="T23" fmla="*/ 16 h 111"/>
                <a:gd name="T24" fmla="*/ 68 w 72"/>
                <a:gd name="T25" fmla="*/ 16 h 111"/>
                <a:gd name="T26" fmla="*/ 68 w 72"/>
                <a:gd name="T27" fmla="*/ 16 h 111"/>
                <a:gd name="T28" fmla="*/ 68 w 72"/>
                <a:gd name="T29" fmla="*/ 16 h 111"/>
                <a:gd name="T30" fmla="*/ 67 w 72"/>
                <a:gd name="T31" fmla="*/ 16 h 111"/>
                <a:gd name="T32" fmla="*/ 64 w 72"/>
                <a:gd name="T33" fmla="*/ 15 h 111"/>
                <a:gd name="T34" fmla="*/ 52 w 72"/>
                <a:gd name="T35" fmla="*/ 12 h 111"/>
                <a:gd name="T36" fmla="*/ 23 w 72"/>
                <a:gd name="T37" fmla="*/ 8 h 111"/>
                <a:gd name="T38" fmla="*/ 22 w 72"/>
                <a:gd name="T39" fmla="*/ 8 h 111"/>
                <a:gd name="T40" fmla="*/ 12 w 72"/>
                <a:gd name="T41" fmla="*/ 9 h 111"/>
                <a:gd name="T42" fmla="*/ 9 w 72"/>
                <a:gd name="T43" fmla="*/ 13 h 111"/>
                <a:gd name="T44" fmla="*/ 8 w 72"/>
                <a:gd name="T45" fmla="*/ 15 h 111"/>
                <a:gd name="T46" fmla="*/ 8 w 72"/>
                <a:gd name="T47" fmla="*/ 15 h 111"/>
                <a:gd name="T48" fmla="*/ 19 w 72"/>
                <a:gd name="T49" fmla="*/ 69 h 111"/>
                <a:gd name="T50" fmla="*/ 30 w 72"/>
                <a:gd name="T51" fmla="*/ 106 h 111"/>
                <a:gd name="T52" fmla="*/ 30 w 72"/>
                <a:gd name="T53" fmla="*/ 106 h 111"/>
                <a:gd name="T54" fmla="*/ 7 w 72"/>
                <a:gd name="T55" fmla="*/ 111 h 111"/>
                <a:gd name="T56" fmla="*/ 23 w 72"/>
                <a:gd name="T57" fmla="*/ 96 h 111"/>
                <a:gd name="T58" fmla="*/ 17 w 72"/>
                <a:gd name="T59" fmla="*/ 76 h 111"/>
                <a:gd name="T60" fmla="*/ 4 w 72"/>
                <a:gd name="T61" fmla="*/ 15 h 111"/>
                <a:gd name="T62" fmla="*/ 4 w 72"/>
                <a:gd name="T63" fmla="*/ 15 h 111"/>
                <a:gd name="T64" fmla="*/ 4 w 72"/>
                <a:gd name="T65" fmla="*/ 14 h 111"/>
                <a:gd name="T66" fmla="*/ 4 w 72"/>
                <a:gd name="T67" fmla="*/ 14 h 111"/>
                <a:gd name="T68" fmla="*/ 4 w 72"/>
                <a:gd name="T69" fmla="*/ 14 h 111"/>
                <a:gd name="T70" fmla="*/ 53 w 72"/>
                <a:gd name="T71" fmla="*/ 8 h 111"/>
                <a:gd name="T72" fmla="*/ 67 w 72"/>
                <a:gd name="T73" fmla="*/ 12 h 111"/>
                <a:gd name="T74" fmla="*/ 65 w 72"/>
                <a:gd name="T75" fmla="*/ 11 h 111"/>
                <a:gd name="T76" fmla="*/ 53 w 72"/>
                <a:gd name="T77" fmla="*/ 8 h 111"/>
                <a:gd name="T78" fmla="*/ 41 w 72"/>
                <a:gd name="T79" fmla="*/ 6 h 111"/>
                <a:gd name="T80" fmla="*/ 53 w 72"/>
                <a:gd name="T81" fmla="*/ 8 h 111"/>
                <a:gd name="T82" fmla="*/ 6 w 72"/>
                <a:gd name="T83" fmla="*/ 8 h 111"/>
                <a:gd name="T84" fmla="*/ 6 w 72"/>
                <a:gd name="T85" fmla="*/ 8 h 111"/>
                <a:gd name="T86" fmla="*/ 8 w 72"/>
                <a:gd name="T87" fmla="*/ 7 h 111"/>
                <a:gd name="T88" fmla="*/ 6 w 72"/>
                <a:gd name="T89" fmla="*/ 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2" h="111">
                  <a:moveTo>
                    <a:pt x="7" y="109"/>
                  </a:moveTo>
                  <a:cubicBezTo>
                    <a:pt x="7" y="105"/>
                    <a:pt x="7" y="105"/>
                    <a:pt x="7" y="105"/>
                  </a:cubicBezTo>
                  <a:cubicBezTo>
                    <a:pt x="7" y="103"/>
                    <a:pt x="7" y="103"/>
                    <a:pt x="7" y="103"/>
                  </a:cubicBezTo>
                  <a:cubicBezTo>
                    <a:pt x="21" y="103"/>
                    <a:pt x="21" y="103"/>
                    <a:pt x="21" y="103"/>
                  </a:cubicBezTo>
                  <a:cubicBezTo>
                    <a:pt x="16" y="86"/>
                    <a:pt x="1" y="35"/>
                    <a:pt x="0" y="15"/>
                  </a:cubicBezTo>
                  <a:cubicBezTo>
                    <a:pt x="0" y="15"/>
                    <a:pt x="0" y="15"/>
                    <a:pt x="0" y="15"/>
                  </a:cubicBezTo>
                  <a:cubicBezTo>
                    <a:pt x="0" y="14"/>
                    <a:pt x="0" y="13"/>
                    <a:pt x="1" y="12"/>
                  </a:cubicBezTo>
                  <a:cubicBezTo>
                    <a:pt x="1" y="12"/>
                    <a:pt x="1" y="12"/>
                    <a:pt x="1" y="12"/>
                  </a:cubicBezTo>
                  <a:cubicBezTo>
                    <a:pt x="1" y="7"/>
                    <a:pt x="4" y="4"/>
                    <a:pt x="8" y="2"/>
                  </a:cubicBezTo>
                  <a:cubicBezTo>
                    <a:pt x="8" y="2"/>
                    <a:pt x="8" y="2"/>
                    <a:pt x="8" y="2"/>
                  </a:cubicBezTo>
                  <a:cubicBezTo>
                    <a:pt x="12" y="0"/>
                    <a:pt x="17" y="0"/>
                    <a:pt x="22" y="0"/>
                  </a:cubicBezTo>
                  <a:cubicBezTo>
                    <a:pt x="22" y="0"/>
                    <a:pt x="22" y="0"/>
                    <a:pt x="22" y="0"/>
                  </a:cubicBezTo>
                  <a:cubicBezTo>
                    <a:pt x="41" y="0"/>
                    <a:pt x="67" y="8"/>
                    <a:pt x="70" y="9"/>
                  </a:cubicBezTo>
                  <a:cubicBezTo>
                    <a:pt x="70" y="9"/>
                    <a:pt x="70" y="9"/>
                    <a:pt x="70" y="9"/>
                  </a:cubicBezTo>
                  <a:cubicBezTo>
                    <a:pt x="70" y="9"/>
                    <a:pt x="70" y="9"/>
                    <a:pt x="70" y="9"/>
                  </a:cubicBezTo>
                  <a:cubicBezTo>
                    <a:pt x="71" y="9"/>
                    <a:pt x="71" y="9"/>
                    <a:pt x="71" y="9"/>
                  </a:cubicBezTo>
                  <a:cubicBezTo>
                    <a:pt x="71" y="9"/>
                    <a:pt x="71" y="9"/>
                    <a:pt x="71" y="9"/>
                  </a:cubicBezTo>
                  <a:cubicBezTo>
                    <a:pt x="72" y="10"/>
                    <a:pt x="72" y="10"/>
                    <a:pt x="72" y="10"/>
                  </a:cubicBezTo>
                  <a:cubicBezTo>
                    <a:pt x="70" y="16"/>
                    <a:pt x="70" y="16"/>
                    <a:pt x="70" y="16"/>
                  </a:cubicBezTo>
                  <a:cubicBezTo>
                    <a:pt x="69" y="16"/>
                    <a:pt x="69" y="16"/>
                    <a:pt x="69" y="16"/>
                  </a:cubicBezTo>
                  <a:cubicBezTo>
                    <a:pt x="69" y="16"/>
                    <a:pt x="69" y="16"/>
                    <a:pt x="69" y="16"/>
                  </a:cubicBezTo>
                  <a:cubicBezTo>
                    <a:pt x="69" y="16"/>
                    <a:pt x="69" y="16"/>
                    <a:pt x="69" y="16"/>
                  </a:cubicBezTo>
                  <a:cubicBezTo>
                    <a:pt x="69" y="16"/>
                    <a:pt x="69" y="16"/>
                    <a:pt x="69"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8" y="16"/>
                    <a:pt x="68" y="16"/>
                  </a:cubicBezTo>
                  <a:cubicBezTo>
                    <a:pt x="68" y="16"/>
                    <a:pt x="67" y="16"/>
                    <a:pt x="67" y="16"/>
                  </a:cubicBezTo>
                  <a:cubicBezTo>
                    <a:pt x="67" y="16"/>
                    <a:pt x="67" y="16"/>
                    <a:pt x="67" y="16"/>
                  </a:cubicBezTo>
                  <a:cubicBezTo>
                    <a:pt x="66" y="16"/>
                    <a:pt x="65" y="15"/>
                    <a:pt x="64" y="15"/>
                  </a:cubicBezTo>
                  <a:cubicBezTo>
                    <a:pt x="64" y="15"/>
                    <a:pt x="64" y="15"/>
                    <a:pt x="64" y="15"/>
                  </a:cubicBezTo>
                  <a:cubicBezTo>
                    <a:pt x="61" y="14"/>
                    <a:pt x="57" y="13"/>
                    <a:pt x="52" y="12"/>
                  </a:cubicBezTo>
                  <a:cubicBezTo>
                    <a:pt x="52" y="12"/>
                    <a:pt x="52" y="12"/>
                    <a:pt x="52" y="12"/>
                  </a:cubicBezTo>
                  <a:cubicBezTo>
                    <a:pt x="43" y="10"/>
                    <a:pt x="32" y="8"/>
                    <a:pt x="23" y="8"/>
                  </a:cubicBezTo>
                  <a:cubicBezTo>
                    <a:pt x="23" y="8"/>
                    <a:pt x="23" y="8"/>
                    <a:pt x="23" y="8"/>
                  </a:cubicBezTo>
                  <a:cubicBezTo>
                    <a:pt x="23" y="8"/>
                    <a:pt x="23" y="8"/>
                    <a:pt x="23" y="8"/>
                  </a:cubicBezTo>
                  <a:cubicBezTo>
                    <a:pt x="22" y="8"/>
                    <a:pt x="22" y="8"/>
                    <a:pt x="22" y="8"/>
                  </a:cubicBezTo>
                  <a:cubicBezTo>
                    <a:pt x="18" y="8"/>
                    <a:pt x="14" y="8"/>
                    <a:pt x="12" y="9"/>
                  </a:cubicBezTo>
                  <a:cubicBezTo>
                    <a:pt x="12" y="9"/>
                    <a:pt x="12" y="9"/>
                    <a:pt x="12" y="9"/>
                  </a:cubicBezTo>
                  <a:cubicBezTo>
                    <a:pt x="9" y="11"/>
                    <a:pt x="9" y="11"/>
                    <a:pt x="9" y="13"/>
                  </a:cubicBezTo>
                  <a:cubicBezTo>
                    <a:pt x="9" y="13"/>
                    <a:pt x="9" y="13"/>
                    <a:pt x="9" y="13"/>
                  </a:cubicBezTo>
                  <a:cubicBezTo>
                    <a:pt x="8" y="14"/>
                    <a:pt x="8" y="14"/>
                    <a:pt x="8" y="15"/>
                  </a:cubicBezTo>
                  <a:cubicBezTo>
                    <a:pt x="8" y="15"/>
                    <a:pt x="8" y="15"/>
                    <a:pt x="8" y="15"/>
                  </a:cubicBezTo>
                  <a:cubicBezTo>
                    <a:pt x="8" y="15"/>
                    <a:pt x="8" y="15"/>
                    <a:pt x="8" y="15"/>
                  </a:cubicBezTo>
                  <a:cubicBezTo>
                    <a:pt x="8" y="15"/>
                    <a:pt x="8" y="15"/>
                    <a:pt x="8" y="15"/>
                  </a:cubicBezTo>
                  <a:cubicBezTo>
                    <a:pt x="8" y="26"/>
                    <a:pt x="14" y="49"/>
                    <a:pt x="19" y="69"/>
                  </a:cubicBezTo>
                  <a:cubicBezTo>
                    <a:pt x="19" y="69"/>
                    <a:pt x="19" y="69"/>
                    <a:pt x="19" y="69"/>
                  </a:cubicBezTo>
                  <a:cubicBezTo>
                    <a:pt x="24" y="87"/>
                    <a:pt x="29" y="104"/>
                    <a:pt x="30" y="106"/>
                  </a:cubicBezTo>
                  <a:cubicBezTo>
                    <a:pt x="30" y="106"/>
                    <a:pt x="30" y="106"/>
                    <a:pt x="30" y="106"/>
                  </a:cubicBezTo>
                  <a:cubicBezTo>
                    <a:pt x="30" y="106"/>
                    <a:pt x="30" y="106"/>
                    <a:pt x="30" y="106"/>
                  </a:cubicBezTo>
                  <a:cubicBezTo>
                    <a:pt x="30" y="106"/>
                    <a:pt x="30" y="106"/>
                    <a:pt x="30" y="106"/>
                  </a:cubicBezTo>
                  <a:cubicBezTo>
                    <a:pt x="32" y="111"/>
                    <a:pt x="32" y="111"/>
                    <a:pt x="32" y="111"/>
                  </a:cubicBezTo>
                  <a:cubicBezTo>
                    <a:pt x="7" y="111"/>
                    <a:pt x="7" y="111"/>
                    <a:pt x="7" y="111"/>
                  </a:cubicBezTo>
                  <a:cubicBezTo>
                    <a:pt x="7" y="109"/>
                    <a:pt x="7" y="109"/>
                    <a:pt x="7" y="109"/>
                  </a:cubicBezTo>
                  <a:close/>
                  <a:moveTo>
                    <a:pt x="23" y="96"/>
                  </a:moveTo>
                  <a:cubicBezTo>
                    <a:pt x="21" y="90"/>
                    <a:pt x="19" y="84"/>
                    <a:pt x="17" y="76"/>
                  </a:cubicBezTo>
                  <a:cubicBezTo>
                    <a:pt x="17" y="76"/>
                    <a:pt x="17" y="76"/>
                    <a:pt x="17" y="76"/>
                  </a:cubicBezTo>
                  <a:cubicBezTo>
                    <a:pt x="19" y="84"/>
                    <a:pt x="21" y="90"/>
                    <a:pt x="23" y="96"/>
                  </a:cubicBezTo>
                  <a:close/>
                  <a:moveTo>
                    <a:pt x="4" y="15"/>
                  </a:moveTo>
                  <a:cubicBezTo>
                    <a:pt x="4" y="15"/>
                    <a:pt x="4" y="15"/>
                    <a:pt x="4" y="15"/>
                  </a:cubicBezTo>
                  <a:cubicBezTo>
                    <a:pt x="4" y="15"/>
                    <a:pt x="4" y="15"/>
                    <a:pt x="4" y="15"/>
                  </a:cubicBezTo>
                  <a:cubicBezTo>
                    <a:pt x="4" y="15"/>
                    <a:pt x="4" y="14"/>
                    <a:pt x="4" y="14"/>
                  </a:cubicBezTo>
                  <a:cubicBezTo>
                    <a:pt x="4" y="14"/>
                    <a:pt x="4" y="14"/>
                    <a:pt x="4" y="14"/>
                  </a:cubicBezTo>
                  <a:cubicBezTo>
                    <a:pt x="4" y="14"/>
                    <a:pt x="4" y="15"/>
                    <a:pt x="4" y="15"/>
                  </a:cubicBezTo>
                  <a:close/>
                  <a:moveTo>
                    <a:pt x="4" y="14"/>
                  </a:moveTo>
                  <a:cubicBezTo>
                    <a:pt x="4" y="14"/>
                    <a:pt x="4" y="14"/>
                    <a:pt x="4" y="14"/>
                  </a:cubicBezTo>
                  <a:cubicBezTo>
                    <a:pt x="4" y="14"/>
                    <a:pt x="4" y="14"/>
                    <a:pt x="4" y="14"/>
                  </a:cubicBezTo>
                  <a:cubicBezTo>
                    <a:pt x="4" y="14"/>
                    <a:pt x="4" y="14"/>
                    <a:pt x="4" y="14"/>
                  </a:cubicBezTo>
                  <a:close/>
                  <a:moveTo>
                    <a:pt x="53" y="8"/>
                  </a:moveTo>
                  <a:cubicBezTo>
                    <a:pt x="59" y="10"/>
                    <a:pt x="65" y="11"/>
                    <a:pt x="67" y="12"/>
                  </a:cubicBezTo>
                  <a:cubicBezTo>
                    <a:pt x="67" y="12"/>
                    <a:pt x="67" y="12"/>
                    <a:pt x="67" y="12"/>
                  </a:cubicBezTo>
                  <a:cubicBezTo>
                    <a:pt x="67" y="12"/>
                    <a:pt x="67" y="12"/>
                    <a:pt x="67" y="12"/>
                  </a:cubicBezTo>
                  <a:cubicBezTo>
                    <a:pt x="67" y="12"/>
                    <a:pt x="66" y="11"/>
                    <a:pt x="65" y="11"/>
                  </a:cubicBezTo>
                  <a:cubicBezTo>
                    <a:pt x="65" y="11"/>
                    <a:pt x="65" y="11"/>
                    <a:pt x="65" y="11"/>
                  </a:cubicBezTo>
                  <a:cubicBezTo>
                    <a:pt x="62" y="10"/>
                    <a:pt x="58" y="9"/>
                    <a:pt x="53" y="8"/>
                  </a:cubicBezTo>
                  <a:cubicBezTo>
                    <a:pt x="53" y="8"/>
                    <a:pt x="53" y="8"/>
                    <a:pt x="53" y="8"/>
                  </a:cubicBezTo>
                  <a:cubicBezTo>
                    <a:pt x="49" y="7"/>
                    <a:pt x="45" y="7"/>
                    <a:pt x="41" y="6"/>
                  </a:cubicBezTo>
                  <a:cubicBezTo>
                    <a:pt x="41" y="6"/>
                    <a:pt x="41" y="6"/>
                    <a:pt x="41" y="6"/>
                  </a:cubicBezTo>
                  <a:cubicBezTo>
                    <a:pt x="45" y="7"/>
                    <a:pt x="49" y="7"/>
                    <a:pt x="53" y="8"/>
                  </a:cubicBezTo>
                  <a:close/>
                  <a:moveTo>
                    <a:pt x="6" y="8"/>
                  </a:moveTo>
                  <a:cubicBezTo>
                    <a:pt x="6" y="8"/>
                    <a:pt x="6" y="8"/>
                    <a:pt x="6" y="8"/>
                  </a:cubicBezTo>
                  <a:cubicBezTo>
                    <a:pt x="6" y="8"/>
                    <a:pt x="6" y="8"/>
                    <a:pt x="6" y="8"/>
                  </a:cubicBezTo>
                  <a:cubicBezTo>
                    <a:pt x="6" y="8"/>
                    <a:pt x="6" y="8"/>
                    <a:pt x="6" y="8"/>
                  </a:cubicBezTo>
                  <a:close/>
                  <a:moveTo>
                    <a:pt x="6" y="8"/>
                  </a:moveTo>
                  <a:cubicBezTo>
                    <a:pt x="7" y="8"/>
                    <a:pt x="7" y="8"/>
                    <a:pt x="8" y="7"/>
                  </a:cubicBezTo>
                  <a:cubicBezTo>
                    <a:pt x="8" y="7"/>
                    <a:pt x="8" y="7"/>
                    <a:pt x="8" y="7"/>
                  </a:cubicBezTo>
                  <a:cubicBezTo>
                    <a:pt x="7" y="8"/>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1870"/>
            <p:cNvSpPr>
              <a:spLocks noEditPoints="1"/>
            </p:cNvSpPr>
            <p:nvPr/>
          </p:nvSpPr>
          <p:spPr bwMode="auto">
            <a:xfrm>
              <a:off x="7496177" y="5892801"/>
              <a:ext cx="176213" cy="133350"/>
            </a:xfrm>
            <a:custGeom>
              <a:avLst/>
              <a:gdLst>
                <a:gd name="T0" fmla="*/ 30 w 101"/>
                <a:gd name="T1" fmla="*/ 72 h 76"/>
                <a:gd name="T2" fmla="*/ 25 w 101"/>
                <a:gd name="T3" fmla="*/ 64 h 76"/>
                <a:gd name="T4" fmla="*/ 25 w 101"/>
                <a:gd name="T5" fmla="*/ 64 h 76"/>
                <a:gd name="T6" fmla="*/ 13 w 101"/>
                <a:gd name="T7" fmla="*/ 38 h 76"/>
                <a:gd name="T8" fmla="*/ 13 w 101"/>
                <a:gd name="T9" fmla="*/ 38 h 76"/>
                <a:gd name="T10" fmla="*/ 0 w 101"/>
                <a:gd name="T11" fmla="*/ 1 h 76"/>
                <a:gd name="T12" fmla="*/ 0 w 101"/>
                <a:gd name="T13" fmla="*/ 1 h 76"/>
                <a:gd name="T14" fmla="*/ 4 w 101"/>
                <a:gd name="T15" fmla="*/ 0 h 76"/>
                <a:gd name="T16" fmla="*/ 16 w 101"/>
                <a:gd name="T17" fmla="*/ 33 h 76"/>
                <a:gd name="T18" fmla="*/ 16 w 101"/>
                <a:gd name="T19" fmla="*/ 33 h 76"/>
                <a:gd name="T20" fmla="*/ 35 w 101"/>
                <a:gd name="T21" fmla="*/ 72 h 76"/>
                <a:gd name="T22" fmla="*/ 35 w 101"/>
                <a:gd name="T23" fmla="*/ 72 h 76"/>
                <a:gd name="T24" fmla="*/ 36 w 101"/>
                <a:gd name="T25" fmla="*/ 72 h 76"/>
                <a:gd name="T26" fmla="*/ 36 w 101"/>
                <a:gd name="T27" fmla="*/ 72 h 76"/>
                <a:gd name="T28" fmla="*/ 59 w 101"/>
                <a:gd name="T29" fmla="*/ 52 h 76"/>
                <a:gd name="T30" fmla="*/ 59 w 101"/>
                <a:gd name="T31" fmla="*/ 52 h 76"/>
                <a:gd name="T32" fmla="*/ 76 w 101"/>
                <a:gd name="T33" fmla="*/ 36 h 76"/>
                <a:gd name="T34" fmla="*/ 76 w 101"/>
                <a:gd name="T35" fmla="*/ 36 h 76"/>
                <a:gd name="T36" fmla="*/ 78 w 101"/>
                <a:gd name="T37" fmla="*/ 34 h 76"/>
                <a:gd name="T38" fmla="*/ 101 w 101"/>
                <a:gd name="T39" fmla="*/ 63 h 76"/>
                <a:gd name="T40" fmla="*/ 98 w 101"/>
                <a:gd name="T41" fmla="*/ 66 h 76"/>
                <a:gd name="T42" fmla="*/ 77 w 101"/>
                <a:gd name="T43" fmla="*/ 40 h 76"/>
                <a:gd name="T44" fmla="*/ 38 w 101"/>
                <a:gd name="T45" fmla="*/ 76 h 76"/>
                <a:gd name="T46" fmla="*/ 38 w 101"/>
                <a:gd name="T47" fmla="*/ 76 h 76"/>
                <a:gd name="T48" fmla="*/ 36 w 101"/>
                <a:gd name="T49" fmla="*/ 76 h 76"/>
                <a:gd name="T50" fmla="*/ 36 w 101"/>
                <a:gd name="T51" fmla="*/ 76 h 76"/>
                <a:gd name="T52" fmla="*/ 30 w 101"/>
                <a:gd name="T53" fmla="*/ 72 h 76"/>
                <a:gd name="T54" fmla="*/ 0 w 101"/>
                <a:gd name="T55" fmla="*/ 1 h 76"/>
                <a:gd name="T56" fmla="*/ 0 w 101"/>
                <a:gd name="T57" fmla="*/ 1 h 76"/>
                <a:gd name="T58" fmla="*/ 0 w 101"/>
                <a:gd name="T59" fmla="*/ 1 h 76"/>
                <a:gd name="T60" fmla="*/ 0 w 101"/>
                <a:gd name="T61" fmla="*/ 1 h 76"/>
                <a:gd name="T62" fmla="*/ 0 w 101"/>
                <a:gd name="T63" fmla="*/ 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1" h="76">
                  <a:moveTo>
                    <a:pt x="30" y="72"/>
                  </a:moveTo>
                  <a:cubicBezTo>
                    <a:pt x="29" y="70"/>
                    <a:pt x="27" y="67"/>
                    <a:pt x="25" y="64"/>
                  </a:cubicBezTo>
                  <a:cubicBezTo>
                    <a:pt x="25" y="64"/>
                    <a:pt x="25" y="64"/>
                    <a:pt x="25" y="64"/>
                  </a:cubicBezTo>
                  <a:cubicBezTo>
                    <a:pt x="21" y="57"/>
                    <a:pt x="17" y="47"/>
                    <a:pt x="13" y="38"/>
                  </a:cubicBezTo>
                  <a:cubicBezTo>
                    <a:pt x="13" y="38"/>
                    <a:pt x="13" y="38"/>
                    <a:pt x="13" y="38"/>
                  </a:cubicBezTo>
                  <a:cubicBezTo>
                    <a:pt x="6" y="20"/>
                    <a:pt x="0" y="2"/>
                    <a:pt x="0" y="1"/>
                  </a:cubicBezTo>
                  <a:cubicBezTo>
                    <a:pt x="0" y="1"/>
                    <a:pt x="0" y="1"/>
                    <a:pt x="0" y="1"/>
                  </a:cubicBezTo>
                  <a:cubicBezTo>
                    <a:pt x="4" y="0"/>
                    <a:pt x="4" y="0"/>
                    <a:pt x="4" y="0"/>
                  </a:cubicBezTo>
                  <a:cubicBezTo>
                    <a:pt x="4" y="0"/>
                    <a:pt x="9" y="16"/>
                    <a:pt x="16" y="33"/>
                  </a:cubicBezTo>
                  <a:cubicBezTo>
                    <a:pt x="16" y="33"/>
                    <a:pt x="16" y="33"/>
                    <a:pt x="16" y="33"/>
                  </a:cubicBezTo>
                  <a:cubicBezTo>
                    <a:pt x="22" y="50"/>
                    <a:pt x="31" y="69"/>
                    <a:pt x="35" y="72"/>
                  </a:cubicBezTo>
                  <a:cubicBezTo>
                    <a:pt x="35" y="72"/>
                    <a:pt x="35" y="72"/>
                    <a:pt x="35" y="72"/>
                  </a:cubicBezTo>
                  <a:cubicBezTo>
                    <a:pt x="36" y="72"/>
                    <a:pt x="36" y="72"/>
                    <a:pt x="36" y="72"/>
                  </a:cubicBezTo>
                  <a:cubicBezTo>
                    <a:pt x="36" y="72"/>
                    <a:pt x="36" y="72"/>
                    <a:pt x="36" y="72"/>
                  </a:cubicBezTo>
                  <a:cubicBezTo>
                    <a:pt x="40" y="69"/>
                    <a:pt x="50" y="60"/>
                    <a:pt x="59" y="52"/>
                  </a:cubicBezTo>
                  <a:cubicBezTo>
                    <a:pt x="59" y="52"/>
                    <a:pt x="59" y="52"/>
                    <a:pt x="59" y="52"/>
                  </a:cubicBezTo>
                  <a:cubicBezTo>
                    <a:pt x="68" y="44"/>
                    <a:pt x="76" y="36"/>
                    <a:pt x="76" y="36"/>
                  </a:cubicBezTo>
                  <a:cubicBezTo>
                    <a:pt x="76" y="36"/>
                    <a:pt x="76" y="36"/>
                    <a:pt x="76" y="36"/>
                  </a:cubicBezTo>
                  <a:cubicBezTo>
                    <a:pt x="78" y="34"/>
                    <a:pt x="78" y="34"/>
                    <a:pt x="78" y="34"/>
                  </a:cubicBezTo>
                  <a:cubicBezTo>
                    <a:pt x="101" y="63"/>
                    <a:pt x="101" y="63"/>
                    <a:pt x="101" y="63"/>
                  </a:cubicBezTo>
                  <a:cubicBezTo>
                    <a:pt x="98" y="66"/>
                    <a:pt x="98" y="66"/>
                    <a:pt x="98" y="66"/>
                  </a:cubicBezTo>
                  <a:cubicBezTo>
                    <a:pt x="77" y="40"/>
                    <a:pt x="77" y="40"/>
                    <a:pt x="77" y="40"/>
                  </a:cubicBezTo>
                  <a:cubicBezTo>
                    <a:pt x="71" y="46"/>
                    <a:pt x="46" y="70"/>
                    <a:pt x="38" y="76"/>
                  </a:cubicBezTo>
                  <a:cubicBezTo>
                    <a:pt x="38" y="76"/>
                    <a:pt x="38" y="76"/>
                    <a:pt x="38" y="76"/>
                  </a:cubicBezTo>
                  <a:cubicBezTo>
                    <a:pt x="37" y="76"/>
                    <a:pt x="37" y="76"/>
                    <a:pt x="36" y="76"/>
                  </a:cubicBezTo>
                  <a:cubicBezTo>
                    <a:pt x="36" y="76"/>
                    <a:pt x="36" y="76"/>
                    <a:pt x="36" y="76"/>
                  </a:cubicBezTo>
                  <a:cubicBezTo>
                    <a:pt x="33" y="76"/>
                    <a:pt x="32" y="74"/>
                    <a:pt x="30" y="72"/>
                  </a:cubicBezTo>
                  <a:close/>
                  <a:moveTo>
                    <a:pt x="0" y="1"/>
                  </a:moveTo>
                  <a:cubicBezTo>
                    <a:pt x="0" y="1"/>
                    <a:pt x="0" y="1"/>
                    <a:pt x="0" y="1"/>
                  </a:cubicBezTo>
                  <a:cubicBezTo>
                    <a:pt x="0" y="1"/>
                    <a:pt x="0" y="1"/>
                    <a:pt x="0" y="1"/>
                  </a:cubicBezTo>
                  <a:cubicBezTo>
                    <a:pt x="0" y="1"/>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1871"/>
            <p:cNvSpPr>
              <a:spLocks noEditPoints="1"/>
            </p:cNvSpPr>
            <p:nvPr/>
          </p:nvSpPr>
          <p:spPr bwMode="auto">
            <a:xfrm>
              <a:off x="7491414" y="5888038"/>
              <a:ext cx="185738" cy="141288"/>
            </a:xfrm>
            <a:custGeom>
              <a:avLst/>
              <a:gdLst>
                <a:gd name="T0" fmla="*/ 32 w 107"/>
                <a:gd name="T1" fmla="*/ 76 h 81"/>
                <a:gd name="T2" fmla="*/ 33 w 107"/>
                <a:gd name="T3" fmla="*/ 75 h 81"/>
                <a:gd name="T4" fmla="*/ 32 w 107"/>
                <a:gd name="T5" fmla="*/ 76 h 81"/>
                <a:gd name="T6" fmla="*/ 26 w 107"/>
                <a:gd name="T7" fmla="*/ 67 h 81"/>
                <a:gd name="T8" fmla="*/ 26 w 107"/>
                <a:gd name="T9" fmla="*/ 67 h 81"/>
                <a:gd name="T10" fmla="*/ 15 w 107"/>
                <a:gd name="T11" fmla="*/ 42 h 81"/>
                <a:gd name="T12" fmla="*/ 15 w 107"/>
                <a:gd name="T13" fmla="*/ 42 h 81"/>
                <a:gd name="T14" fmla="*/ 1 w 107"/>
                <a:gd name="T15" fmla="*/ 5 h 81"/>
                <a:gd name="T16" fmla="*/ 1 w 107"/>
                <a:gd name="T17" fmla="*/ 5 h 81"/>
                <a:gd name="T18" fmla="*/ 0 w 107"/>
                <a:gd name="T19" fmla="*/ 3 h 81"/>
                <a:gd name="T20" fmla="*/ 8 w 107"/>
                <a:gd name="T21" fmla="*/ 0 h 81"/>
                <a:gd name="T22" fmla="*/ 8 w 107"/>
                <a:gd name="T23" fmla="*/ 2 h 81"/>
                <a:gd name="T24" fmla="*/ 21 w 107"/>
                <a:gd name="T25" fmla="*/ 35 h 81"/>
                <a:gd name="T26" fmla="*/ 21 w 107"/>
                <a:gd name="T27" fmla="*/ 35 h 81"/>
                <a:gd name="T28" fmla="*/ 31 w 107"/>
                <a:gd name="T29" fmla="*/ 60 h 81"/>
                <a:gd name="T30" fmla="*/ 31 w 107"/>
                <a:gd name="T31" fmla="*/ 60 h 81"/>
                <a:gd name="T32" fmla="*/ 39 w 107"/>
                <a:gd name="T33" fmla="*/ 73 h 81"/>
                <a:gd name="T34" fmla="*/ 39 w 107"/>
                <a:gd name="T35" fmla="*/ 73 h 81"/>
                <a:gd name="T36" fmla="*/ 61 w 107"/>
                <a:gd name="T37" fmla="*/ 54 h 81"/>
                <a:gd name="T38" fmla="*/ 61 w 107"/>
                <a:gd name="T39" fmla="*/ 54 h 81"/>
                <a:gd name="T40" fmla="*/ 77 w 107"/>
                <a:gd name="T41" fmla="*/ 38 h 81"/>
                <a:gd name="T42" fmla="*/ 77 w 107"/>
                <a:gd name="T43" fmla="*/ 38 h 81"/>
                <a:gd name="T44" fmla="*/ 77 w 107"/>
                <a:gd name="T45" fmla="*/ 38 h 81"/>
                <a:gd name="T46" fmla="*/ 81 w 107"/>
                <a:gd name="T47" fmla="*/ 34 h 81"/>
                <a:gd name="T48" fmla="*/ 107 w 107"/>
                <a:gd name="T49" fmla="*/ 66 h 81"/>
                <a:gd name="T50" fmla="*/ 101 w 107"/>
                <a:gd name="T51" fmla="*/ 71 h 81"/>
                <a:gd name="T52" fmla="*/ 80 w 107"/>
                <a:gd name="T53" fmla="*/ 46 h 81"/>
                <a:gd name="T54" fmla="*/ 42 w 107"/>
                <a:gd name="T55" fmla="*/ 80 h 81"/>
                <a:gd name="T56" fmla="*/ 42 w 107"/>
                <a:gd name="T57" fmla="*/ 80 h 81"/>
                <a:gd name="T58" fmla="*/ 39 w 107"/>
                <a:gd name="T59" fmla="*/ 81 h 81"/>
                <a:gd name="T60" fmla="*/ 39 w 107"/>
                <a:gd name="T61" fmla="*/ 81 h 81"/>
                <a:gd name="T62" fmla="*/ 32 w 107"/>
                <a:gd name="T63" fmla="*/ 76 h 81"/>
                <a:gd name="T64" fmla="*/ 38 w 107"/>
                <a:gd name="T65" fmla="*/ 77 h 81"/>
                <a:gd name="T66" fmla="*/ 37 w 107"/>
                <a:gd name="T67" fmla="*/ 76 h 81"/>
                <a:gd name="T68" fmla="*/ 37 w 107"/>
                <a:gd name="T69" fmla="*/ 76 h 81"/>
                <a:gd name="T70" fmla="*/ 36 w 107"/>
                <a:gd name="T71" fmla="*/ 76 h 81"/>
                <a:gd name="T72" fmla="*/ 36 w 107"/>
                <a:gd name="T73" fmla="*/ 76 h 81"/>
                <a:gd name="T74" fmla="*/ 38 w 107"/>
                <a:gd name="T75" fmla="*/ 77 h 81"/>
                <a:gd name="T76" fmla="*/ 30 w 107"/>
                <a:gd name="T77" fmla="*/ 66 h 81"/>
                <a:gd name="T78" fmla="*/ 32 w 107"/>
                <a:gd name="T79" fmla="*/ 69 h 81"/>
                <a:gd name="T80" fmla="*/ 32 w 107"/>
                <a:gd name="T81" fmla="*/ 69 h 81"/>
                <a:gd name="T82" fmla="*/ 28 w 107"/>
                <a:gd name="T83" fmla="*/ 61 h 81"/>
                <a:gd name="T84" fmla="*/ 28 w 107"/>
                <a:gd name="T85" fmla="*/ 61 h 81"/>
                <a:gd name="T86" fmla="*/ 25 w 107"/>
                <a:gd name="T87" fmla="*/ 56 h 81"/>
                <a:gd name="T88" fmla="*/ 25 w 107"/>
                <a:gd name="T89" fmla="*/ 56 h 81"/>
                <a:gd name="T90" fmla="*/ 30 w 107"/>
                <a:gd name="T91" fmla="*/ 66 h 81"/>
                <a:gd name="T92" fmla="*/ 99 w 107"/>
                <a:gd name="T93" fmla="*/ 63 h 81"/>
                <a:gd name="T94" fmla="*/ 80 w 107"/>
                <a:gd name="T95" fmla="*/ 40 h 81"/>
                <a:gd name="T96" fmla="*/ 80 w 107"/>
                <a:gd name="T97" fmla="*/ 40 h 81"/>
                <a:gd name="T98" fmla="*/ 99 w 107"/>
                <a:gd name="T99" fmla="*/ 63 h 81"/>
                <a:gd name="T100" fmla="*/ 57 w 107"/>
                <a:gd name="T101" fmla="*/ 63 h 81"/>
                <a:gd name="T102" fmla="*/ 57 w 107"/>
                <a:gd name="T103" fmla="*/ 62 h 81"/>
                <a:gd name="T104" fmla="*/ 57 w 107"/>
                <a:gd name="T105" fmla="*/ 62 h 81"/>
                <a:gd name="T106" fmla="*/ 57 w 107"/>
                <a:gd name="T107" fmla="*/ 63 h 81"/>
                <a:gd name="T108" fmla="*/ 57 w 107"/>
                <a:gd name="T109" fmla="*/ 62 h 81"/>
                <a:gd name="T110" fmla="*/ 62 w 107"/>
                <a:gd name="T111" fmla="*/ 57 h 81"/>
                <a:gd name="T112" fmla="*/ 62 w 107"/>
                <a:gd name="T113" fmla="*/ 57 h 81"/>
                <a:gd name="T114" fmla="*/ 57 w 107"/>
                <a:gd name="T115" fmla="*/ 62 h 81"/>
                <a:gd name="T116" fmla="*/ 14 w 107"/>
                <a:gd name="T117" fmla="*/ 29 h 81"/>
                <a:gd name="T118" fmla="*/ 5 w 107"/>
                <a:gd name="T119" fmla="*/ 5 h 81"/>
                <a:gd name="T120" fmla="*/ 5 w 107"/>
                <a:gd name="T121" fmla="*/ 5 h 81"/>
                <a:gd name="T122" fmla="*/ 5 w 107"/>
                <a:gd name="T123" fmla="*/ 5 h 81"/>
                <a:gd name="T124" fmla="*/ 14 w 107"/>
                <a:gd name="T125" fmla="*/ 2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7" h="81">
                  <a:moveTo>
                    <a:pt x="32" y="76"/>
                  </a:moveTo>
                  <a:cubicBezTo>
                    <a:pt x="33" y="75"/>
                    <a:pt x="33" y="75"/>
                    <a:pt x="33" y="75"/>
                  </a:cubicBezTo>
                  <a:cubicBezTo>
                    <a:pt x="32" y="76"/>
                    <a:pt x="32" y="76"/>
                    <a:pt x="32" y="76"/>
                  </a:cubicBezTo>
                  <a:cubicBezTo>
                    <a:pt x="30" y="74"/>
                    <a:pt x="28" y="71"/>
                    <a:pt x="26" y="67"/>
                  </a:cubicBezTo>
                  <a:cubicBezTo>
                    <a:pt x="26" y="67"/>
                    <a:pt x="26" y="67"/>
                    <a:pt x="26" y="67"/>
                  </a:cubicBezTo>
                  <a:cubicBezTo>
                    <a:pt x="22" y="60"/>
                    <a:pt x="18" y="51"/>
                    <a:pt x="15" y="42"/>
                  </a:cubicBezTo>
                  <a:cubicBezTo>
                    <a:pt x="15" y="42"/>
                    <a:pt x="15" y="42"/>
                    <a:pt x="15" y="42"/>
                  </a:cubicBezTo>
                  <a:cubicBezTo>
                    <a:pt x="7" y="23"/>
                    <a:pt x="1" y="5"/>
                    <a:pt x="1" y="5"/>
                  </a:cubicBezTo>
                  <a:cubicBezTo>
                    <a:pt x="1" y="5"/>
                    <a:pt x="1" y="5"/>
                    <a:pt x="1" y="5"/>
                  </a:cubicBezTo>
                  <a:cubicBezTo>
                    <a:pt x="0" y="3"/>
                    <a:pt x="0" y="3"/>
                    <a:pt x="0" y="3"/>
                  </a:cubicBezTo>
                  <a:cubicBezTo>
                    <a:pt x="8" y="0"/>
                    <a:pt x="8" y="0"/>
                    <a:pt x="8" y="0"/>
                  </a:cubicBezTo>
                  <a:cubicBezTo>
                    <a:pt x="8" y="2"/>
                    <a:pt x="8" y="2"/>
                    <a:pt x="8" y="2"/>
                  </a:cubicBezTo>
                  <a:cubicBezTo>
                    <a:pt x="9" y="2"/>
                    <a:pt x="14" y="18"/>
                    <a:pt x="21" y="35"/>
                  </a:cubicBezTo>
                  <a:cubicBezTo>
                    <a:pt x="21" y="35"/>
                    <a:pt x="21" y="35"/>
                    <a:pt x="21" y="35"/>
                  </a:cubicBezTo>
                  <a:cubicBezTo>
                    <a:pt x="24" y="44"/>
                    <a:pt x="28" y="53"/>
                    <a:pt x="31" y="60"/>
                  </a:cubicBezTo>
                  <a:cubicBezTo>
                    <a:pt x="31" y="60"/>
                    <a:pt x="31" y="60"/>
                    <a:pt x="31" y="60"/>
                  </a:cubicBezTo>
                  <a:cubicBezTo>
                    <a:pt x="34" y="66"/>
                    <a:pt x="37" y="71"/>
                    <a:pt x="39" y="73"/>
                  </a:cubicBezTo>
                  <a:cubicBezTo>
                    <a:pt x="39" y="73"/>
                    <a:pt x="39" y="73"/>
                    <a:pt x="39" y="73"/>
                  </a:cubicBezTo>
                  <a:cubicBezTo>
                    <a:pt x="43" y="69"/>
                    <a:pt x="52" y="61"/>
                    <a:pt x="61" y="54"/>
                  </a:cubicBezTo>
                  <a:cubicBezTo>
                    <a:pt x="61" y="54"/>
                    <a:pt x="61" y="54"/>
                    <a:pt x="61" y="54"/>
                  </a:cubicBezTo>
                  <a:cubicBezTo>
                    <a:pt x="69" y="46"/>
                    <a:pt x="76" y="39"/>
                    <a:pt x="77" y="38"/>
                  </a:cubicBezTo>
                  <a:cubicBezTo>
                    <a:pt x="77" y="38"/>
                    <a:pt x="77" y="38"/>
                    <a:pt x="77" y="38"/>
                  </a:cubicBezTo>
                  <a:cubicBezTo>
                    <a:pt x="77" y="38"/>
                    <a:pt x="77" y="38"/>
                    <a:pt x="77" y="38"/>
                  </a:cubicBezTo>
                  <a:cubicBezTo>
                    <a:pt x="81" y="34"/>
                    <a:pt x="81" y="34"/>
                    <a:pt x="81" y="34"/>
                  </a:cubicBezTo>
                  <a:cubicBezTo>
                    <a:pt x="107" y="66"/>
                    <a:pt x="107" y="66"/>
                    <a:pt x="107" y="66"/>
                  </a:cubicBezTo>
                  <a:cubicBezTo>
                    <a:pt x="101" y="71"/>
                    <a:pt x="101" y="71"/>
                    <a:pt x="101" y="71"/>
                  </a:cubicBezTo>
                  <a:cubicBezTo>
                    <a:pt x="80" y="46"/>
                    <a:pt x="80" y="46"/>
                    <a:pt x="80" y="46"/>
                  </a:cubicBezTo>
                  <a:cubicBezTo>
                    <a:pt x="72" y="54"/>
                    <a:pt x="50" y="75"/>
                    <a:pt x="42" y="80"/>
                  </a:cubicBezTo>
                  <a:cubicBezTo>
                    <a:pt x="42" y="80"/>
                    <a:pt x="42" y="80"/>
                    <a:pt x="42" y="80"/>
                  </a:cubicBezTo>
                  <a:cubicBezTo>
                    <a:pt x="41" y="81"/>
                    <a:pt x="40" y="81"/>
                    <a:pt x="39" y="81"/>
                  </a:cubicBezTo>
                  <a:cubicBezTo>
                    <a:pt x="39" y="81"/>
                    <a:pt x="39" y="81"/>
                    <a:pt x="39" y="81"/>
                  </a:cubicBezTo>
                  <a:cubicBezTo>
                    <a:pt x="35" y="81"/>
                    <a:pt x="33" y="78"/>
                    <a:pt x="32" y="76"/>
                  </a:cubicBezTo>
                  <a:close/>
                  <a:moveTo>
                    <a:pt x="38" y="77"/>
                  </a:moveTo>
                  <a:cubicBezTo>
                    <a:pt x="38" y="77"/>
                    <a:pt x="37" y="77"/>
                    <a:pt x="37" y="76"/>
                  </a:cubicBezTo>
                  <a:cubicBezTo>
                    <a:pt x="37" y="76"/>
                    <a:pt x="37" y="76"/>
                    <a:pt x="37" y="76"/>
                  </a:cubicBezTo>
                  <a:cubicBezTo>
                    <a:pt x="37" y="76"/>
                    <a:pt x="37" y="76"/>
                    <a:pt x="36" y="76"/>
                  </a:cubicBezTo>
                  <a:cubicBezTo>
                    <a:pt x="36" y="76"/>
                    <a:pt x="36" y="76"/>
                    <a:pt x="36" y="76"/>
                  </a:cubicBezTo>
                  <a:cubicBezTo>
                    <a:pt x="37" y="76"/>
                    <a:pt x="37" y="77"/>
                    <a:pt x="38" y="77"/>
                  </a:cubicBezTo>
                  <a:close/>
                  <a:moveTo>
                    <a:pt x="30" y="66"/>
                  </a:moveTo>
                  <a:cubicBezTo>
                    <a:pt x="30" y="67"/>
                    <a:pt x="31" y="68"/>
                    <a:pt x="32" y="69"/>
                  </a:cubicBezTo>
                  <a:cubicBezTo>
                    <a:pt x="32" y="69"/>
                    <a:pt x="32" y="69"/>
                    <a:pt x="32" y="69"/>
                  </a:cubicBezTo>
                  <a:cubicBezTo>
                    <a:pt x="30" y="67"/>
                    <a:pt x="29" y="65"/>
                    <a:pt x="28" y="61"/>
                  </a:cubicBezTo>
                  <a:cubicBezTo>
                    <a:pt x="28" y="61"/>
                    <a:pt x="28" y="61"/>
                    <a:pt x="28" y="61"/>
                  </a:cubicBezTo>
                  <a:cubicBezTo>
                    <a:pt x="27" y="60"/>
                    <a:pt x="26" y="58"/>
                    <a:pt x="25" y="56"/>
                  </a:cubicBezTo>
                  <a:cubicBezTo>
                    <a:pt x="25" y="56"/>
                    <a:pt x="25" y="56"/>
                    <a:pt x="25" y="56"/>
                  </a:cubicBezTo>
                  <a:cubicBezTo>
                    <a:pt x="26" y="59"/>
                    <a:pt x="28" y="63"/>
                    <a:pt x="30" y="66"/>
                  </a:cubicBezTo>
                  <a:close/>
                  <a:moveTo>
                    <a:pt x="99" y="63"/>
                  </a:moveTo>
                  <a:cubicBezTo>
                    <a:pt x="80" y="40"/>
                    <a:pt x="80" y="40"/>
                    <a:pt x="80" y="40"/>
                  </a:cubicBezTo>
                  <a:cubicBezTo>
                    <a:pt x="80" y="40"/>
                    <a:pt x="80" y="40"/>
                    <a:pt x="80" y="40"/>
                  </a:cubicBezTo>
                  <a:cubicBezTo>
                    <a:pt x="99" y="63"/>
                    <a:pt x="99" y="63"/>
                    <a:pt x="99" y="63"/>
                  </a:cubicBezTo>
                  <a:close/>
                  <a:moveTo>
                    <a:pt x="57" y="63"/>
                  </a:moveTo>
                  <a:cubicBezTo>
                    <a:pt x="57" y="63"/>
                    <a:pt x="57" y="62"/>
                    <a:pt x="57" y="62"/>
                  </a:cubicBezTo>
                  <a:cubicBezTo>
                    <a:pt x="57" y="62"/>
                    <a:pt x="57" y="62"/>
                    <a:pt x="57" y="62"/>
                  </a:cubicBezTo>
                  <a:cubicBezTo>
                    <a:pt x="57" y="62"/>
                    <a:pt x="57" y="63"/>
                    <a:pt x="57" y="63"/>
                  </a:cubicBezTo>
                  <a:close/>
                  <a:moveTo>
                    <a:pt x="57" y="62"/>
                  </a:moveTo>
                  <a:cubicBezTo>
                    <a:pt x="59" y="61"/>
                    <a:pt x="61" y="59"/>
                    <a:pt x="62" y="57"/>
                  </a:cubicBezTo>
                  <a:cubicBezTo>
                    <a:pt x="62" y="57"/>
                    <a:pt x="62" y="57"/>
                    <a:pt x="62" y="57"/>
                  </a:cubicBezTo>
                  <a:cubicBezTo>
                    <a:pt x="61" y="59"/>
                    <a:pt x="59" y="61"/>
                    <a:pt x="57" y="62"/>
                  </a:cubicBezTo>
                  <a:close/>
                  <a:moveTo>
                    <a:pt x="14" y="29"/>
                  </a:moveTo>
                  <a:cubicBezTo>
                    <a:pt x="10" y="18"/>
                    <a:pt x="7" y="9"/>
                    <a:pt x="5" y="5"/>
                  </a:cubicBezTo>
                  <a:cubicBezTo>
                    <a:pt x="5" y="5"/>
                    <a:pt x="5" y="5"/>
                    <a:pt x="5" y="5"/>
                  </a:cubicBezTo>
                  <a:cubicBezTo>
                    <a:pt x="5" y="5"/>
                    <a:pt x="5" y="5"/>
                    <a:pt x="5" y="5"/>
                  </a:cubicBezTo>
                  <a:cubicBezTo>
                    <a:pt x="7" y="9"/>
                    <a:pt x="10" y="18"/>
                    <a:pt x="14"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0" name="任意多边形 89"/>
          <p:cNvSpPr/>
          <p:nvPr/>
        </p:nvSpPr>
        <p:spPr>
          <a:xfrm>
            <a:off x="1289049" y="34546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3492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7480555" y="3933960"/>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椭圆 91"/>
          <p:cNvSpPr/>
          <p:nvPr/>
        </p:nvSpPr>
        <p:spPr>
          <a:xfrm>
            <a:off x="5689855" y="3311080"/>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4044431" y="3883164"/>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2418831" y="3424419"/>
            <a:ext cx="302271" cy="302271"/>
          </a:xfrm>
          <a:prstGeom prst="ellipse">
            <a:avLst/>
          </a:prstGeom>
          <a:solidFill>
            <a:schemeClr val="lt1"/>
          </a:solidFill>
          <a:ln w="2540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2023632" y="192960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96" name="文本框 95"/>
          <p:cNvSpPr txBox="1"/>
          <p:nvPr/>
        </p:nvSpPr>
        <p:spPr>
          <a:xfrm>
            <a:off x="1465938" y="2458552"/>
            <a:ext cx="2197575"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97" name="文本框 96"/>
          <p:cNvSpPr txBox="1"/>
          <p:nvPr/>
        </p:nvSpPr>
        <p:spPr>
          <a:xfrm>
            <a:off x="3718932" y="4177501"/>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step2</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98" name="文本框 97"/>
          <p:cNvSpPr txBox="1"/>
          <p:nvPr/>
        </p:nvSpPr>
        <p:spPr>
          <a:xfrm>
            <a:off x="3161238" y="4706448"/>
            <a:ext cx="2197575"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99" name="文本框 98"/>
          <p:cNvSpPr txBox="1"/>
          <p:nvPr/>
        </p:nvSpPr>
        <p:spPr>
          <a:xfrm>
            <a:off x="5358813" y="190223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4801119" y="2431182"/>
            <a:ext cx="2197575"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101" name="文本框 100"/>
          <p:cNvSpPr txBox="1"/>
          <p:nvPr/>
        </p:nvSpPr>
        <p:spPr>
          <a:xfrm>
            <a:off x="7102084" y="4171145"/>
            <a:ext cx="1082185" cy="646331"/>
          </a:xfrm>
          <a:prstGeom prst="rect">
            <a:avLst/>
          </a:prstGeom>
          <a:noFill/>
        </p:spPr>
        <p:txBody>
          <a:bodyPr wrap="square" rtlCol="0">
            <a:spAutoFit/>
          </a:bodyPr>
          <a:lstStyle/>
          <a:p>
            <a:r>
              <a:rPr lang="en-US" altLang="zh-CN" sz="3600" b="1" dirty="0" smtClean="0">
                <a:solidFill>
                  <a:srgbClr val="1F4E79"/>
                </a:solidFill>
                <a:latin typeface="方正静蕾简体" panose="02000000000000000000" pitchFamily="2" charset="-122"/>
                <a:ea typeface="方正静蕾简体" panose="02000000000000000000" pitchFamily="2" charset="-122"/>
              </a:rPr>
              <a:t>step4</a:t>
            </a:r>
            <a:endParaRPr lang="zh-CN" altLang="en-US" sz="3600" b="1" dirty="0">
              <a:solidFill>
                <a:srgbClr val="1F4E79"/>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6544390" y="4700092"/>
            <a:ext cx="2197575"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03" name="任意多边形 102"/>
          <p:cNvSpPr/>
          <p:nvPr/>
        </p:nvSpPr>
        <p:spPr>
          <a:xfrm>
            <a:off x="4217089" y="4067685"/>
            <a:ext cx="3762531" cy="86371"/>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rot="5400000">
            <a:off x="4217090" y="4007727"/>
            <a:ext cx="3762531" cy="86371"/>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31"/>
          <p:cNvSpPr/>
          <p:nvPr/>
        </p:nvSpPr>
        <p:spPr>
          <a:xfrm>
            <a:off x="4777162" y="2728173"/>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S</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06" name="椭圆 31"/>
          <p:cNvSpPr/>
          <p:nvPr/>
        </p:nvSpPr>
        <p:spPr>
          <a:xfrm>
            <a:off x="6369344" y="2728173"/>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W</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07" name="椭圆 31"/>
          <p:cNvSpPr/>
          <p:nvPr/>
        </p:nvSpPr>
        <p:spPr>
          <a:xfrm>
            <a:off x="4777162" y="4295256"/>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0</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08" name="椭圆 31"/>
          <p:cNvSpPr/>
          <p:nvPr/>
        </p:nvSpPr>
        <p:spPr>
          <a:xfrm>
            <a:off x="6410263" y="4303325"/>
            <a:ext cx="1065790" cy="105516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91" y="connsiteY5-9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1">
                <a:lumMod val="50000"/>
              </a:schemeClr>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sz="7200" b="1" dirty="0" smtClean="0">
                <a:solidFill>
                  <a:schemeClr val="accent1">
                    <a:lumMod val="50000"/>
                  </a:schemeClr>
                </a:solidFill>
                <a:latin typeface="方正静蕾简体" panose="02000000000000000000" pitchFamily="2" charset="-122"/>
                <a:ea typeface="方正静蕾简体" panose="02000000000000000000" pitchFamily="2" charset="-122"/>
              </a:rPr>
              <a:t>T</a:t>
            </a:r>
            <a:endParaRPr lang="zh-CN" altLang="en-US" sz="72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09" name="文本框 108"/>
          <p:cNvSpPr txBox="1"/>
          <p:nvPr/>
        </p:nvSpPr>
        <p:spPr>
          <a:xfrm>
            <a:off x="1722727" y="2226331"/>
            <a:ext cx="1878992" cy="523220"/>
          </a:xfrm>
          <a:prstGeom prst="rect">
            <a:avLst/>
          </a:prstGeom>
          <a:noFill/>
        </p:spPr>
        <p:txBody>
          <a:bodyPr wrap="square" rtlCol="0">
            <a:spAutoFit/>
          </a:bodyPr>
          <a:lstStyle/>
          <a:p>
            <a:r>
              <a:rPr lang="en-US" altLang="zh-CN" sz="2800" b="1" spc="300" dirty="0" smtClean="0">
                <a:solidFill>
                  <a:srgbClr val="C00000"/>
                </a:solidFill>
                <a:latin typeface="方正静蕾简体" panose="02000000000000000000" pitchFamily="2" charset="-122"/>
                <a:ea typeface="方正静蕾简体" panose="02000000000000000000" pitchFamily="2" charset="-122"/>
              </a:rPr>
              <a:t>strength</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110" name="文本框 109"/>
          <p:cNvSpPr txBox="1"/>
          <p:nvPr/>
        </p:nvSpPr>
        <p:spPr>
          <a:xfrm>
            <a:off x="8531882" y="2226331"/>
            <a:ext cx="1878992" cy="523220"/>
          </a:xfrm>
          <a:prstGeom prst="rect">
            <a:avLst/>
          </a:prstGeom>
          <a:noFill/>
        </p:spPr>
        <p:txBody>
          <a:bodyPr wrap="square" rtlCol="0">
            <a:spAutoFit/>
          </a:bodyPr>
          <a:lstStyle/>
          <a:p>
            <a:r>
              <a:rPr lang="en-US" altLang="zh-CN" sz="2800" b="1" spc="300" dirty="0" smtClean="0">
                <a:solidFill>
                  <a:srgbClr val="C00000"/>
                </a:solidFill>
                <a:latin typeface="方正静蕾简体" panose="02000000000000000000" pitchFamily="2" charset="-122"/>
                <a:ea typeface="方正静蕾简体" panose="02000000000000000000" pitchFamily="2" charset="-122"/>
              </a:rPr>
              <a:t>weakness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111" name="文本框 110"/>
          <p:cNvSpPr txBox="1"/>
          <p:nvPr/>
        </p:nvSpPr>
        <p:spPr>
          <a:xfrm>
            <a:off x="8517814" y="4083266"/>
            <a:ext cx="1878992" cy="523220"/>
          </a:xfrm>
          <a:prstGeom prst="rect">
            <a:avLst/>
          </a:prstGeom>
          <a:noFill/>
        </p:spPr>
        <p:txBody>
          <a:bodyPr wrap="square" rtlCol="0">
            <a:spAutoFit/>
          </a:bodyPr>
          <a:lstStyle/>
          <a:p>
            <a:r>
              <a:rPr lang="en-US" altLang="zh-CN" sz="2800" b="1" spc="300" dirty="0">
                <a:solidFill>
                  <a:srgbClr val="C00000"/>
                </a:solidFill>
                <a:latin typeface="方正静蕾简体" panose="02000000000000000000" pitchFamily="2" charset="-122"/>
                <a:ea typeface="方正静蕾简体" panose="02000000000000000000" pitchFamily="2" charset="-122"/>
              </a:rPr>
              <a:t>threats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sp>
        <p:nvSpPr>
          <p:cNvPr id="112" name="文本框 111"/>
          <p:cNvSpPr txBox="1"/>
          <p:nvPr/>
        </p:nvSpPr>
        <p:spPr>
          <a:xfrm>
            <a:off x="1362075" y="2783396"/>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13" name="文本框 112"/>
          <p:cNvSpPr txBox="1"/>
          <p:nvPr/>
        </p:nvSpPr>
        <p:spPr>
          <a:xfrm>
            <a:off x="1362075" y="4626264"/>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14" name="文本框 113"/>
          <p:cNvSpPr txBox="1"/>
          <p:nvPr/>
        </p:nvSpPr>
        <p:spPr>
          <a:xfrm>
            <a:off x="8100891" y="2783396"/>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15" name="文本框 114"/>
          <p:cNvSpPr txBox="1"/>
          <p:nvPr/>
        </p:nvSpPr>
        <p:spPr>
          <a:xfrm>
            <a:off x="8100891" y="4626264"/>
            <a:ext cx="2619473"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文字请</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116" name="文本框 115"/>
          <p:cNvSpPr txBox="1"/>
          <p:nvPr/>
        </p:nvSpPr>
        <p:spPr>
          <a:xfrm>
            <a:off x="1863795" y="4083266"/>
            <a:ext cx="2680850" cy="523220"/>
          </a:xfrm>
          <a:prstGeom prst="rect">
            <a:avLst/>
          </a:prstGeom>
          <a:noFill/>
        </p:spPr>
        <p:txBody>
          <a:bodyPr wrap="square" rtlCol="0">
            <a:spAutoFit/>
          </a:bodyPr>
          <a:lstStyle/>
          <a:p>
            <a:r>
              <a:rPr lang="en-US" altLang="zh-CN" sz="2800" b="1" spc="300" dirty="0">
                <a:solidFill>
                  <a:srgbClr val="C00000"/>
                </a:solidFill>
                <a:latin typeface="方正静蕾简体" panose="02000000000000000000" pitchFamily="2" charset="-122"/>
                <a:ea typeface="方正静蕾简体" panose="02000000000000000000" pitchFamily="2" charset="-122"/>
              </a:rPr>
              <a:t>opportunities</a:t>
            </a:r>
            <a:endParaRPr lang="zh-CN" altLang="en-US" sz="2800" b="1" spc="300" dirty="0">
              <a:solidFill>
                <a:srgbClr val="C00000"/>
              </a:solidFill>
              <a:latin typeface="方正静蕾简体" panose="02000000000000000000" pitchFamily="2" charset="-122"/>
              <a:ea typeface="方正静蕾简体" panose="02000000000000000000" pitchFamily="2" charset="-122"/>
            </a:endParaRPr>
          </a:p>
        </p:txBody>
      </p:sp>
      <p:grpSp>
        <p:nvGrpSpPr>
          <p:cNvPr id="117" name="组合 116"/>
          <p:cNvGrpSpPr/>
          <p:nvPr/>
        </p:nvGrpSpPr>
        <p:grpSpPr>
          <a:xfrm>
            <a:off x="1454005" y="2281660"/>
            <a:ext cx="289473" cy="412561"/>
            <a:chOff x="5700260" y="545431"/>
            <a:chExt cx="3443982" cy="4908418"/>
          </a:xfrm>
        </p:grpSpPr>
        <p:sp>
          <p:nvSpPr>
            <p:cNvPr id="118" name="任意多边形 117"/>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9" name="组合 118"/>
            <p:cNvGrpSpPr/>
            <p:nvPr/>
          </p:nvGrpSpPr>
          <p:grpSpPr>
            <a:xfrm>
              <a:off x="7010895" y="4475746"/>
              <a:ext cx="913905" cy="978103"/>
              <a:chOff x="5869765" y="4949067"/>
              <a:chExt cx="1450294" cy="1552171"/>
            </a:xfrm>
          </p:grpSpPr>
          <p:sp>
            <p:nvSpPr>
              <p:cNvPr id="123"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24" name="组合 123"/>
              <p:cNvGrpSpPr/>
              <p:nvPr/>
            </p:nvGrpSpPr>
            <p:grpSpPr>
              <a:xfrm>
                <a:off x="5869765" y="4949067"/>
                <a:ext cx="1440000" cy="728759"/>
                <a:chOff x="5869765" y="4949067"/>
                <a:chExt cx="1440000" cy="728759"/>
              </a:xfrm>
            </p:grpSpPr>
            <p:sp>
              <p:nvSpPr>
                <p:cNvPr id="125" name="任意多边形 124"/>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任意多边形 125"/>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126"/>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20" name="任意多边形 119"/>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9" name="组合 128"/>
          <p:cNvGrpSpPr/>
          <p:nvPr/>
        </p:nvGrpSpPr>
        <p:grpSpPr>
          <a:xfrm>
            <a:off x="1449962" y="4142803"/>
            <a:ext cx="289473" cy="412561"/>
            <a:chOff x="5700260" y="545431"/>
            <a:chExt cx="3443982" cy="4908418"/>
          </a:xfrm>
        </p:grpSpPr>
        <p:sp>
          <p:nvSpPr>
            <p:cNvPr id="130" name="任意多边形 129"/>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7010895" y="4475746"/>
              <a:ext cx="913905" cy="978103"/>
              <a:chOff x="5869765" y="4949067"/>
              <a:chExt cx="1450294" cy="1552171"/>
            </a:xfrm>
          </p:grpSpPr>
          <p:sp>
            <p:nvSpPr>
              <p:cNvPr id="135"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36" name="组合 135"/>
              <p:cNvGrpSpPr/>
              <p:nvPr/>
            </p:nvGrpSpPr>
            <p:grpSpPr>
              <a:xfrm>
                <a:off x="5869765" y="4949067"/>
                <a:ext cx="1440000" cy="728759"/>
                <a:chOff x="5869765" y="4949067"/>
                <a:chExt cx="1440000" cy="728759"/>
              </a:xfrm>
            </p:grpSpPr>
            <p:sp>
              <p:nvSpPr>
                <p:cNvPr id="137" name="任意多边形 136"/>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32" name="任意多边形 131"/>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8212891" y="2315612"/>
            <a:ext cx="289473" cy="412561"/>
            <a:chOff x="5700260" y="545431"/>
            <a:chExt cx="3443982" cy="4908418"/>
          </a:xfrm>
        </p:grpSpPr>
        <p:sp>
          <p:nvSpPr>
            <p:cNvPr id="142" name="任意多边形 141"/>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3" name="组合 142"/>
            <p:cNvGrpSpPr/>
            <p:nvPr/>
          </p:nvGrpSpPr>
          <p:grpSpPr>
            <a:xfrm>
              <a:off x="7010895" y="4475746"/>
              <a:ext cx="913905" cy="978103"/>
              <a:chOff x="5869765" y="4949067"/>
              <a:chExt cx="1450294" cy="1552171"/>
            </a:xfrm>
          </p:grpSpPr>
          <p:sp>
            <p:nvSpPr>
              <p:cNvPr id="147"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48" name="组合 147"/>
              <p:cNvGrpSpPr/>
              <p:nvPr/>
            </p:nvGrpSpPr>
            <p:grpSpPr>
              <a:xfrm>
                <a:off x="5869765" y="4949067"/>
                <a:ext cx="1440000" cy="728759"/>
                <a:chOff x="5869765" y="4949067"/>
                <a:chExt cx="1440000" cy="728759"/>
              </a:xfrm>
            </p:grpSpPr>
            <p:sp>
              <p:nvSpPr>
                <p:cNvPr id="149" name="任意多边形 148"/>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149"/>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44" name="任意多边形 143"/>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8220126" y="4118767"/>
            <a:ext cx="289473" cy="412561"/>
            <a:chOff x="5700260" y="545431"/>
            <a:chExt cx="3443982" cy="4908418"/>
          </a:xfrm>
        </p:grpSpPr>
        <p:sp>
          <p:nvSpPr>
            <p:cNvPr id="154" name="任意多边形 153"/>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5" name="组合 154"/>
            <p:cNvGrpSpPr/>
            <p:nvPr/>
          </p:nvGrpSpPr>
          <p:grpSpPr>
            <a:xfrm>
              <a:off x="7010895" y="4475746"/>
              <a:ext cx="913905" cy="978103"/>
              <a:chOff x="5869765" y="4949067"/>
              <a:chExt cx="1450294" cy="1552171"/>
            </a:xfrm>
          </p:grpSpPr>
          <p:sp>
            <p:nvSpPr>
              <p:cNvPr id="159"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60" name="组合 159"/>
              <p:cNvGrpSpPr/>
              <p:nvPr/>
            </p:nvGrpSpPr>
            <p:grpSpPr>
              <a:xfrm>
                <a:off x="5869765" y="4949067"/>
                <a:ext cx="1440000" cy="728759"/>
                <a:chOff x="5869765" y="4949067"/>
                <a:chExt cx="1440000" cy="728759"/>
              </a:xfrm>
            </p:grpSpPr>
            <p:sp>
              <p:nvSpPr>
                <p:cNvPr id="161" name="任意多边形 160"/>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任意多边形 161"/>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任意多边形 162"/>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56" name="任意多边形 155"/>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156"/>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任意多边形 157"/>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1000"/>
                                        <p:tgtEl>
                                          <p:spTgt spid="109"/>
                                        </p:tgtEl>
                                      </p:cBhvr>
                                    </p:animEffect>
                                    <p:anim calcmode="lin" valueType="num">
                                      <p:cBhvr>
                                        <p:cTn id="8" dur="1000" fill="hold"/>
                                        <p:tgtEl>
                                          <p:spTgt spid="109"/>
                                        </p:tgtEl>
                                        <p:attrNameLst>
                                          <p:attrName>ppt_x</p:attrName>
                                        </p:attrNameLst>
                                      </p:cBhvr>
                                      <p:tavLst>
                                        <p:tav tm="0">
                                          <p:val>
                                            <p:strVal val="#ppt_x"/>
                                          </p:val>
                                        </p:tav>
                                        <p:tav tm="100000">
                                          <p:val>
                                            <p:strVal val="#ppt_x"/>
                                          </p:val>
                                        </p:tav>
                                      </p:tavLst>
                                    </p:anim>
                                    <p:anim calcmode="lin" valueType="num">
                                      <p:cBhvr>
                                        <p:cTn id="9" dur="1000" fill="hold"/>
                                        <p:tgtEl>
                                          <p:spTgt spid="10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10"/>
                                        </p:tgtEl>
                                        <p:attrNameLst>
                                          <p:attrName>style.visibility</p:attrName>
                                        </p:attrNameLst>
                                      </p:cBhvr>
                                      <p:to>
                                        <p:strVal val="visible"/>
                                      </p:to>
                                    </p:set>
                                    <p:animEffect transition="in" filter="fade">
                                      <p:cBhvr>
                                        <p:cTn id="13" dur="1000"/>
                                        <p:tgtEl>
                                          <p:spTgt spid="110"/>
                                        </p:tgtEl>
                                      </p:cBhvr>
                                    </p:animEffect>
                                    <p:anim calcmode="lin" valueType="num">
                                      <p:cBhvr>
                                        <p:cTn id="14" dur="1000" fill="hold"/>
                                        <p:tgtEl>
                                          <p:spTgt spid="110"/>
                                        </p:tgtEl>
                                        <p:attrNameLst>
                                          <p:attrName>ppt_x</p:attrName>
                                        </p:attrNameLst>
                                      </p:cBhvr>
                                      <p:tavLst>
                                        <p:tav tm="0">
                                          <p:val>
                                            <p:strVal val="#ppt_x"/>
                                          </p:val>
                                        </p:tav>
                                        <p:tav tm="100000">
                                          <p:val>
                                            <p:strVal val="#ppt_x"/>
                                          </p:val>
                                        </p:tav>
                                      </p:tavLst>
                                    </p:anim>
                                    <p:anim calcmode="lin" valueType="num">
                                      <p:cBhvr>
                                        <p:cTn id="15" dur="1000" fill="hold"/>
                                        <p:tgtEl>
                                          <p:spTgt spid="11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111"/>
                                        </p:tgtEl>
                                        <p:attrNameLst>
                                          <p:attrName>style.visibility</p:attrName>
                                        </p:attrNameLst>
                                      </p:cBhvr>
                                      <p:to>
                                        <p:strVal val="visible"/>
                                      </p:to>
                                    </p:set>
                                    <p:animEffect transition="in" filter="fade">
                                      <p:cBhvr>
                                        <p:cTn id="19" dur="1000"/>
                                        <p:tgtEl>
                                          <p:spTgt spid="111"/>
                                        </p:tgtEl>
                                      </p:cBhvr>
                                    </p:animEffect>
                                    <p:anim calcmode="lin" valueType="num">
                                      <p:cBhvr>
                                        <p:cTn id="20" dur="1000" fill="hold"/>
                                        <p:tgtEl>
                                          <p:spTgt spid="111"/>
                                        </p:tgtEl>
                                        <p:attrNameLst>
                                          <p:attrName>ppt_x</p:attrName>
                                        </p:attrNameLst>
                                      </p:cBhvr>
                                      <p:tavLst>
                                        <p:tav tm="0">
                                          <p:val>
                                            <p:strVal val="#ppt_x"/>
                                          </p:val>
                                        </p:tav>
                                        <p:tav tm="100000">
                                          <p:val>
                                            <p:strVal val="#ppt_x"/>
                                          </p:val>
                                        </p:tav>
                                      </p:tavLst>
                                    </p:anim>
                                    <p:anim calcmode="lin" valueType="num">
                                      <p:cBhvr>
                                        <p:cTn id="21" dur="1000" fill="hold"/>
                                        <p:tgtEl>
                                          <p:spTgt spid="111"/>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0" nodeType="afterEffect">
                                  <p:stCondLst>
                                    <p:cond delay="0"/>
                                  </p:stCondLst>
                                  <p:childTnLst>
                                    <p:set>
                                      <p:cBhvr>
                                        <p:cTn id="24" dur="1" fill="hold">
                                          <p:stCondLst>
                                            <p:cond delay="0"/>
                                          </p:stCondLst>
                                        </p:cTn>
                                        <p:tgtEl>
                                          <p:spTgt spid="116"/>
                                        </p:tgtEl>
                                        <p:attrNameLst>
                                          <p:attrName>style.visibility</p:attrName>
                                        </p:attrNameLst>
                                      </p:cBhvr>
                                      <p:to>
                                        <p:strVal val="visible"/>
                                      </p:to>
                                    </p:set>
                                    <p:animEffect transition="in" filter="fade">
                                      <p:cBhvr>
                                        <p:cTn id="25" dur="1000"/>
                                        <p:tgtEl>
                                          <p:spTgt spid="116"/>
                                        </p:tgtEl>
                                      </p:cBhvr>
                                    </p:animEffect>
                                    <p:anim calcmode="lin" valueType="num">
                                      <p:cBhvr>
                                        <p:cTn id="26" dur="1000" fill="hold"/>
                                        <p:tgtEl>
                                          <p:spTgt spid="116"/>
                                        </p:tgtEl>
                                        <p:attrNameLst>
                                          <p:attrName>ppt_x</p:attrName>
                                        </p:attrNameLst>
                                      </p:cBhvr>
                                      <p:tavLst>
                                        <p:tav tm="0">
                                          <p:val>
                                            <p:strVal val="#ppt_x"/>
                                          </p:val>
                                        </p:tav>
                                        <p:tav tm="100000">
                                          <p:val>
                                            <p:strVal val="#ppt_x"/>
                                          </p:val>
                                        </p:tav>
                                      </p:tavLst>
                                    </p:anim>
                                    <p:anim calcmode="lin" valueType="num">
                                      <p:cBhvr>
                                        <p:cTn id="27" dur="1000" fill="hold"/>
                                        <p:tgtEl>
                                          <p:spTgt spid="1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p:bldP spid="110" grpId="0"/>
      <p:bldP spid="111" grpId="0"/>
      <p:bldP spid="1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aphicFrame>
        <p:nvGraphicFramePr>
          <p:cNvPr id="83" name="图表 82"/>
          <p:cNvGraphicFramePr/>
          <p:nvPr/>
        </p:nvGraphicFramePr>
        <p:xfrm>
          <a:off x="1422625" y="2106583"/>
          <a:ext cx="5348605" cy="3686078"/>
        </p:xfrm>
        <a:graphic>
          <a:graphicData uri="http://schemas.openxmlformats.org/drawingml/2006/chart">
            <c:chart xmlns:c="http://schemas.openxmlformats.org/drawingml/2006/chart" xmlns:r="http://schemas.openxmlformats.org/officeDocument/2006/relationships" r:id="rId1"/>
          </a:graphicData>
        </a:graphic>
      </p:graphicFrame>
      <p:sp>
        <p:nvSpPr>
          <p:cNvPr id="84" name="文本框 83"/>
          <p:cNvSpPr txBox="1"/>
          <p:nvPr/>
        </p:nvSpPr>
        <p:spPr>
          <a:xfrm>
            <a:off x="7932827" y="3097400"/>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a:t>
            </a:r>
            <a:r>
              <a:rPr lang="zh-CN" altLang="en-US" dirty="0" smtClean="0"/>
              <a:t>输入</a:t>
            </a:r>
            <a:endParaRPr lang="zh-CN" altLang="en-US" dirty="0"/>
          </a:p>
        </p:txBody>
      </p:sp>
      <p:sp>
        <p:nvSpPr>
          <p:cNvPr id="85" name="文本框 84"/>
          <p:cNvSpPr txBox="1"/>
          <p:nvPr/>
        </p:nvSpPr>
        <p:spPr>
          <a:xfrm>
            <a:off x="7910706" y="2508735"/>
            <a:ext cx="1117614" cy="461665"/>
          </a:xfrm>
          <a:prstGeom prst="rect">
            <a:avLst/>
          </a:prstGeom>
          <a:noFill/>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zh-CN" altLang="en-US" sz="2400" b="1" spc="0" dirty="0" smtClean="0">
                <a:solidFill>
                  <a:srgbClr val="9E0000"/>
                </a:solidFill>
              </a:rPr>
              <a:t>关键词</a:t>
            </a:r>
            <a:endParaRPr lang="zh-CN" altLang="en-US" sz="2400" b="1" spc="0" dirty="0">
              <a:solidFill>
                <a:srgbClr val="9E0000"/>
              </a:solidFill>
            </a:endParaRPr>
          </a:p>
        </p:txBody>
      </p:sp>
      <p:sp>
        <p:nvSpPr>
          <p:cNvPr id="86" name="文本框 85"/>
          <p:cNvSpPr txBox="1"/>
          <p:nvPr/>
        </p:nvSpPr>
        <p:spPr>
          <a:xfrm>
            <a:off x="7932827" y="3949139"/>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a:t>
            </a:r>
            <a:r>
              <a:rPr lang="zh-CN" altLang="en-US" dirty="0" smtClean="0"/>
              <a:t>输入</a:t>
            </a:r>
            <a:endParaRPr lang="zh-CN" altLang="en-US" dirty="0"/>
          </a:p>
        </p:txBody>
      </p:sp>
      <p:sp>
        <p:nvSpPr>
          <p:cNvPr id="87" name="文本框 86"/>
          <p:cNvSpPr txBox="1"/>
          <p:nvPr/>
        </p:nvSpPr>
        <p:spPr>
          <a:xfrm>
            <a:off x="7932827" y="4800877"/>
            <a:ext cx="2619473" cy="707886"/>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a:t>
            </a:r>
            <a:r>
              <a:rPr lang="zh-CN" altLang="en-US" dirty="0" smtClean="0"/>
              <a:t>输入</a:t>
            </a:r>
            <a:endParaRPr lang="zh-CN" altLang="en-US" dirty="0"/>
          </a:p>
        </p:txBody>
      </p:sp>
      <p:sp>
        <p:nvSpPr>
          <p:cNvPr id="88" name="任意多边形 87"/>
          <p:cNvSpPr/>
          <p:nvPr/>
        </p:nvSpPr>
        <p:spPr>
          <a:xfrm>
            <a:off x="8047951" y="3033326"/>
            <a:ext cx="2160000"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27" name="组合 26"/>
          <p:cNvGrpSpPr/>
          <p:nvPr/>
        </p:nvGrpSpPr>
        <p:grpSpPr>
          <a:xfrm>
            <a:off x="1557309" y="2497539"/>
            <a:ext cx="3505689" cy="2571368"/>
            <a:chOff x="6579684" y="1851050"/>
            <a:chExt cx="4331265" cy="3176915"/>
          </a:xfrm>
        </p:grpSpPr>
        <p:grpSp>
          <p:nvGrpSpPr>
            <p:cNvPr id="28" name="Group 55"/>
            <p:cNvGrpSpPr/>
            <p:nvPr/>
          </p:nvGrpSpPr>
          <p:grpSpPr>
            <a:xfrm rot="2273417">
              <a:off x="7686162" y="1851050"/>
              <a:ext cx="3224787" cy="3176915"/>
              <a:chOff x="0" y="0"/>
              <a:chExt cx="1149595" cy="1132530"/>
            </a:xfrm>
          </p:grpSpPr>
          <p:sp>
            <p:nvSpPr>
              <p:cNvPr id="32" name="Shape 50"/>
              <p:cNvSpPr/>
              <p:nvPr/>
            </p:nvSpPr>
            <p:spPr>
              <a:xfrm>
                <a:off x="495300" y="419100"/>
                <a:ext cx="288999" cy="341770"/>
              </a:xfrm>
              <a:custGeom>
                <a:avLst/>
                <a:gdLst/>
                <a:ahLst/>
                <a:cxnLst>
                  <a:cxn ang="0">
                    <a:pos x="wd2" y="hd2"/>
                  </a:cxn>
                  <a:cxn ang="5400000">
                    <a:pos x="wd2" y="hd2"/>
                  </a:cxn>
                  <a:cxn ang="10800000">
                    <a:pos x="wd2" y="hd2"/>
                  </a:cxn>
                  <a:cxn ang="16200000">
                    <a:pos x="wd2" y="hd2"/>
                  </a:cxn>
                </a:cxnLst>
                <a:rect l="0" t="0" r="r" b="b"/>
                <a:pathLst>
                  <a:path w="20587" h="20953" extrusionOk="0">
                    <a:moveTo>
                      <a:pt x="310" y="19339"/>
                    </a:moveTo>
                    <a:cubicBezTo>
                      <a:pt x="1970" y="21600"/>
                      <a:pt x="8627" y="20962"/>
                      <a:pt x="10626" y="20516"/>
                    </a:cubicBezTo>
                    <a:cubicBezTo>
                      <a:pt x="14392" y="19676"/>
                      <a:pt x="17603" y="17645"/>
                      <a:pt x="19255" y="14542"/>
                    </a:cubicBezTo>
                    <a:cubicBezTo>
                      <a:pt x="21291" y="10718"/>
                      <a:pt x="21600" y="1795"/>
                      <a:pt x="15756" y="0"/>
                    </a:cubicBezTo>
                    <a:cubicBezTo>
                      <a:pt x="14569" y="3871"/>
                      <a:pt x="15031" y="8421"/>
                      <a:pt x="12815" y="11999"/>
                    </a:cubicBezTo>
                    <a:cubicBezTo>
                      <a:pt x="10327" y="16013"/>
                      <a:pt x="4821" y="17658"/>
                      <a:pt x="0" y="18694"/>
                    </a:cubicBezTo>
                    <a:cubicBezTo>
                      <a:pt x="63" y="18932"/>
                      <a:pt x="168" y="19146"/>
                      <a:pt x="310" y="19339"/>
                    </a:cubicBezTo>
                    <a:close/>
                  </a:path>
                </a:pathLst>
              </a:custGeom>
              <a:solidFill>
                <a:srgbClr val="E7E4EA"/>
              </a:solidFill>
              <a:ln w="12700" cap="flat">
                <a:noFill/>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nvGrpSpPr>
              <p:cNvPr id="33" name="Group 54"/>
              <p:cNvGrpSpPr/>
              <p:nvPr/>
            </p:nvGrpSpPr>
            <p:grpSpPr>
              <a:xfrm>
                <a:off x="-1" y="0"/>
                <a:ext cx="1149597" cy="1132531"/>
                <a:chOff x="0" y="0"/>
                <a:chExt cx="1149595" cy="1132530"/>
              </a:xfrm>
            </p:grpSpPr>
            <p:sp>
              <p:nvSpPr>
                <p:cNvPr id="34" name="Shape 51"/>
                <p:cNvSpPr/>
                <p:nvPr/>
              </p:nvSpPr>
              <p:spPr>
                <a:xfrm>
                  <a:off x="0" y="0"/>
                  <a:ext cx="1149596" cy="1132531"/>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0" y="1657"/>
                        <a:pt x="197" y="6129"/>
                        <a:pt x="12" y="9065"/>
                      </a:cubicBezTo>
                      <a:cubicBezTo>
                        <a:pt x="-190" y="12266"/>
                        <a:pt x="2170" y="15739"/>
                        <a:pt x="5118" y="17138"/>
                      </a:cubicBezTo>
                      <a:close/>
                    </a:path>
                  </a:pathLst>
                </a:custGeom>
                <a:noFill/>
                <a:ln w="38100" cap="flat">
                  <a:solidFill>
                    <a:srgbClr val="1F4E79"/>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5" name="Shape 52"/>
                <p:cNvSpPr/>
                <p:nvPr/>
              </p:nvSpPr>
              <p:spPr>
                <a:xfrm>
                  <a:off x="190500" y="177800"/>
                  <a:ext cx="789686" cy="777962"/>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3" y="19314"/>
                        <a:pt x="15760" y="18135"/>
                        <a:pt x="18000" y="13346"/>
                      </a:cubicBezTo>
                      <a:cubicBezTo>
                        <a:pt x="21411" y="6050"/>
                        <a:pt x="13778" y="-2286"/>
                        <a:pt x="5945" y="577"/>
                      </a:cubicBezTo>
                      <a:cubicBezTo>
                        <a:pt x="2991" y="1657"/>
                        <a:pt x="198" y="6129"/>
                        <a:pt x="12" y="9065"/>
                      </a:cubicBezTo>
                      <a:cubicBezTo>
                        <a:pt x="-189" y="12266"/>
                        <a:pt x="2171" y="15739"/>
                        <a:pt x="5118" y="17138"/>
                      </a:cubicBezTo>
                      <a:close/>
                    </a:path>
                  </a:pathLst>
                </a:custGeom>
                <a:noFill/>
                <a:ln w="38100" cap="flat">
                  <a:solidFill>
                    <a:srgbClr val="1F4E79"/>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6" name="Shape 53"/>
                <p:cNvSpPr/>
                <p:nvPr/>
              </p:nvSpPr>
              <p:spPr>
                <a:xfrm>
                  <a:off x="381000" y="368300"/>
                  <a:ext cx="396756" cy="390866"/>
                </a:xfrm>
                <a:custGeom>
                  <a:avLst/>
                  <a:gdLst/>
                  <a:ahLst/>
                  <a:cxnLst>
                    <a:cxn ang="0">
                      <a:pos x="wd2" y="hd2"/>
                    </a:cxn>
                    <a:cxn ang="5400000">
                      <a:pos x="wd2" y="hd2"/>
                    </a:cxn>
                    <a:cxn ang="10800000">
                      <a:pos x="wd2" y="hd2"/>
                    </a:cxn>
                    <a:cxn ang="16200000">
                      <a:pos x="wd2" y="hd2"/>
                    </a:cxn>
                  </a:cxnLst>
                  <a:rect l="0" t="0" r="r" b="b"/>
                  <a:pathLst>
                    <a:path w="18835" h="18188" extrusionOk="0">
                      <a:moveTo>
                        <a:pt x="5118" y="17138"/>
                      </a:moveTo>
                      <a:cubicBezTo>
                        <a:pt x="9702" y="19314"/>
                        <a:pt x="15760" y="18135"/>
                        <a:pt x="17999" y="13346"/>
                      </a:cubicBezTo>
                      <a:cubicBezTo>
                        <a:pt x="21410" y="6050"/>
                        <a:pt x="13777" y="-2286"/>
                        <a:pt x="5944" y="578"/>
                      </a:cubicBezTo>
                      <a:cubicBezTo>
                        <a:pt x="2991" y="1657"/>
                        <a:pt x="197" y="6129"/>
                        <a:pt x="12" y="9065"/>
                      </a:cubicBezTo>
                      <a:cubicBezTo>
                        <a:pt x="-190" y="12266"/>
                        <a:pt x="2170" y="15739"/>
                        <a:pt x="5118" y="17138"/>
                      </a:cubicBezTo>
                      <a:close/>
                    </a:path>
                  </a:pathLst>
                </a:custGeom>
                <a:noFill/>
                <a:ln w="38100" cap="flat">
                  <a:solidFill>
                    <a:srgbClr val="1F4E79"/>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grpSp>
          <p:nvGrpSpPr>
            <p:cNvPr id="29" name="Group 58"/>
            <p:cNvGrpSpPr/>
            <p:nvPr/>
          </p:nvGrpSpPr>
          <p:grpSpPr>
            <a:xfrm rot="2273417">
              <a:off x="6579684" y="2485046"/>
              <a:ext cx="2252925" cy="2330728"/>
              <a:chOff x="0" y="0"/>
              <a:chExt cx="803139" cy="830875"/>
            </a:xfrm>
          </p:grpSpPr>
          <p:sp>
            <p:nvSpPr>
              <p:cNvPr id="30" name="Shape 56"/>
              <p:cNvSpPr/>
              <p:nvPr/>
            </p:nvSpPr>
            <p:spPr>
              <a:xfrm>
                <a:off x="0" y="431800"/>
                <a:ext cx="377118" cy="399076"/>
              </a:xfrm>
              <a:custGeom>
                <a:avLst/>
                <a:gdLst/>
                <a:ahLst/>
                <a:cxnLst>
                  <a:cxn ang="0">
                    <a:pos x="wd2" y="hd2"/>
                  </a:cxn>
                  <a:cxn ang="5400000">
                    <a:pos x="wd2" y="hd2"/>
                  </a:cxn>
                  <a:cxn ang="10800000">
                    <a:pos x="wd2" y="hd2"/>
                  </a:cxn>
                  <a:cxn ang="16200000">
                    <a:pos x="wd2" y="hd2"/>
                  </a:cxn>
                </a:cxnLst>
                <a:rect l="0" t="0" r="r" b="b"/>
                <a:pathLst>
                  <a:path w="21600" h="21600" extrusionOk="0">
                    <a:moveTo>
                      <a:pt x="9127" y="12126"/>
                    </a:moveTo>
                    <a:lnTo>
                      <a:pt x="0" y="9668"/>
                    </a:lnTo>
                    <a:lnTo>
                      <a:pt x="12334" y="0"/>
                    </a:lnTo>
                    <a:lnTo>
                      <a:pt x="19930" y="2881"/>
                    </a:lnTo>
                    <a:lnTo>
                      <a:pt x="21600" y="12126"/>
                    </a:lnTo>
                    <a:lnTo>
                      <a:pt x="10800" y="21600"/>
                    </a:lnTo>
                    <a:cubicBezTo>
                      <a:pt x="10800" y="21600"/>
                      <a:pt x="9127" y="12126"/>
                      <a:pt x="9127" y="12126"/>
                    </a:cubicBezTo>
                    <a:close/>
                  </a:path>
                </a:pathLst>
              </a:custGeom>
              <a:noFill/>
              <a:ln w="38100" cap="flat">
                <a:solidFill>
                  <a:srgbClr val="1F4E79"/>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sp>
            <p:nvSpPr>
              <p:cNvPr id="31" name="Shape 57"/>
              <p:cNvSpPr/>
              <p:nvPr/>
            </p:nvSpPr>
            <p:spPr>
              <a:xfrm>
                <a:off x="165100" y="0"/>
                <a:ext cx="638040" cy="66196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4432" y="18069"/>
                      <a:pt x="0" y="21600"/>
                    </a:cubicBezTo>
                  </a:path>
                </a:pathLst>
              </a:custGeom>
              <a:noFill/>
              <a:ln w="38100" cap="flat">
                <a:solidFill>
                  <a:srgbClr val="1F4E79"/>
                </a:solidFill>
                <a:prstDash val="solid"/>
                <a:miter lim="400000"/>
              </a:ln>
              <a:effectLst/>
            </p:spPr>
            <p:txBody>
              <a:bodyPr wrap="square" lIns="38100" tIns="38100" rIns="38100" bIns="38100" numCol="1" anchor="ctr">
                <a:noAutofit/>
              </a:bodyPr>
              <a:lstStyle/>
              <a:p>
                <a:pPr defTabSz="457200">
                  <a:defRPr sz="3000">
                    <a:solidFill>
                      <a:srgbClr val="FFFFFF"/>
                    </a:solidFill>
                    <a:effectLst>
                      <a:outerShdw blurRad="38100" dist="12700" dir="5400000" rotWithShape="0">
                        <a:srgbClr val="000000">
                          <a:alpha val="50000"/>
                        </a:srgbClr>
                      </a:outerShdw>
                    </a:effectLst>
                  </a:defRPr>
                </a:pPr>
              </a:p>
            </p:txBody>
          </p:sp>
        </p:grpSp>
      </p:grpSp>
      <p:sp>
        <p:nvSpPr>
          <p:cNvPr id="37" name="文本框 36"/>
          <p:cNvSpPr txBox="1"/>
          <p:nvPr/>
        </p:nvSpPr>
        <p:spPr>
          <a:xfrm>
            <a:off x="6617670" y="2076081"/>
            <a:ext cx="1468271" cy="523220"/>
          </a:xfrm>
          <a:prstGeom prst="rect">
            <a:avLst/>
          </a:prstGeom>
          <a:noFill/>
        </p:spPr>
        <p:txBody>
          <a:bodyPr wrap="square" rtlCol="0">
            <a:spAutoFit/>
          </a:bodyPr>
          <a:lstStyle/>
          <a:p>
            <a:r>
              <a:rPr lang="zh-CN" altLang="en-US" sz="2800" b="1" spc="-300" dirty="0">
                <a:solidFill>
                  <a:srgbClr val="1F4E79"/>
                </a:solidFill>
                <a:latin typeface="方正静蕾简体" panose="02000000000000000000" pitchFamily="2" charset="-122"/>
                <a:ea typeface="方正静蕾简体" panose="02000000000000000000" pitchFamily="2" charset="-122"/>
              </a:rPr>
              <a:t>这</a:t>
            </a:r>
            <a:r>
              <a:rPr lang="zh-CN" altLang="en-US" sz="2800" b="1" spc="-300" dirty="0" smtClean="0">
                <a:solidFill>
                  <a:srgbClr val="1F4E79"/>
                </a:solidFill>
                <a:latin typeface="方正静蕾简体" panose="02000000000000000000" pitchFamily="2" charset="-122"/>
                <a:ea typeface="方正静蕾简体" panose="02000000000000000000" pitchFamily="2" charset="-122"/>
              </a:rPr>
              <a:t>是文字</a:t>
            </a:r>
            <a:endParaRPr lang="zh-CN" altLang="en-US" sz="2800" b="1" spc="-300" dirty="0">
              <a:solidFill>
                <a:srgbClr val="1F4E79"/>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6617670" y="2750545"/>
            <a:ext cx="3407290" cy="678455"/>
          </a:xfrm>
          <a:prstGeom prst="rect">
            <a:avLst/>
          </a:prstGeom>
          <a:noFill/>
        </p:spPr>
        <p:txBody>
          <a:bodyPr wrap="square" rtlCol="0">
            <a:spAutoFit/>
          </a:bodyPr>
          <a:lstStyle/>
          <a:p>
            <a:pPr>
              <a:lnSpc>
                <a:spcPct val="125000"/>
              </a:lnSpc>
            </a:pP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rgbClr val="1F4E79"/>
                </a:solidFill>
                <a:latin typeface="华文细黑" panose="02010600040101010101" pitchFamily="2" charset="-122"/>
                <a:ea typeface="华文细黑" panose="02010600040101010101" pitchFamily="2" charset="-122"/>
              </a:rPr>
              <a:t>输入</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41" name="任意多边形 40"/>
          <p:cNvSpPr/>
          <p:nvPr/>
        </p:nvSpPr>
        <p:spPr>
          <a:xfrm>
            <a:off x="6716146" y="26641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1F4E79"/>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
        <p:nvSpPr>
          <p:cNvPr id="42" name="文本框 41"/>
          <p:cNvSpPr txBox="1"/>
          <p:nvPr/>
        </p:nvSpPr>
        <p:spPr>
          <a:xfrm>
            <a:off x="6617670" y="3900831"/>
            <a:ext cx="1468271" cy="523220"/>
          </a:xfrm>
          <a:prstGeom prst="rect">
            <a:avLst/>
          </a:prstGeom>
          <a:noFill/>
        </p:spPr>
        <p:txBody>
          <a:bodyPr wrap="square" rtlCol="0">
            <a:spAutoFit/>
          </a:bodyPr>
          <a:lstStyle/>
          <a:p>
            <a:r>
              <a:rPr lang="zh-CN" altLang="en-US" sz="2800" b="1" spc="-300" dirty="0">
                <a:solidFill>
                  <a:srgbClr val="1F4E79"/>
                </a:solidFill>
                <a:latin typeface="方正静蕾简体" panose="02000000000000000000" pitchFamily="2" charset="-122"/>
                <a:ea typeface="方正静蕾简体" panose="02000000000000000000" pitchFamily="2" charset="-122"/>
              </a:rPr>
              <a:t>这</a:t>
            </a:r>
            <a:r>
              <a:rPr lang="zh-CN" altLang="en-US" sz="2800" b="1" spc="-300" dirty="0" smtClean="0">
                <a:solidFill>
                  <a:srgbClr val="1F4E79"/>
                </a:solidFill>
                <a:latin typeface="方正静蕾简体" panose="02000000000000000000" pitchFamily="2" charset="-122"/>
                <a:ea typeface="方正静蕾简体" panose="02000000000000000000" pitchFamily="2" charset="-122"/>
              </a:rPr>
              <a:t>是文字</a:t>
            </a:r>
            <a:endParaRPr lang="zh-CN" altLang="en-US" sz="2800" b="1" spc="-300" dirty="0">
              <a:solidFill>
                <a:srgbClr val="1F4E79"/>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6617670" y="4575295"/>
            <a:ext cx="3407290" cy="678455"/>
          </a:xfrm>
          <a:prstGeom prst="rect">
            <a:avLst/>
          </a:prstGeom>
          <a:noFill/>
        </p:spPr>
        <p:txBody>
          <a:bodyPr wrap="square" rtlCol="0">
            <a:spAutoFit/>
          </a:bodyPr>
          <a:lstStyle/>
          <a:p>
            <a:pPr>
              <a:lnSpc>
                <a:spcPct val="125000"/>
              </a:lnSpc>
            </a:pP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rgbClr val="1F4E79"/>
                </a:solidFill>
                <a:latin typeface="华文细黑" panose="02010600040101010101" pitchFamily="2" charset="-122"/>
                <a:ea typeface="华文细黑" panose="02010600040101010101" pitchFamily="2" charset="-122"/>
              </a:rPr>
              <a:t>输入</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44" name="任意多边形 43"/>
          <p:cNvSpPr/>
          <p:nvPr/>
        </p:nvSpPr>
        <p:spPr>
          <a:xfrm>
            <a:off x="6716146" y="448889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rgbClr val="1F4E79"/>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1766000" y="120561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4"/>
          <p:cNvGrpSpPr>
            <a:grpSpLocks noChangeAspect="1"/>
          </p:cNvGrpSpPr>
          <p:nvPr/>
        </p:nvGrpSpPr>
        <p:grpSpPr bwMode="auto">
          <a:xfrm>
            <a:off x="3890487" y="1216442"/>
            <a:ext cx="4411026" cy="4425115"/>
            <a:chOff x="2905" y="1068"/>
            <a:chExt cx="1878" cy="1884"/>
          </a:xfrm>
          <a:solidFill>
            <a:srgbClr val="1F4E79"/>
          </a:solidFill>
        </p:grpSpPr>
        <p:sp>
          <p:nvSpPr>
            <p:cNvPr id="5" name="Freeform 5"/>
            <p:cNvSpPr>
              <a:spLocks noEditPoints="1"/>
            </p:cNvSpPr>
            <p:nvPr/>
          </p:nvSpPr>
          <p:spPr bwMode="auto">
            <a:xfrm>
              <a:off x="2905" y="1068"/>
              <a:ext cx="1878" cy="1884"/>
            </a:xfrm>
            <a:custGeom>
              <a:avLst/>
              <a:gdLst>
                <a:gd name="T0" fmla="*/ 139 w 689"/>
                <a:gd name="T1" fmla="*/ 95 h 691"/>
                <a:gd name="T2" fmla="*/ 234 w 689"/>
                <a:gd name="T3" fmla="*/ 669 h 691"/>
                <a:gd name="T4" fmla="*/ 241 w 689"/>
                <a:gd name="T5" fmla="*/ 670 h 691"/>
                <a:gd name="T6" fmla="*/ 319 w 689"/>
                <a:gd name="T7" fmla="*/ 669 h 691"/>
                <a:gd name="T8" fmla="*/ 275 w 689"/>
                <a:gd name="T9" fmla="*/ 588 h 691"/>
                <a:gd name="T10" fmla="*/ 173 w 689"/>
                <a:gd name="T11" fmla="*/ 184 h 691"/>
                <a:gd name="T12" fmla="*/ 564 w 689"/>
                <a:gd name="T13" fmla="*/ 253 h 691"/>
                <a:gd name="T14" fmla="*/ 477 w 689"/>
                <a:gd name="T15" fmla="*/ 559 h 691"/>
                <a:gd name="T16" fmla="*/ 451 w 689"/>
                <a:gd name="T17" fmla="*/ 559 h 691"/>
                <a:gd name="T18" fmla="*/ 437 w 689"/>
                <a:gd name="T19" fmla="*/ 560 h 691"/>
                <a:gd name="T20" fmla="*/ 419 w 689"/>
                <a:gd name="T21" fmla="*/ 588 h 691"/>
                <a:gd name="T22" fmla="*/ 387 w 689"/>
                <a:gd name="T23" fmla="*/ 604 h 691"/>
                <a:gd name="T24" fmla="*/ 466 w 689"/>
                <a:gd name="T25" fmla="*/ 665 h 691"/>
                <a:gd name="T26" fmla="*/ 498 w 689"/>
                <a:gd name="T27" fmla="*/ 654 h 691"/>
                <a:gd name="T28" fmla="*/ 516 w 689"/>
                <a:gd name="T29" fmla="*/ 637 h 691"/>
                <a:gd name="T30" fmla="*/ 330 w 689"/>
                <a:gd name="T31" fmla="*/ 626 h 691"/>
                <a:gd name="T32" fmla="*/ 317 w 689"/>
                <a:gd name="T33" fmla="*/ 664 h 691"/>
                <a:gd name="T34" fmla="*/ 276 w 689"/>
                <a:gd name="T35" fmla="*/ 595 h 691"/>
                <a:gd name="T36" fmla="*/ 314 w 689"/>
                <a:gd name="T37" fmla="*/ 665 h 691"/>
                <a:gd name="T38" fmla="*/ 240 w 689"/>
                <a:gd name="T39" fmla="*/ 651 h 691"/>
                <a:gd name="T40" fmla="*/ 256 w 689"/>
                <a:gd name="T41" fmla="*/ 642 h 691"/>
                <a:gd name="T42" fmla="*/ 267 w 689"/>
                <a:gd name="T43" fmla="*/ 614 h 691"/>
                <a:gd name="T44" fmla="*/ 402 w 689"/>
                <a:gd name="T45" fmla="*/ 662 h 691"/>
                <a:gd name="T46" fmla="*/ 419 w 689"/>
                <a:gd name="T47" fmla="*/ 592 h 691"/>
                <a:gd name="T48" fmla="*/ 402 w 689"/>
                <a:gd name="T49" fmla="*/ 662 h 691"/>
                <a:gd name="T50" fmla="*/ 497 w 689"/>
                <a:gd name="T51" fmla="*/ 648 h 691"/>
                <a:gd name="T52" fmla="*/ 493 w 689"/>
                <a:gd name="T53" fmla="*/ 648 h 691"/>
                <a:gd name="T54" fmla="*/ 484 w 689"/>
                <a:gd name="T55" fmla="*/ 658 h 691"/>
                <a:gd name="T56" fmla="*/ 481 w 689"/>
                <a:gd name="T57" fmla="*/ 654 h 691"/>
                <a:gd name="T58" fmla="*/ 462 w 689"/>
                <a:gd name="T59" fmla="*/ 656 h 691"/>
                <a:gd name="T60" fmla="*/ 428 w 689"/>
                <a:gd name="T61" fmla="*/ 599 h 691"/>
                <a:gd name="T62" fmla="*/ 435 w 689"/>
                <a:gd name="T63" fmla="*/ 573 h 691"/>
                <a:gd name="T64" fmla="*/ 439 w 689"/>
                <a:gd name="T65" fmla="*/ 566 h 691"/>
                <a:gd name="T66" fmla="*/ 453 w 689"/>
                <a:gd name="T67" fmla="*/ 567 h 691"/>
                <a:gd name="T68" fmla="*/ 460 w 689"/>
                <a:gd name="T69" fmla="*/ 556 h 691"/>
                <a:gd name="T70" fmla="*/ 469 w 689"/>
                <a:gd name="T71" fmla="*/ 564 h 691"/>
                <a:gd name="T72" fmla="*/ 509 w 689"/>
                <a:gd name="T73" fmla="*/ 636 h 691"/>
                <a:gd name="T74" fmla="*/ 509 w 689"/>
                <a:gd name="T75" fmla="*/ 650 h 691"/>
                <a:gd name="T76" fmla="*/ 487 w 689"/>
                <a:gd name="T77" fmla="*/ 602 h 691"/>
                <a:gd name="T78" fmla="*/ 583 w 689"/>
                <a:gd name="T79" fmla="*/ 283 h 691"/>
                <a:gd name="T80" fmla="*/ 320 w 689"/>
                <a:gd name="T81" fmla="*/ 111 h 691"/>
                <a:gd name="T82" fmla="*/ 267 w 689"/>
                <a:gd name="T83" fmla="*/ 590 h 691"/>
                <a:gd name="T84" fmla="*/ 245 w 689"/>
                <a:gd name="T85" fmla="*/ 623 h 691"/>
                <a:gd name="T86" fmla="*/ 234 w 689"/>
                <a:gd name="T87" fmla="*/ 664 h 691"/>
                <a:gd name="T88" fmla="*/ 455 w 689"/>
                <a:gd name="T89" fmla="*/ 47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9" h="691">
                  <a:moveTo>
                    <a:pt x="677" y="350"/>
                  </a:moveTo>
                  <a:cubicBezTo>
                    <a:pt x="675" y="228"/>
                    <a:pt x="606" y="114"/>
                    <a:pt x="496" y="59"/>
                  </a:cubicBezTo>
                  <a:cubicBezTo>
                    <a:pt x="382" y="0"/>
                    <a:pt x="239" y="14"/>
                    <a:pt x="139" y="95"/>
                  </a:cubicBezTo>
                  <a:cubicBezTo>
                    <a:pt x="52" y="165"/>
                    <a:pt x="3" y="282"/>
                    <a:pt x="16" y="394"/>
                  </a:cubicBezTo>
                  <a:cubicBezTo>
                    <a:pt x="31" y="514"/>
                    <a:pt x="118" y="627"/>
                    <a:pt x="233" y="667"/>
                  </a:cubicBezTo>
                  <a:cubicBezTo>
                    <a:pt x="233" y="668"/>
                    <a:pt x="234" y="669"/>
                    <a:pt x="234" y="669"/>
                  </a:cubicBezTo>
                  <a:cubicBezTo>
                    <a:pt x="235" y="669"/>
                    <a:pt x="236" y="669"/>
                    <a:pt x="237" y="670"/>
                  </a:cubicBezTo>
                  <a:cubicBezTo>
                    <a:pt x="238" y="670"/>
                    <a:pt x="238" y="671"/>
                    <a:pt x="239" y="671"/>
                  </a:cubicBezTo>
                  <a:cubicBezTo>
                    <a:pt x="239" y="672"/>
                    <a:pt x="241" y="671"/>
                    <a:pt x="241" y="670"/>
                  </a:cubicBezTo>
                  <a:cubicBezTo>
                    <a:pt x="264" y="675"/>
                    <a:pt x="289" y="673"/>
                    <a:pt x="312" y="670"/>
                  </a:cubicBezTo>
                  <a:cubicBezTo>
                    <a:pt x="313" y="670"/>
                    <a:pt x="315" y="670"/>
                    <a:pt x="316" y="670"/>
                  </a:cubicBezTo>
                  <a:cubicBezTo>
                    <a:pt x="317" y="671"/>
                    <a:pt x="318" y="670"/>
                    <a:pt x="319" y="669"/>
                  </a:cubicBezTo>
                  <a:cubicBezTo>
                    <a:pt x="336" y="668"/>
                    <a:pt x="358" y="667"/>
                    <a:pt x="371" y="656"/>
                  </a:cubicBezTo>
                  <a:cubicBezTo>
                    <a:pt x="372" y="655"/>
                    <a:pt x="371" y="653"/>
                    <a:pt x="371" y="652"/>
                  </a:cubicBezTo>
                  <a:cubicBezTo>
                    <a:pt x="345" y="622"/>
                    <a:pt x="305" y="612"/>
                    <a:pt x="275" y="588"/>
                  </a:cubicBezTo>
                  <a:cubicBezTo>
                    <a:pt x="274" y="587"/>
                    <a:pt x="273" y="587"/>
                    <a:pt x="272" y="588"/>
                  </a:cubicBezTo>
                  <a:cubicBezTo>
                    <a:pt x="196" y="562"/>
                    <a:pt x="135" y="506"/>
                    <a:pt x="113" y="428"/>
                  </a:cubicBezTo>
                  <a:cubicBezTo>
                    <a:pt x="89" y="344"/>
                    <a:pt x="112" y="247"/>
                    <a:pt x="173" y="184"/>
                  </a:cubicBezTo>
                  <a:cubicBezTo>
                    <a:pt x="233" y="122"/>
                    <a:pt x="337" y="100"/>
                    <a:pt x="419" y="125"/>
                  </a:cubicBezTo>
                  <a:cubicBezTo>
                    <a:pt x="462" y="138"/>
                    <a:pt x="496" y="165"/>
                    <a:pt x="525" y="199"/>
                  </a:cubicBezTo>
                  <a:cubicBezTo>
                    <a:pt x="539" y="216"/>
                    <a:pt x="553" y="233"/>
                    <a:pt x="564" y="253"/>
                  </a:cubicBezTo>
                  <a:cubicBezTo>
                    <a:pt x="577" y="275"/>
                    <a:pt x="581" y="298"/>
                    <a:pt x="583" y="324"/>
                  </a:cubicBezTo>
                  <a:cubicBezTo>
                    <a:pt x="586" y="373"/>
                    <a:pt x="581" y="420"/>
                    <a:pt x="559" y="465"/>
                  </a:cubicBezTo>
                  <a:cubicBezTo>
                    <a:pt x="540" y="503"/>
                    <a:pt x="512" y="535"/>
                    <a:pt x="477" y="559"/>
                  </a:cubicBezTo>
                  <a:cubicBezTo>
                    <a:pt x="477" y="558"/>
                    <a:pt x="477" y="558"/>
                    <a:pt x="476" y="558"/>
                  </a:cubicBezTo>
                  <a:cubicBezTo>
                    <a:pt x="471" y="553"/>
                    <a:pt x="463" y="548"/>
                    <a:pt x="456" y="552"/>
                  </a:cubicBezTo>
                  <a:cubicBezTo>
                    <a:pt x="454" y="554"/>
                    <a:pt x="452" y="556"/>
                    <a:pt x="451" y="559"/>
                  </a:cubicBezTo>
                  <a:cubicBezTo>
                    <a:pt x="450" y="559"/>
                    <a:pt x="450" y="558"/>
                    <a:pt x="449" y="558"/>
                  </a:cubicBezTo>
                  <a:cubicBezTo>
                    <a:pt x="448" y="558"/>
                    <a:pt x="447" y="557"/>
                    <a:pt x="445" y="557"/>
                  </a:cubicBezTo>
                  <a:cubicBezTo>
                    <a:pt x="442" y="557"/>
                    <a:pt x="440" y="558"/>
                    <a:pt x="437" y="560"/>
                  </a:cubicBezTo>
                  <a:cubicBezTo>
                    <a:pt x="435" y="561"/>
                    <a:pt x="434" y="564"/>
                    <a:pt x="434" y="567"/>
                  </a:cubicBezTo>
                  <a:cubicBezTo>
                    <a:pt x="429" y="565"/>
                    <a:pt x="423" y="568"/>
                    <a:pt x="420" y="573"/>
                  </a:cubicBezTo>
                  <a:cubicBezTo>
                    <a:pt x="418" y="577"/>
                    <a:pt x="417" y="583"/>
                    <a:pt x="419" y="588"/>
                  </a:cubicBezTo>
                  <a:cubicBezTo>
                    <a:pt x="414" y="591"/>
                    <a:pt x="409" y="593"/>
                    <a:pt x="405" y="595"/>
                  </a:cubicBezTo>
                  <a:cubicBezTo>
                    <a:pt x="399" y="597"/>
                    <a:pt x="393" y="598"/>
                    <a:pt x="388" y="600"/>
                  </a:cubicBezTo>
                  <a:cubicBezTo>
                    <a:pt x="386" y="601"/>
                    <a:pt x="386" y="603"/>
                    <a:pt x="387" y="604"/>
                  </a:cubicBezTo>
                  <a:cubicBezTo>
                    <a:pt x="379" y="609"/>
                    <a:pt x="394" y="658"/>
                    <a:pt x="397" y="663"/>
                  </a:cubicBezTo>
                  <a:cubicBezTo>
                    <a:pt x="411" y="691"/>
                    <a:pt x="441" y="675"/>
                    <a:pt x="461" y="661"/>
                  </a:cubicBezTo>
                  <a:cubicBezTo>
                    <a:pt x="463" y="663"/>
                    <a:pt x="465" y="664"/>
                    <a:pt x="466" y="665"/>
                  </a:cubicBezTo>
                  <a:cubicBezTo>
                    <a:pt x="473" y="669"/>
                    <a:pt x="485" y="669"/>
                    <a:pt x="485" y="661"/>
                  </a:cubicBezTo>
                  <a:cubicBezTo>
                    <a:pt x="487" y="663"/>
                    <a:pt x="491" y="663"/>
                    <a:pt x="493" y="661"/>
                  </a:cubicBezTo>
                  <a:cubicBezTo>
                    <a:pt x="496" y="660"/>
                    <a:pt x="497" y="657"/>
                    <a:pt x="498" y="654"/>
                  </a:cubicBezTo>
                  <a:cubicBezTo>
                    <a:pt x="498" y="654"/>
                    <a:pt x="498" y="654"/>
                    <a:pt x="498" y="653"/>
                  </a:cubicBezTo>
                  <a:cubicBezTo>
                    <a:pt x="501" y="656"/>
                    <a:pt x="506" y="656"/>
                    <a:pt x="509" y="655"/>
                  </a:cubicBezTo>
                  <a:cubicBezTo>
                    <a:pt x="515" y="652"/>
                    <a:pt x="519" y="643"/>
                    <a:pt x="516" y="637"/>
                  </a:cubicBezTo>
                  <a:cubicBezTo>
                    <a:pt x="616" y="578"/>
                    <a:pt x="679" y="467"/>
                    <a:pt x="677" y="350"/>
                  </a:cubicBezTo>
                  <a:close/>
                  <a:moveTo>
                    <a:pt x="329" y="629"/>
                  </a:moveTo>
                  <a:cubicBezTo>
                    <a:pt x="330" y="629"/>
                    <a:pt x="330" y="627"/>
                    <a:pt x="330" y="626"/>
                  </a:cubicBezTo>
                  <a:cubicBezTo>
                    <a:pt x="343" y="634"/>
                    <a:pt x="355" y="642"/>
                    <a:pt x="365" y="653"/>
                  </a:cubicBezTo>
                  <a:cubicBezTo>
                    <a:pt x="356" y="660"/>
                    <a:pt x="345" y="660"/>
                    <a:pt x="335" y="662"/>
                  </a:cubicBezTo>
                  <a:cubicBezTo>
                    <a:pt x="329" y="663"/>
                    <a:pt x="323" y="663"/>
                    <a:pt x="317" y="664"/>
                  </a:cubicBezTo>
                  <a:cubicBezTo>
                    <a:pt x="314" y="651"/>
                    <a:pt x="319" y="638"/>
                    <a:pt x="329" y="629"/>
                  </a:cubicBezTo>
                  <a:close/>
                  <a:moveTo>
                    <a:pt x="274" y="595"/>
                  </a:moveTo>
                  <a:cubicBezTo>
                    <a:pt x="275" y="595"/>
                    <a:pt x="276" y="595"/>
                    <a:pt x="276" y="595"/>
                  </a:cubicBezTo>
                  <a:cubicBezTo>
                    <a:pt x="292" y="607"/>
                    <a:pt x="310" y="615"/>
                    <a:pt x="327" y="625"/>
                  </a:cubicBezTo>
                  <a:cubicBezTo>
                    <a:pt x="327" y="625"/>
                    <a:pt x="327" y="625"/>
                    <a:pt x="326" y="625"/>
                  </a:cubicBezTo>
                  <a:cubicBezTo>
                    <a:pt x="313" y="634"/>
                    <a:pt x="309" y="651"/>
                    <a:pt x="314" y="665"/>
                  </a:cubicBezTo>
                  <a:cubicBezTo>
                    <a:pt x="309" y="665"/>
                    <a:pt x="304" y="666"/>
                    <a:pt x="299" y="666"/>
                  </a:cubicBezTo>
                  <a:cubicBezTo>
                    <a:pt x="279" y="668"/>
                    <a:pt x="259" y="667"/>
                    <a:pt x="238" y="666"/>
                  </a:cubicBezTo>
                  <a:cubicBezTo>
                    <a:pt x="236" y="661"/>
                    <a:pt x="236" y="655"/>
                    <a:pt x="240" y="651"/>
                  </a:cubicBezTo>
                  <a:cubicBezTo>
                    <a:pt x="244" y="646"/>
                    <a:pt x="249" y="646"/>
                    <a:pt x="255" y="646"/>
                  </a:cubicBezTo>
                  <a:cubicBezTo>
                    <a:pt x="256" y="645"/>
                    <a:pt x="256" y="645"/>
                    <a:pt x="256" y="644"/>
                  </a:cubicBezTo>
                  <a:cubicBezTo>
                    <a:pt x="257" y="643"/>
                    <a:pt x="256" y="642"/>
                    <a:pt x="256" y="642"/>
                  </a:cubicBezTo>
                  <a:cubicBezTo>
                    <a:pt x="251" y="638"/>
                    <a:pt x="247" y="631"/>
                    <a:pt x="250" y="625"/>
                  </a:cubicBezTo>
                  <a:cubicBezTo>
                    <a:pt x="253" y="619"/>
                    <a:pt x="259" y="617"/>
                    <a:pt x="266" y="618"/>
                  </a:cubicBezTo>
                  <a:cubicBezTo>
                    <a:pt x="268" y="619"/>
                    <a:pt x="270" y="615"/>
                    <a:pt x="267" y="614"/>
                  </a:cubicBezTo>
                  <a:cubicBezTo>
                    <a:pt x="267" y="614"/>
                    <a:pt x="266" y="613"/>
                    <a:pt x="265" y="613"/>
                  </a:cubicBezTo>
                  <a:cubicBezTo>
                    <a:pt x="257" y="606"/>
                    <a:pt x="263" y="592"/>
                    <a:pt x="274" y="595"/>
                  </a:cubicBezTo>
                  <a:close/>
                  <a:moveTo>
                    <a:pt x="402" y="662"/>
                  </a:moveTo>
                  <a:cubicBezTo>
                    <a:pt x="400" y="657"/>
                    <a:pt x="382" y="607"/>
                    <a:pt x="390" y="606"/>
                  </a:cubicBezTo>
                  <a:cubicBezTo>
                    <a:pt x="390" y="605"/>
                    <a:pt x="390" y="605"/>
                    <a:pt x="390" y="605"/>
                  </a:cubicBezTo>
                  <a:cubicBezTo>
                    <a:pt x="400" y="604"/>
                    <a:pt x="411" y="599"/>
                    <a:pt x="419" y="592"/>
                  </a:cubicBezTo>
                  <a:cubicBezTo>
                    <a:pt x="422" y="604"/>
                    <a:pt x="428" y="616"/>
                    <a:pt x="432" y="623"/>
                  </a:cubicBezTo>
                  <a:cubicBezTo>
                    <a:pt x="438" y="635"/>
                    <a:pt x="446" y="648"/>
                    <a:pt x="457" y="658"/>
                  </a:cubicBezTo>
                  <a:cubicBezTo>
                    <a:pt x="441" y="669"/>
                    <a:pt x="414" y="684"/>
                    <a:pt x="402" y="662"/>
                  </a:cubicBezTo>
                  <a:close/>
                  <a:moveTo>
                    <a:pt x="509" y="650"/>
                  </a:moveTo>
                  <a:cubicBezTo>
                    <a:pt x="505" y="653"/>
                    <a:pt x="500" y="652"/>
                    <a:pt x="497" y="649"/>
                  </a:cubicBezTo>
                  <a:cubicBezTo>
                    <a:pt x="497" y="648"/>
                    <a:pt x="497" y="648"/>
                    <a:pt x="497" y="648"/>
                  </a:cubicBezTo>
                  <a:cubicBezTo>
                    <a:pt x="497" y="647"/>
                    <a:pt x="496" y="647"/>
                    <a:pt x="496" y="647"/>
                  </a:cubicBezTo>
                  <a:cubicBezTo>
                    <a:pt x="496" y="646"/>
                    <a:pt x="494" y="646"/>
                    <a:pt x="494" y="647"/>
                  </a:cubicBezTo>
                  <a:cubicBezTo>
                    <a:pt x="494" y="647"/>
                    <a:pt x="493" y="647"/>
                    <a:pt x="493" y="648"/>
                  </a:cubicBezTo>
                  <a:cubicBezTo>
                    <a:pt x="493" y="650"/>
                    <a:pt x="494" y="651"/>
                    <a:pt x="494" y="653"/>
                  </a:cubicBezTo>
                  <a:cubicBezTo>
                    <a:pt x="494" y="655"/>
                    <a:pt x="494" y="657"/>
                    <a:pt x="492" y="658"/>
                  </a:cubicBezTo>
                  <a:cubicBezTo>
                    <a:pt x="490" y="660"/>
                    <a:pt x="487" y="660"/>
                    <a:pt x="484" y="658"/>
                  </a:cubicBezTo>
                  <a:cubicBezTo>
                    <a:pt x="484" y="658"/>
                    <a:pt x="484" y="657"/>
                    <a:pt x="484" y="657"/>
                  </a:cubicBezTo>
                  <a:cubicBezTo>
                    <a:pt x="483" y="656"/>
                    <a:pt x="483" y="656"/>
                    <a:pt x="482" y="656"/>
                  </a:cubicBezTo>
                  <a:cubicBezTo>
                    <a:pt x="482" y="656"/>
                    <a:pt x="482" y="655"/>
                    <a:pt x="481" y="654"/>
                  </a:cubicBezTo>
                  <a:cubicBezTo>
                    <a:pt x="481" y="653"/>
                    <a:pt x="479" y="654"/>
                    <a:pt x="480" y="655"/>
                  </a:cubicBezTo>
                  <a:cubicBezTo>
                    <a:pt x="480" y="656"/>
                    <a:pt x="480" y="657"/>
                    <a:pt x="481" y="658"/>
                  </a:cubicBezTo>
                  <a:cubicBezTo>
                    <a:pt x="482" y="671"/>
                    <a:pt x="464" y="657"/>
                    <a:pt x="462" y="656"/>
                  </a:cubicBezTo>
                  <a:cubicBezTo>
                    <a:pt x="459" y="653"/>
                    <a:pt x="456" y="650"/>
                    <a:pt x="454" y="647"/>
                  </a:cubicBezTo>
                  <a:cubicBezTo>
                    <a:pt x="447" y="640"/>
                    <a:pt x="442" y="632"/>
                    <a:pt x="438" y="624"/>
                  </a:cubicBezTo>
                  <a:cubicBezTo>
                    <a:pt x="434" y="616"/>
                    <a:pt x="431" y="608"/>
                    <a:pt x="428" y="599"/>
                  </a:cubicBezTo>
                  <a:cubicBezTo>
                    <a:pt x="427" y="596"/>
                    <a:pt x="425" y="592"/>
                    <a:pt x="424" y="588"/>
                  </a:cubicBezTo>
                  <a:cubicBezTo>
                    <a:pt x="424" y="586"/>
                    <a:pt x="423" y="583"/>
                    <a:pt x="423" y="580"/>
                  </a:cubicBezTo>
                  <a:cubicBezTo>
                    <a:pt x="425" y="571"/>
                    <a:pt x="429" y="569"/>
                    <a:pt x="435" y="573"/>
                  </a:cubicBezTo>
                  <a:cubicBezTo>
                    <a:pt x="436" y="573"/>
                    <a:pt x="436" y="574"/>
                    <a:pt x="437" y="574"/>
                  </a:cubicBezTo>
                  <a:cubicBezTo>
                    <a:pt x="438" y="575"/>
                    <a:pt x="439" y="574"/>
                    <a:pt x="439" y="572"/>
                  </a:cubicBezTo>
                  <a:cubicBezTo>
                    <a:pt x="439" y="570"/>
                    <a:pt x="438" y="568"/>
                    <a:pt x="439" y="566"/>
                  </a:cubicBezTo>
                  <a:cubicBezTo>
                    <a:pt x="440" y="563"/>
                    <a:pt x="441" y="562"/>
                    <a:pt x="444" y="562"/>
                  </a:cubicBezTo>
                  <a:cubicBezTo>
                    <a:pt x="446" y="561"/>
                    <a:pt x="448" y="563"/>
                    <a:pt x="450" y="563"/>
                  </a:cubicBezTo>
                  <a:cubicBezTo>
                    <a:pt x="450" y="565"/>
                    <a:pt x="451" y="566"/>
                    <a:pt x="453" y="567"/>
                  </a:cubicBezTo>
                  <a:cubicBezTo>
                    <a:pt x="454" y="568"/>
                    <a:pt x="455" y="567"/>
                    <a:pt x="455" y="566"/>
                  </a:cubicBezTo>
                  <a:cubicBezTo>
                    <a:pt x="455" y="564"/>
                    <a:pt x="455" y="562"/>
                    <a:pt x="455" y="561"/>
                  </a:cubicBezTo>
                  <a:cubicBezTo>
                    <a:pt x="456" y="559"/>
                    <a:pt x="458" y="557"/>
                    <a:pt x="460" y="556"/>
                  </a:cubicBezTo>
                  <a:cubicBezTo>
                    <a:pt x="465" y="554"/>
                    <a:pt x="470" y="558"/>
                    <a:pt x="474" y="560"/>
                  </a:cubicBezTo>
                  <a:cubicBezTo>
                    <a:pt x="472" y="561"/>
                    <a:pt x="471" y="562"/>
                    <a:pt x="469" y="563"/>
                  </a:cubicBezTo>
                  <a:cubicBezTo>
                    <a:pt x="469" y="563"/>
                    <a:pt x="469" y="563"/>
                    <a:pt x="469" y="564"/>
                  </a:cubicBezTo>
                  <a:cubicBezTo>
                    <a:pt x="468" y="564"/>
                    <a:pt x="468" y="565"/>
                    <a:pt x="468" y="566"/>
                  </a:cubicBezTo>
                  <a:cubicBezTo>
                    <a:pt x="473" y="591"/>
                    <a:pt x="488" y="620"/>
                    <a:pt x="509" y="636"/>
                  </a:cubicBezTo>
                  <a:cubicBezTo>
                    <a:pt x="509" y="636"/>
                    <a:pt x="509" y="636"/>
                    <a:pt x="509" y="636"/>
                  </a:cubicBezTo>
                  <a:cubicBezTo>
                    <a:pt x="508" y="638"/>
                    <a:pt x="510" y="641"/>
                    <a:pt x="512" y="640"/>
                  </a:cubicBezTo>
                  <a:cubicBezTo>
                    <a:pt x="512" y="640"/>
                    <a:pt x="512" y="640"/>
                    <a:pt x="512" y="640"/>
                  </a:cubicBezTo>
                  <a:cubicBezTo>
                    <a:pt x="512" y="644"/>
                    <a:pt x="513" y="648"/>
                    <a:pt x="509" y="650"/>
                  </a:cubicBezTo>
                  <a:close/>
                  <a:moveTo>
                    <a:pt x="512" y="634"/>
                  </a:moveTo>
                  <a:cubicBezTo>
                    <a:pt x="512" y="634"/>
                    <a:pt x="512" y="634"/>
                    <a:pt x="512" y="634"/>
                  </a:cubicBezTo>
                  <a:cubicBezTo>
                    <a:pt x="503" y="623"/>
                    <a:pt x="494" y="613"/>
                    <a:pt x="487" y="602"/>
                  </a:cubicBezTo>
                  <a:cubicBezTo>
                    <a:pt x="481" y="591"/>
                    <a:pt x="477" y="580"/>
                    <a:pt x="473" y="568"/>
                  </a:cubicBezTo>
                  <a:cubicBezTo>
                    <a:pt x="544" y="524"/>
                    <a:pt x="589" y="445"/>
                    <a:pt x="589" y="360"/>
                  </a:cubicBezTo>
                  <a:cubicBezTo>
                    <a:pt x="589" y="335"/>
                    <a:pt x="590" y="308"/>
                    <a:pt x="583" y="283"/>
                  </a:cubicBezTo>
                  <a:cubicBezTo>
                    <a:pt x="578" y="261"/>
                    <a:pt x="565" y="242"/>
                    <a:pt x="551" y="223"/>
                  </a:cubicBezTo>
                  <a:cubicBezTo>
                    <a:pt x="525" y="188"/>
                    <a:pt x="494" y="153"/>
                    <a:pt x="454" y="132"/>
                  </a:cubicBezTo>
                  <a:cubicBezTo>
                    <a:pt x="413" y="111"/>
                    <a:pt x="365" y="106"/>
                    <a:pt x="320" y="111"/>
                  </a:cubicBezTo>
                  <a:cubicBezTo>
                    <a:pt x="276" y="117"/>
                    <a:pt x="229" y="131"/>
                    <a:pt x="193" y="158"/>
                  </a:cubicBezTo>
                  <a:cubicBezTo>
                    <a:pt x="122" y="212"/>
                    <a:pt x="89" y="309"/>
                    <a:pt x="101" y="396"/>
                  </a:cubicBezTo>
                  <a:cubicBezTo>
                    <a:pt x="113" y="483"/>
                    <a:pt x="179" y="569"/>
                    <a:pt x="267" y="590"/>
                  </a:cubicBezTo>
                  <a:cubicBezTo>
                    <a:pt x="262" y="591"/>
                    <a:pt x="258" y="594"/>
                    <a:pt x="257" y="599"/>
                  </a:cubicBezTo>
                  <a:cubicBezTo>
                    <a:pt x="255" y="604"/>
                    <a:pt x="257" y="609"/>
                    <a:pt x="260" y="613"/>
                  </a:cubicBezTo>
                  <a:cubicBezTo>
                    <a:pt x="253" y="613"/>
                    <a:pt x="247" y="617"/>
                    <a:pt x="245" y="623"/>
                  </a:cubicBezTo>
                  <a:cubicBezTo>
                    <a:pt x="243" y="630"/>
                    <a:pt x="244" y="637"/>
                    <a:pt x="249" y="641"/>
                  </a:cubicBezTo>
                  <a:cubicBezTo>
                    <a:pt x="244" y="641"/>
                    <a:pt x="238" y="645"/>
                    <a:pt x="235" y="649"/>
                  </a:cubicBezTo>
                  <a:cubicBezTo>
                    <a:pt x="232" y="653"/>
                    <a:pt x="232" y="659"/>
                    <a:pt x="234" y="664"/>
                  </a:cubicBezTo>
                  <a:cubicBezTo>
                    <a:pt x="133" y="624"/>
                    <a:pt x="55" y="538"/>
                    <a:pt x="28" y="433"/>
                  </a:cubicBezTo>
                  <a:cubicBezTo>
                    <a:pt x="0" y="325"/>
                    <a:pt x="35" y="209"/>
                    <a:pt x="111" y="129"/>
                  </a:cubicBezTo>
                  <a:cubicBezTo>
                    <a:pt x="198" y="37"/>
                    <a:pt x="336" y="4"/>
                    <a:pt x="455" y="47"/>
                  </a:cubicBezTo>
                  <a:cubicBezTo>
                    <a:pt x="567" y="87"/>
                    <a:pt x="650" y="186"/>
                    <a:pt x="668" y="303"/>
                  </a:cubicBezTo>
                  <a:cubicBezTo>
                    <a:pt x="689" y="435"/>
                    <a:pt x="625" y="566"/>
                    <a:pt x="512" y="6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8" y="1466"/>
              <a:ext cx="136" cy="134"/>
            </a:xfrm>
            <a:custGeom>
              <a:avLst/>
              <a:gdLst>
                <a:gd name="T0" fmla="*/ 44 w 50"/>
                <a:gd name="T1" fmla="*/ 23 h 49"/>
                <a:gd name="T2" fmla="*/ 25 w 50"/>
                <a:gd name="T3" fmla="*/ 21 h 49"/>
                <a:gd name="T4" fmla="*/ 19 w 50"/>
                <a:gd name="T5" fmla="*/ 5 h 49"/>
                <a:gd name="T6" fmla="*/ 2 w 50"/>
                <a:gd name="T7" fmla="*/ 15 h 49"/>
                <a:gd name="T8" fmla="*/ 1 w 50"/>
                <a:gd name="T9" fmla="*/ 18 h 49"/>
                <a:gd name="T10" fmla="*/ 34 w 50"/>
                <a:gd name="T11" fmla="*/ 47 h 49"/>
                <a:gd name="T12" fmla="*/ 38 w 50"/>
                <a:gd name="T13" fmla="*/ 45 h 49"/>
                <a:gd name="T14" fmla="*/ 44 w 50"/>
                <a:gd name="T15" fmla="*/ 23 h 49"/>
                <a:gd name="T16" fmla="*/ 14 w 50"/>
                <a:gd name="T17" fmla="*/ 8 h 49"/>
                <a:gd name="T18" fmla="*/ 20 w 50"/>
                <a:gd name="T19" fmla="*/ 15 h 49"/>
                <a:gd name="T20" fmla="*/ 17 w 50"/>
                <a:gd name="T21" fmla="*/ 26 h 49"/>
                <a:gd name="T22" fmla="*/ 5 w 50"/>
                <a:gd name="T23" fmla="*/ 16 h 49"/>
                <a:gd name="T24" fmla="*/ 5 w 50"/>
                <a:gd name="T25" fmla="*/ 15 h 49"/>
                <a:gd name="T26" fmla="*/ 14 w 50"/>
                <a:gd name="T27" fmla="*/ 8 h 49"/>
                <a:gd name="T28" fmla="*/ 35 w 50"/>
                <a:gd name="T29" fmla="*/ 41 h 49"/>
                <a:gd name="T30" fmla="*/ 35 w 50"/>
                <a:gd name="T31" fmla="*/ 42 h 49"/>
                <a:gd name="T32" fmla="*/ 21 w 50"/>
                <a:gd name="T33" fmla="*/ 29 h 49"/>
                <a:gd name="T34" fmla="*/ 34 w 50"/>
                <a:gd name="T35" fmla="*/ 24 h 49"/>
                <a:gd name="T36" fmla="*/ 41 w 50"/>
                <a:gd name="T37" fmla="*/ 32 h 49"/>
                <a:gd name="T38" fmla="*/ 35 w 50"/>
                <a:gd name="T3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9">
                  <a:moveTo>
                    <a:pt x="44" y="23"/>
                  </a:moveTo>
                  <a:cubicBezTo>
                    <a:pt x="38" y="16"/>
                    <a:pt x="31" y="17"/>
                    <a:pt x="25" y="21"/>
                  </a:cubicBezTo>
                  <a:cubicBezTo>
                    <a:pt x="26" y="15"/>
                    <a:pt x="25" y="9"/>
                    <a:pt x="19" y="5"/>
                  </a:cubicBezTo>
                  <a:cubicBezTo>
                    <a:pt x="11" y="0"/>
                    <a:pt x="1" y="6"/>
                    <a:pt x="2" y="15"/>
                  </a:cubicBezTo>
                  <a:cubicBezTo>
                    <a:pt x="1" y="15"/>
                    <a:pt x="0" y="17"/>
                    <a:pt x="1" y="18"/>
                  </a:cubicBezTo>
                  <a:cubicBezTo>
                    <a:pt x="11" y="28"/>
                    <a:pt x="22" y="38"/>
                    <a:pt x="34" y="47"/>
                  </a:cubicBezTo>
                  <a:cubicBezTo>
                    <a:pt x="36" y="49"/>
                    <a:pt x="38" y="47"/>
                    <a:pt x="38" y="45"/>
                  </a:cubicBezTo>
                  <a:cubicBezTo>
                    <a:pt x="47" y="42"/>
                    <a:pt x="50" y="30"/>
                    <a:pt x="44" y="23"/>
                  </a:cubicBezTo>
                  <a:close/>
                  <a:moveTo>
                    <a:pt x="14" y="8"/>
                  </a:moveTo>
                  <a:cubicBezTo>
                    <a:pt x="18" y="9"/>
                    <a:pt x="20" y="11"/>
                    <a:pt x="20" y="15"/>
                  </a:cubicBezTo>
                  <a:cubicBezTo>
                    <a:pt x="21" y="19"/>
                    <a:pt x="20" y="23"/>
                    <a:pt x="17" y="26"/>
                  </a:cubicBezTo>
                  <a:cubicBezTo>
                    <a:pt x="13" y="23"/>
                    <a:pt x="9" y="19"/>
                    <a:pt x="5" y="16"/>
                  </a:cubicBezTo>
                  <a:cubicBezTo>
                    <a:pt x="5" y="16"/>
                    <a:pt x="5" y="15"/>
                    <a:pt x="5" y="15"/>
                  </a:cubicBezTo>
                  <a:cubicBezTo>
                    <a:pt x="8" y="13"/>
                    <a:pt x="11" y="10"/>
                    <a:pt x="14" y="8"/>
                  </a:cubicBezTo>
                  <a:close/>
                  <a:moveTo>
                    <a:pt x="35" y="41"/>
                  </a:moveTo>
                  <a:cubicBezTo>
                    <a:pt x="35" y="41"/>
                    <a:pt x="35" y="41"/>
                    <a:pt x="35" y="42"/>
                  </a:cubicBezTo>
                  <a:cubicBezTo>
                    <a:pt x="30" y="38"/>
                    <a:pt x="25" y="33"/>
                    <a:pt x="21" y="29"/>
                  </a:cubicBezTo>
                  <a:cubicBezTo>
                    <a:pt x="25" y="26"/>
                    <a:pt x="28" y="23"/>
                    <a:pt x="34" y="24"/>
                  </a:cubicBezTo>
                  <a:cubicBezTo>
                    <a:pt x="39" y="24"/>
                    <a:pt x="41" y="27"/>
                    <a:pt x="41" y="32"/>
                  </a:cubicBezTo>
                  <a:cubicBezTo>
                    <a:pt x="41" y="37"/>
                    <a:pt x="39" y="38"/>
                    <a:pt x="3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3262" y="1396"/>
              <a:ext cx="145" cy="144"/>
            </a:xfrm>
            <a:custGeom>
              <a:avLst/>
              <a:gdLst>
                <a:gd name="T0" fmla="*/ 50 w 53"/>
                <a:gd name="T1" fmla="*/ 30 h 53"/>
                <a:gd name="T2" fmla="*/ 5 w 53"/>
                <a:gd name="T3" fmla="*/ 2 h 53"/>
                <a:gd name="T4" fmla="*/ 1 w 53"/>
                <a:gd name="T5" fmla="*/ 6 h 53"/>
                <a:gd name="T6" fmla="*/ 23 w 53"/>
                <a:gd name="T7" fmla="*/ 51 h 53"/>
                <a:gd name="T8" fmla="*/ 27 w 53"/>
                <a:gd name="T9" fmla="*/ 49 h 53"/>
                <a:gd name="T10" fmla="*/ 22 w 53"/>
                <a:gd name="T11" fmla="*/ 36 h 53"/>
                <a:gd name="T12" fmla="*/ 35 w 53"/>
                <a:gd name="T13" fmla="*/ 27 h 53"/>
                <a:gd name="T14" fmla="*/ 35 w 53"/>
                <a:gd name="T15" fmla="*/ 27 h 53"/>
                <a:gd name="T16" fmla="*/ 46 w 53"/>
                <a:gd name="T17" fmla="*/ 35 h 53"/>
                <a:gd name="T18" fmla="*/ 50 w 53"/>
                <a:gd name="T19" fmla="*/ 30 h 53"/>
                <a:gd name="T20" fmla="*/ 26 w 53"/>
                <a:gd name="T21" fmla="*/ 29 h 53"/>
                <a:gd name="T22" fmla="*/ 20 w 53"/>
                <a:gd name="T23" fmla="*/ 33 h 53"/>
                <a:gd name="T24" fmla="*/ 10 w 53"/>
                <a:gd name="T25" fmla="*/ 11 h 53"/>
                <a:gd name="T26" fmla="*/ 31 w 53"/>
                <a:gd name="T27" fmla="*/ 24 h 53"/>
                <a:gd name="T28" fmla="*/ 26 w 53"/>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3">
                  <a:moveTo>
                    <a:pt x="50" y="30"/>
                  </a:moveTo>
                  <a:cubicBezTo>
                    <a:pt x="36" y="19"/>
                    <a:pt x="21" y="10"/>
                    <a:pt x="5" y="2"/>
                  </a:cubicBezTo>
                  <a:cubicBezTo>
                    <a:pt x="2" y="0"/>
                    <a:pt x="0" y="3"/>
                    <a:pt x="1" y="6"/>
                  </a:cubicBezTo>
                  <a:cubicBezTo>
                    <a:pt x="8" y="21"/>
                    <a:pt x="15" y="36"/>
                    <a:pt x="23" y="51"/>
                  </a:cubicBezTo>
                  <a:cubicBezTo>
                    <a:pt x="24" y="53"/>
                    <a:pt x="28" y="52"/>
                    <a:pt x="27" y="49"/>
                  </a:cubicBezTo>
                  <a:cubicBezTo>
                    <a:pt x="25" y="45"/>
                    <a:pt x="23" y="40"/>
                    <a:pt x="22" y="36"/>
                  </a:cubicBezTo>
                  <a:cubicBezTo>
                    <a:pt x="26" y="34"/>
                    <a:pt x="32" y="31"/>
                    <a:pt x="35" y="27"/>
                  </a:cubicBezTo>
                  <a:cubicBezTo>
                    <a:pt x="35" y="27"/>
                    <a:pt x="35" y="27"/>
                    <a:pt x="35" y="27"/>
                  </a:cubicBezTo>
                  <a:cubicBezTo>
                    <a:pt x="39" y="29"/>
                    <a:pt x="43" y="32"/>
                    <a:pt x="46" y="35"/>
                  </a:cubicBezTo>
                  <a:cubicBezTo>
                    <a:pt x="49" y="37"/>
                    <a:pt x="53" y="32"/>
                    <a:pt x="50" y="30"/>
                  </a:cubicBezTo>
                  <a:close/>
                  <a:moveTo>
                    <a:pt x="26" y="29"/>
                  </a:moveTo>
                  <a:cubicBezTo>
                    <a:pt x="24" y="30"/>
                    <a:pt x="22" y="31"/>
                    <a:pt x="20" y="33"/>
                  </a:cubicBezTo>
                  <a:cubicBezTo>
                    <a:pt x="17" y="25"/>
                    <a:pt x="14" y="18"/>
                    <a:pt x="10" y="11"/>
                  </a:cubicBezTo>
                  <a:cubicBezTo>
                    <a:pt x="17" y="15"/>
                    <a:pt x="24" y="19"/>
                    <a:pt x="31" y="24"/>
                  </a:cubicBezTo>
                  <a:cubicBezTo>
                    <a:pt x="29" y="25"/>
                    <a:pt x="28" y="27"/>
                    <a:pt x="2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3330" y="1327"/>
              <a:ext cx="128" cy="139"/>
            </a:xfrm>
            <a:custGeom>
              <a:avLst/>
              <a:gdLst>
                <a:gd name="T0" fmla="*/ 43 w 47"/>
                <a:gd name="T1" fmla="*/ 27 h 51"/>
                <a:gd name="T2" fmla="*/ 39 w 47"/>
                <a:gd name="T3" fmla="*/ 29 h 51"/>
                <a:gd name="T4" fmla="*/ 30 w 47"/>
                <a:gd name="T5" fmla="*/ 42 h 51"/>
                <a:gd name="T6" fmla="*/ 18 w 47"/>
                <a:gd name="T7" fmla="*/ 32 h 51"/>
                <a:gd name="T8" fmla="*/ 10 w 47"/>
                <a:gd name="T9" fmla="*/ 20 h 51"/>
                <a:gd name="T10" fmla="*/ 12 w 47"/>
                <a:gd name="T11" fmla="*/ 6 h 51"/>
                <a:gd name="T12" fmla="*/ 21 w 47"/>
                <a:gd name="T13" fmla="*/ 5 h 51"/>
                <a:gd name="T14" fmla="*/ 21 w 47"/>
                <a:gd name="T15" fmla="*/ 2 h 51"/>
                <a:gd name="T16" fmla="*/ 2 w 47"/>
                <a:gd name="T17" fmla="*/ 10 h 51"/>
                <a:gd name="T18" fmla="*/ 17 w 47"/>
                <a:gd name="T19" fmla="*/ 39 h 51"/>
                <a:gd name="T20" fmla="*/ 39 w 47"/>
                <a:gd name="T21" fmla="*/ 46 h 51"/>
                <a:gd name="T22" fmla="*/ 43 w 47"/>
                <a:gd name="T23"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51">
                  <a:moveTo>
                    <a:pt x="43" y="27"/>
                  </a:moveTo>
                  <a:cubicBezTo>
                    <a:pt x="41" y="25"/>
                    <a:pt x="38" y="27"/>
                    <a:pt x="39" y="29"/>
                  </a:cubicBezTo>
                  <a:cubicBezTo>
                    <a:pt x="41" y="35"/>
                    <a:pt x="38" y="44"/>
                    <a:pt x="30" y="42"/>
                  </a:cubicBezTo>
                  <a:cubicBezTo>
                    <a:pt x="25" y="41"/>
                    <a:pt x="21" y="35"/>
                    <a:pt x="18" y="32"/>
                  </a:cubicBezTo>
                  <a:cubicBezTo>
                    <a:pt x="15" y="28"/>
                    <a:pt x="12" y="24"/>
                    <a:pt x="10" y="20"/>
                  </a:cubicBezTo>
                  <a:cubicBezTo>
                    <a:pt x="7" y="15"/>
                    <a:pt x="8" y="10"/>
                    <a:pt x="12" y="6"/>
                  </a:cubicBezTo>
                  <a:cubicBezTo>
                    <a:pt x="14" y="5"/>
                    <a:pt x="18" y="5"/>
                    <a:pt x="21" y="5"/>
                  </a:cubicBezTo>
                  <a:cubicBezTo>
                    <a:pt x="22" y="5"/>
                    <a:pt x="23" y="2"/>
                    <a:pt x="21" y="2"/>
                  </a:cubicBezTo>
                  <a:cubicBezTo>
                    <a:pt x="14" y="0"/>
                    <a:pt x="4" y="1"/>
                    <a:pt x="2" y="10"/>
                  </a:cubicBezTo>
                  <a:cubicBezTo>
                    <a:pt x="0" y="21"/>
                    <a:pt x="10" y="32"/>
                    <a:pt x="17" y="39"/>
                  </a:cubicBezTo>
                  <a:cubicBezTo>
                    <a:pt x="22" y="45"/>
                    <a:pt x="31" y="51"/>
                    <a:pt x="39" y="46"/>
                  </a:cubicBezTo>
                  <a:cubicBezTo>
                    <a:pt x="45" y="41"/>
                    <a:pt x="47" y="33"/>
                    <a:pt x="4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431" y="1251"/>
              <a:ext cx="128" cy="153"/>
            </a:xfrm>
            <a:custGeom>
              <a:avLst/>
              <a:gdLst>
                <a:gd name="T0" fmla="*/ 43 w 47"/>
                <a:gd name="T1" fmla="*/ 39 h 56"/>
                <a:gd name="T2" fmla="*/ 24 w 47"/>
                <a:gd name="T3" fmla="*/ 39 h 56"/>
                <a:gd name="T4" fmla="*/ 24 w 47"/>
                <a:gd name="T5" fmla="*/ 39 h 56"/>
                <a:gd name="T6" fmla="*/ 24 w 47"/>
                <a:gd name="T7" fmla="*/ 19 h 56"/>
                <a:gd name="T8" fmla="*/ 24 w 47"/>
                <a:gd name="T9" fmla="*/ 2 h 56"/>
                <a:gd name="T10" fmla="*/ 19 w 47"/>
                <a:gd name="T11" fmla="*/ 2 h 56"/>
                <a:gd name="T12" fmla="*/ 19 w 47"/>
                <a:gd name="T13" fmla="*/ 19 h 56"/>
                <a:gd name="T14" fmla="*/ 19 w 47"/>
                <a:gd name="T15" fmla="*/ 36 h 56"/>
                <a:gd name="T16" fmla="*/ 16 w 47"/>
                <a:gd name="T17" fmla="*/ 29 h 56"/>
                <a:gd name="T18" fmla="*/ 2 w 47"/>
                <a:gd name="T19" fmla="*/ 11 h 56"/>
                <a:gd name="T20" fmla="*/ 0 w 47"/>
                <a:gd name="T21" fmla="*/ 13 h 56"/>
                <a:gd name="T22" fmla="*/ 11 w 47"/>
                <a:gd name="T23" fmla="*/ 32 h 56"/>
                <a:gd name="T24" fmla="*/ 22 w 47"/>
                <a:gd name="T25" fmla="*/ 54 h 56"/>
                <a:gd name="T26" fmla="*/ 27 w 47"/>
                <a:gd name="T27" fmla="*/ 52 h 56"/>
                <a:gd name="T28" fmla="*/ 23 w 47"/>
                <a:gd name="T29" fmla="*/ 43 h 56"/>
                <a:gd name="T30" fmla="*/ 43 w 47"/>
                <a:gd name="T31" fmla="*/ 45 h 56"/>
                <a:gd name="T32" fmla="*/ 43 w 47"/>
                <a:gd name="T33" fmla="*/ 3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6">
                  <a:moveTo>
                    <a:pt x="43" y="39"/>
                  </a:moveTo>
                  <a:cubicBezTo>
                    <a:pt x="37" y="39"/>
                    <a:pt x="30" y="39"/>
                    <a:pt x="24" y="39"/>
                  </a:cubicBezTo>
                  <a:cubicBezTo>
                    <a:pt x="24" y="39"/>
                    <a:pt x="24" y="39"/>
                    <a:pt x="24" y="39"/>
                  </a:cubicBezTo>
                  <a:cubicBezTo>
                    <a:pt x="24" y="32"/>
                    <a:pt x="24" y="26"/>
                    <a:pt x="24" y="19"/>
                  </a:cubicBezTo>
                  <a:cubicBezTo>
                    <a:pt x="25" y="13"/>
                    <a:pt x="25" y="7"/>
                    <a:pt x="24" y="2"/>
                  </a:cubicBezTo>
                  <a:cubicBezTo>
                    <a:pt x="23" y="0"/>
                    <a:pt x="20" y="0"/>
                    <a:pt x="19" y="2"/>
                  </a:cubicBezTo>
                  <a:cubicBezTo>
                    <a:pt x="18" y="7"/>
                    <a:pt x="19" y="13"/>
                    <a:pt x="19" y="19"/>
                  </a:cubicBezTo>
                  <a:cubicBezTo>
                    <a:pt x="19" y="25"/>
                    <a:pt x="19" y="31"/>
                    <a:pt x="19" y="36"/>
                  </a:cubicBezTo>
                  <a:cubicBezTo>
                    <a:pt x="18" y="34"/>
                    <a:pt x="17" y="32"/>
                    <a:pt x="16" y="29"/>
                  </a:cubicBezTo>
                  <a:cubicBezTo>
                    <a:pt x="12" y="23"/>
                    <a:pt x="9" y="15"/>
                    <a:pt x="2" y="11"/>
                  </a:cubicBezTo>
                  <a:cubicBezTo>
                    <a:pt x="1" y="10"/>
                    <a:pt x="0" y="11"/>
                    <a:pt x="0" y="13"/>
                  </a:cubicBezTo>
                  <a:cubicBezTo>
                    <a:pt x="1" y="20"/>
                    <a:pt x="7" y="26"/>
                    <a:pt x="11" y="32"/>
                  </a:cubicBezTo>
                  <a:cubicBezTo>
                    <a:pt x="15" y="39"/>
                    <a:pt x="18" y="47"/>
                    <a:pt x="22" y="54"/>
                  </a:cubicBezTo>
                  <a:cubicBezTo>
                    <a:pt x="23" y="56"/>
                    <a:pt x="28" y="55"/>
                    <a:pt x="27" y="52"/>
                  </a:cubicBezTo>
                  <a:cubicBezTo>
                    <a:pt x="25" y="49"/>
                    <a:pt x="24" y="46"/>
                    <a:pt x="23" y="43"/>
                  </a:cubicBezTo>
                  <a:cubicBezTo>
                    <a:pt x="30" y="44"/>
                    <a:pt x="36" y="45"/>
                    <a:pt x="43" y="45"/>
                  </a:cubicBezTo>
                  <a:cubicBezTo>
                    <a:pt x="47" y="45"/>
                    <a:pt x="47" y="40"/>
                    <a:pt x="4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p:nvPr/>
          </p:nvSpPr>
          <p:spPr bwMode="auto">
            <a:xfrm>
              <a:off x="3606" y="1202"/>
              <a:ext cx="70" cy="144"/>
            </a:xfrm>
            <a:custGeom>
              <a:avLst/>
              <a:gdLst>
                <a:gd name="T0" fmla="*/ 17 w 26"/>
                <a:gd name="T1" fmla="*/ 6 h 53"/>
                <a:gd name="T2" fmla="*/ 22 w 26"/>
                <a:gd name="T3" fmla="*/ 5 h 53"/>
                <a:gd name="T4" fmla="*/ 21 w 26"/>
                <a:gd name="T5" fmla="*/ 0 h 53"/>
                <a:gd name="T6" fmla="*/ 14 w 26"/>
                <a:gd name="T7" fmla="*/ 1 h 53"/>
                <a:gd name="T8" fmla="*/ 12 w 26"/>
                <a:gd name="T9" fmla="*/ 2 h 53"/>
                <a:gd name="T10" fmla="*/ 3 w 26"/>
                <a:gd name="T11" fmla="*/ 4 h 53"/>
                <a:gd name="T12" fmla="*/ 3 w 26"/>
                <a:gd name="T13" fmla="*/ 7 h 53"/>
                <a:gd name="T14" fmla="*/ 11 w 26"/>
                <a:gd name="T15" fmla="*/ 7 h 53"/>
                <a:gd name="T16" fmla="*/ 23 w 26"/>
                <a:gd name="T17" fmla="*/ 51 h 53"/>
                <a:gd name="T18" fmla="*/ 26 w 26"/>
                <a:gd name="T19" fmla="*/ 51 h 53"/>
                <a:gd name="T20" fmla="*/ 17 w 26"/>
                <a:gd name="T21"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3">
                  <a:moveTo>
                    <a:pt x="17" y="6"/>
                  </a:moveTo>
                  <a:cubicBezTo>
                    <a:pt x="18" y="6"/>
                    <a:pt x="20" y="6"/>
                    <a:pt x="22" y="5"/>
                  </a:cubicBezTo>
                  <a:cubicBezTo>
                    <a:pt x="23" y="4"/>
                    <a:pt x="23" y="1"/>
                    <a:pt x="21" y="0"/>
                  </a:cubicBezTo>
                  <a:cubicBezTo>
                    <a:pt x="19" y="0"/>
                    <a:pt x="16" y="1"/>
                    <a:pt x="14" y="1"/>
                  </a:cubicBezTo>
                  <a:cubicBezTo>
                    <a:pt x="13" y="1"/>
                    <a:pt x="12" y="1"/>
                    <a:pt x="12" y="2"/>
                  </a:cubicBezTo>
                  <a:cubicBezTo>
                    <a:pt x="8" y="2"/>
                    <a:pt x="5" y="3"/>
                    <a:pt x="3" y="4"/>
                  </a:cubicBezTo>
                  <a:cubicBezTo>
                    <a:pt x="0" y="4"/>
                    <a:pt x="1" y="8"/>
                    <a:pt x="3" y="7"/>
                  </a:cubicBezTo>
                  <a:cubicBezTo>
                    <a:pt x="6" y="7"/>
                    <a:pt x="8" y="7"/>
                    <a:pt x="11" y="7"/>
                  </a:cubicBezTo>
                  <a:cubicBezTo>
                    <a:pt x="14" y="21"/>
                    <a:pt x="17" y="37"/>
                    <a:pt x="23" y="51"/>
                  </a:cubicBezTo>
                  <a:cubicBezTo>
                    <a:pt x="23" y="53"/>
                    <a:pt x="26" y="53"/>
                    <a:pt x="26" y="51"/>
                  </a:cubicBezTo>
                  <a:cubicBezTo>
                    <a:pt x="24" y="36"/>
                    <a:pt x="20" y="21"/>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3663" y="1191"/>
              <a:ext cx="101" cy="164"/>
            </a:xfrm>
            <a:custGeom>
              <a:avLst/>
              <a:gdLst>
                <a:gd name="T0" fmla="*/ 37 w 37"/>
                <a:gd name="T1" fmla="*/ 30 h 60"/>
                <a:gd name="T2" fmla="*/ 24 w 37"/>
                <a:gd name="T3" fmla="*/ 1 h 60"/>
                <a:gd name="T4" fmla="*/ 21 w 37"/>
                <a:gd name="T5" fmla="*/ 1 h 60"/>
                <a:gd name="T6" fmla="*/ 30 w 37"/>
                <a:gd name="T7" fmla="*/ 51 h 60"/>
                <a:gd name="T8" fmla="*/ 31 w 37"/>
                <a:gd name="T9" fmla="*/ 49 h 60"/>
                <a:gd name="T10" fmla="*/ 37 w 37"/>
                <a:gd name="T11" fmla="*/ 30 h 60"/>
                <a:gd name="T12" fmla="*/ 15 w 37"/>
                <a:gd name="T13" fmla="*/ 25 h 60"/>
                <a:gd name="T14" fmla="*/ 21 w 37"/>
                <a:gd name="T15" fmla="*/ 4 h 60"/>
                <a:gd name="T16" fmla="*/ 31 w 37"/>
                <a:gd name="T17" fmla="*/ 25 h 60"/>
                <a:gd name="T18" fmla="*/ 26 w 37"/>
                <a:gd name="T19" fmla="*/ 47 h 60"/>
                <a:gd name="T20" fmla="*/ 15 w 37"/>
                <a:gd name="T2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0">
                  <a:moveTo>
                    <a:pt x="37" y="30"/>
                  </a:moveTo>
                  <a:cubicBezTo>
                    <a:pt x="37" y="19"/>
                    <a:pt x="34" y="6"/>
                    <a:pt x="24" y="1"/>
                  </a:cubicBezTo>
                  <a:cubicBezTo>
                    <a:pt x="23" y="0"/>
                    <a:pt x="22" y="0"/>
                    <a:pt x="21" y="1"/>
                  </a:cubicBezTo>
                  <a:cubicBezTo>
                    <a:pt x="0" y="1"/>
                    <a:pt x="8" y="60"/>
                    <a:pt x="30" y="51"/>
                  </a:cubicBezTo>
                  <a:cubicBezTo>
                    <a:pt x="31" y="51"/>
                    <a:pt x="32" y="50"/>
                    <a:pt x="31" y="49"/>
                  </a:cubicBezTo>
                  <a:cubicBezTo>
                    <a:pt x="37" y="45"/>
                    <a:pt x="37" y="36"/>
                    <a:pt x="37" y="30"/>
                  </a:cubicBezTo>
                  <a:close/>
                  <a:moveTo>
                    <a:pt x="15" y="25"/>
                  </a:moveTo>
                  <a:cubicBezTo>
                    <a:pt x="15" y="20"/>
                    <a:pt x="14" y="6"/>
                    <a:pt x="21" y="4"/>
                  </a:cubicBezTo>
                  <a:cubicBezTo>
                    <a:pt x="27" y="10"/>
                    <a:pt x="30" y="16"/>
                    <a:pt x="31" y="25"/>
                  </a:cubicBezTo>
                  <a:cubicBezTo>
                    <a:pt x="31" y="30"/>
                    <a:pt x="33" y="45"/>
                    <a:pt x="26" y="47"/>
                  </a:cubicBezTo>
                  <a:cubicBezTo>
                    <a:pt x="17" y="44"/>
                    <a:pt x="15" y="33"/>
                    <a:pt x="1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851" y="1186"/>
              <a:ext cx="60" cy="155"/>
            </a:xfrm>
            <a:custGeom>
              <a:avLst/>
              <a:gdLst>
                <a:gd name="T0" fmla="*/ 18 w 22"/>
                <a:gd name="T1" fmla="*/ 7 h 57"/>
                <a:gd name="T2" fmla="*/ 20 w 22"/>
                <a:gd name="T3" fmla="*/ 3 h 57"/>
                <a:gd name="T4" fmla="*/ 1 w 22"/>
                <a:gd name="T5" fmla="*/ 10 h 57"/>
                <a:gd name="T6" fmla="*/ 3 w 22"/>
                <a:gd name="T7" fmla="*/ 23 h 57"/>
                <a:gd name="T8" fmla="*/ 10 w 22"/>
                <a:gd name="T9" fmla="*/ 33 h 57"/>
                <a:gd name="T10" fmla="*/ 6 w 22"/>
                <a:gd name="T11" fmla="*/ 48 h 57"/>
                <a:gd name="T12" fmla="*/ 5 w 22"/>
                <a:gd name="T13" fmla="*/ 53 h 57"/>
                <a:gd name="T14" fmla="*/ 19 w 22"/>
                <a:gd name="T15" fmla="*/ 44 h 57"/>
                <a:gd name="T16" fmla="*/ 16 w 22"/>
                <a:gd name="T17" fmla="*/ 31 h 57"/>
                <a:gd name="T18" fmla="*/ 10 w 22"/>
                <a:gd name="T19" fmla="*/ 23 h 57"/>
                <a:gd name="T20" fmla="*/ 18 w 22"/>
                <a:gd name="T21"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57">
                  <a:moveTo>
                    <a:pt x="18" y="7"/>
                  </a:moveTo>
                  <a:cubicBezTo>
                    <a:pt x="20" y="7"/>
                    <a:pt x="22" y="4"/>
                    <a:pt x="20" y="3"/>
                  </a:cubicBezTo>
                  <a:cubicBezTo>
                    <a:pt x="13" y="0"/>
                    <a:pt x="4" y="2"/>
                    <a:pt x="1" y="10"/>
                  </a:cubicBezTo>
                  <a:cubicBezTo>
                    <a:pt x="0" y="15"/>
                    <a:pt x="1" y="19"/>
                    <a:pt x="3" y="23"/>
                  </a:cubicBezTo>
                  <a:cubicBezTo>
                    <a:pt x="5" y="27"/>
                    <a:pt x="8" y="30"/>
                    <a:pt x="10" y="33"/>
                  </a:cubicBezTo>
                  <a:cubicBezTo>
                    <a:pt x="13" y="37"/>
                    <a:pt x="16" y="49"/>
                    <a:pt x="6" y="48"/>
                  </a:cubicBezTo>
                  <a:cubicBezTo>
                    <a:pt x="3" y="48"/>
                    <a:pt x="3" y="51"/>
                    <a:pt x="5" y="53"/>
                  </a:cubicBezTo>
                  <a:cubicBezTo>
                    <a:pt x="11" y="57"/>
                    <a:pt x="18" y="51"/>
                    <a:pt x="19" y="44"/>
                  </a:cubicBezTo>
                  <a:cubicBezTo>
                    <a:pt x="20" y="39"/>
                    <a:pt x="18" y="35"/>
                    <a:pt x="16" y="31"/>
                  </a:cubicBezTo>
                  <a:cubicBezTo>
                    <a:pt x="14" y="28"/>
                    <a:pt x="12" y="26"/>
                    <a:pt x="10" y="23"/>
                  </a:cubicBezTo>
                  <a:cubicBezTo>
                    <a:pt x="6" y="15"/>
                    <a:pt x="6" y="4"/>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p:nvPr/>
          </p:nvSpPr>
          <p:spPr bwMode="auto">
            <a:xfrm>
              <a:off x="3927" y="1180"/>
              <a:ext cx="71" cy="161"/>
            </a:xfrm>
            <a:custGeom>
              <a:avLst/>
              <a:gdLst>
                <a:gd name="T0" fmla="*/ 25 w 26"/>
                <a:gd name="T1" fmla="*/ 8 h 59"/>
                <a:gd name="T2" fmla="*/ 12 w 26"/>
                <a:gd name="T3" fmla="*/ 3 h 59"/>
                <a:gd name="T4" fmla="*/ 3 w 26"/>
                <a:gd name="T5" fmla="*/ 24 h 59"/>
                <a:gd name="T6" fmla="*/ 7 w 26"/>
                <a:gd name="T7" fmla="*/ 55 h 59"/>
                <a:gd name="T8" fmla="*/ 19 w 26"/>
                <a:gd name="T9" fmla="*/ 53 h 59"/>
                <a:gd name="T10" fmla="*/ 17 w 26"/>
                <a:gd name="T11" fmla="*/ 51 h 59"/>
                <a:gd name="T12" fmla="*/ 8 w 26"/>
                <a:gd name="T13" fmla="*/ 40 h 59"/>
                <a:gd name="T14" fmla="*/ 8 w 26"/>
                <a:gd name="T15" fmla="*/ 31 h 59"/>
                <a:gd name="T16" fmla="*/ 9 w 26"/>
                <a:gd name="T17" fmla="*/ 22 h 59"/>
                <a:gd name="T18" fmla="*/ 10 w 26"/>
                <a:gd name="T19" fmla="*/ 16 h 59"/>
                <a:gd name="T20" fmla="*/ 20 w 26"/>
                <a:gd name="T21" fmla="*/ 10 h 59"/>
                <a:gd name="T22" fmla="*/ 25 w 26"/>
                <a:gd name="T2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59">
                  <a:moveTo>
                    <a:pt x="25" y="8"/>
                  </a:moveTo>
                  <a:cubicBezTo>
                    <a:pt x="23" y="3"/>
                    <a:pt x="18" y="0"/>
                    <a:pt x="12" y="3"/>
                  </a:cubicBezTo>
                  <a:cubicBezTo>
                    <a:pt x="5" y="6"/>
                    <a:pt x="4" y="16"/>
                    <a:pt x="3" y="24"/>
                  </a:cubicBezTo>
                  <a:cubicBezTo>
                    <a:pt x="3" y="32"/>
                    <a:pt x="0" y="48"/>
                    <a:pt x="7" y="55"/>
                  </a:cubicBezTo>
                  <a:cubicBezTo>
                    <a:pt x="11" y="58"/>
                    <a:pt x="17" y="58"/>
                    <a:pt x="19" y="53"/>
                  </a:cubicBezTo>
                  <a:cubicBezTo>
                    <a:pt x="20" y="51"/>
                    <a:pt x="18" y="49"/>
                    <a:pt x="17" y="51"/>
                  </a:cubicBezTo>
                  <a:cubicBezTo>
                    <a:pt x="9" y="59"/>
                    <a:pt x="8" y="41"/>
                    <a:pt x="8" y="40"/>
                  </a:cubicBezTo>
                  <a:cubicBezTo>
                    <a:pt x="8" y="37"/>
                    <a:pt x="8" y="34"/>
                    <a:pt x="8" y="31"/>
                  </a:cubicBezTo>
                  <a:cubicBezTo>
                    <a:pt x="9" y="28"/>
                    <a:pt x="9" y="25"/>
                    <a:pt x="9" y="22"/>
                  </a:cubicBezTo>
                  <a:cubicBezTo>
                    <a:pt x="9" y="20"/>
                    <a:pt x="10" y="18"/>
                    <a:pt x="10" y="16"/>
                  </a:cubicBezTo>
                  <a:cubicBezTo>
                    <a:pt x="10" y="12"/>
                    <a:pt x="14" y="9"/>
                    <a:pt x="20" y="10"/>
                  </a:cubicBezTo>
                  <a:cubicBezTo>
                    <a:pt x="22" y="12"/>
                    <a:pt x="26" y="11"/>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4006" y="1194"/>
              <a:ext cx="101" cy="161"/>
            </a:xfrm>
            <a:custGeom>
              <a:avLst/>
              <a:gdLst>
                <a:gd name="T0" fmla="*/ 30 w 37"/>
                <a:gd name="T1" fmla="*/ 9 h 59"/>
                <a:gd name="T2" fmla="*/ 20 w 37"/>
                <a:gd name="T3" fmla="*/ 36 h 59"/>
                <a:gd name="T4" fmla="*/ 10 w 37"/>
                <a:gd name="T5" fmla="*/ 33 h 59"/>
                <a:gd name="T6" fmla="*/ 18 w 37"/>
                <a:gd name="T7" fmla="*/ 5 h 59"/>
                <a:gd name="T8" fmla="*/ 12 w 37"/>
                <a:gd name="T9" fmla="*/ 4 h 59"/>
                <a:gd name="T10" fmla="*/ 0 w 37"/>
                <a:gd name="T11" fmla="*/ 52 h 59"/>
                <a:gd name="T12" fmla="*/ 4 w 37"/>
                <a:gd name="T13" fmla="*/ 53 h 59"/>
                <a:gd name="T14" fmla="*/ 9 w 37"/>
                <a:gd name="T15" fmla="*/ 37 h 59"/>
                <a:gd name="T16" fmla="*/ 19 w 37"/>
                <a:gd name="T17" fmla="*/ 42 h 59"/>
                <a:gd name="T18" fmla="*/ 15 w 37"/>
                <a:gd name="T19" fmla="*/ 55 h 59"/>
                <a:gd name="T20" fmla="*/ 19 w 37"/>
                <a:gd name="T21" fmla="*/ 57 h 59"/>
                <a:gd name="T22" fmla="*/ 35 w 37"/>
                <a:gd name="T23" fmla="*/ 10 h 59"/>
                <a:gd name="T24" fmla="*/ 30 w 37"/>
                <a:gd name="T25"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59">
                  <a:moveTo>
                    <a:pt x="30" y="9"/>
                  </a:moveTo>
                  <a:cubicBezTo>
                    <a:pt x="27" y="18"/>
                    <a:pt x="23" y="27"/>
                    <a:pt x="20" y="36"/>
                  </a:cubicBezTo>
                  <a:cubicBezTo>
                    <a:pt x="17" y="35"/>
                    <a:pt x="14" y="34"/>
                    <a:pt x="10" y="33"/>
                  </a:cubicBezTo>
                  <a:cubicBezTo>
                    <a:pt x="13" y="24"/>
                    <a:pt x="15" y="15"/>
                    <a:pt x="18" y="5"/>
                  </a:cubicBezTo>
                  <a:cubicBezTo>
                    <a:pt x="19" y="2"/>
                    <a:pt x="13" y="0"/>
                    <a:pt x="12" y="4"/>
                  </a:cubicBezTo>
                  <a:cubicBezTo>
                    <a:pt x="8" y="20"/>
                    <a:pt x="3" y="36"/>
                    <a:pt x="0" y="52"/>
                  </a:cubicBezTo>
                  <a:cubicBezTo>
                    <a:pt x="0" y="54"/>
                    <a:pt x="3" y="56"/>
                    <a:pt x="4" y="53"/>
                  </a:cubicBezTo>
                  <a:cubicBezTo>
                    <a:pt x="6" y="48"/>
                    <a:pt x="8" y="42"/>
                    <a:pt x="9" y="37"/>
                  </a:cubicBezTo>
                  <a:cubicBezTo>
                    <a:pt x="12" y="39"/>
                    <a:pt x="16" y="40"/>
                    <a:pt x="19" y="42"/>
                  </a:cubicBezTo>
                  <a:cubicBezTo>
                    <a:pt x="17" y="46"/>
                    <a:pt x="16" y="51"/>
                    <a:pt x="15" y="55"/>
                  </a:cubicBezTo>
                  <a:cubicBezTo>
                    <a:pt x="14" y="58"/>
                    <a:pt x="18" y="59"/>
                    <a:pt x="19" y="57"/>
                  </a:cubicBezTo>
                  <a:cubicBezTo>
                    <a:pt x="25" y="42"/>
                    <a:pt x="30" y="26"/>
                    <a:pt x="35" y="10"/>
                  </a:cubicBezTo>
                  <a:cubicBezTo>
                    <a:pt x="37" y="7"/>
                    <a:pt x="31" y="6"/>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4096" y="1216"/>
              <a:ext cx="117" cy="166"/>
            </a:xfrm>
            <a:custGeom>
              <a:avLst/>
              <a:gdLst>
                <a:gd name="T0" fmla="*/ 33 w 43"/>
                <a:gd name="T1" fmla="*/ 14 h 61"/>
                <a:gd name="T2" fmla="*/ 32 w 43"/>
                <a:gd name="T3" fmla="*/ 11 h 61"/>
                <a:gd name="T4" fmla="*/ 6 w 43"/>
                <a:gd name="T5" fmla="*/ 31 h 61"/>
                <a:gd name="T6" fmla="*/ 13 w 43"/>
                <a:gd name="T7" fmla="*/ 59 h 61"/>
                <a:gd name="T8" fmla="*/ 16 w 43"/>
                <a:gd name="T9" fmla="*/ 60 h 61"/>
                <a:gd name="T10" fmla="*/ 33 w 43"/>
                <a:gd name="T11" fmla="*/ 14 h 61"/>
                <a:gd name="T12" fmla="*/ 13 w 43"/>
                <a:gd name="T13" fmla="*/ 55 h 61"/>
                <a:gd name="T14" fmla="*/ 13 w 43"/>
                <a:gd name="T15" fmla="*/ 56 h 61"/>
                <a:gd name="T16" fmla="*/ 12 w 43"/>
                <a:gd name="T17" fmla="*/ 30 h 61"/>
                <a:gd name="T18" fmla="*/ 29 w 43"/>
                <a:gd name="T19" fmla="*/ 15 h 61"/>
                <a:gd name="T20" fmla="*/ 13 w 43"/>
                <a:gd name="T21" fmla="*/ 5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1">
                  <a:moveTo>
                    <a:pt x="33" y="14"/>
                  </a:moveTo>
                  <a:cubicBezTo>
                    <a:pt x="33" y="13"/>
                    <a:pt x="33" y="12"/>
                    <a:pt x="32" y="11"/>
                  </a:cubicBezTo>
                  <a:cubicBezTo>
                    <a:pt x="20" y="0"/>
                    <a:pt x="10" y="22"/>
                    <a:pt x="6" y="31"/>
                  </a:cubicBezTo>
                  <a:cubicBezTo>
                    <a:pt x="3" y="38"/>
                    <a:pt x="0" y="61"/>
                    <a:pt x="13" y="59"/>
                  </a:cubicBezTo>
                  <a:cubicBezTo>
                    <a:pt x="13" y="60"/>
                    <a:pt x="15" y="61"/>
                    <a:pt x="16" y="60"/>
                  </a:cubicBezTo>
                  <a:cubicBezTo>
                    <a:pt x="28" y="52"/>
                    <a:pt x="43" y="27"/>
                    <a:pt x="33" y="14"/>
                  </a:cubicBezTo>
                  <a:close/>
                  <a:moveTo>
                    <a:pt x="13" y="55"/>
                  </a:moveTo>
                  <a:cubicBezTo>
                    <a:pt x="13" y="55"/>
                    <a:pt x="13" y="55"/>
                    <a:pt x="13" y="56"/>
                  </a:cubicBezTo>
                  <a:cubicBezTo>
                    <a:pt x="3" y="54"/>
                    <a:pt x="10" y="35"/>
                    <a:pt x="12" y="30"/>
                  </a:cubicBezTo>
                  <a:cubicBezTo>
                    <a:pt x="15" y="23"/>
                    <a:pt x="19" y="12"/>
                    <a:pt x="29" y="15"/>
                  </a:cubicBezTo>
                  <a:cubicBezTo>
                    <a:pt x="35" y="27"/>
                    <a:pt x="24" y="48"/>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a:spLocks noEditPoints="1"/>
            </p:cNvSpPr>
            <p:nvPr/>
          </p:nvSpPr>
          <p:spPr bwMode="auto">
            <a:xfrm>
              <a:off x="4170" y="1270"/>
              <a:ext cx="161" cy="172"/>
            </a:xfrm>
            <a:custGeom>
              <a:avLst/>
              <a:gdLst>
                <a:gd name="T0" fmla="*/ 44 w 59"/>
                <a:gd name="T1" fmla="*/ 10 h 63"/>
                <a:gd name="T2" fmla="*/ 43 w 59"/>
                <a:gd name="T3" fmla="*/ 8 h 63"/>
                <a:gd name="T4" fmla="*/ 14 w 59"/>
                <a:gd name="T5" fmla="*/ 24 h 63"/>
                <a:gd name="T6" fmla="*/ 13 w 59"/>
                <a:gd name="T7" fmla="*/ 57 h 63"/>
                <a:gd name="T8" fmla="*/ 14 w 59"/>
                <a:gd name="T9" fmla="*/ 57 h 63"/>
                <a:gd name="T10" fmla="*/ 41 w 59"/>
                <a:gd name="T11" fmla="*/ 44 h 63"/>
                <a:gd name="T12" fmla="*/ 44 w 59"/>
                <a:gd name="T13" fmla="*/ 10 h 63"/>
                <a:gd name="T14" fmla="*/ 37 w 59"/>
                <a:gd name="T15" fmla="*/ 38 h 63"/>
                <a:gd name="T16" fmla="*/ 14 w 59"/>
                <a:gd name="T17" fmla="*/ 51 h 63"/>
                <a:gd name="T18" fmla="*/ 13 w 59"/>
                <a:gd name="T19" fmla="*/ 50 h 63"/>
                <a:gd name="T20" fmla="*/ 18 w 59"/>
                <a:gd name="T21" fmla="*/ 28 h 63"/>
                <a:gd name="T22" fmla="*/ 40 w 59"/>
                <a:gd name="T23" fmla="*/ 13 h 63"/>
                <a:gd name="T24" fmla="*/ 40 w 59"/>
                <a:gd name="T25" fmla="*/ 13 h 63"/>
                <a:gd name="T26" fmla="*/ 43 w 59"/>
                <a:gd name="T27" fmla="*/ 16 h 63"/>
                <a:gd name="T28" fmla="*/ 37 w 59"/>
                <a:gd name="T29"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3">
                  <a:moveTo>
                    <a:pt x="44" y="10"/>
                  </a:moveTo>
                  <a:cubicBezTo>
                    <a:pt x="44" y="10"/>
                    <a:pt x="44" y="9"/>
                    <a:pt x="43" y="8"/>
                  </a:cubicBezTo>
                  <a:cubicBezTo>
                    <a:pt x="31" y="0"/>
                    <a:pt x="20" y="14"/>
                    <a:pt x="14" y="24"/>
                  </a:cubicBezTo>
                  <a:cubicBezTo>
                    <a:pt x="8" y="33"/>
                    <a:pt x="0" y="49"/>
                    <a:pt x="13" y="57"/>
                  </a:cubicBezTo>
                  <a:cubicBezTo>
                    <a:pt x="13" y="57"/>
                    <a:pt x="14" y="57"/>
                    <a:pt x="14" y="57"/>
                  </a:cubicBezTo>
                  <a:cubicBezTo>
                    <a:pt x="23" y="63"/>
                    <a:pt x="35" y="51"/>
                    <a:pt x="41" y="44"/>
                  </a:cubicBezTo>
                  <a:cubicBezTo>
                    <a:pt x="44" y="38"/>
                    <a:pt x="59" y="10"/>
                    <a:pt x="44" y="10"/>
                  </a:cubicBezTo>
                  <a:close/>
                  <a:moveTo>
                    <a:pt x="37" y="38"/>
                  </a:moveTo>
                  <a:cubicBezTo>
                    <a:pt x="33" y="44"/>
                    <a:pt x="22" y="59"/>
                    <a:pt x="14" y="51"/>
                  </a:cubicBezTo>
                  <a:cubicBezTo>
                    <a:pt x="13" y="50"/>
                    <a:pt x="13" y="50"/>
                    <a:pt x="13" y="50"/>
                  </a:cubicBezTo>
                  <a:cubicBezTo>
                    <a:pt x="9" y="43"/>
                    <a:pt x="14" y="34"/>
                    <a:pt x="18" y="28"/>
                  </a:cubicBezTo>
                  <a:cubicBezTo>
                    <a:pt x="22" y="21"/>
                    <a:pt x="30" y="6"/>
                    <a:pt x="40" y="13"/>
                  </a:cubicBezTo>
                  <a:cubicBezTo>
                    <a:pt x="40" y="13"/>
                    <a:pt x="40" y="13"/>
                    <a:pt x="40" y="13"/>
                  </a:cubicBezTo>
                  <a:cubicBezTo>
                    <a:pt x="40" y="14"/>
                    <a:pt x="41" y="16"/>
                    <a:pt x="43" y="16"/>
                  </a:cubicBezTo>
                  <a:cubicBezTo>
                    <a:pt x="49" y="16"/>
                    <a:pt x="38" y="37"/>
                    <a:pt x="3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4260" y="1344"/>
              <a:ext cx="101" cy="144"/>
            </a:xfrm>
            <a:custGeom>
              <a:avLst/>
              <a:gdLst>
                <a:gd name="T0" fmla="*/ 33 w 37"/>
                <a:gd name="T1" fmla="*/ 2 h 53"/>
                <a:gd name="T2" fmla="*/ 1 w 37"/>
                <a:gd name="T3" fmla="*/ 39 h 53"/>
                <a:gd name="T4" fmla="*/ 2 w 37"/>
                <a:gd name="T5" fmla="*/ 44 h 53"/>
                <a:gd name="T6" fmla="*/ 20 w 37"/>
                <a:gd name="T7" fmla="*/ 53 h 53"/>
                <a:gd name="T8" fmla="*/ 23 w 37"/>
                <a:gd name="T9" fmla="*/ 48 h 53"/>
                <a:gd name="T10" fmla="*/ 9 w 37"/>
                <a:gd name="T11" fmla="*/ 40 h 53"/>
                <a:gd name="T12" fmla="*/ 36 w 37"/>
                <a:gd name="T13" fmla="*/ 4 h 53"/>
                <a:gd name="T14" fmla="*/ 33 w 37"/>
                <a:gd name="T15" fmla="*/ 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3">
                  <a:moveTo>
                    <a:pt x="33" y="2"/>
                  </a:moveTo>
                  <a:cubicBezTo>
                    <a:pt x="20" y="12"/>
                    <a:pt x="10" y="26"/>
                    <a:pt x="1" y="39"/>
                  </a:cubicBezTo>
                  <a:cubicBezTo>
                    <a:pt x="0" y="41"/>
                    <a:pt x="1" y="43"/>
                    <a:pt x="2" y="44"/>
                  </a:cubicBezTo>
                  <a:cubicBezTo>
                    <a:pt x="8" y="47"/>
                    <a:pt x="14" y="51"/>
                    <a:pt x="20" y="53"/>
                  </a:cubicBezTo>
                  <a:cubicBezTo>
                    <a:pt x="23" y="53"/>
                    <a:pt x="25" y="50"/>
                    <a:pt x="23" y="48"/>
                  </a:cubicBezTo>
                  <a:cubicBezTo>
                    <a:pt x="19" y="45"/>
                    <a:pt x="14" y="42"/>
                    <a:pt x="9" y="40"/>
                  </a:cubicBezTo>
                  <a:cubicBezTo>
                    <a:pt x="18" y="28"/>
                    <a:pt x="27" y="16"/>
                    <a:pt x="36" y="4"/>
                  </a:cubicBezTo>
                  <a:cubicBezTo>
                    <a:pt x="37" y="2"/>
                    <a:pt x="34"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5486084" y="2442767"/>
            <a:ext cx="1375621" cy="1015663"/>
          </a:xfrm>
          <a:prstGeom prst="rect">
            <a:avLst/>
          </a:prstGeom>
          <a:noFill/>
        </p:spPr>
        <p:txBody>
          <a:bodyPr wrap="square" rtlCol="0">
            <a:spAutoFit/>
          </a:bodyPr>
          <a:lstStyle/>
          <a:p>
            <a:r>
              <a:rPr lang="en-US" altLang="zh-CN" sz="6000" smtClean="0">
                <a:solidFill>
                  <a:srgbClr val="1F4E79"/>
                </a:solidFill>
                <a:latin typeface="新蒂黑板报" panose="03000600000000000000" pitchFamily="66" charset="-122"/>
                <a:ea typeface="新蒂黑板报" panose="03000600000000000000" pitchFamily="66" charset="-122"/>
              </a:rPr>
              <a:t>03</a:t>
            </a:r>
            <a:endParaRPr lang="zh-CN" altLang="en-US" sz="6000">
              <a:solidFill>
                <a:srgbClr val="1F4E79"/>
              </a:solidFill>
              <a:latin typeface="新蒂黑板报" panose="03000600000000000000" pitchFamily="66" charset="-122"/>
              <a:ea typeface="新蒂黑板报" panose="03000600000000000000" pitchFamily="66" charset="-122"/>
            </a:endParaRPr>
          </a:p>
        </p:txBody>
      </p:sp>
      <p:sp>
        <p:nvSpPr>
          <p:cNvPr id="63" name="文本框 62"/>
          <p:cNvSpPr txBox="1"/>
          <p:nvPr/>
        </p:nvSpPr>
        <p:spPr>
          <a:xfrm>
            <a:off x="4748596" y="3599566"/>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4" name="Freeform 8"/>
          <p:cNvSpPr>
            <a:spLocks noEditPoints="1"/>
          </p:cNvSpPr>
          <p:nvPr/>
        </p:nvSpPr>
        <p:spPr bwMode="auto">
          <a:xfrm>
            <a:off x="8545787" y="14795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0650559" y="20509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cxnSp>
        <p:nvCxnSpPr>
          <p:cNvPr id="45" name="直接连接符 44"/>
          <p:cNvCxnSpPr/>
          <p:nvPr/>
        </p:nvCxnSpPr>
        <p:spPr>
          <a:xfrm flipH="1" flipV="1">
            <a:off x="1410063" y="2745895"/>
            <a:ext cx="6256916" cy="7718"/>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1405176" y="4190067"/>
            <a:ext cx="8058138"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1338411" y="5619724"/>
            <a:ext cx="8058138" cy="0"/>
          </a:xfrm>
          <a:prstGeom prst="line">
            <a:avLst/>
          </a:prstGeom>
          <a:ln w="25400">
            <a:solidFill>
              <a:srgbClr val="1F4E79"/>
            </a:solidFill>
          </a:ln>
        </p:spPr>
        <p:style>
          <a:lnRef idx="1">
            <a:schemeClr val="accent1"/>
          </a:lnRef>
          <a:fillRef idx="0">
            <a:schemeClr val="accent1"/>
          </a:fillRef>
          <a:effectRef idx="0">
            <a:schemeClr val="accent1"/>
          </a:effectRef>
          <a:fontRef idx="minor">
            <a:schemeClr val="tx1"/>
          </a:fontRef>
        </p:style>
      </p:cxnSp>
      <p:sp>
        <p:nvSpPr>
          <p:cNvPr id="48" name="文本框 47"/>
          <p:cNvSpPr txBox="1"/>
          <p:nvPr/>
        </p:nvSpPr>
        <p:spPr>
          <a:xfrm>
            <a:off x="1350746" y="1635960"/>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1348164" y="2117423"/>
            <a:ext cx="5930914"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a:p>
            <a:pPr algn="ct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56" name="文本框 55"/>
          <p:cNvSpPr txBox="1"/>
          <p:nvPr/>
        </p:nvSpPr>
        <p:spPr>
          <a:xfrm>
            <a:off x="1342265" y="3008720"/>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1339683" y="3490183"/>
            <a:ext cx="5930914"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a:p>
            <a:pPr algn="ct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58" name="文本框 57"/>
          <p:cNvSpPr txBox="1"/>
          <p:nvPr/>
        </p:nvSpPr>
        <p:spPr>
          <a:xfrm>
            <a:off x="1338411" y="4512533"/>
            <a:ext cx="1811490" cy="461665"/>
          </a:xfrm>
          <a:prstGeom prst="rect">
            <a:avLst/>
          </a:prstGeom>
          <a:noFill/>
        </p:spPr>
        <p:txBody>
          <a:bodyPr wrap="square" rtlCol="0">
            <a:spAutoFit/>
          </a:bodyPr>
          <a:lstStyle/>
          <a:p>
            <a:r>
              <a:rPr lang="zh-CN" altLang="en-US" sz="2400" b="1" dirty="0">
                <a:solidFill>
                  <a:srgbClr val="1F4E79"/>
                </a:solidFill>
                <a:latin typeface="方正静蕾简体" panose="02000000000000000000" pitchFamily="2" charset="-122"/>
                <a:ea typeface="方正静蕾简体" panose="02000000000000000000" pitchFamily="2" charset="-122"/>
              </a:rPr>
              <a:t>输入</a:t>
            </a:r>
            <a:r>
              <a:rPr lang="zh-CN" altLang="en-US" sz="24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59" name="文本框 58"/>
          <p:cNvSpPr txBox="1"/>
          <p:nvPr/>
        </p:nvSpPr>
        <p:spPr>
          <a:xfrm>
            <a:off x="1335829" y="4993996"/>
            <a:ext cx="5930914" cy="830997"/>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请在此添加文字请在此添加文字请在此添加文字请在此添加文字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a:p>
            <a:pPr algn="ctr"/>
            <a:endParaRPr lang="zh-CN" altLang="en-US" sz="1600" dirty="0">
              <a:solidFill>
                <a:srgbClr val="1F4E79"/>
              </a:solidFill>
              <a:latin typeface="华文细黑" panose="02010600040101010101" pitchFamily="2" charset="-122"/>
              <a:ea typeface="华文细黑" panose="02010600040101010101" pitchFamily="2" charset="-122"/>
            </a:endParaRPr>
          </a:p>
        </p:txBody>
      </p:sp>
      <p:grpSp>
        <p:nvGrpSpPr>
          <p:cNvPr id="60" name="Group 4"/>
          <p:cNvGrpSpPr>
            <a:grpSpLocks noChangeAspect="1"/>
          </p:cNvGrpSpPr>
          <p:nvPr/>
        </p:nvGrpSpPr>
        <p:grpSpPr bwMode="auto">
          <a:xfrm>
            <a:off x="8510591" y="2720976"/>
            <a:ext cx="1379538" cy="1476375"/>
            <a:chOff x="5361" y="1714"/>
            <a:chExt cx="869" cy="930"/>
          </a:xfrm>
          <a:solidFill>
            <a:srgbClr val="1F4E79"/>
          </a:solidFill>
        </p:grpSpPr>
        <p:sp>
          <p:nvSpPr>
            <p:cNvPr id="61"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8" name="Group 4"/>
          <p:cNvGrpSpPr>
            <a:grpSpLocks noChangeAspect="1"/>
          </p:cNvGrpSpPr>
          <p:nvPr/>
        </p:nvGrpSpPr>
        <p:grpSpPr bwMode="auto">
          <a:xfrm>
            <a:off x="7213306" y="1505236"/>
            <a:ext cx="1216026" cy="1301385"/>
            <a:chOff x="5361" y="1714"/>
            <a:chExt cx="869" cy="930"/>
          </a:xfrm>
          <a:solidFill>
            <a:srgbClr val="1F4E79"/>
          </a:solidFill>
        </p:grpSpPr>
        <p:sp>
          <p:nvSpPr>
            <p:cNvPr id="109"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4" name="Group 4"/>
          <p:cNvGrpSpPr>
            <a:grpSpLocks noChangeAspect="1"/>
          </p:cNvGrpSpPr>
          <p:nvPr/>
        </p:nvGrpSpPr>
        <p:grpSpPr bwMode="auto">
          <a:xfrm>
            <a:off x="8734428" y="4480579"/>
            <a:ext cx="1216026" cy="1301385"/>
            <a:chOff x="5361" y="1714"/>
            <a:chExt cx="869" cy="930"/>
          </a:xfrm>
          <a:solidFill>
            <a:srgbClr val="1F4E79"/>
          </a:solidFill>
        </p:grpSpPr>
        <p:sp>
          <p:nvSpPr>
            <p:cNvPr id="155" name="Freeform 5"/>
            <p:cNvSpPr/>
            <p:nvPr/>
          </p:nvSpPr>
          <p:spPr bwMode="auto">
            <a:xfrm>
              <a:off x="5440" y="1878"/>
              <a:ext cx="199" cy="166"/>
            </a:xfrm>
            <a:custGeom>
              <a:avLst/>
              <a:gdLst>
                <a:gd name="T0" fmla="*/ 24 w 126"/>
                <a:gd name="T1" fmla="*/ 35 h 105"/>
                <a:gd name="T2" fmla="*/ 61 w 126"/>
                <a:gd name="T3" fmla="*/ 18 h 105"/>
                <a:gd name="T4" fmla="*/ 94 w 126"/>
                <a:gd name="T5" fmla="*/ 31 h 105"/>
                <a:gd name="T6" fmla="*/ 43 w 126"/>
                <a:gd name="T7" fmla="*/ 68 h 105"/>
                <a:gd name="T8" fmla="*/ 29 w 126"/>
                <a:gd name="T9" fmla="*/ 79 h 105"/>
                <a:gd name="T10" fmla="*/ 31 w 126"/>
                <a:gd name="T11" fmla="*/ 84 h 105"/>
                <a:gd name="T12" fmla="*/ 16 w 126"/>
                <a:gd name="T13" fmla="*/ 91 h 105"/>
                <a:gd name="T14" fmla="*/ 9 w 126"/>
                <a:gd name="T15" fmla="*/ 73 h 105"/>
                <a:gd name="T16" fmla="*/ 3 w 126"/>
                <a:gd name="T17" fmla="*/ 79 h 105"/>
                <a:gd name="T18" fmla="*/ 15 w 126"/>
                <a:gd name="T19" fmla="*/ 101 h 105"/>
                <a:gd name="T20" fmla="*/ 36 w 126"/>
                <a:gd name="T21" fmla="*/ 96 h 105"/>
                <a:gd name="T22" fmla="*/ 37 w 126"/>
                <a:gd name="T23" fmla="*/ 80 h 105"/>
                <a:gd name="T24" fmla="*/ 59 w 126"/>
                <a:gd name="T25" fmla="*/ 76 h 105"/>
                <a:gd name="T26" fmla="*/ 87 w 126"/>
                <a:gd name="T27" fmla="*/ 68 h 105"/>
                <a:gd name="T28" fmla="*/ 110 w 126"/>
                <a:gd name="T29" fmla="*/ 52 h 105"/>
                <a:gd name="T30" fmla="*/ 92 w 126"/>
                <a:gd name="T31" fmla="*/ 19 h 105"/>
                <a:gd name="T32" fmla="*/ 20 w 126"/>
                <a:gd name="T33" fmla="*/ 30 h 105"/>
                <a:gd name="T34" fmla="*/ 24 w 126"/>
                <a:gd name="T35" fmla="*/ 3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105">
                  <a:moveTo>
                    <a:pt x="24" y="35"/>
                  </a:moveTo>
                  <a:cubicBezTo>
                    <a:pt x="31" y="27"/>
                    <a:pt x="51" y="19"/>
                    <a:pt x="61" y="18"/>
                  </a:cubicBezTo>
                  <a:cubicBezTo>
                    <a:pt x="76" y="17"/>
                    <a:pt x="83" y="22"/>
                    <a:pt x="94" y="31"/>
                  </a:cubicBezTo>
                  <a:cubicBezTo>
                    <a:pt x="126" y="61"/>
                    <a:pt x="61" y="68"/>
                    <a:pt x="43" y="68"/>
                  </a:cubicBezTo>
                  <a:cubicBezTo>
                    <a:pt x="35" y="68"/>
                    <a:pt x="29" y="71"/>
                    <a:pt x="29" y="79"/>
                  </a:cubicBezTo>
                  <a:cubicBezTo>
                    <a:pt x="30" y="81"/>
                    <a:pt x="30" y="82"/>
                    <a:pt x="31" y="84"/>
                  </a:cubicBezTo>
                  <a:cubicBezTo>
                    <a:pt x="33" y="91"/>
                    <a:pt x="26" y="104"/>
                    <a:pt x="16" y="91"/>
                  </a:cubicBezTo>
                  <a:cubicBezTo>
                    <a:pt x="12" y="86"/>
                    <a:pt x="13" y="78"/>
                    <a:pt x="9" y="73"/>
                  </a:cubicBezTo>
                  <a:cubicBezTo>
                    <a:pt x="6" y="70"/>
                    <a:pt x="0" y="76"/>
                    <a:pt x="3" y="79"/>
                  </a:cubicBezTo>
                  <a:cubicBezTo>
                    <a:pt x="9" y="85"/>
                    <a:pt x="7" y="95"/>
                    <a:pt x="15" y="101"/>
                  </a:cubicBezTo>
                  <a:cubicBezTo>
                    <a:pt x="20" y="105"/>
                    <a:pt x="31" y="101"/>
                    <a:pt x="36" y="96"/>
                  </a:cubicBezTo>
                  <a:cubicBezTo>
                    <a:pt x="40" y="92"/>
                    <a:pt x="39" y="85"/>
                    <a:pt x="37" y="80"/>
                  </a:cubicBezTo>
                  <a:cubicBezTo>
                    <a:pt x="35" y="72"/>
                    <a:pt x="55" y="76"/>
                    <a:pt x="59" y="76"/>
                  </a:cubicBezTo>
                  <a:cubicBezTo>
                    <a:pt x="67" y="76"/>
                    <a:pt x="79" y="70"/>
                    <a:pt x="87" y="68"/>
                  </a:cubicBezTo>
                  <a:cubicBezTo>
                    <a:pt x="97" y="66"/>
                    <a:pt x="107" y="63"/>
                    <a:pt x="110" y="52"/>
                  </a:cubicBezTo>
                  <a:cubicBezTo>
                    <a:pt x="113" y="37"/>
                    <a:pt x="101" y="29"/>
                    <a:pt x="92" y="19"/>
                  </a:cubicBezTo>
                  <a:cubicBezTo>
                    <a:pt x="75" y="0"/>
                    <a:pt x="35" y="14"/>
                    <a:pt x="20" y="30"/>
                  </a:cubicBezTo>
                  <a:cubicBezTo>
                    <a:pt x="17" y="33"/>
                    <a:pt x="20" y="39"/>
                    <a:pt x="24"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6"/>
            <p:cNvSpPr/>
            <p:nvPr/>
          </p:nvSpPr>
          <p:spPr bwMode="auto">
            <a:xfrm>
              <a:off x="5361" y="1810"/>
              <a:ext cx="116" cy="215"/>
            </a:xfrm>
            <a:custGeom>
              <a:avLst/>
              <a:gdLst>
                <a:gd name="T0" fmla="*/ 73 w 73"/>
                <a:gd name="T1" fmla="*/ 70 h 136"/>
                <a:gd name="T2" fmla="*/ 57 w 73"/>
                <a:gd name="T3" fmla="*/ 14 h 136"/>
                <a:gd name="T4" fmla="*/ 16 w 73"/>
                <a:gd name="T5" fmla="*/ 13 h 136"/>
                <a:gd name="T6" fmla="*/ 3 w 73"/>
                <a:gd name="T7" fmla="*/ 54 h 136"/>
                <a:gd name="T8" fmla="*/ 42 w 73"/>
                <a:gd name="T9" fmla="*/ 98 h 136"/>
                <a:gd name="T10" fmla="*/ 44 w 73"/>
                <a:gd name="T11" fmla="*/ 92 h 136"/>
                <a:gd name="T12" fmla="*/ 20 w 73"/>
                <a:gd name="T13" fmla="*/ 121 h 136"/>
                <a:gd name="T14" fmla="*/ 59 w 73"/>
                <a:gd name="T15" fmla="*/ 114 h 136"/>
                <a:gd name="T16" fmla="*/ 53 w 73"/>
                <a:gd name="T17" fmla="*/ 112 h 136"/>
                <a:gd name="T18" fmla="*/ 31 w 73"/>
                <a:gd name="T19" fmla="*/ 120 h 136"/>
                <a:gd name="T20" fmla="*/ 44 w 73"/>
                <a:gd name="T21" fmla="*/ 99 h 136"/>
                <a:gd name="T22" fmla="*/ 46 w 73"/>
                <a:gd name="T23" fmla="*/ 92 h 136"/>
                <a:gd name="T24" fmla="*/ 23 w 73"/>
                <a:gd name="T25" fmla="*/ 73 h 136"/>
                <a:gd name="T26" fmla="*/ 14 w 73"/>
                <a:gd name="T27" fmla="*/ 28 h 136"/>
                <a:gd name="T28" fmla="*/ 59 w 73"/>
                <a:gd name="T29" fmla="*/ 33 h 136"/>
                <a:gd name="T30" fmla="*/ 66 w 73"/>
                <a:gd name="T31" fmla="*/ 72 h 136"/>
                <a:gd name="T32" fmla="*/ 73 w 73"/>
                <a:gd name="T33" fmla="*/ 7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3" h="136">
                  <a:moveTo>
                    <a:pt x="73" y="70"/>
                  </a:moveTo>
                  <a:cubicBezTo>
                    <a:pt x="73" y="52"/>
                    <a:pt x="71" y="28"/>
                    <a:pt x="57" y="14"/>
                  </a:cubicBezTo>
                  <a:cubicBezTo>
                    <a:pt x="44" y="2"/>
                    <a:pt x="28" y="0"/>
                    <a:pt x="16" y="13"/>
                  </a:cubicBezTo>
                  <a:cubicBezTo>
                    <a:pt x="8" y="22"/>
                    <a:pt x="0" y="42"/>
                    <a:pt x="3" y="54"/>
                  </a:cubicBezTo>
                  <a:cubicBezTo>
                    <a:pt x="7" y="75"/>
                    <a:pt x="26" y="86"/>
                    <a:pt x="42" y="98"/>
                  </a:cubicBezTo>
                  <a:cubicBezTo>
                    <a:pt x="42" y="96"/>
                    <a:pt x="43" y="94"/>
                    <a:pt x="44" y="92"/>
                  </a:cubicBezTo>
                  <a:cubicBezTo>
                    <a:pt x="37" y="94"/>
                    <a:pt x="13" y="112"/>
                    <a:pt x="20" y="121"/>
                  </a:cubicBezTo>
                  <a:cubicBezTo>
                    <a:pt x="31" y="136"/>
                    <a:pt x="52" y="127"/>
                    <a:pt x="59" y="114"/>
                  </a:cubicBezTo>
                  <a:cubicBezTo>
                    <a:pt x="61" y="109"/>
                    <a:pt x="55" y="108"/>
                    <a:pt x="53" y="112"/>
                  </a:cubicBezTo>
                  <a:cubicBezTo>
                    <a:pt x="47" y="120"/>
                    <a:pt x="40" y="123"/>
                    <a:pt x="31" y="120"/>
                  </a:cubicBezTo>
                  <a:cubicBezTo>
                    <a:pt x="13" y="116"/>
                    <a:pt x="53" y="96"/>
                    <a:pt x="44" y="99"/>
                  </a:cubicBezTo>
                  <a:cubicBezTo>
                    <a:pt x="46" y="98"/>
                    <a:pt x="48" y="94"/>
                    <a:pt x="46" y="92"/>
                  </a:cubicBezTo>
                  <a:cubicBezTo>
                    <a:pt x="38" y="86"/>
                    <a:pt x="30" y="80"/>
                    <a:pt x="23" y="73"/>
                  </a:cubicBezTo>
                  <a:cubicBezTo>
                    <a:pt x="8" y="61"/>
                    <a:pt x="8" y="45"/>
                    <a:pt x="14" y="28"/>
                  </a:cubicBezTo>
                  <a:cubicBezTo>
                    <a:pt x="24" y="1"/>
                    <a:pt x="50" y="12"/>
                    <a:pt x="59" y="33"/>
                  </a:cubicBezTo>
                  <a:cubicBezTo>
                    <a:pt x="64" y="47"/>
                    <a:pt x="66" y="58"/>
                    <a:pt x="66" y="72"/>
                  </a:cubicBezTo>
                  <a:cubicBezTo>
                    <a:pt x="66" y="77"/>
                    <a:pt x="73" y="74"/>
                    <a:pt x="7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7"/>
            <p:cNvSpPr/>
            <p:nvPr/>
          </p:nvSpPr>
          <p:spPr bwMode="auto">
            <a:xfrm>
              <a:off x="5440" y="1897"/>
              <a:ext cx="40" cy="120"/>
            </a:xfrm>
            <a:custGeom>
              <a:avLst/>
              <a:gdLst>
                <a:gd name="T0" fmla="*/ 7 w 25"/>
                <a:gd name="T1" fmla="*/ 69 h 76"/>
                <a:gd name="T2" fmla="*/ 25 w 25"/>
                <a:gd name="T3" fmla="*/ 5 h 76"/>
                <a:gd name="T4" fmla="*/ 18 w 25"/>
                <a:gd name="T5" fmla="*/ 7 h 76"/>
                <a:gd name="T6" fmla="*/ 7 w 25"/>
                <a:gd name="T7" fmla="*/ 41 h 76"/>
                <a:gd name="T8" fmla="*/ 0 w 25"/>
                <a:gd name="T9" fmla="*/ 71 h 76"/>
                <a:gd name="T10" fmla="*/ 7 w 25"/>
                <a:gd name="T11" fmla="*/ 69 h 76"/>
              </a:gdLst>
              <a:ahLst/>
              <a:cxnLst>
                <a:cxn ang="0">
                  <a:pos x="T0" y="T1"/>
                </a:cxn>
                <a:cxn ang="0">
                  <a:pos x="T2" y="T3"/>
                </a:cxn>
                <a:cxn ang="0">
                  <a:pos x="T4" y="T5"/>
                </a:cxn>
                <a:cxn ang="0">
                  <a:pos x="T6" y="T7"/>
                </a:cxn>
                <a:cxn ang="0">
                  <a:pos x="T8" y="T9"/>
                </a:cxn>
                <a:cxn ang="0">
                  <a:pos x="T10" y="T11"/>
                </a:cxn>
              </a:cxnLst>
              <a:rect l="0" t="0" r="r" b="b"/>
              <a:pathLst>
                <a:path w="25" h="76">
                  <a:moveTo>
                    <a:pt x="7" y="69"/>
                  </a:moveTo>
                  <a:cubicBezTo>
                    <a:pt x="9" y="47"/>
                    <a:pt x="24" y="27"/>
                    <a:pt x="25" y="5"/>
                  </a:cubicBezTo>
                  <a:cubicBezTo>
                    <a:pt x="25" y="0"/>
                    <a:pt x="19" y="4"/>
                    <a:pt x="18" y="7"/>
                  </a:cubicBezTo>
                  <a:cubicBezTo>
                    <a:pt x="18" y="19"/>
                    <a:pt x="11" y="30"/>
                    <a:pt x="7" y="41"/>
                  </a:cubicBezTo>
                  <a:cubicBezTo>
                    <a:pt x="4" y="51"/>
                    <a:pt x="1" y="61"/>
                    <a:pt x="0" y="71"/>
                  </a:cubicBezTo>
                  <a:cubicBezTo>
                    <a:pt x="0" y="76"/>
                    <a:pt x="7" y="73"/>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8"/>
            <p:cNvSpPr/>
            <p:nvPr/>
          </p:nvSpPr>
          <p:spPr bwMode="auto">
            <a:xfrm>
              <a:off x="5472" y="1878"/>
              <a:ext cx="41" cy="47"/>
            </a:xfrm>
            <a:custGeom>
              <a:avLst/>
              <a:gdLst>
                <a:gd name="T0" fmla="*/ 8 w 26"/>
                <a:gd name="T1" fmla="*/ 26 h 30"/>
                <a:gd name="T2" fmla="*/ 10 w 26"/>
                <a:gd name="T3" fmla="*/ 22 h 30"/>
                <a:gd name="T4" fmla="*/ 14 w 26"/>
                <a:gd name="T5" fmla="*/ 19 h 30"/>
                <a:gd name="T6" fmla="*/ 21 w 26"/>
                <a:gd name="T7" fmla="*/ 9 h 30"/>
                <a:gd name="T8" fmla="*/ 17 w 26"/>
                <a:gd name="T9" fmla="*/ 12 h 30"/>
                <a:gd name="T10" fmla="*/ 24 w 26"/>
                <a:gd name="T11" fmla="*/ 7 h 30"/>
                <a:gd name="T12" fmla="*/ 25 w 26"/>
                <a:gd name="T13" fmla="*/ 1 h 30"/>
                <a:gd name="T14" fmla="*/ 20 w 26"/>
                <a:gd name="T15" fmla="*/ 2 h 30"/>
                <a:gd name="T16" fmla="*/ 18 w 26"/>
                <a:gd name="T17" fmla="*/ 4 h 30"/>
                <a:gd name="T18" fmla="*/ 19 w 26"/>
                <a:gd name="T19" fmla="*/ 4 h 30"/>
                <a:gd name="T20" fmla="*/ 17 w 26"/>
                <a:gd name="T21" fmla="*/ 5 h 30"/>
                <a:gd name="T22" fmla="*/ 12 w 26"/>
                <a:gd name="T23" fmla="*/ 12 h 30"/>
                <a:gd name="T24" fmla="*/ 7 w 26"/>
                <a:gd name="T25" fmla="*/ 16 h 30"/>
                <a:gd name="T26" fmla="*/ 3 w 26"/>
                <a:gd name="T27" fmla="*/ 22 h 30"/>
                <a:gd name="T28" fmla="*/ 8 w 26"/>
                <a:gd name="T29" fmla="*/ 2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0">
                  <a:moveTo>
                    <a:pt x="8" y="26"/>
                  </a:moveTo>
                  <a:cubicBezTo>
                    <a:pt x="9" y="25"/>
                    <a:pt x="10" y="23"/>
                    <a:pt x="10" y="22"/>
                  </a:cubicBezTo>
                  <a:cubicBezTo>
                    <a:pt x="11" y="20"/>
                    <a:pt x="12" y="20"/>
                    <a:pt x="14" y="19"/>
                  </a:cubicBezTo>
                  <a:cubicBezTo>
                    <a:pt x="16" y="16"/>
                    <a:pt x="19" y="13"/>
                    <a:pt x="21" y="9"/>
                  </a:cubicBezTo>
                  <a:cubicBezTo>
                    <a:pt x="20" y="10"/>
                    <a:pt x="18" y="11"/>
                    <a:pt x="17" y="12"/>
                  </a:cubicBezTo>
                  <a:cubicBezTo>
                    <a:pt x="21" y="11"/>
                    <a:pt x="21" y="9"/>
                    <a:pt x="24" y="7"/>
                  </a:cubicBezTo>
                  <a:cubicBezTo>
                    <a:pt x="25" y="5"/>
                    <a:pt x="26" y="3"/>
                    <a:pt x="25" y="1"/>
                  </a:cubicBezTo>
                  <a:cubicBezTo>
                    <a:pt x="24" y="0"/>
                    <a:pt x="21" y="0"/>
                    <a:pt x="20" y="2"/>
                  </a:cubicBezTo>
                  <a:cubicBezTo>
                    <a:pt x="19" y="3"/>
                    <a:pt x="19" y="3"/>
                    <a:pt x="18" y="4"/>
                  </a:cubicBezTo>
                  <a:cubicBezTo>
                    <a:pt x="17" y="6"/>
                    <a:pt x="17" y="6"/>
                    <a:pt x="19" y="4"/>
                  </a:cubicBezTo>
                  <a:cubicBezTo>
                    <a:pt x="18" y="5"/>
                    <a:pt x="17" y="5"/>
                    <a:pt x="17" y="5"/>
                  </a:cubicBezTo>
                  <a:cubicBezTo>
                    <a:pt x="15" y="6"/>
                    <a:pt x="14" y="10"/>
                    <a:pt x="12" y="12"/>
                  </a:cubicBezTo>
                  <a:cubicBezTo>
                    <a:pt x="11" y="13"/>
                    <a:pt x="8" y="15"/>
                    <a:pt x="7" y="16"/>
                  </a:cubicBezTo>
                  <a:cubicBezTo>
                    <a:pt x="6" y="18"/>
                    <a:pt x="5" y="21"/>
                    <a:pt x="3" y="22"/>
                  </a:cubicBezTo>
                  <a:cubicBezTo>
                    <a:pt x="0" y="26"/>
                    <a:pt x="5" y="30"/>
                    <a:pt x="8"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9"/>
            <p:cNvSpPr/>
            <p:nvPr/>
          </p:nvSpPr>
          <p:spPr bwMode="auto">
            <a:xfrm>
              <a:off x="5478" y="1862"/>
              <a:ext cx="11" cy="48"/>
            </a:xfrm>
            <a:custGeom>
              <a:avLst/>
              <a:gdLst>
                <a:gd name="T0" fmla="*/ 7 w 7"/>
                <a:gd name="T1" fmla="*/ 23 h 30"/>
                <a:gd name="T2" fmla="*/ 7 w 7"/>
                <a:gd name="T3" fmla="*/ 5 h 30"/>
                <a:gd name="T4" fmla="*/ 0 w 7"/>
                <a:gd name="T5" fmla="*/ 7 h 30"/>
                <a:gd name="T6" fmla="*/ 0 w 7"/>
                <a:gd name="T7" fmla="*/ 25 h 30"/>
                <a:gd name="T8" fmla="*/ 7 w 7"/>
                <a:gd name="T9" fmla="*/ 23 h 30"/>
              </a:gdLst>
              <a:ahLst/>
              <a:cxnLst>
                <a:cxn ang="0">
                  <a:pos x="T0" y="T1"/>
                </a:cxn>
                <a:cxn ang="0">
                  <a:pos x="T2" y="T3"/>
                </a:cxn>
                <a:cxn ang="0">
                  <a:pos x="T4" y="T5"/>
                </a:cxn>
                <a:cxn ang="0">
                  <a:pos x="T6" y="T7"/>
                </a:cxn>
                <a:cxn ang="0">
                  <a:pos x="T8" y="T9"/>
                </a:cxn>
              </a:cxnLst>
              <a:rect l="0" t="0" r="r" b="b"/>
              <a:pathLst>
                <a:path w="7" h="30">
                  <a:moveTo>
                    <a:pt x="7" y="23"/>
                  </a:moveTo>
                  <a:cubicBezTo>
                    <a:pt x="7" y="17"/>
                    <a:pt x="7" y="11"/>
                    <a:pt x="7" y="5"/>
                  </a:cubicBezTo>
                  <a:cubicBezTo>
                    <a:pt x="7" y="0"/>
                    <a:pt x="0" y="4"/>
                    <a:pt x="0" y="7"/>
                  </a:cubicBezTo>
                  <a:cubicBezTo>
                    <a:pt x="0" y="13"/>
                    <a:pt x="0" y="19"/>
                    <a:pt x="0" y="25"/>
                  </a:cubicBezTo>
                  <a:cubicBezTo>
                    <a:pt x="0" y="30"/>
                    <a:pt x="7" y="27"/>
                    <a:pt x="7"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10"/>
            <p:cNvSpPr/>
            <p:nvPr/>
          </p:nvSpPr>
          <p:spPr bwMode="auto">
            <a:xfrm>
              <a:off x="5513" y="2052"/>
              <a:ext cx="333" cy="311"/>
            </a:xfrm>
            <a:custGeom>
              <a:avLst/>
              <a:gdLst>
                <a:gd name="T0" fmla="*/ 178 w 211"/>
                <a:gd name="T1" fmla="*/ 50 h 197"/>
                <a:gd name="T2" fmla="*/ 147 w 211"/>
                <a:gd name="T3" fmla="*/ 170 h 197"/>
                <a:gd name="T4" fmla="*/ 45 w 211"/>
                <a:gd name="T5" fmla="*/ 160 h 197"/>
                <a:gd name="T6" fmla="*/ 18 w 211"/>
                <a:gd name="T7" fmla="*/ 98 h 197"/>
                <a:gd name="T8" fmla="*/ 56 w 211"/>
                <a:gd name="T9" fmla="*/ 34 h 197"/>
                <a:gd name="T10" fmla="*/ 128 w 211"/>
                <a:gd name="T11" fmla="*/ 14 h 197"/>
                <a:gd name="T12" fmla="*/ 178 w 211"/>
                <a:gd name="T13" fmla="*/ 50 h 197"/>
                <a:gd name="T14" fmla="*/ 183 w 211"/>
                <a:gd name="T15" fmla="*/ 45 h 197"/>
                <a:gd name="T16" fmla="*/ 124 w 211"/>
                <a:gd name="T17" fmla="*/ 5 h 197"/>
                <a:gd name="T18" fmla="*/ 49 w 211"/>
                <a:gd name="T19" fmla="*/ 31 h 197"/>
                <a:gd name="T20" fmla="*/ 32 w 211"/>
                <a:gd name="T21" fmla="*/ 158 h 197"/>
                <a:gd name="T22" fmla="*/ 159 w 211"/>
                <a:gd name="T23" fmla="*/ 172 h 197"/>
                <a:gd name="T24" fmla="*/ 183 w 211"/>
                <a:gd name="T25" fmla="*/ 45 h 197"/>
                <a:gd name="T26" fmla="*/ 178 w 211"/>
                <a:gd name="T27" fmla="*/ 5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 h="197">
                  <a:moveTo>
                    <a:pt x="178" y="50"/>
                  </a:moveTo>
                  <a:cubicBezTo>
                    <a:pt x="207" y="91"/>
                    <a:pt x="195" y="151"/>
                    <a:pt x="147" y="170"/>
                  </a:cubicBezTo>
                  <a:cubicBezTo>
                    <a:pt x="113" y="184"/>
                    <a:pt x="74" y="184"/>
                    <a:pt x="45" y="160"/>
                  </a:cubicBezTo>
                  <a:cubicBezTo>
                    <a:pt x="27" y="145"/>
                    <a:pt x="19" y="120"/>
                    <a:pt x="18" y="98"/>
                  </a:cubicBezTo>
                  <a:cubicBezTo>
                    <a:pt x="17" y="70"/>
                    <a:pt x="35" y="49"/>
                    <a:pt x="56" y="34"/>
                  </a:cubicBezTo>
                  <a:cubicBezTo>
                    <a:pt x="77" y="20"/>
                    <a:pt x="102" y="9"/>
                    <a:pt x="128" y="14"/>
                  </a:cubicBezTo>
                  <a:cubicBezTo>
                    <a:pt x="146" y="17"/>
                    <a:pt x="167" y="36"/>
                    <a:pt x="178" y="50"/>
                  </a:cubicBezTo>
                  <a:cubicBezTo>
                    <a:pt x="180" y="54"/>
                    <a:pt x="186" y="48"/>
                    <a:pt x="183" y="45"/>
                  </a:cubicBezTo>
                  <a:cubicBezTo>
                    <a:pt x="169" y="26"/>
                    <a:pt x="147" y="9"/>
                    <a:pt x="124" y="5"/>
                  </a:cubicBezTo>
                  <a:cubicBezTo>
                    <a:pt x="99" y="0"/>
                    <a:pt x="69" y="18"/>
                    <a:pt x="49" y="31"/>
                  </a:cubicBezTo>
                  <a:cubicBezTo>
                    <a:pt x="6" y="61"/>
                    <a:pt x="0" y="118"/>
                    <a:pt x="32" y="158"/>
                  </a:cubicBezTo>
                  <a:cubicBezTo>
                    <a:pt x="62" y="197"/>
                    <a:pt x="119" y="191"/>
                    <a:pt x="159" y="172"/>
                  </a:cubicBezTo>
                  <a:cubicBezTo>
                    <a:pt x="205" y="150"/>
                    <a:pt x="211" y="83"/>
                    <a:pt x="183" y="45"/>
                  </a:cubicBezTo>
                  <a:cubicBezTo>
                    <a:pt x="181" y="41"/>
                    <a:pt x="175" y="47"/>
                    <a:pt x="17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11"/>
            <p:cNvSpPr/>
            <p:nvPr/>
          </p:nvSpPr>
          <p:spPr bwMode="auto">
            <a:xfrm>
              <a:off x="5684" y="2303"/>
              <a:ext cx="229" cy="257"/>
            </a:xfrm>
            <a:custGeom>
              <a:avLst/>
              <a:gdLst>
                <a:gd name="T0" fmla="*/ 61 w 145"/>
                <a:gd name="T1" fmla="*/ 9 h 163"/>
                <a:gd name="T2" fmla="*/ 79 w 145"/>
                <a:gd name="T3" fmla="*/ 38 h 163"/>
                <a:gd name="T4" fmla="*/ 110 w 145"/>
                <a:gd name="T5" fmla="*/ 66 h 163"/>
                <a:gd name="T6" fmla="*/ 132 w 145"/>
                <a:gd name="T7" fmla="*/ 107 h 163"/>
                <a:gd name="T8" fmla="*/ 103 w 145"/>
                <a:gd name="T9" fmla="*/ 147 h 163"/>
                <a:gd name="T10" fmla="*/ 31 w 145"/>
                <a:gd name="T11" fmla="*/ 120 h 163"/>
                <a:gd name="T12" fmla="*/ 11 w 145"/>
                <a:gd name="T13" fmla="*/ 23 h 163"/>
                <a:gd name="T14" fmla="*/ 5 w 145"/>
                <a:gd name="T15" fmla="*/ 24 h 163"/>
                <a:gd name="T16" fmla="*/ 25 w 145"/>
                <a:gd name="T17" fmla="*/ 125 h 163"/>
                <a:gd name="T18" fmla="*/ 104 w 145"/>
                <a:gd name="T19" fmla="*/ 154 h 163"/>
                <a:gd name="T20" fmla="*/ 139 w 145"/>
                <a:gd name="T21" fmla="*/ 103 h 163"/>
                <a:gd name="T22" fmla="*/ 111 w 145"/>
                <a:gd name="T23" fmla="*/ 56 h 163"/>
                <a:gd name="T24" fmla="*/ 85 w 145"/>
                <a:gd name="T25" fmla="*/ 32 h 163"/>
                <a:gd name="T26" fmla="*/ 67 w 145"/>
                <a:gd name="T27" fmla="*/ 3 h 163"/>
                <a:gd name="T28" fmla="*/ 61 w 145"/>
                <a:gd name="T29" fmla="*/ 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5" h="163">
                  <a:moveTo>
                    <a:pt x="61" y="9"/>
                  </a:moveTo>
                  <a:cubicBezTo>
                    <a:pt x="67" y="19"/>
                    <a:pt x="72" y="28"/>
                    <a:pt x="79" y="38"/>
                  </a:cubicBezTo>
                  <a:cubicBezTo>
                    <a:pt x="87" y="49"/>
                    <a:pt x="101" y="56"/>
                    <a:pt x="110" y="66"/>
                  </a:cubicBezTo>
                  <a:cubicBezTo>
                    <a:pt x="120" y="78"/>
                    <a:pt x="128" y="92"/>
                    <a:pt x="132" y="107"/>
                  </a:cubicBezTo>
                  <a:cubicBezTo>
                    <a:pt x="139" y="129"/>
                    <a:pt x="121" y="141"/>
                    <a:pt x="103" y="147"/>
                  </a:cubicBezTo>
                  <a:cubicBezTo>
                    <a:pt x="75" y="157"/>
                    <a:pt x="48" y="142"/>
                    <a:pt x="31" y="120"/>
                  </a:cubicBezTo>
                  <a:cubicBezTo>
                    <a:pt x="8" y="92"/>
                    <a:pt x="7" y="57"/>
                    <a:pt x="11" y="23"/>
                  </a:cubicBezTo>
                  <a:cubicBezTo>
                    <a:pt x="12" y="18"/>
                    <a:pt x="5" y="19"/>
                    <a:pt x="5" y="24"/>
                  </a:cubicBezTo>
                  <a:cubicBezTo>
                    <a:pt x="0" y="61"/>
                    <a:pt x="3" y="94"/>
                    <a:pt x="25" y="125"/>
                  </a:cubicBezTo>
                  <a:cubicBezTo>
                    <a:pt x="43" y="151"/>
                    <a:pt x="73" y="163"/>
                    <a:pt x="104" y="154"/>
                  </a:cubicBezTo>
                  <a:cubicBezTo>
                    <a:pt x="128" y="148"/>
                    <a:pt x="145" y="128"/>
                    <a:pt x="139" y="103"/>
                  </a:cubicBezTo>
                  <a:cubicBezTo>
                    <a:pt x="135" y="86"/>
                    <a:pt x="123" y="68"/>
                    <a:pt x="111" y="56"/>
                  </a:cubicBezTo>
                  <a:cubicBezTo>
                    <a:pt x="103" y="47"/>
                    <a:pt x="92" y="41"/>
                    <a:pt x="85" y="32"/>
                  </a:cubicBezTo>
                  <a:cubicBezTo>
                    <a:pt x="78" y="24"/>
                    <a:pt x="72" y="13"/>
                    <a:pt x="67" y="3"/>
                  </a:cubicBezTo>
                  <a:cubicBezTo>
                    <a:pt x="64" y="0"/>
                    <a:pt x="59" y="6"/>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12"/>
            <p:cNvSpPr/>
            <p:nvPr/>
          </p:nvSpPr>
          <p:spPr bwMode="auto">
            <a:xfrm>
              <a:off x="5838" y="2075"/>
              <a:ext cx="76" cy="86"/>
            </a:xfrm>
            <a:custGeom>
              <a:avLst/>
              <a:gdLst>
                <a:gd name="T0" fmla="*/ 10 w 48"/>
                <a:gd name="T1" fmla="*/ 46 h 54"/>
                <a:gd name="T2" fmla="*/ 9 w 48"/>
                <a:gd name="T3" fmla="*/ 25 h 54"/>
                <a:gd name="T4" fmla="*/ 13 w 48"/>
                <a:gd name="T5" fmla="*/ 11 h 54"/>
                <a:gd name="T6" fmla="*/ 28 w 48"/>
                <a:gd name="T7" fmla="*/ 16 h 54"/>
                <a:gd name="T8" fmla="*/ 33 w 48"/>
                <a:gd name="T9" fmla="*/ 43 h 54"/>
                <a:gd name="T10" fmla="*/ 14 w 48"/>
                <a:gd name="T11" fmla="*/ 46 h 54"/>
                <a:gd name="T12" fmla="*/ 12 w 48"/>
                <a:gd name="T13" fmla="*/ 53 h 54"/>
                <a:gd name="T14" fmla="*/ 40 w 48"/>
                <a:gd name="T15" fmla="*/ 44 h 54"/>
                <a:gd name="T16" fmla="*/ 32 w 48"/>
                <a:gd name="T17" fmla="*/ 9 h 54"/>
                <a:gd name="T18" fmla="*/ 6 w 48"/>
                <a:gd name="T19" fmla="*/ 11 h 54"/>
                <a:gd name="T20" fmla="*/ 4 w 48"/>
                <a:gd name="T21" fmla="*/ 50 h 54"/>
                <a:gd name="T22" fmla="*/ 10 w 48"/>
                <a:gd name="T23"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54">
                  <a:moveTo>
                    <a:pt x="10" y="46"/>
                  </a:moveTo>
                  <a:cubicBezTo>
                    <a:pt x="9" y="39"/>
                    <a:pt x="8" y="32"/>
                    <a:pt x="9" y="25"/>
                  </a:cubicBezTo>
                  <a:cubicBezTo>
                    <a:pt x="9" y="20"/>
                    <a:pt x="10" y="16"/>
                    <a:pt x="13" y="11"/>
                  </a:cubicBezTo>
                  <a:cubicBezTo>
                    <a:pt x="17" y="4"/>
                    <a:pt x="25" y="13"/>
                    <a:pt x="28" y="16"/>
                  </a:cubicBezTo>
                  <a:cubicBezTo>
                    <a:pt x="33" y="22"/>
                    <a:pt x="42" y="37"/>
                    <a:pt x="33" y="43"/>
                  </a:cubicBezTo>
                  <a:cubicBezTo>
                    <a:pt x="28" y="47"/>
                    <a:pt x="20" y="46"/>
                    <a:pt x="14" y="46"/>
                  </a:cubicBezTo>
                  <a:cubicBezTo>
                    <a:pt x="10" y="46"/>
                    <a:pt x="8" y="53"/>
                    <a:pt x="12" y="53"/>
                  </a:cubicBezTo>
                  <a:cubicBezTo>
                    <a:pt x="22" y="53"/>
                    <a:pt x="33" y="53"/>
                    <a:pt x="40" y="44"/>
                  </a:cubicBezTo>
                  <a:cubicBezTo>
                    <a:pt x="48" y="33"/>
                    <a:pt x="39" y="18"/>
                    <a:pt x="32" y="9"/>
                  </a:cubicBezTo>
                  <a:cubicBezTo>
                    <a:pt x="24" y="0"/>
                    <a:pt x="12" y="0"/>
                    <a:pt x="6" y="11"/>
                  </a:cubicBezTo>
                  <a:cubicBezTo>
                    <a:pt x="0" y="23"/>
                    <a:pt x="2" y="37"/>
                    <a:pt x="4" y="50"/>
                  </a:cubicBezTo>
                  <a:cubicBezTo>
                    <a:pt x="5" y="54"/>
                    <a:pt x="11" y="49"/>
                    <a:pt x="1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13"/>
            <p:cNvSpPr/>
            <p:nvPr/>
          </p:nvSpPr>
          <p:spPr bwMode="auto">
            <a:xfrm>
              <a:off x="5876" y="1970"/>
              <a:ext cx="95" cy="127"/>
            </a:xfrm>
            <a:custGeom>
              <a:avLst/>
              <a:gdLst>
                <a:gd name="T0" fmla="*/ 7 w 60"/>
                <a:gd name="T1" fmla="*/ 77 h 81"/>
                <a:gd name="T2" fmla="*/ 34 w 60"/>
                <a:gd name="T3" fmla="*/ 39 h 81"/>
                <a:gd name="T4" fmla="*/ 46 w 60"/>
                <a:gd name="T5" fmla="*/ 21 h 81"/>
                <a:gd name="T6" fmla="*/ 58 w 60"/>
                <a:gd name="T7" fmla="*/ 5 h 81"/>
                <a:gd name="T8" fmla="*/ 52 w 60"/>
                <a:gd name="T9" fmla="*/ 4 h 81"/>
                <a:gd name="T10" fmla="*/ 43 w 60"/>
                <a:gd name="T11" fmla="*/ 15 h 81"/>
                <a:gd name="T12" fmla="*/ 32 w 60"/>
                <a:gd name="T13" fmla="*/ 32 h 81"/>
                <a:gd name="T14" fmla="*/ 3 w 60"/>
                <a:gd name="T15" fmla="*/ 72 h 81"/>
                <a:gd name="T16" fmla="*/ 7 w 60"/>
                <a:gd name="T17" fmla="*/ 7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81">
                  <a:moveTo>
                    <a:pt x="7" y="77"/>
                  </a:moveTo>
                  <a:cubicBezTo>
                    <a:pt x="18" y="66"/>
                    <a:pt x="25" y="52"/>
                    <a:pt x="34" y="39"/>
                  </a:cubicBezTo>
                  <a:cubicBezTo>
                    <a:pt x="38" y="33"/>
                    <a:pt x="42" y="27"/>
                    <a:pt x="46" y="21"/>
                  </a:cubicBezTo>
                  <a:cubicBezTo>
                    <a:pt x="49" y="15"/>
                    <a:pt x="55" y="12"/>
                    <a:pt x="58" y="5"/>
                  </a:cubicBezTo>
                  <a:cubicBezTo>
                    <a:pt x="60" y="1"/>
                    <a:pt x="54" y="0"/>
                    <a:pt x="52" y="4"/>
                  </a:cubicBezTo>
                  <a:cubicBezTo>
                    <a:pt x="50" y="8"/>
                    <a:pt x="46" y="11"/>
                    <a:pt x="43" y="15"/>
                  </a:cubicBezTo>
                  <a:cubicBezTo>
                    <a:pt x="39" y="20"/>
                    <a:pt x="36" y="26"/>
                    <a:pt x="32" y="32"/>
                  </a:cubicBezTo>
                  <a:cubicBezTo>
                    <a:pt x="22" y="45"/>
                    <a:pt x="15" y="60"/>
                    <a:pt x="3" y="72"/>
                  </a:cubicBezTo>
                  <a:cubicBezTo>
                    <a:pt x="0" y="75"/>
                    <a:pt x="3" y="81"/>
                    <a:pt x="7"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14"/>
            <p:cNvSpPr/>
            <p:nvPr/>
          </p:nvSpPr>
          <p:spPr bwMode="auto">
            <a:xfrm>
              <a:off x="5925" y="1714"/>
              <a:ext cx="285" cy="268"/>
            </a:xfrm>
            <a:custGeom>
              <a:avLst/>
              <a:gdLst>
                <a:gd name="T0" fmla="*/ 30 w 180"/>
                <a:gd name="T1" fmla="*/ 168 h 170"/>
                <a:gd name="T2" fmla="*/ 62 w 180"/>
                <a:gd name="T3" fmla="*/ 162 h 170"/>
                <a:gd name="T4" fmla="*/ 90 w 180"/>
                <a:gd name="T5" fmla="*/ 149 h 170"/>
                <a:gd name="T6" fmla="*/ 131 w 180"/>
                <a:gd name="T7" fmla="*/ 113 h 170"/>
                <a:gd name="T8" fmla="*/ 136 w 180"/>
                <a:gd name="T9" fmla="*/ 17 h 170"/>
                <a:gd name="T10" fmla="*/ 85 w 180"/>
                <a:gd name="T11" fmla="*/ 39 h 170"/>
                <a:gd name="T12" fmla="*/ 30 w 180"/>
                <a:gd name="T13" fmla="*/ 89 h 170"/>
                <a:gd name="T14" fmla="*/ 3 w 180"/>
                <a:gd name="T15" fmla="*/ 138 h 170"/>
                <a:gd name="T16" fmla="*/ 29 w 180"/>
                <a:gd name="T17" fmla="*/ 168 h 170"/>
                <a:gd name="T18" fmla="*/ 31 w 180"/>
                <a:gd name="T19" fmla="*/ 161 h 170"/>
                <a:gd name="T20" fmla="*/ 23 w 180"/>
                <a:gd name="T21" fmla="*/ 107 h 170"/>
                <a:gd name="T22" fmla="*/ 56 w 180"/>
                <a:gd name="T23" fmla="*/ 70 h 170"/>
                <a:gd name="T24" fmla="*/ 149 w 180"/>
                <a:gd name="T25" fmla="*/ 40 h 170"/>
                <a:gd name="T26" fmla="*/ 111 w 180"/>
                <a:gd name="T27" fmla="*/ 128 h 170"/>
                <a:gd name="T28" fmla="*/ 68 w 180"/>
                <a:gd name="T29" fmla="*/ 153 h 170"/>
                <a:gd name="T30" fmla="*/ 30 w 180"/>
                <a:gd name="T31" fmla="*/ 161 h 170"/>
                <a:gd name="T32" fmla="*/ 30 w 180"/>
                <a:gd name="T33"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0" h="170">
                  <a:moveTo>
                    <a:pt x="30" y="168"/>
                  </a:moveTo>
                  <a:cubicBezTo>
                    <a:pt x="40" y="165"/>
                    <a:pt x="52" y="165"/>
                    <a:pt x="62" y="162"/>
                  </a:cubicBezTo>
                  <a:cubicBezTo>
                    <a:pt x="72" y="160"/>
                    <a:pt x="81" y="154"/>
                    <a:pt x="90" y="149"/>
                  </a:cubicBezTo>
                  <a:cubicBezTo>
                    <a:pt x="105" y="142"/>
                    <a:pt x="123" y="128"/>
                    <a:pt x="131" y="113"/>
                  </a:cubicBezTo>
                  <a:cubicBezTo>
                    <a:pt x="144" y="90"/>
                    <a:pt x="180" y="31"/>
                    <a:pt x="136" y="17"/>
                  </a:cubicBezTo>
                  <a:cubicBezTo>
                    <a:pt x="118" y="12"/>
                    <a:pt x="98" y="30"/>
                    <a:pt x="85" y="39"/>
                  </a:cubicBezTo>
                  <a:cubicBezTo>
                    <a:pt x="65" y="53"/>
                    <a:pt x="46" y="69"/>
                    <a:pt x="30" y="89"/>
                  </a:cubicBezTo>
                  <a:cubicBezTo>
                    <a:pt x="18" y="103"/>
                    <a:pt x="5" y="119"/>
                    <a:pt x="3" y="138"/>
                  </a:cubicBezTo>
                  <a:cubicBezTo>
                    <a:pt x="2" y="153"/>
                    <a:pt x="15" y="169"/>
                    <a:pt x="29" y="168"/>
                  </a:cubicBezTo>
                  <a:cubicBezTo>
                    <a:pt x="33" y="168"/>
                    <a:pt x="36" y="161"/>
                    <a:pt x="31" y="161"/>
                  </a:cubicBezTo>
                  <a:cubicBezTo>
                    <a:pt x="0" y="162"/>
                    <a:pt x="14" y="120"/>
                    <a:pt x="23" y="107"/>
                  </a:cubicBezTo>
                  <a:cubicBezTo>
                    <a:pt x="33" y="94"/>
                    <a:pt x="44" y="81"/>
                    <a:pt x="56" y="70"/>
                  </a:cubicBezTo>
                  <a:cubicBezTo>
                    <a:pt x="74" y="53"/>
                    <a:pt x="132" y="0"/>
                    <a:pt x="149" y="40"/>
                  </a:cubicBezTo>
                  <a:cubicBezTo>
                    <a:pt x="160" y="65"/>
                    <a:pt x="128" y="111"/>
                    <a:pt x="111" y="128"/>
                  </a:cubicBezTo>
                  <a:cubicBezTo>
                    <a:pt x="99" y="139"/>
                    <a:pt x="83" y="147"/>
                    <a:pt x="68" y="153"/>
                  </a:cubicBezTo>
                  <a:cubicBezTo>
                    <a:pt x="56" y="158"/>
                    <a:pt x="42" y="157"/>
                    <a:pt x="30" y="161"/>
                  </a:cubicBezTo>
                  <a:cubicBezTo>
                    <a:pt x="26" y="162"/>
                    <a:pt x="26" y="170"/>
                    <a:pt x="30" y="1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15"/>
            <p:cNvSpPr/>
            <p:nvPr/>
          </p:nvSpPr>
          <p:spPr bwMode="auto">
            <a:xfrm>
              <a:off x="6142" y="1783"/>
              <a:ext cx="88" cy="567"/>
            </a:xfrm>
            <a:custGeom>
              <a:avLst/>
              <a:gdLst>
                <a:gd name="T0" fmla="*/ 16 w 56"/>
                <a:gd name="T1" fmla="*/ 9 h 359"/>
                <a:gd name="T2" fmla="*/ 29 w 56"/>
                <a:gd name="T3" fmla="*/ 83 h 359"/>
                <a:gd name="T4" fmla="*/ 6 w 56"/>
                <a:gd name="T5" fmla="*/ 144 h 359"/>
                <a:gd name="T6" fmla="*/ 3 w 56"/>
                <a:gd name="T7" fmla="*/ 194 h 359"/>
                <a:gd name="T8" fmla="*/ 39 w 56"/>
                <a:gd name="T9" fmla="*/ 281 h 359"/>
                <a:gd name="T10" fmla="*/ 42 w 56"/>
                <a:gd name="T11" fmla="*/ 319 h 359"/>
                <a:gd name="T12" fmla="*/ 42 w 56"/>
                <a:gd name="T13" fmla="*/ 353 h 359"/>
                <a:gd name="T14" fmla="*/ 48 w 56"/>
                <a:gd name="T15" fmla="*/ 354 h 359"/>
                <a:gd name="T16" fmla="*/ 47 w 56"/>
                <a:gd name="T17" fmla="*/ 291 h 359"/>
                <a:gd name="T18" fmla="*/ 42 w 56"/>
                <a:gd name="T19" fmla="*/ 263 h 359"/>
                <a:gd name="T20" fmla="*/ 15 w 56"/>
                <a:gd name="T21" fmla="*/ 209 h 359"/>
                <a:gd name="T22" fmla="*/ 19 w 56"/>
                <a:gd name="T23" fmla="*/ 129 h 359"/>
                <a:gd name="T24" fmla="*/ 36 w 56"/>
                <a:gd name="T25" fmla="*/ 81 h 359"/>
                <a:gd name="T26" fmla="*/ 22 w 56"/>
                <a:gd name="T27" fmla="*/ 5 h 359"/>
                <a:gd name="T28" fmla="*/ 16 w 56"/>
                <a:gd name="T29" fmla="*/ 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359">
                  <a:moveTo>
                    <a:pt x="16" y="9"/>
                  </a:moveTo>
                  <a:cubicBezTo>
                    <a:pt x="22" y="33"/>
                    <a:pt x="29" y="58"/>
                    <a:pt x="29" y="83"/>
                  </a:cubicBezTo>
                  <a:cubicBezTo>
                    <a:pt x="29" y="105"/>
                    <a:pt x="14" y="124"/>
                    <a:pt x="6" y="144"/>
                  </a:cubicBezTo>
                  <a:cubicBezTo>
                    <a:pt x="0" y="158"/>
                    <a:pt x="0" y="179"/>
                    <a:pt x="3" y="194"/>
                  </a:cubicBezTo>
                  <a:cubicBezTo>
                    <a:pt x="9" y="226"/>
                    <a:pt x="34" y="250"/>
                    <a:pt x="39" y="281"/>
                  </a:cubicBezTo>
                  <a:cubicBezTo>
                    <a:pt x="40" y="294"/>
                    <a:pt x="41" y="307"/>
                    <a:pt x="42" y="319"/>
                  </a:cubicBezTo>
                  <a:cubicBezTo>
                    <a:pt x="43" y="329"/>
                    <a:pt x="46" y="344"/>
                    <a:pt x="42" y="353"/>
                  </a:cubicBezTo>
                  <a:cubicBezTo>
                    <a:pt x="40" y="358"/>
                    <a:pt x="46" y="359"/>
                    <a:pt x="48" y="354"/>
                  </a:cubicBezTo>
                  <a:cubicBezTo>
                    <a:pt x="56" y="337"/>
                    <a:pt x="49" y="308"/>
                    <a:pt x="47" y="291"/>
                  </a:cubicBezTo>
                  <a:cubicBezTo>
                    <a:pt x="46" y="281"/>
                    <a:pt x="45" y="272"/>
                    <a:pt x="42" y="263"/>
                  </a:cubicBezTo>
                  <a:cubicBezTo>
                    <a:pt x="37" y="244"/>
                    <a:pt x="22" y="227"/>
                    <a:pt x="15" y="209"/>
                  </a:cubicBezTo>
                  <a:cubicBezTo>
                    <a:pt x="3" y="184"/>
                    <a:pt x="7" y="152"/>
                    <a:pt x="19" y="129"/>
                  </a:cubicBezTo>
                  <a:cubicBezTo>
                    <a:pt x="27" y="113"/>
                    <a:pt x="35" y="99"/>
                    <a:pt x="36" y="81"/>
                  </a:cubicBezTo>
                  <a:cubicBezTo>
                    <a:pt x="38" y="56"/>
                    <a:pt x="29" y="29"/>
                    <a:pt x="22" y="5"/>
                  </a:cubicBezTo>
                  <a:cubicBezTo>
                    <a:pt x="21" y="0"/>
                    <a:pt x="15" y="5"/>
                    <a:pt x="1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16"/>
            <p:cNvSpPr/>
            <p:nvPr/>
          </p:nvSpPr>
          <p:spPr bwMode="auto">
            <a:xfrm>
              <a:off x="5960" y="1968"/>
              <a:ext cx="259" cy="388"/>
            </a:xfrm>
            <a:custGeom>
              <a:avLst/>
              <a:gdLst>
                <a:gd name="T0" fmla="*/ 1 w 164"/>
                <a:gd name="T1" fmla="*/ 8 h 246"/>
                <a:gd name="T2" fmla="*/ 13 w 164"/>
                <a:gd name="T3" fmla="*/ 28 h 246"/>
                <a:gd name="T4" fmla="*/ 28 w 164"/>
                <a:gd name="T5" fmla="*/ 56 h 246"/>
                <a:gd name="T6" fmla="*/ 51 w 164"/>
                <a:gd name="T7" fmla="*/ 92 h 246"/>
                <a:gd name="T8" fmla="*/ 80 w 164"/>
                <a:gd name="T9" fmla="*/ 115 h 246"/>
                <a:gd name="T10" fmla="*/ 117 w 164"/>
                <a:gd name="T11" fmla="*/ 143 h 246"/>
                <a:gd name="T12" fmla="*/ 140 w 164"/>
                <a:gd name="T13" fmla="*/ 170 h 246"/>
                <a:gd name="T14" fmla="*/ 157 w 164"/>
                <a:gd name="T15" fmla="*/ 241 h 246"/>
                <a:gd name="T16" fmla="*/ 164 w 164"/>
                <a:gd name="T17" fmla="*/ 239 h 246"/>
                <a:gd name="T18" fmla="*/ 154 w 164"/>
                <a:gd name="T19" fmla="*/ 179 h 246"/>
                <a:gd name="T20" fmla="*/ 139 w 164"/>
                <a:gd name="T21" fmla="*/ 157 h 246"/>
                <a:gd name="T22" fmla="*/ 133 w 164"/>
                <a:gd name="T23" fmla="*/ 146 h 246"/>
                <a:gd name="T24" fmla="*/ 117 w 164"/>
                <a:gd name="T25" fmla="*/ 133 h 246"/>
                <a:gd name="T26" fmla="*/ 42 w 164"/>
                <a:gd name="T27" fmla="*/ 66 h 246"/>
                <a:gd name="T28" fmla="*/ 23 w 164"/>
                <a:gd name="T29" fmla="*/ 29 h 246"/>
                <a:gd name="T30" fmla="*/ 7 w 164"/>
                <a:gd name="T31" fmla="*/ 4 h 246"/>
                <a:gd name="T32" fmla="*/ 1 w 164"/>
                <a:gd name="T33" fmla="*/ 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46">
                  <a:moveTo>
                    <a:pt x="1" y="8"/>
                  </a:moveTo>
                  <a:cubicBezTo>
                    <a:pt x="3" y="16"/>
                    <a:pt x="9" y="22"/>
                    <a:pt x="13" y="28"/>
                  </a:cubicBezTo>
                  <a:cubicBezTo>
                    <a:pt x="19" y="36"/>
                    <a:pt x="23" y="48"/>
                    <a:pt x="28" y="56"/>
                  </a:cubicBezTo>
                  <a:cubicBezTo>
                    <a:pt x="35" y="69"/>
                    <a:pt x="42" y="81"/>
                    <a:pt x="51" y="92"/>
                  </a:cubicBezTo>
                  <a:cubicBezTo>
                    <a:pt x="59" y="102"/>
                    <a:pt x="71" y="106"/>
                    <a:pt x="80" y="115"/>
                  </a:cubicBezTo>
                  <a:cubicBezTo>
                    <a:pt x="91" y="126"/>
                    <a:pt x="105" y="133"/>
                    <a:pt x="117" y="143"/>
                  </a:cubicBezTo>
                  <a:cubicBezTo>
                    <a:pt x="127" y="151"/>
                    <a:pt x="132" y="161"/>
                    <a:pt x="140" y="170"/>
                  </a:cubicBezTo>
                  <a:cubicBezTo>
                    <a:pt x="156" y="188"/>
                    <a:pt x="157" y="219"/>
                    <a:pt x="157" y="241"/>
                  </a:cubicBezTo>
                  <a:cubicBezTo>
                    <a:pt x="157" y="246"/>
                    <a:pt x="164" y="242"/>
                    <a:pt x="164" y="239"/>
                  </a:cubicBezTo>
                  <a:cubicBezTo>
                    <a:pt x="163" y="219"/>
                    <a:pt x="161" y="198"/>
                    <a:pt x="154" y="179"/>
                  </a:cubicBezTo>
                  <a:cubicBezTo>
                    <a:pt x="151" y="170"/>
                    <a:pt x="145" y="164"/>
                    <a:pt x="139" y="157"/>
                  </a:cubicBezTo>
                  <a:cubicBezTo>
                    <a:pt x="136" y="153"/>
                    <a:pt x="136" y="149"/>
                    <a:pt x="133" y="146"/>
                  </a:cubicBezTo>
                  <a:cubicBezTo>
                    <a:pt x="128" y="141"/>
                    <a:pt x="122" y="137"/>
                    <a:pt x="117" y="133"/>
                  </a:cubicBezTo>
                  <a:cubicBezTo>
                    <a:pt x="91" y="111"/>
                    <a:pt x="59" y="96"/>
                    <a:pt x="42" y="66"/>
                  </a:cubicBezTo>
                  <a:cubicBezTo>
                    <a:pt x="37" y="55"/>
                    <a:pt x="26" y="42"/>
                    <a:pt x="23" y="29"/>
                  </a:cubicBezTo>
                  <a:cubicBezTo>
                    <a:pt x="21" y="20"/>
                    <a:pt x="10" y="14"/>
                    <a:pt x="7" y="4"/>
                  </a:cubicBezTo>
                  <a:cubicBezTo>
                    <a:pt x="6" y="0"/>
                    <a:pt x="0" y="5"/>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7"/>
            <p:cNvSpPr/>
            <p:nvPr/>
          </p:nvSpPr>
          <p:spPr bwMode="auto">
            <a:xfrm>
              <a:off x="5812" y="2118"/>
              <a:ext cx="55" cy="58"/>
            </a:xfrm>
            <a:custGeom>
              <a:avLst/>
              <a:gdLst>
                <a:gd name="T0" fmla="*/ 35 w 35"/>
                <a:gd name="T1" fmla="*/ 3 h 37"/>
                <a:gd name="T2" fmla="*/ 35 w 35"/>
                <a:gd name="T3" fmla="*/ 3 h 37"/>
                <a:gd name="T4" fmla="*/ 32 w 35"/>
                <a:gd name="T5" fmla="*/ 0 h 37"/>
                <a:gd name="T6" fmla="*/ 31 w 35"/>
                <a:gd name="T7" fmla="*/ 0 h 37"/>
                <a:gd name="T8" fmla="*/ 28 w 35"/>
                <a:gd name="T9" fmla="*/ 3 h 37"/>
                <a:gd name="T10" fmla="*/ 24 w 35"/>
                <a:gd name="T11" fmla="*/ 7 h 37"/>
                <a:gd name="T12" fmla="*/ 19 w 35"/>
                <a:gd name="T13" fmla="*/ 15 h 37"/>
                <a:gd name="T14" fmla="*/ 10 w 35"/>
                <a:gd name="T15" fmla="*/ 24 h 37"/>
                <a:gd name="T16" fmla="*/ 7 w 35"/>
                <a:gd name="T17" fmla="*/ 27 h 37"/>
                <a:gd name="T18" fmla="*/ 6 w 35"/>
                <a:gd name="T19" fmla="*/ 30 h 37"/>
                <a:gd name="T20" fmla="*/ 5 w 35"/>
                <a:gd name="T21" fmla="*/ 37 h 37"/>
                <a:gd name="T22" fmla="*/ 10 w 35"/>
                <a:gd name="T23" fmla="*/ 33 h 37"/>
                <a:gd name="T24" fmla="*/ 20 w 35"/>
                <a:gd name="T25" fmla="*/ 22 h 37"/>
                <a:gd name="T26" fmla="*/ 25 w 35"/>
                <a:gd name="T27" fmla="*/ 16 h 37"/>
                <a:gd name="T28" fmla="*/ 29 w 35"/>
                <a:gd name="T29" fmla="*/ 11 h 37"/>
                <a:gd name="T30" fmla="*/ 34 w 35"/>
                <a:gd name="T31" fmla="*/ 4 h 37"/>
                <a:gd name="T32" fmla="*/ 30 w 35"/>
                <a:gd name="T33" fmla="*/ 7 h 37"/>
                <a:gd name="T34" fmla="*/ 31 w 35"/>
                <a:gd name="T35" fmla="*/ 7 h 37"/>
                <a:gd name="T36" fmla="*/ 28 w 35"/>
                <a:gd name="T37" fmla="*/ 5 h 37"/>
                <a:gd name="T38" fmla="*/ 28 w 35"/>
                <a:gd name="T39" fmla="*/ 5 h 37"/>
                <a:gd name="T40" fmla="*/ 35 w 35"/>
                <a:gd name="T41"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7">
                  <a:moveTo>
                    <a:pt x="35" y="3"/>
                  </a:moveTo>
                  <a:cubicBezTo>
                    <a:pt x="35" y="3"/>
                    <a:pt x="35" y="3"/>
                    <a:pt x="35" y="3"/>
                  </a:cubicBezTo>
                  <a:cubicBezTo>
                    <a:pt x="35" y="1"/>
                    <a:pt x="34" y="0"/>
                    <a:pt x="32" y="0"/>
                  </a:cubicBezTo>
                  <a:cubicBezTo>
                    <a:pt x="32" y="0"/>
                    <a:pt x="32" y="0"/>
                    <a:pt x="31" y="0"/>
                  </a:cubicBezTo>
                  <a:cubicBezTo>
                    <a:pt x="30" y="0"/>
                    <a:pt x="28" y="2"/>
                    <a:pt x="28" y="3"/>
                  </a:cubicBezTo>
                  <a:cubicBezTo>
                    <a:pt x="27" y="5"/>
                    <a:pt x="26" y="5"/>
                    <a:pt x="24" y="7"/>
                  </a:cubicBezTo>
                  <a:cubicBezTo>
                    <a:pt x="22" y="9"/>
                    <a:pt x="21" y="12"/>
                    <a:pt x="19" y="15"/>
                  </a:cubicBezTo>
                  <a:cubicBezTo>
                    <a:pt x="16" y="18"/>
                    <a:pt x="13" y="21"/>
                    <a:pt x="10" y="24"/>
                  </a:cubicBezTo>
                  <a:cubicBezTo>
                    <a:pt x="9" y="25"/>
                    <a:pt x="8" y="26"/>
                    <a:pt x="7" y="27"/>
                  </a:cubicBezTo>
                  <a:cubicBezTo>
                    <a:pt x="6" y="29"/>
                    <a:pt x="4" y="30"/>
                    <a:pt x="6" y="30"/>
                  </a:cubicBezTo>
                  <a:cubicBezTo>
                    <a:pt x="3" y="30"/>
                    <a:pt x="0" y="37"/>
                    <a:pt x="5" y="37"/>
                  </a:cubicBezTo>
                  <a:cubicBezTo>
                    <a:pt x="7" y="37"/>
                    <a:pt x="9" y="35"/>
                    <a:pt x="10" y="33"/>
                  </a:cubicBezTo>
                  <a:cubicBezTo>
                    <a:pt x="13" y="29"/>
                    <a:pt x="17" y="25"/>
                    <a:pt x="20" y="22"/>
                  </a:cubicBezTo>
                  <a:cubicBezTo>
                    <a:pt x="22" y="20"/>
                    <a:pt x="23" y="18"/>
                    <a:pt x="25" y="16"/>
                  </a:cubicBezTo>
                  <a:cubicBezTo>
                    <a:pt x="26" y="14"/>
                    <a:pt x="27" y="12"/>
                    <a:pt x="29" y="11"/>
                  </a:cubicBezTo>
                  <a:cubicBezTo>
                    <a:pt x="31" y="9"/>
                    <a:pt x="33" y="7"/>
                    <a:pt x="34" y="4"/>
                  </a:cubicBezTo>
                  <a:cubicBezTo>
                    <a:pt x="32" y="5"/>
                    <a:pt x="31" y="6"/>
                    <a:pt x="30" y="7"/>
                  </a:cubicBezTo>
                  <a:cubicBezTo>
                    <a:pt x="30" y="7"/>
                    <a:pt x="31" y="7"/>
                    <a:pt x="31" y="7"/>
                  </a:cubicBezTo>
                  <a:cubicBezTo>
                    <a:pt x="30" y="7"/>
                    <a:pt x="29" y="6"/>
                    <a:pt x="28" y="5"/>
                  </a:cubicBezTo>
                  <a:cubicBezTo>
                    <a:pt x="28" y="5"/>
                    <a:pt x="28" y="5"/>
                    <a:pt x="28" y="5"/>
                  </a:cubicBezTo>
                  <a:cubicBezTo>
                    <a:pt x="28" y="10"/>
                    <a:pt x="35" y="7"/>
                    <a:pt x="3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8"/>
            <p:cNvSpPr/>
            <p:nvPr/>
          </p:nvSpPr>
          <p:spPr bwMode="auto">
            <a:xfrm>
              <a:off x="5949" y="1760"/>
              <a:ext cx="218" cy="214"/>
            </a:xfrm>
            <a:custGeom>
              <a:avLst/>
              <a:gdLst>
                <a:gd name="T0" fmla="*/ 134 w 138"/>
                <a:gd name="T1" fmla="*/ 0 h 136"/>
                <a:gd name="T2" fmla="*/ 91 w 138"/>
                <a:gd name="T3" fmla="*/ 18 h 136"/>
                <a:gd name="T4" fmla="*/ 41 w 138"/>
                <a:gd name="T5" fmla="*/ 56 h 136"/>
                <a:gd name="T6" fmla="*/ 14 w 138"/>
                <a:gd name="T7" fmla="*/ 90 h 136"/>
                <a:gd name="T8" fmla="*/ 0 w 138"/>
                <a:gd name="T9" fmla="*/ 131 h 136"/>
                <a:gd name="T10" fmla="*/ 7 w 138"/>
                <a:gd name="T11" fmla="*/ 129 h 136"/>
                <a:gd name="T12" fmla="*/ 47 w 138"/>
                <a:gd name="T13" fmla="*/ 59 h 136"/>
                <a:gd name="T14" fmla="*/ 87 w 138"/>
                <a:gd name="T15" fmla="*/ 28 h 136"/>
                <a:gd name="T16" fmla="*/ 132 w 138"/>
                <a:gd name="T17" fmla="*/ 8 h 136"/>
                <a:gd name="T18" fmla="*/ 134 w 138"/>
                <a:gd name="T19"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8" h="136">
                  <a:moveTo>
                    <a:pt x="134" y="0"/>
                  </a:moveTo>
                  <a:cubicBezTo>
                    <a:pt x="118" y="0"/>
                    <a:pt x="104" y="10"/>
                    <a:pt x="91" y="18"/>
                  </a:cubicBezTo>
                  <a:cubicBezTo>
                    <a:pt x="74" y="28"/>
                    <a:pt x="55" y="42"/>
                    <a:pt x="41" y="56"/>
                  </a:cubicBezTo>
                  <a:cubicBezTo>
                    <a:pt x="31" y="66"/>
                    <a:pt x="23" y="79"/>
                    <a:pt x="14" y="90"/>
                  </a:cubicBezTo>
                  <a:cubicBezTo>
                    <a:pt x="5" y="103"/>
                    <a:pt x="0" y="115"/>
                    <a:pt x="0" y="131"/>
                  </a:cubicBezTo>
                  <a:cubicBezTo>
                    <a:pt x="0" y="136"/>
                    <a:pt x="7" y="133"/>
                    <a:pt x="7" y="129"/>
                  </a:cubicBezTo>
                  <a:cubicBezTo>
                    <a:pt x="6" y="104"/>
                    <a:pt x="30" y="76"/>
                    <a:pt x="47" y="59"/>
                  </a:cubicBezTo>
                  <a:cubicBezTo>
                    <a:pt x="58" y="47"/>
                    <a:pt x="73" y="37"/>
                    <a:pt x="87" y="28"/>
                  </a:cubicBezTo>
                  <a:cubicBezTo>
                    <a:pt x="99" y="20"/>
                    <a:pt x="117" y="7"/>
                    <a:pt x="132" y="8"/>
                  </a:cubicBezTo>
                  <a:cubicBezTo>
                    <a:pt x="136" y="8"/>
                    <a:pt x="138" y="0"/>
                    <a:pt x="1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9"/>
            <p:cNvSpPr/>
            <p:nvPr/>
          </p:nvSpPr>
          <p:spPr bwMode="auto">
            <a:xfrm>
              <a:off x="5970" y="1791"/>
              <a:ext cx="202" cy="186"/>
            </a:xfrm>
            <a:custGeom>
              <a:avLst/>
              <a:gdLst>
                <a:gd name="T0" fmla="*/ 124 w 128"/>
                <a:gd name="T1" fmla="*/ 2 h 118"/>
                <a:gd name="T2" fmla="*/ 99 w 128"/>
                <a:gd name="T3" fmla="*/ 7 h 118"/>
                <a:gd name="T4" fmla="*/ 54 w 128"/>
                <a:gd name="T5" fmla="*/ 35 h 118"/>
                <a:gd name="T6" fmla="*/ 16 w 128"/>
                <a:gd name="T7" fmla="*/ 80 h 118"/>
                <a:gd name="T8" fmla="*/ 2 w 128"/>
                <a:gd name="T9" fmla="*/ 113 h 118"/>
                <a:gd name="T10" fmla="*/ 8 w 128"/>
                <a:gd name="T11" fmla="*/ 111 h 118"/>
                <a:gd name="T12" fmla="*/ 25 w 128"/>
                <a:gd name="T13" fmla="*/ 77 h 118"/>
                <a:gd name="T14" fmla="*/ 62 w 128"/>
                <a:gd name="T15" fmla="*/ 36 h 118"/>
                <a:gd name="T16" fmla="*/ 91 w 128"/>
                <a:gd name="T17" fmla="*/ 19 h 118"/>
                <a:gd name="T18" fmla="*/ 121 w 128"/>
                <a:gd name="T19" fmla="*/ 10 h 118"/>
                <a:gd name="T20" fmla="*/ 124 w 128"/>
                <a:gd name="T21"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8" h="118">
                  <a:moveTo>
                    <a:pt x="124" y="2"/>
                  </a:moveTo>
                  <a:cubicBezTo>
                    <a:pt x="116" y="0"/>
                    <a:pt x="106" y="4"/>
                    <a:pt x="99" y="7"/>
                  </a:cubicBezTo>
                  <a:cubicBezTo>
                    <a:pt x="84" y="15"/>
                    <a:pt x="67" y="24"/>
                    <a:pt x="54" y="35"/>
                  </a:cubicBezTo>
                  <a:cubicBezTo>
                    <a:pt x="38" y="47"/>
                    <a:pt x="28" y="64"/>
                    <a:pt x="16" y="80"/>
                  </a:cubicBezTo>
                  <a:cubicBezTo>
                    <a:pt x="10" y="88"/>
                    <a:pt x="0" y="101"/>
                    <a:pt x="2" y="113"/>
                  </a:cubicBezTo>
                  <a:cubicBezTo>
                    <a:pt x="2" y="118"/>
                    <a:pt x="9" y="115"/>
                    <a:pt x="8" y="111"/>
                  </a:cubicBezTo>
                  <a:cubicBezTo>
                    <a:pt x="7" y="99"/>
                    <a:pt x="19" y="86"/>
                    <a:pt x="25" y="77"/>
                  </a:cubicBezTo>
                  <a:cubicBezTo>
                    <a:pt x="37" y="62"/>
                    <a:pt x="46" y="48"/>
                    <a:pt x="62" y="36"/>
                  </a:cubicBezTo>
                  <a:cubicBezTo>
                    <a:pt x="71" y="30"/>
                    <a:pt x="82" y="25"/>
                    <a:pt x="91" y="19"/>
                  </a:cubicBezTo>
                  <a:cubicBezTo>
                    <a:pt x="99" y="14"/>
                    <a:pt x="111" y="7"/>
                    <a:pt x="121" y="10"/>
                  </a:cubicBezTo>
                  <a:cubicBezTo>
                    <a:pt x="124" y="11"/>
                    <a:pt x="128" y="4"/>
                    <a:pt x="12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0"/>
            <p:cNvSpPr/>
            <p:nvPr/>
          </p:nvSpPr>
          <p:spPr bwMode="auto">
            <a:xfrm>
              <a:off x="5984" y="1832"/>
              <a:ext cx="174" cy="141"/>
            </a:xfrm>
            <a:custGeom>
              <a:avLst/>
              <a:gdLst>
                <a:gd name="T0" fmla="*/ 105 w 110"/>
                <a:gd name="T1" fmla="*/ 2 h 89"/>
                <a:gd name="T2" fmla="*/ 3 w 110"/>
                <a:gd name="T3" fmla="*/ 84 h 89"/>
                <a:gd name="T4" fmla="*/ 9 w 110"/>
                <a:gd name="T5" fmla="*/ 86 h 89"/>
                <a:gd name="T6" fmla="*/ 106 w 110"/>
                <a:gd name="T7" fmla="*/ 9 h 89"/>
                <a:gd name="T8" fmla="*/ 105 w 110"/>
                <a:gd name="T9" fmla="*/ 2 h 89"/>
              </a:gdLst>
              <a:ahLst/>
              <a:cxnLst>
                <a:cxn ang="0">
                  <a:pos x="T0" y="T1"/>
                </a:cxn>
                <a:cxn ang="0">
                  <a:pos x="T2" y="T3"/>
                </a:cxn>
                <a:cxn ang="0">
                  <a:pos x="T4" y="T5"/>
                </a:cxn>
                <a:cxn ang="0">
                  <a:pos x="T6" y="T7"/>
                </a:cxn>
                <a:cxn ang="0">
                  <a:pos x="T8" y="T9"/>
                </a:cxn>
              </a:cxnLst>
              <a:rect l="0" t="0" r="r" b="b"/>
              <a:pathLst>
                <a:path w="110" h="89">
                  <a:moveTo>
                    <a:pt x="105" y="2"/>
                  </a:moveTo>
                  <a:cubicBezTo>
                    <a:pt x="60" y="15"/>
                    <a:pt x="25" y="42"/>
                    <a:pt x="3" y="84"/>
                  </a:cubicBezTo>
                  <a:cubicBezTo>
                    <a:pt x="0" y="89"/>
                    <a:pt x="7" y="89"/>
                    <a:pt x="9" y="86"/>
                  </a:cubicBezTo>
                  <a:cubicBezTo>
                    <a:pt x="29" y="47"/>
                    <a:pt x="64" y="21"/>
                    <a:pt x="106" y="9"/>
                  </a:cubicBezTo>
                  <a:cubicBezTo>
                    <a:pt x="109" y="7"/>
                    <a:pt x="110" y="0"/>
                    <a:pt x="10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21"/>
            <p:cNvSpPr/>
            <p:nvPr/>
          </p:nvSpPr>
          <p:spPr bwMode="auto">
            <a:xfrm>
              <a:off x="6012" y="1876"/>
              <a:ext cx="125" cy="94"/>
            </a:xfrm>
            <a:custGeom>
              <a:avLst/>
              <a:gdLst>
                <a:gd name="T0" fmla="*/ 74 w 79"/>
                <a:gd name="T1" fmla="*/ 1 h 59"/>
                <a:gd name="T2" fmla="*/ 3 w 79"/>
                <a:gd name="T3" fmla="*/ 51 h 59"/>
                <a:gd name="T4" fmla="*/ 8 w 79"/>
                <a:gd name="T5" fmla="*/ 55 h 59"/>
                <a:gd name="T6" fmla="*/ 74 w 79"/>
                <a:gd name="T7" fmla="*/ 8 h 59"/>
                <a:gd name="T8" fmla="*/ 74 w 79"/>
                <a:gd name="T9" fmla="*/ 1 h 59"/>
              </a:gdLst>
              <a:ahLst/>
              <a:cxnLst>
                <a:cxn ang="0">
                  <a:pos x="T0" y="T1"/>
                </a:cxn>
                <a:cxn ang="0">
                  <a:pos x="T2" y="T3"/>
                </a:cxn>
                <a:cxn ang="0">
                  <a:pos x="T4" y="T5"/>
                </a:cxn>
                <a:cxn ang="0">
                  <a:pos x="T6" y="T7"/>
                </a:cxn>
                <a:cxn ang="0">
                  <a:pos x="T8" y="T9"/>
                </a:cxn>
              </a:cxnLst>
              <a:rect l="0" t="0" r="r" b="b"/>
              <a:pathLst>
                <a:path w="79" h="59">
                  <a:moveTo>
                    <a:pt x="74" y="1"/>
                  </a:moveTo>
                  <a:cubicBezTo>
                    <a:pt x="44" y="7"/>
                    <a:pt x="20" y="27"/>
                    <a:pt x="3" y="51"/>
                  </a:cubicBezTo>
                  <a:cubicBezTo>
                    <a:pt x="0" y="55"/>
                    <a:pt x="5" y="59"/>
                    <a:pt x="8" y="55"/>
                  </a:cubicBezTo>
                  <a:cubicBezTo>
                    <a:pt x="24" y="32"/>
                    <a:pt x="46" y="13"/>
                    <a:pt x="74" y="8"/>
                  </a:cubicBezTo>
                  <a:cubicBezTo>
                    <a:pt x="78" y="7"/>
                    <a:pt x="79" y="0"/>
                    <a:pt x="7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22"/>
            <p:cNvSpPr/>
            <p:nvPr/>
          </p:nvSpPr>
          <p:spPr bwMode="auto">
            <a:xfrm>
              <a:off x="6085" y="1753"/>
              <a:ext cx="69" cy="97"/>
            </a:xfrm>
            <a:custGeom>
              <a:avLst/>
              <a:gdLst>
                <a:gd name="T0" fmla="*/ 3 w 44"/>
                <a:gd name="T1" fmla="*/ 10 h 61"/>
                <a:gd name="T2" fmla="*/ 37 w 44"/>
                <a:gd name="T3" fmla="*/ 56 h 61"/>
                <a:gd name="T4" fmla="*/ 44 w 44"/>
                <a:gd name="T5" fmla="*/ 52 h 61"/>
                <a:gd name="T6" fmla="*/ 8 w 44"/>
                <a:gd name="T7" fmla="*/ 3 h 61"/>
                <a:gd name="T8" fmla="*/ 3 w 44"/>
                <a:gd name="T9" fmla="*/ 10 h 61"/>
              </a:gdLst>
              <a:ahLst/>
              <a:cxnLst>
                <a:cxn ang="0">
                  <a:pos x="T0" y="T1"/>
                </a:cxn>
                <a:cxn ang="0">
                  <a:pos x="T2" y="T3"/>
                </a:cxn>
                <a:cxn ang="0">
                  <a:pos x="T4" y="T5"/>
                </a:cxn>
                <a:cxn ang="0">
                  <a:pos x="T6" y="T7"/>
                </a:cxn>
                <a:cxn ang="0">
                  <a:pos x="T8" y="T9"/>
                </a:cxn>
              </a:cxnLst>
              <a:rect l="0" t="0" r="r" b="b"/>
              <a:pathLst>
                <a:path w="44" h="61">
                  <a:moveTo>
                    <a:pt x="3" y="10"/>
                  </a:moveTo>
                  <a:cubicBezTo>
                    <a:pt x="17" y="22"/>
                    <a:pt x="34" y="37"/>
                    <a:pt x="37" y="56"/>
                  </a:cubicBezTo>
                  <a:cubicBezTo>
                    <a:pt x="38" y="61"/>
                    <a:pt x="44" y="56"/>
                    <a:pt x="44" y="52"/>
                  </a:cubicBezTo>
                  <a:cubicBezTo>
                    <a:pt x="40" y="32"/>
                    <a:pt x="22" y="17"/>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23"/>
            <p:cNvSpPr/>
            <p:nvPr/>
          </p:nvSpPr>
          <p:spPr bwMode="auto">
            <a:xfrm>
              <a:off x="6052" y="1779"/>
              <a:ext cx="80" cy="115"/>
            </a:xfrm>
            <a:custGeom>
              <a:avLst/>
              <a:gdLst>
                <a:gd name="T0" fmla="*/ 2 w 51"/>
                <a:gd name="T1" fmla="*/ 8 h 73"/>
                <a:gd name="T2" fmla="*/ 44 w 51"/>
                <a:gd name="T3" fmla="*/ 68 h 73"/>
                <a:gd name="T4" fmla="*/ 51 w 51"/>
                <a:gd name="T5" fmla="*/ 66 h 73"/>
                <a:gd name="T6" fmla="*/ 8 w 51"/>
                <a:gd name="T7" fmla="*/ 3 h 73"/>
                <a:gd name="T8" fmla="*/ 2 w 51"/>
                <a:gd name="T9" fmla="*/ 8 h 73"/>
              </a:gdLst>
              <a:ahLst/>
              <a:cxnLst>
                <a:cxn ang="0">
                  <a:pos x="T0" y="T1"/>
                </a:cxn>
                <a:cxn ang="0">
                  <a:pos x="T2" y="T3"/>
                </a:cxn>
                <a:cxn ang="0">
                  <a:pos x="T4" y="T5"/>
                </a:cxn>
                <a:cxn ang="0">
                  <a:pos x="T6" y="T7"/>
                </a:cxn>
                <a:cxn ang="0">
                  <a:pos x="T8" y="T9"/>
                </a:cxn>
              </a:cxnLst>
              <a:rect l="0" t="0" r="r" b="b"/>
              <a:pathLst>
                <a:path w="51" h="73">
                  <a:moveTo>
                    <a:pt x="2" y="8"/>
                  </a:moveTo>
                  <a:cubicBezTo>
                    <a:pt x="17" y="28"/>
                    <a:pt x="41" y="41"/>
                    <a:pt x="44" y="68"/>
                  </a:cubicBezTo>
                  <a:cubicBezTo>
                    <a:pt x="45" y="73"/>
                    <a:pt x="51" y="69"/>
                    <a:pt x="51" y="66"/>
                  </a:cubicBezTo>
                  <a:cubicBezTo>
                    <a:pt x="48" y="37"/>
                    <a:pt x="23" y="24"/>
                    <a:pt x="8" y="3"/>
                  </a:cubicBezTo>
                  <a:cubicBezTo>
                    <a:pt x="6"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24"/>
            <p:cNvSpPr/>
            <p:nvPr/>
          </p:nvSpPr>
          <p:spPr bwMode="auto">
            <a:xfrm>
              <a:off x="6014" y="1807"/>
              <a:ext cx="88" cy="125"/>
            </a:xfrm>
            <a:custGeom>
              <a:avLst/>
              <a:gdLst>
                <a:gd name="T0" fmla="*/ 3 w 56"/>
                <a:gd name="T1" fmla="*/ 9 h 79"/>
                <a:gd name="T2" fmla="*/ 29 w 56"/>
                <a:gd name="T3" fmla="*/ 40 h 79"/>
                <a:gd name="T4" fmla="*/ 49 w 56"/>
                <a:gd name="T5" fmla="*/ 75 h 79"/>
                <a:gd name="T6" fmla="*/ 55 w 56"/>
                <a:gd name="T7" fmla="*/ 71 h 79"/>
                <a:gd name="T8" fmla="*/ 35 w 56"/>
                <a:gd name="T9" fmla="*/ 34 h 79"/>
                <a:gd name="T10" fmla="*/ 7 w 56"/>
                <a:gd name="T11" fmla="*/ 2 h 79"/>
                <a:gd name="T12" fmla="*/ 3 w 56"/>
                <a:gd name="T13" fmla="*/ 9 h 79"/>
              </a:gdLst>
              <a:ahLst/>
              <a:cxnLst>
                <a:cxn ang="0">
                  <a:pos x="T0" y="T1"/>
                </a:cxn>
                <a:cxn ang="0">
                  <a:pos x="T2" y="T3"/>
                </a:cxn>
                <a:cxn ang="0">
                  <a:pos x="T4" y="T5"/>
                </a:cxn>
                <a:cxn ang="0">
                  <a:pos x="T6" y="T7"/>
                </a:cxn>
                <a:cxn ang="0">
                  <a:pos x="T8" y="T9"/>
                </a:cxn>
                <a:cxn ang="0">
                  <a:pos x="T10" y="T11"/>
                </a:cxn>
                <a:cxn ang="0">
                  <a:pos x="T12" y="T13"/>
                </a:cxn>
              </a:cxnLst>
              <a:rect l="0" t="0" r="r" b="b"/>
              <a:pathLst>
                <a:path w="56" h="79">
                  <a:moveTo>
                    <a:pt x="3" y="9"/>
                  </a:moveTo>
                  <a:cubicBezTo>
                    <a:pt x="12" y="18"/>
                    <a:pt x="21" y="29"/>
                    <a:pt x="29" y="40"/>
                  </a:cubicBezTo>
                  <a:cubicBezTo>
                    <a:pt x="37" y="50"/>
                    <a:pt x="46" y="62"/>
                    <a:pt x="49" y="75"/>
                  </a:cubicBezTo>
                  <a:cubicBezTo>
                    <a:pt x="50" y="79"/>
                    <a:pt x="56" y="75"/>
                    <a:pt x="55" y="71"/>
                  </a:cubicBezTo>
                  <a:cubicBezTo>
                    <a:pt x="52" y="58"/>
                    <a:pt x="43" y="46"/>
                    <a:pt x="35" y="34"/>
                  </a:cubicBezTo>
                  <a:cubicBezTo>
                    <a:pt x="27" y="23"/>
                    <a:pt x="17" y="12"/>
                    <a:pt x="7" y="2"/>
                  </a:cubicBezTo>
                  <a:cubicBezTo>
                    <a:pt x="5" y="0"/>
                    <a:pt x="0" y="6"/>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25"/>
            <p:cNvSpPr/>
            <p:nvPr/>
          </p:nvSpPr>
          <p:spPr bwMode="auto">
            <a:xfrm>
              <a:off x="5974" y="1840"/>
              <a:ext cx="89" cy="117"/>
            </a:xfrm>
            <a:custGeom>
              <a:avLst/>
              <a:gdLst>
                <a:gd name="T0" fmla="*/ 2 w 56"/>
                <a:gd name="T1" fmla="*/ 9 h 74"/>
                <a:gd name="T2" fmla="*/ 22 w 56"/>
                <a:gd name="T3" fmla="*/ 32 h 74"/>
                <a:gd name="T4" fmla="*/ 49 w 56"/>
                <a:gd name="T5" fmla="*/ 70 h 74"/>
                <a:gd name="T6" fmla="*/ 55 w 56"/>
                <a:gd name="T7" fmla="*/ 65 h 74"/>
                <a:gd name="T8" fmla="*/ 30 w 56"/>
                <a:gd name="T9" fmla="*/ 30 h 74"/>
                <a:gd name="T10" fmla="*/ 8 w 56"/>
                <a:gd name="T11" fmla="*/ 4 h 74"/>
                <a:gd name="T12" fmla="*/ 2 w 56"/>
                <a:gd name="T13" fmla="*/ 9 h 74"/>
              </a:gdLst>
              <a:ahLst/>
              <a:cxnLst>
                <a:cxn ang="0">
                  <a:pos x="T0" y="T1"/>
                </a:cxn>
                <a:cxn ang="0">
                  <a:pos x="T2" y="T3"/>
                </a:cxn>
                <a:cxn ang="0">
                  <a:pos x="T4" y="T5"/>
                </a:cxn>
                <a:cxn ang="0">
                  <a:pos x="T6" y="T7"/>
                </a:cxn>
                <a:cxn ang="0">
                  <a:pos x="T8" y="T9"/>
                </a:cxn>
                <a:cxn ang="0">
                  <a:pos x="T10" y="T11"/>
                </a:cxn>
                <a:cxn ang="0">
                  <a:pos x="T12" y="T13"/>
                </a:cxn>
              </a:cxnLst>
              <a:rect l="0" t="0" r="r" b="b"/>
              <a:pathLst>
                <a:path w="56" h="74">
                  <a:moveTo>
                    <a:pt x="2" y="9"/>
                  </a:moveTo>
                  <a:cubicBezTo>
                    <a:pt x="7" y="18"/>
                    <a:pt x="16" y="25"/>
                    <a:pt x="22" y="32"/>
                  </a:cubicBezTo>
                  <a:cubicBezTo>
                    <a:pt x="31" y="45"/>
                    <a:pt x="42" y="57"/>
                    <a:pt x="49" y="70"/>
                  </a:cubicBezTo>
                  <a:cubicBezTo>
                    <a:pt x="51" y="74"/>
                    <a:pt x="56" y="68"/>
                    <a:pt x="55" y="65"/>
                  </a:cubicBezTo>
                  <a:cubicBezTo>
                    <a:pt x="49" y="52"/>
                    <a:pt x="38" y="41"/>
                    <a:pt x="30" y="30"/>
                  </a:cubicBezTo>
                  <a:cubicBezTo>
                    <a:pt x="23" y="22"/>
                    <a:pt x="13" y="13"/>
                    <a:pt x="8" y="4"/>
                  </a:cubicBezTo>
                  <a:cubicBezTo>
                    <a:pt x="6"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26"/>
            <p:cNvSpPr/>
            <p:nvPr/>
          </p:nvSpPr>
          <p:spPr bwMode="auto">
            <a:xfrm>
              <a:off x="5947" y="1895"/>
              <a:ext cx="64" cy="76"/>
            </a:xfrm>
            <a:custGeom>
              <a:avLst/>
              <a:gdLst>
                <a:gd name="T0" fmla="*/ 1 w 40"/>
                <a:gd name="T1" fmla="*/ 8 h 48"/>
                <a:gd name="T2" fmla="*/ 5 w 40"/>
                <a:gd name="T3" fmla="*/ 15 h 48"/>
                <a:gd name="T4" fmla="*/ 13 w 40"/>
                <a:gd name="T5" fmla="*/ 27 h 48"/>
                <a:gd name="T6" fmla="*/ 32 w 40"/>
                <a:gd name="T7" fmla="*/ 46 h 48"/>
                <a:gd name="T8" fmla="*/ 37 w 40"/>
                <a:gd name="T9" fmla="*/ 39 h 48"/>
                <a:gd name="T10" fmla="*/ 21 w 40"/>
                <a:gd name="T11" fmla="*/ 23 h 48"/>
                <a:gd name="T12" fmla="*/ 14 w 40"/>
                <a:gd name="T13" fmla="*/ 12 h 48"/>
                <a:gd name="T14" fmla="*/ 7 w 40"/>
                <a:gd name="T15" fmla="*/ 4 h 48"/>
                <a:gd name="T16" fmla="*/ 1 w 40"/>
                <a:gd name="T17"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8">
                  <a:moveTo>
                    <a:pt x="1" y="8"/>
                  </a:moveTo>
                  <a:cubicBezTo>
                    <a:pt x="1" y="11"/>
                    <a:pt x="3" y="13"/>
                    <a:pt x="5" y="15"/>
                  </a:cubicBezTo>
                  <a:cubicBezTo>
                    <a:pt x="9" y="18"/>
                    <a:pt x="10" y="23"/>
                    <a:pt x="13" y="27"/>
                  </a:cubicBezTo>
                  <a:cubicBezTo>
                    <a:pt x="19" y="34"/>
                    <a:pt x="26" y="40"/>
                    <a:pt x="32" y="46"/>
                  </a:cubicBezTo>
                  <a:cubicBezTo>
                    <a:pt x="35" y="48"/>
                    <a:pt x="40" y="42"/>
                    <a:pt x="37" y="39"/>
                  </a:cubicBezTo>
                  <a:cubicBezTo>
                    <a:pt x="31" y="34"/>
                    <a:pt x="26" y="29"/>
                    <a:pt x="21" y="23"/>
                  </a:cubicBezTo>
                  <a:cubicBezTo>
                    <a:pt x="18" y="20"/>
                    <a:pt x="16" y="16"/>
                    <a:pt x="14" y="12"/>
                  </a:cubicBezTo>
                  <a:cubicBezTo>
                    <a:pt x="12" y="9"/>
                    <a:pt x="8" y="8"/>
                    <a:pt x="7" y="4"/>
                  </a:cubicBezTo>
                  <a:cubicBezTo>
                    <a:pt x="6" y="0"/>
                    <a:pt x="0" y="4"/>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27"/>
            <p:cNvSpPr/>
            <p:nvPr/>
          </p:nvSpPr>
          <p:spPr bwMode="auto">
            <a:xfrm>
              <a:off x="6099" y="2091"/>
              <a:ext cx="60" cy="66"/>
            </a:xfrm>
            <a:custGeom>
              <a:avLst/>
              <a:gdLst>
                <a:gd name="T0" fmla="*/ 31 w 38"/>
                <a:gd name="T1" fmla="*/ 4 h 42"/>
                <a:gd name="T2" fmla="*/ 21 w 38"/>
                <a:gd name="T3" fmla="*/ 23 h 42"/>
                <a:gd name="T4" fmla="*/ 19 w 38"/>
                <a:gd name="T5" fmla="*/ 26 h 42"/>
                <a:gd name="T6" fmla="*/ 16 w 38"/>
                <a:gd name="T7" fmla="*/ 27 h 42"/>
                <a:gd name="T8" fmla="*/ 5 w 38"/>
                <a:gd name="T9" fmla="*/ 34 h 42"/>
                <a:gd name="T10" fmla="*/ 5 w 38"/>
                <a:gd name="T11" fmla="*/ 41 h 42"/>
                <a:gd name="T12" fmla="*/ 16 w 38"/>
                <a:gd name="T13" fmla="*/ 36 h 42"/>
                <a:gd name="T14" fmla="*/ 22 w 38"/>
                <a:gd name="T15" fmla="*/ 32 h 42"/>
                <a:gd name="T16" fmla="*/ 24 w 38"/>
                <a:gd name="T17" fmla="*/ 28 h 42"/>
                <a:gd name="T18" fmla="*/ 36 w 38"/>
                <a:gd name="T19" fmla="*/ 6 h 42"/>
                <a:gd name="T20" fmla="*/ 31 w 38"/>
                <a:gd name="T21" fmla="*/ 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2">
                  <a:moveTo>
                    <a:pt x="31" y="4"/>
                  </a:moveTo>
                  <a:cubicBezTo>
                    <a:pt x="28" y="11"/>
                    <a:pt x="26" y="18"/>
                    <a:pt x="21" y="23"/>
                  </a:cubicBezTo>
                  <a:cubicBezTo>
                    <a:pt x="20" y="24"/>
                    <a:pt x="19" y="25"/>
                    <a:pt x="19" y="26"/>
                  </a:cubicBezTo>
                  <a:cubicBezTo>
                    <a:pt x="19" y="25"/>
                    <a:pt x="17" y="27"/>
                    <a:pt x="16" y="27"/>
                  </a:cubicBezTo>
                  <a:cubicBezTo>
                    <a:pt x="13" y="30"/>
                    <a:pt x="9" y="33"/>
                    <a:pt x="5" y="34"/>
                  </a:cubicBezTo>
                  <a:cubicBezTo>
                    <a:pt x="1" y="34"/>
                    <a:pt x="0" y="42"/>
                    <a:pt x="5" y="41"/>
                  </a:cubicBezTo>
                  <a:cubicBezTo>
                    <a:pt x="9" y="40"/>
                    <a:pt x="13" y="38"/>
                    <a:pt x="16" y="36"/>
                  </a:cubicBezTo>
                  <a:cubicBezTo>
                    <a:pt x="18" y="34"/>
                    <a:pt x="20" y="33"/>
                    <a:pt x="22" y="32"/>
                  </a:cubicBezTo>
                  <a:cubicBezTo>
                    <a:pt x="23" y="31"/>
                    <a:pt x="23" y="29"/>
                    <a:pt x="24" y="28"/>
                  </a:cubicBezTo>
                  <a:cubicBezTo>
                    <a:pt x="31" y="23"/>
                    <a:pt x="34" y="14"/>
                    <a:pt x="36" y="6"/>
                  </a:cubicBezTo>
                  <a:cubicBezTo>
                    <a:pt x="38" y="1"/>
                    <a:pt x="32" y="0"/>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28"/>
            <p:cNvSpPr/>
            <p:nvPr/>
          </p:nvSpPr>
          <p:spPr bwMode="auto">
            <a:xfrm>
              <a:off x="6123" y="2135"/>
              <a:ext cx="54" cy="41"/>
            </a:xfrm>
            <a:custGeom>
              <a:avLst/>
              <a:gdLst>
                <a:gd name="T0" fmla="*/ 27 w 34"/>
                <a:gd name="T1" fmla="*/ 4 h 26"/>
                <a:gd name="T2" fmla="*/ 20 w 34"/>
                <a:gd name="T3" fmla="*/ 14 h 26"/>
                <a:gd name="T4" fmla="*/ 6 w 34"/>
                <a:gd name="T5" fmla="*/ 19 h 26"/>
                <a:gd name="T6" fmla="*/ 4 w 34"/>
                <a:gd name="T7" fmla="*/ 26 h 26"/>
                <a:gd name="T8" fmla="*/ 20 w 34"/>
                <a:gd name="T9" fmla="*/ 22 h 26"/>
                <a:gd name="T10" fmla="*/ 32 w 34"/>
                <a:gd name="T11" fmla="*/ 7 h 26"/>
                <a:gd name="T12" fmla="*/ 27 w 34"/>
                <a:gd name="T13" fmla="*/ 4 h 26"/>
              </a:gdLst>
              <a:ahLst/>
              <a:cxnLst>
                <a:cxn ang="0">
                  <a:pos x="T0" y="T1"/>
                </a:cxn>
                <a:cxn ang="0">
                  <a:pos x="T2" y="T3"/>
                </a:cxn>
                <a:cxn ang="0">
                  <a:pos x="T4" y="T5"/>
                </a:cxn>
                <a:cxn ang="0">
                  <a:pos x="T6" y="T7"/>
                </a:cxn>
                <a:cxn ang="0">
                  <a:pos x="T8" y="T9"/>
                </a:cxn>
                <a:cxn ang="0">
                  <a:pos x="T10" y="T11"/>
                </a:cxn>
                <a:cxn ang="0">
                  <a:pos x="T12" y="T13"/>
                </a:cxn>
              </a:cxnLst>
              <a:rect l="0" t="0" r="r" b="b"/>
              <a:pathLst>
                <a:path w="34" h="26">
                  <a:moveTo>
                    <a:pt x="27" y="4"/>
                  </a:moveTo>
                  <a:cubicBezTo>
                    <a:pt x="25" y="8"/>
                    <a:pt x="22" y="11"/>
                    <a:pt x="20" y="14"/>
                  </a:cubicBezTo>
                  <a:cubicBezTo>
                    <a:pt x="16" y="18"/>
                    <a:pt x="11" y="18"/>
                    <a:pt x="6" y="19"/>
                  </a:cubicBezTo>
                  <a:cubicBezTo>
                    <a:pt x="2" y="19"/>
                    <a:pt x="0" y="26"/>
                    <a:pt x="4" y="26"/>
                  </a:cubicBezTo>
                  <a:cubicBezTo>
                    <a:pt x="10" y="26"/>
                    <a:pt x="16" y="26"/>
                    <a:pt x="20" y="22"/>
                  </a:cubicBezTo>
                  <a:cubicBezTo>
                    <a:pt x="25" y="18"/>
                    <a:pt x="28" y="13"/>
                    <a:pt x="32" y="7"/>
                  </a:cubicBezTo>
                  <a:cubicBezTo>
                    <a:pt x="34" y="3"/>
                    <a:pt x="29"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29"/>
            <p:cNvSpPr/>
            <p:nvPr/>
          </p:nvSpPr>
          <p:spPr bwMode="auto">
            <a:xfrm>
              <a:off x="6150" y="2169"/>
              <a:ext cx="47" cy="39"/>
            </a:xfrm>
            <a:custGeom>
              <a:avLst/>
              <a:gdLst>
                <a:gd name="T0" fmla="*/ 22 w 30"/>
                <a:gd name="T1" fmla="*/ 6 h 25"/>
                <a:gd name="T2" fmla="*/ 23 w 30"/>
                <a:gd name="T3" fmla="*/ 6 h 25"/>
                <a:gd name="T4" fmla="*/ 21 w 30"/>
                <a:gd name="T5" fmla="*/ 8 h 25"/>
                <a:gd name="T6" fmla="*/ 18 w 30"/>
                <a:gd name="T7" fmla="*/ 12 h 25"/>
                <a:gd name="T8" fmla="*/ 6 w 30"/>
                <a:gd name="T9" fmla="*/ 17 h 25"/>
                <a:gd name="T10" fmla="*/ 5 w 30"/>
                <a:gd name="T11" fmla="*/ 25 h 25"/>
                <a:gd name="T12" fmla="*/ 20 w 30"/>
                <a:gd name="T13" fmla="*/ 18 h 25"/>
                <a:gd name="T14" fmla="*/ 26 w 30"/>
                <a:gd name="T15" fmla="*/ 12 h 25"/>
                <a:gd name="T16" fmla="*/ 29 w 30"/>
                <a:gd name="T17" fmla="*/ 6 h 25"/>
                <a:gd name="T18" fmla="*/ 22 w 30"/>
                <a:gd name="T19"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5">
                  <a:moveTo>
                    <a:pt x="22" y="6"/>
                  </a:moveTo>
                  <a:cubicBezTo>
                    <a:pt x="22" y="7"/>
                    <a:pt x="22" y="7"/>
                    <a:pt x="23" y="6"/>
                  </a:cubicBezTo>
                  <a:cubicBezTo>
                    <a:pt x="22" y="7"/>
                    <a:pt x="22" y="7"/>
                    <a:pt x="21" y="8"/>
                  </a:cubicBezTo>
                  <a:cubicBezTo>
                    <a:pt x="20" y="9"/>
                    <a:pt x="19" y="11"/>
                    <a:pt x="18" y="12"/>
                  </a:cubicBezTo>
                  <a:cubicBezTo>
                    <a:pt x="15" y="15"/>
                    <a:pt x="11" y="17"/>
                    <a:pt x="6" y="17"/>
                  </a:cubicBezTo>
                  <a:cubicBezTo>
                    <a:pt x="3" y="18"/>
                    <a:pt x="0" y="25"/>
                    <a:pt x="5" y="25"/>
                  </a:cubicBezTo>
                  <a:cubicBezTo>
                    <a:pt x="11" y="25"/>
                    <a:pt x="16" y="22"/>
                    <a:pt x="20" y="18"/>
                  </a:cubicBezTo>
                  <a:cubicBezTo>
                    <a:pt x="22" y="16"/>
                    <a:pt x="24" y="13"/>
                    <a:pt x="26" y="12"/>
                  </a:cubicBezTo>
                  <a:cubicBezTo>
                    <a:pt x="28" y="10"/>
                    <a:pt x="28" y="8"/>
                    <a:pt x="29" y="6"/>
                  </a:cubicBezTo>
                  <a:cubicBezTo>
                    <a:pt x="30" y="0"/>
                    <a:pt x="23" y="2"/>
                    <a:pt x="2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30"/>
            <p:cNvSpPr/>
            <p:nvPr/>
          </p:nvSpPr>
          <p:spPr bwMode="auto">
            <a:xfrm>
              <a:off x="6041" y="2041"/>
              <a:ext cx="118" cy="91"/>
            </a:xfrm>
            <a:custGeom>
              <a:avLst/>
              <a:gdLst>
                <a:gd name="T0" fmla="*/ 70 w 75"/>
                <a:gd name="T1" fmla="*/ 3 h 58"/>
                <a:gd name="T2" fmla="*/ 8 w 75"/>
                <a:gd name="T3" fmla="*/ 36 h 58"/>
                <a:gd name="T4" fmla="*/ 2 w 75"/>
                <a:gd name="T5" fmla="*/ 41 h 58"/>
                <a:gd name="T6" fmla="*/ 13 w 75"/>
                <a:gd name="T7" fmla="*/ 50 h 58"/>
                <a:gd name="T8" fmla="*/ 38 w 75"/>
                <a:gd name="T9" fmla="*/ 39 h 58"/>
                <a:gd name="T10" fmla="*/ 56 w 75"/>
                <a:gd name="T11" fmla="*/ 24 h 58"/>
                <a:gd name="T12" fmla="*/ 71 w 75"/>
                <a:gd name="T13" fmla="*/ 9 h 58"/>
                <a:gd name="T14" fmla="*/ 70 w 75"/>
                <a:gd name="T15" fmla="*/ 3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58">
                  <a:moveTo>
                    <a:pt x="70" y="3"/>
                  </a:moveTo>
                  <a:cubicBezTo>
                    <a:pt x="58" y="10"/>
                    <a:pt x="22" y="58"/>
                    <a:pt x="8" y="36"/>
                  </a:cubicBezTo>
                  <a:cubicBezTo>
                    <a:pt x="6" y="32"/>
                    <a:pt x="0" y="38"/>
                    <a:pt x="2" y="41"/>
                  </a:cubicBezTo>
                  <a:cubicBezTo>
                    <a:pt x="5" y="45"/>
                    <a:pt x="7" y="51"/>
                    <a:pt x="13" y="50"/>
                  </a:cubicBezTo>
                  <a:cubicBezTo>
                    <a:pt x="22" y="48"/>
                    <a:pt x="30" y="44"/>
                    <a:pt x="38" y="39"/>
                  </a:cubicBezTo>
                  <a:cubicBezTo>
                    <a:pt x="44" y="34"/>
                    <a:pt x="51" y="30"/>
                    <a:pt x="56" y="24"/>
                  </a:cubicBezTo>
                  <a:cubicBezTo>
                    <a:pt x="60" y="19"/>
                    <a:pt x="66" y="12"/>
                    <a:pt x="71" y="9"/>
                  </a:cubicBezTo>
                  <a:cubicBezTo>
                    <a:pt x="75" y="7"/>
                    <a:pt x="74" y="0"/>
                    <a:pt x="7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31"/>
            <p:cNvSpPr/>
            <p:nvPr/>
          </p:nvSpPr>
          <p:spPr bwMode="auto">
            <a:xfrm>
              <a:off x="6003" y="1957"/>
              <a:ext cx="180" cy="122"/>
            </a:xfrm>
            <a:custGeom>
              <a:avLst/>
              <a:gdLst>
                <a:gd name="T0" fmla="*/ 107 w 114"/>
                <a:gd name="T1" fmla="*/ 4 h 77"/>
                <a:gd name="T2" fmla="*/ 78 w 114"/>
                <a:gd name="T3" fmla="*/ 33 h 77"/>
                <a:gd name="T4" fmla="*/ 58 w 114"/>
                <a:gd name="T5" fmla="*/ 49 h 77"/>
                <a:gd name="T6" fmla="*/ 8 w 114"/>
                <a:gd name="T7" fmla="*/ 52 h 77"/>
                <a:gd name="T8" fmla="*/ 1 w 114"/>
                <a:gd name="T9" fmla="*/ 56 h 77"/>
                <a:gd name="T10" fmla="*/ 49 w 114"/>
                <a:gd name="T11" fmla="*/ 62 h 77"/>
                <a:gd name="T12" fmla="*/ 111 w 114"/>
                <a:gd name="T13" fmla="*/ 9 h 77"/>
                <a:gd name="T14" fmla="*/ 107 w 114"/>
                <a:gd name="T15" fmla="*/ 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77">
                  <a:moveTo>
                    <a:pt x="107" y="4"/>
                  </a:moveTo>
                  <a:cubicBezTo>
                    <a:pt x="98" y="15"/>
                    <a:pt x="89" y="25"/>
                    <a:pt x="78" y="33"/>
                  </a:cubicBezTo>
                  <a:cubicBezTo>
                    <a:pt x="71" y="39"/>
                    <a:pt x="65" y="44"/>
                    <a:pt x="58" y="49"/>
                  </a:cubicBezTo>
                  <a:cubicBezTo>
                    <a:pt x="47" y="57"/>
                    <a:pt x="14" y="74"/>
                    <a:pt x="8" y="52"/>
                  </a:cubicBezTo>
                  <a:cubicBezTo>
                    <a:pt x="6" y="48"/>
                    <a:pt x="0" y="52"/>
                    <a:pt x="1" y="56"/>
                  </a:cubicBezTo>
                  <a:cubicBezTo>
                    <a:pt x="7" y="77"/>
                    <a:pt x="34" y="69"/>
                    <a:pt x="49" y="62"/>
                  </a:cubicBezTo>
                  <a:cubicBezTo>
                    <a:pt x="73" y="50"/>
                    <a:pt x="93" y="29"/>
                    <a:pt x="111" y="9"/>
                  </a:cubicBezTo>
                  <a:cubicBezTo>
                    <a:pt x="114" y="6"/>
                    <a:pt x="111" y="0"/>
                    <a:pt x="10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32"/>
            <p:cNvSpPr/>
            <p:nvPr/>
          </p:nvSpPr>
          <p:spPr bwMode="auto">
            <a:xfrm>
              <a:off x="5971" y="1864"/>
              <a:ext cx="228" cy="155"/>
            </a:xfrm>
            <a:custGeom>
              <a:avLst/>
              <a:gdLst>
                <a:gd name="T0" fmla="*/ 136 w 144"/>
                <a:gd name="T1" fmla="*/ 4 h 98"/>
                <a:gd name="T2" fmla="*/ 76 w 144"/>
                <a:gd name="T3" fmla="*/ 67 h 98"/>
                <a:gd name="T4" fmla="*/ 38 w 144"/>
                <a:gd name="T5" fmla="*/ 86 h 98"/>
                <a:gd name="T6" fmla="*/ 7 w 144"/>
                <a:gd name="T7" fmla="*/ 80 h 98"/>
                <a:gd name="T8" fmla="*/ 3 w 144"/>
                <a:gd name="T9" fmla="*/ 87 h 98"/>
                <a:gd name="T10" fmla="*/ 22 w 144"/>
                <a:gd name="T11" fmla="*/ 97 h 98"/>
                <a:gd name="T12" fmla="*/ 66 w 144"/>
                <a:gd name="T13" fmla="*/ 81 h 98"/>
                <a:gd name="T14" fmla="*/ 141 w 144"/>
                <a:gd name="T15" fmla="*/ 5 h 98"/>
                <a:gd name="T16" fmla="*/ 136 w 144"/>
                <a:gd name="T17"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98">
                  <a:moveTo>
                    <a:pt x="136" y="4"/>
                  </a:moveTo>
                  <a:cubicBezTo>
                    <a:pt x="121" y="30"/>
                    <a:pt x="101" y="49"/>
                    <a:pt x="76" y="67"/>
                  </a:cubicBezTo>
                  <a:cubicBezTo>
                    <a:pt x="64" y="75"/>
                    <a:pt x="52" y="82"/>
                    <a:pt x="38" y="86"/>
                  </a:cubicBezTo>
                  <a:cubicBezTo>
                    <a:pt x="24" y="90"/>
                    <a:pt x="17" y="90"/>
                    <a:pt x="7" y="80"/>
                  </a:cubicBezTo>
                  <a:cubicBezTo>
                    <a:pt x="5" y="78"/>
                    <a:pt x="0" y="84"/>
                    <a:pt x="3" y="87"/>
                  </a:cubicBezTo>
                  <a:cubicBezTo>
                    <a:pt x="10" y="94"/>
                    <a:pt x="12" y="96"/>
                    <a:pt x="22" y="97"/>
                  </a:cubicBezTo>
                  <a:cubicBezTo>
                    <a:pt x="36" y="98"/>
                    <a:pt x="55" y="87"/>
                    <a:pt x="66" y="81"/>
                  </a:cubicBezTo>
                  <a:cubicBezTo>
                    <a:pt x="98" y="63"/>
                    <a:pt x="124" y="37"/>
                    <a:pt x="141" y="5"/>
                  </a:cubicBezTo>
                  <a:cubicBezTo>
                    <a:pt x="144" y="1"/>
                    <a:pt x="138" y="0"/>
                    <a:pt x="1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33"/>
            <p:cNvSpPr/>
            <p:nvPr/>
          </p:nvSpPr>
          <p:spPr bwMode="auto">
            <a:xfrm>
              <a:off x="6147" y="1824"/>
              <a:ext cx="41" cy="191"/>
            </a:xfrm>
            <a:custGeom>
              <a:avLst/>
              <a:gdLst>
                <a:gd name="T0" fmla="*/ 8 w 26"/>
                <a:gd name="T1" fmla="*/ 8 h 121"/>
                <a:gd name="T2" fmla="*/ 0 w 26"/>
                <a:gd name="T3" fmla="*/ 117 h 121"/>
                <a:gd name="T4" fmla="*/ 7 w 26"/>
                <a:gd name="T5" fmla="*/ 114 h 121"/>
                <a:gd name="T6" fmla="*/ 14 w 26"/>
                <a:gd name="T7" fmla="*/ 4 h 121"/>
                <a:gd name="T8" fmla="*/ 8 w 26"/>
                <a:gd name="T9" fmla="*/ 8 h 121"/>
              </a:gdLst>
              <a:ahLst/>
              <a:cxnLst>
                <a:cxn ang="0">
                  <a:pos x="T0" y="T1"/>
                </a:cxn>
                <a:cxn ang="0">
                  <a:pos x="T2" y="T3"/>
                </a:cxn>
                <a:cxn ang="0">
                  <a:pos x="T4" y="T5"/>
                </a:cxn>
                <a:cxn ang="0">
                  <a:pos x="T6" y="T7"/>
                </a:cxn>
                <a:cxn ang="0">
                  <a:pos x="T8" y="T9"/>
                </a:cxn>
              </a:cxnLst>
              <a:rect l="0" t="0" r="r" b="b"/>
              <a:pathLst>
                <a:path w="26" h="121">
                  <a:moveTo>
                    <a:pt x="8" y="8"/>
                  </a:moveTo>
                  <a:cubicBezTo>
                    <a:pt x="19" y="43"/>
                    <a:pt x="2" y="82"/>
                    <a:pt x="0" y="117"/>
                  </a:cubicBezTo>
                  <a:cubicBezTo>
                    <a:pt x="0" y="121"/>
                    <a:pt x="7" y="118"/>
                    <a:pt x="7" y="114"/>
                  </a:cubicBezTo>
                  <a:cubicBezTo>
                    <a:pt x="9" y="79"/>
                    <a:pt x="26" y="40"/>
                    <a:pt x="14" y="4"/>
                  </a:cubicBezTo>
                  <a:cubicBezTo>
                    <a:pt x="13" y="0"/>
                    <a:pt x="6" y="5"/>
                    <a:pt x="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34"/>
            <p:cNvSpPr/>
            <p:nvPr/>
          </p:nvSpPr>
          <p:spPr bwMode="auto">
            <a:xfrm>
              <a:off x="6109" y="1895"/>
              <a:ext cx="63" cy="255"/>
            </a:xfrm>
            <a:custGeom>
              <a:avLst/>
              <a:gdLst>
                <a:gd name="T0" fmla="*/ 4 w 40"/>
                <a:gd name="T1" fmla="*/ 8 h 161"/>
                <a:gd name="T2" fmla="*/ 2 w 40"/>
                <a:gd name="T3" fmla="*/ 90 h 161"/>
                <a:gd name="T4" fmla="*/ 33 w 40"/>
                <a:gd name="T5" fmla="*/ 158 h 161"/>
                <a:gd name="T6" fmla="*/ 38 w 40"/>
                <a:gd name="T7" fmla="*/ 152 h 161"/>
                <a:gd name="T8" fmla="*/ 10 w 40"/>
                <a:gd name="T9" fmla="*/ 72 h 161"/>
                <a:gd name="T10" fmla="*/ 11 w 40"/>
                <a:gd name="T11" fmla="*/ 4 h 161"/>
                <a:gd name="T12" fmla="*/ 4 w 40"/>
                <a:gd name="T13" fmla="*/ 8 h 161"/>
              </a:gdLst>
              <a:ahLst/>
              <a:cxnLst>
                <a:cxn ang="0">
                  <a:pos x="T0" y="T1"/>
                </a:cxn>
                <a:cxn ang="0">
                  <a:pos x="T2" y="T3"/>
                </a:cxn>
                <a:cxn ang="0">
                  <a:pos x="T4" y="T5"/>
                </a:cxn>
                <a:cxn ang="0">
                  <a:pos x="T6" y="T7"/>
                </a:cxn>
                <a:cxn ang="0">
                  <a:pos x="T8" y="T9"/>
                </a:cxn>
                <a:cxn ang="0">
                  <a:pos x="T10" y="T11"/>
                </a:cxn>
                <a:cxn ang="0">
                  <a:pos x="T12" y="T13"/>
                </a:cxn>
              </a:cxnLst>
              <a:rect l="0" t="0" r="r" b="b"/>
              <a:pathLst>
                <a:path w="40" h="161">
                  <a:moveTo>
                    <a:pt x="4" y="8"/>
                  </a:moveTo>
                  <a:cubicBezTo>
                    <a:pt x="10" y="35"/>
                    <a:pt x="4" y="63"/>
                    <a:pt x="2" y="90"/>
                  </a:cubicBezTo>
                  <a:cubicBezTo>
                    <a:pt x="0" y="114"/>
                    <a:pt x="20" y="139"/>
                    <a:pt x="33" y="158"/>
                  </a:cubicBezTo>
                  <a:cubicBezTo>
                    <a:pt x="35" y="161"/>
                    <a:pt x="40" y="156"/>
                    <a:pt x="38" y="152"/>
                  </a:cubicBezTo>
                  <a:cubicBezTo>
                    <a:pt x="22" y="128"/>
                    <a:pt x="5" y="103"/>
                    <a:pt x="10" y="72"/>
                  </a:cubicBezTo>
                  <a:cubicBezTo>
                    <a:pt x="13" y="50"/>
                    <a:pt x="15" y="27"/>
                    <a:pt x="11" y="4"/>
                  </a:cubicBezTo>
                  <a:cubicBezTo>
                    <a:pt x="10" y="0"/>
                    <a:pt x="4" y="5"/>
                    <a:pt x="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35"/>
            <p:cNvSpPr/>
            <p:nvPr/>
          </p:nvSpPr>
          <p:spPr bwMode="auto">
            <a:xfrm>
              <a:off x="6071" y="1932"/>
              <a:ext cx="140" cy="350"/>
            </a:xfrm>
            <a:custGeom>
              <a:avLst/>
              <a:gdLst>
                <a:gd name="T0" fmla="*/ 1 w 89"/>
                <a:gd name="T1" fmla="*/ 9 h 222"/>
                <a:gd name="T2" fmla="*/ 5 w 89"/>
                <a:gd name="T3" fmla="*/ 42 h 222"/>
                <a:gd name="T4" fmla="*/ 4 w 89"/>
                <a:gd name="T5" fmla="*/ 66 h 222"/>
                <a:gd name="T6" fmla="*/ 24 w 89"/>
                <a:gd name="T7" fmla="*/ 122 h 222"/>
                <a:gd name="T8" fmla="*/ 58 w 89"/>
                <a:gd name="T9" fmla="*/ 159 h 222"/>
                <a:gd name="T10" fmla="*/ 75 w 89"/>
                <a:gd name="T11" fmla="*/ 181 h 222"/>
                <a:gd name="T12" fmla="*/ 82 w 89"/>
                <a:gd name="T13" fmla="*/ 217 h 222"/>
                <a:gd name="T14" fmla="*/ 89 w 89"/>
                <a:gd name="T15" fmla="*/ 215 h 222"/>
                <a:gd name="T16" fmla="*/ 75 w 89"/>
                <a:gd name="T17" fmla="*/ 167 h 222"/>
                <a:gd name="T18" fmla="*/ 42 w 89"/>
                <a:gd name="T19" fmla="*/ 130 h 222"/>
                <a:gd name="T20" fmla="*/ 11 w 89"/>
                <a:gd name="T21" fmla="*/ 67 h 222"/>
                <a:gd name="T22" fmla="*/ 11 w 89"/>
                <a:gd name="T23" fmla="*/ 34 h 222"/>
                <a:gd name="T24" fmla="*/ 7 w 89"/>
                <a:gd name="T25" fmla="*/ 5 h 222"/>
                <a:gd name="T26" fmla="*/ 1 w 89"/>
                <a:gd name="T27" fmla="*/ 9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9" h="222">
                  <a:moveTo>
                    <a:pt x="1" y="9"/>
                  </a:moveTo>
                  <a:cubicBezTo>
                    <a:pt x="3" y="20"/>
                    <a:pt x="5" y="31"/>
                    <a:pt x="5" y="42"/>
                  </a:cubicBezTo>
                  <a:cubicBezTo>
                    <a:pt x="5" y="50"/>
                    <a:pt x="2" y="58"/>
                    <a:pt x="4" y="66"/>
                  </a:cubicBezTo>
                  <a:cubicBezTo>
                    <a:pt x="7" y="86"/>
                    <a:pt x="12" y="105"/>
                    <a:pt x="24" y="122"/>
                  </a:cubicBezTo>
                  <a:cubicBezTo>
                    <a:pt x="33" y="135"/>
                    <a:pt x="52" y="144"/>
                    <a:pt x="58" y="159"/>
                  </a:cubicBezTo>
                  <a:cubicBezTo>
                    <a:pt x="61" y="167"/>
                    <a:pt x="71" y="172"/>
                    <a:pt x="75" y="181"/>
                  </a:cubicBezTo>
                  <a:cubicBezTo>
                    <a:pt x="80" y="192"/>
                    <a:pt x="81" y="204"/>
                    <a:pt x="82" y="217"/>
                  </a:cubicBezTo>
                  <a:cubicBezTo>
                    <a:pt x="82" y="222"/>
                    <a:pt x="89" y="218"/>
                    <a:pt x="89" y="215"/>
                  </a:cubicBezTo>
                  <a:cubicBezTo>
                    <a:pt x="87" y="198"/>
                    <a:pt x="86" y="181"/>
                    <a:pt x="75" y="167"/>
                  </a:cubicBezTo>
                  <a:cubicBezTo>
                    <a:pt x="66" y="153"/>
                    <a:pt x="53" y="142"/>
                    <a:pt x="42" y="130"/>
                  </a:cubicBezTo>
                  <a:cubicBezTo>
                    <a:pt x="25" y="110"/>
                    <a:pt x="15" y="93"/>
                    <a:pt x="11" y="67"/>
                  </a:cubicBezTo>
                  <a:cubicBezTo>
                    <a:pt x="9" y="57"/>
                    <a:pt x="11" y="44"/>
                    <a:pt x="11" y="34"/>
                  </a:cubicBezTo>
                  <a:cubicBezTo>
                    <a:pt x="11" y="23"/>
                    <a:pt x="9" y="15"/>
                    <a:pt x="7" y="5"/>
                  </a:cubicBezTo>
                  <a:cubicBezTo>
                    <a:pt x="7"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36"/>
            <p:cNvSpPr/>
            <p:nvPr/>
          </p:nvSpPr>
          <p:spPr bwMode="auto">
            <a:xfrm>
              <a:off x="6023" y="1955"/>
              <a:ext cx="45" cy="174"/>
            </a:xfrm>
            <a:custGeom>
              <a:avLst/>
              <a:gdLst>
                <a:gd name="T0" fmla="*/ 0 w 28"/>
                <a:gd name="T1" fmla="*/ 7 h 110"/>
                <a:gd name="T2" fmla="*/ 6 w 28"/>
                <a:gd name="T3" fmla="*/ 31 h 110"/>
                <a:gd name="T4" fmla="*/ 8 w 28"/>
                <a:gd name="T5" fmla="*/ 59 h 110"/>
                <a:gd name="T6" fmla="*/ 20 w 28"/>
                <a:gd name="T7" fmla="*/ 107 h 110"/>
                <a:gd name="T8" fmla="*/ 26 w 28"/>
                <a:gd name="T9" fmla="*/ 102 h 110"/>
                <a:gd name="T10" fmla="*/ 14 w 28"/>
                <a:gd name="T11" fmla="*/ 49 h 110"/>
                <a:gd name="T12" fmla="*/ 13 w 28"/>
                <a:gd name="T13" fmla="*/ 23 h 110"/>
                <a:gd name="T14" fmla="*/ 7 w 28"/>
                <a:gd name="T15" fmla="*/ 5 h 110"/>
                <a:gd name="T16" fmla="*/ 0 w 28"/>
                <a:gd name="T17" fmla="*/ 7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10">
                  <a:moveTo>
                    <a:pt x="0" y="7"/>
                  </a:moveTo>
                  <a:cubicBezTo>
                    <a:pt x="0" y="15"/>
                    <a:pt x="6" y="22"/>
                    <a:pt x="6" y="31"/>
                  </a:cubicBezTo>
                  <a:cubicBezTo>
                    <a:pt x="6" y="40"/>
                    <a:pt x="7" y="49"/>
                    <a:pt x="8" y="59"/>
                  </a:cubicBezTo>
                  <a:cubicBezTo>
                    <a:pt x="10" y="74"/>
                    <a:pt x="10" y="95"/>
                    <a:pt x="20" y="107"/>
                  </a:cubicBezTo>
                  <a:cubicBezTo>
                    <a:pt x="23" y="110"/>
                    <a:pt x="28" y="105"/>
                    <a:pt x="26" y="102"/>
                  </a:cubicBezTo>
                  <a:cubicBezTo>
                    <a:pt x="16" y="89"/>
                    <a:pt x="15" y="64"/>
                    <a:pt x="14" y="49"/>
                  </a:cubicBezTo>
                  <a:cubicBezTo>
                    <a:pt x="13" y="40"/>
                    <a:pt x="13" y="32"/>
                    <a:pt x="13" y="23"/>
                  </a:cubicBezTo>
                  <a:cubicBezTo>
                    <a:pt x="13" y="17"/>
                    <a:pt x="7" y="11"/>
                    <a:pt x="7" y="5"/>
                  </a:cubicBezTo>
                  <a:cubicBezTo>
                    <a:pt x="7"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37"/>
            <p:cNvSpPr/>
            <p:nvPr/>
          </p:nvSpPr>
          <p:spPr bwMode="auto">
            <a:xfrm>
              <a:off x="5981" y="1968"/>
              <a:ext cx="33" cy="92"/>
            </a:xfrm>
            <a:custGeom>
              <a:avLst/>
              <a:gdLst>
                <a:gd name="T0" fmla="*/ 0 w 21"/>
                <a:gd name="T1" fmla="*/ 7 h 58"/>
                <a:gd name="T2" fmla="*/ 7 w 21"/>
                <a:gd name="T3" fmla="*/ 20 h 58"/>
                <a:gd name="T4" fmla="*/ 14 w 21"/>
                <a:gd name="T5" fmla="*/ 53 h 58"/>
                <a:gd name="T6" fmla="*/ 21 w 21"/>
                <a:gd name="T7" fmla="*/ 51 h 58"/>
                <a:gd name="T8" fmla="*/ 16 w 21"/>
                <a:gd name="T9" fmla="*/ 24 h 58"/>
                <a:gd name="T10" fmla="*/ 11 w 21"/>
                <a:gd name="T11" fmla="*/ 13 h 58"/>
                <a:gd name="T12" fmla="*/ 7 w 21"/>
                <a:gd name="T13" fmla="*/ 5 h 58"/>
                <a:gd name="T14" fmla="*/ 0 w 21"/>
                <a:gd name="T15" fmla="*/ 7 h 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8">
                  <a:moveTo>
                    <a:pt x="0" y="7"/>
                  </a:moveTo>
                  <a:cubicBezTo>
                    <a:pt x="0" y="11"/>
                    <a:pt x="4" y="16"/>
                    <a:pt x="7" y="20"/>
                  </a:cubicBezTo>
                  <a:cubicBezTo>
                    <a:pt x="12" y="31"/>
                    <a:pt x="12" y="41"/>
                    <a:pt x="14" y="53"/>
                  </a:cubicBezTo>
                  <a:cubicBezTo>
                    <a:pt x="14" y="58"/>
                    <a:pt x="21" y="54"/>
                    <a:pt x="21" y="51"/>
                  </a:cubicBezTo>
                  <a:cubicBezTo>
                    <a:pt x="19" y="42"/>
                    <a:pt x="20" y="32"/>
                    <a:pt x="16" y="24"/>
                  </a:cubicBezTo>
                  <a:cubicBezTo>
                    <a:pt x="15" y="20"/>
                    <a:pt x="13" y="16"/>
                    <a:pt x="11" y="13"/>
                  </a:cubicBezTo>
                  <a:cubicBezTo>
                    <a:pt x="10" y="10"/>
                    <a:pt x="7" y="7"/>
                    <a:pt x="7" y="5"/>
                  </a:cubicBezTo>
                  <a:cubicBezTo>
                    <a:pt x="6" y="0"/>
                    <a:pt x="0"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38"/>
            <p:cNvSpPr/>
            <p:nvPr/>
          </p:nvSpPr>
          <p:spPr bwMode="auto">
            <a:xfrm>
              <a:off x="5772" y="2134"/>
              <a:ext cx="90" cy="240"/>
            </a:xfrm>
            <a:custGeom>
              <a:avLst/>
              <a:gdLst>
                <a:gd name="T0" fmla="*/ 25 w 57"/>
                <a:gd name="T1" fmla="*/ 145 h 152"/>
                <a:gd name="T2" fmla="*/ 15 w 57"/>
                <a:gd name="T3" fmla="*/ 74 h 152"/>
                <a:gd name="T4" fmla="*/ 54 w 57"/>
                <a:gd name="T5" fmla="*/ 8 h 152"/>
                <a:gd name="T6" fmla="*/ 50 w 57"/>
                <a:gd name="T7" fmla="*/ 3 h 152"/>
                <a:gd name="T8" fmla="*/ 27 w 57"/>
                <a:gd name="T9" fmla="*/ 32 h 152"/>
                <a:gd name="T10" fmla="*/ 10 w 57"/>
                <a:gd name="T11" fmla="*/ 57 h 152"/>
                <a:gd name="T12" fmla="*/ 18 w 57"/>
                <a:gd name="T13" fmla="*/ 147 h 152"/>
                <a:gd name="T14" fmla="*/ 25 w 57"/>
                <a:gd name="T15" fmla="*/ 145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52">
                  <a:moveTo>
                    <a:pt x="25" y="145"/>
                  </a:moveTo>
                  <a:cubicBezTo>
                    <a:pt x="21" y="121"/>
                    <a:pt x="16" y="98"/>
                    <a:pt x="15" y="74"/>
                  </a:cubicBezTo>
                  <a:cubicBezTo>
                    <a:pt x="13" y="54"/>
                    <a:pt x="38" y="21"/>
                    <a:pt x="54" y="8"/>
                  </a:cubicBezTo>
                  <a:cubicBezTo>
                    <a:pt x="57" y="6"/>
                    <a:pt x="54" y="0"/>
                    <a:pt x="50" y="3"/>
                  </a:cubicBezTo>
                  <a:cubicBezTo>
                    <a:pt x="40" y="11"/>
                    <a:pt x="35" y="22"/>
                    <a:pt x="27" y="32"/>
                  </a:cubicBezTo>
                  <a:cubicBezTo>
                    <a:pt x="21" y="39"/>
                    <a:pt x="14" y="48"/>
                    <a:pt x="10" y="57"/>
                  </a:cubicBezTo>
                  <a:cubicBezTo>
                    <a:pt x="0" y="83"/>
                    <a:pt x="14" y="121"/>
                    <a:pt x="18" y="147"/>
                  </a:cubicBezTo>
                  <a:cubicBezTo>
                    <a:pt x="19" y="152"/>
                    <a:pt x="25" y="149"/>
                    <a:pt x="25"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39"/>
            <p:cNvSpPr/>
            <p:nvPr/>
          </p:nvSpPr>
          <p:spPr bwMode="auto">
            <a:xfrm>
              <a:off x="5639" y="2121"/>
              <a:ext cx="19" cy="22"/>
            </a:xfrm>
            <a:custGeom>
              <a:avLst/>
              <a:gdLst>
                <a:gd name="T0" fmla="*/ 5 w 12"/>
                <a:gd name="T1" fmla="*/ 4 h 14"/>
                <a:gd name="T2" fmla="*/ 9 w 12"/>
                <a:gd name="T3" fmla="*/ 7 h 14"/>
                <a:gd name="T4" fmla="*/ 3 w 12"/>
                <a:gd name="T5" fmla="*/ 7 h 14"/>
                <a:gd name="T6" fmla="*/ 4 w 12"/>
                <a:gd name="T7" fmla="*/ 4 h 14"/>
                <a:gd name="T8" fmla="*/ 7 w 12"/>
                <a:gd name="T9" fmla="*/ 3 h 14"/>
                <a:gd name="T10" fmla="*/ 3 w 12"/>
                <a:gd name="T11" fmla="*/ 5 h 14"/>
                <a:gd name="T12" fmla="*/ 5 w 12"/>
                <a:gd name="T13" fmla="*/ 3 h 14"/>
                <a:gd name="T14" fmla="*/ 6 w 12"/>
                <a:gd name="T15" fmla="*/ 3 h 14"/>
                <a:gd name="T16" fmla="*/ 7 w 12"/>
                <a:gd name="T17" fmla="*/ 9 h 14"/>
                <a:gd name="T18" fmla="*/ 5 w 12"/>
                <a:gd name="T19" fmla="*/ 10 h 14"/>
                <a:gd name="T20" fmla="*/ 2 w 12"/>
                <a:gd name="T21" fmla="*/ 7 h 14"/>
                <a:gd name="T22" fmla="*/ 3 w 12"/>
                <a:gd name="T23" fmla="*/ 5 h 14"/>
                <a:gd name="T24" fmla="*/ 3 w 12"/>
                <a:gd name="T25" fmla="*/ 5 h 14"/>
                <a:gd name="T26" fmla="*/ 7 w 12"/>
                <a:gd name="T27" fmla="*/ 10 h 14"/>
                <a:gd name="T28" fmla="*/ 10 w 12"/>
                <a:gd name="T29" fmla="*/ 7 h 14"/>
                <a:gd name="T30" fmla="*/ 7 w 12"/>
                <a:gd name="T31" fmla="*/ 4 h 14"/>
                <a:gd name="T32" fmla="*/ 8 w 12"/>
                <a:gd name="T33" fmla="*/ 4 h 14"/>
                <a:gd name="T34" fmla="*/ 3 w 12"/>
                <a:gd name="T35" fmla="*/ 7 h 14"/>
                <a:gd name="T36" fmla="*/ 7 w 12"/>
                <a:gd name="T37" fmla="*/ 9 h 14"/>
                <a:gd name="T38" fmla="*/ 6 w 12"/>
                <a:gd name="T39" fmla="*/ 10 h 14"/>
                <a:gd name="T40" fmla="*/ 4 w 12"/>
                <a:gd name="T41" fmla="*/ 10 h 14"/>
                <a:gd name="T42" fmla="*/ 3 w 12"/>
                <a:gd name="T43" fmla="*/ 9 h 14"/>
                <a:gd name="T44" fmla="*/ 4 w 12"/>
                <a:gd name="T45" fmla="*/ 6 h 14"/>
                <a:gd name="T46" fmla="*/ 8 w 12"/>
                <a:gd name="T47" fmla="*/ 8 h 14"/>
                <a:gd name="T48" fmla="*/ 1 w 12"/>
                <a:gd name="T49" fmla="*/ 10 h 14"/>
                <a:gd name="T50" fmla="*/ 6 w 12"/>
                <a:gd name="T51" fmla="*/ 12 h 14"/>
                <a:gd name="T52" fmla="*/ 6 w 12"/>
                <a:gd name="T53" fmla="*/ 3 h 14"/>
                <a:gd name="T54" fmla="*/ 5 w 12"/>
                <a:gd name="T55" fmla="*/ 13 h 14"/>
                <a:gd name="T56" fmla="*/ 4 w 12"/>
                <a:gd name="T57" fmla="*/ 11 h 14"/>
                <a:gd name="T58" fmla="*/ 7 w 12"/>
                <a:gd name="T59" fmla="*/ 2 h 14"/>
                <a:gd name="T60" fmla="*/ 6 w 12"/>
                <a:gd name="T61" fmla="*/ 3 h 14"/>
                <a:gd name="T62" fmla="*/ 2 w 12"/>
                <a:gd name="T63" fmla="*/ 6 h 14"/>
                <a:gd name="T64" fmla="*/ 3 w 12"/>
                <a:gd name="T65" fmla="*/ 12 h 14"/>
                <a:gd name="T66" fmla="*/ 5 w 12"/>
                <a:gd name="T67" fmla="*/ 3 h 14"/>
                <a:gd name="T68" fmla="*/ 1 w 12"/>
                <a:gd name="T69" fmla="*/ 10 h 14"/>
                <a:gd name="T70" fmla="*/ 7 w 12"/>
                <a:gd name="T71" fmla="*/ 9 h 14"/>
                <a:gd name="T72" fmla="*/ 9 w 12"/>
                <a:gd name="T73" fmla="*/ 7 h 14"/>
                <a:gd name="T74" fmla="*/ 10 w 12"/>
                <a:gd name="T75" fmla="*/ 5 h 14"/>
                <a:gd name="T76" fmla="*/ 3 w 12"/>
                <a:gd name="T77" fmla="*/ 6 h 14"/>
                <a:gd name="T78" fmla="*/ 8 w 12"/>
                <a:gd name="T79" fmla="*/ 9 h 14"/>
                <a:gd name="T80" fmla="*/ 8 w 12"/>
                <a:gd name="T81" fmla="*/ 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 h="14">
                  <a:moveTo>
                    <a:pt x="4" y="4"/>
                  </a:moveTo>
                  <a:cubicBezTo>
                    <a:pt x="5" y="3"/>
                    <a:pt x="5" y="3"/>
                    <a:pt x="5" y="4"/>
                  </a:cubicBezTo>
                  <a:cubicBezTo>
                    <a:pt x="4" y="4"/>
                    <a:pt x="4" y="5"/>
                    <a:pt x="3" y="6"/>
                  </a:cubicBezTo>
                  <a:cubicBezTo>
                    <a:pt x="5" y="6"/>
                    <a:pt x="7" y="7"/>
                    <a:pt x="9" y="7"/>
                  </a:cubicBezTo>
                  <a:cubicBezTo>
                    <a:pt x="9" y="7"/>
                    <a:pt x="9" y="6"/>
                    <a:pt x="9" y="6"/>
                  </a:cubicBezTo>
                  <a:cubicBezTo>
                    <a:pt x="7" y="6"/>
                    <a:pt x="5" y="6"/>
                    <a:pt x="3" y="7"/>
                  </a:cubicBezTo>
                  <a:cubicBezTo>
                    <a:pt x="3" y="7"/>
                    <a:pt x="3" y="7"/>
                    <a:pt x="3" y="7"/>
                  </a:cubicBezTo>
                  <a:cubicBezTo>
                    <a:pt x="3" y="6"/>
                    <a:pt x="4" y="5"/>
                    <a:pt x="4" y="4"/>
                  </a:cubicBezTo>
                  <a:cubicBezTo>
                    <a:pt x="4" y="4"/>
                    <a:pt x="4" y="4"/>
                    <a:pt x="4" y="4"/>
                  </a:cubicBezTo>
                  <a:cubicBezTo>
                    <a:pt x="5" y="3"/>
                    <a:pt x="6" y="3"/>
                    <a:pt x="7" y="3"/>
                  </a:cubicBezTo>
                  <a:cubicBezTo>
                    <a:pt x="7" y="3"/>
                    <a:pt x="7" y="3"/>
                    <a:pt x="6" y="3"/>
                  </a:cubicBezTo>
                  <a:cubicBezTo>
                    <a:pt x="5" y="3"/>
                    <a:pt x="3" y="4"/>
                    <a:pt x="3" y="5"/>
                  </a:cubicBezTo>
                  <a:cubicBezTo>
                    <a:pt x="3" y="6"/>
                    <a:pt x="3" y="6"/>
                    <a:pt x="3" y="6"/>
                  </a:cubicBezTo>
                  <a:cubicBezTo>
                    <a:pt x="3" y="5"/>
                    <a:pt x="4" y="4"/>
                    <a:pt x="5" y="3"/>
                  </a:cubicBezTo>
                  <a:cubicBezTo>
                    <a:pt x="5" y="4"/>
                    <a:pt x="4" y="4"/>
                    <a:pt x="4" y="4"/>
                  </a:cubicBezTo>
                  <a:cubicBezTo>
                    <a:pt x="5" y="3"/>
                    <a:pt x="6" y="3"/>
                    <a:pt x="6" y="3"/>
                  </a:cubicBezTo>
                  <a:cubicBezTo>
                    <a:pt x="4" y="3"/>
                    <a:pt x="4" y="4"/>
                    <a:pt x="2" y="5"/>
                  </a:cubicBezTo>
                  <a:cubicBezTo>
                    <a:pt x="4" y="7"/>
                    <a:pt x="5" y="8"/>
                    <a:pt x="7" y="9"/>
                  </a:cubicBezTo>
                  <a:cubicBezTo>
                    <a:pt x="7" y="9"/>
                    <a:pt x="7" y="9"/>
                    <a:pt x="7" y="9"/>
                  </a:cubicBezTo>
                  <a:cubicBezTo>
                    <a:pt x="6" y="9"/>
                    <a:pt x="6" y="10"/>
                    <a:pt x="5" y="10"/>
                  </a:cubicBezTo>
                  <a:cubicBezTo>
                    <a:pt x="5" y="10"/>
                    <a:pt x="5" y="10"/>
                    <a:pt x="5" y="10"/>
                  </a:cubicBezTo>
                  <a:cubicBezTo>
                    <a:pt x="4" y="9"/>
                    <a:pt x="3" y="8"/>
                    <a:pt x="2" y="7"/>
                  </a:cubicBezTo>
                  <a:cubicBezTo>
                    <a:pt x="2" y="7"/>
                    <a:pt x="2" y="7"/>
                    <a:pt x="2" y="7"/>
                  </a:cubicBezTo>
                  <a:cubicBezTo>
                    <a:pt x="2" y="7"/>
                    <a:pt x="2" y="6"/>
                    <a:pt x="3" y="5"/>
                  </a:cubicBezTo>
                  <a:cubicBezTo>
                    <a:pt x="2" y="6"/>
                    <a:pt x="2" y="6"/>
                    <a:pt x="3" y="5"/>
                  </a:cubicBezTo>
                  <a:cubicBezTo>
                    <a:pt x="2" y="6"/>
                    <a:pt x="2" y="6"/>
                    <a:pt x="3" y="5"/>
                  </a:cubicBezTo>
                  <a:cubicBezTo>
                    <a:pt x="3" y="7"/>
                    <a:pt x="4" y="10"/>
                    <a:pt x="4" y="12"/>
                  </a:cubicBezTo>
                  <a:cubicBezTo>
                    <a:pt x="5" y="11"/>
                    <a:pt x="6" y="11"/>
                    <a:pt x="7" y="10"/>
                  </a:cubicBezTo>
                  <a:cubicBezTo>
                    <a:pt x="5" y="11"/>
                    <a:pt x="8" y="9"/>
                    <a:pt x="8" y="9"/>
                  </a:cubicBezTo>
                  <a:cubicBezTo>
                    <a:pt x="9" y="8"/>
                    <a:pt x="10" y="7"/>
                    <a:pt x="10" y="7"/>
                  </a:cubicBezTo>
                  <a:cubicBezTo>
                    <a:pt x="9" y="6"/>
                    <a:pt x="7" y="6"/>
                    <a:pt x="5" y="5"/>
                  </a:cubicBezTo>
                  <a:cubicBezTo>
                    <a:pt x="5" y="5"/>
                    <a:pt x="6" y="4"/>
                    <a:pt x="7" y="4"/>
                  </a:cubicBezTo>
                  <a:cubicBezTo>
                    <a:pt x="7" y="4"/>
                    <a:pt x="8" y="4"/>
                    <a:pt x="8" y="4"/>
                  </a:cubicBezTo>
                  <a:cubicBezTo>
                    <a:pt x="8" y="4"/>
                    <a:pt x="8" y="4"/>
                    <a:pt x="8" y="4"/>
                  </a:cubicBezTo>
                  <a:cubicBezTo>
                    <a:pt x="6" y="2"/>
                    <a:pt x="3" y="5"/>
                    <a:pt x="3" y="7"/>
                  </a:cubicBezTo>
                  <a:cubicBezTo>
                    <a:pt x="4" y="6"/>
                    <a:pt x="4" y="6"/>
                    <a:pt x="3" y="7"/>
                  </a:cubicBezTo>
                  <a:cubicBezTo>
                    <a:pt x="5" y="8"/>
                    <a:pt x="6" y="9"/>
                    <a:pt x="7" y="10"/>
                  </a:cubicBezTo>
                  <a:cubicBezTo>
                    <a:pt x="7" y="9"/>
                    <a:pt x="8" y="9"/>
                    <a:pt x="7" y="9"/>
                  </a:cubicBezTo>
                  <a:cubicBezTo>
                    <a:pt x="7" y="10"/>
                    <a:pt x="6" y="10"/>
                    <a:pt x="6" y="10"/>
                  </a:cubicBezTo>
                  <a:cubicBezTo>
                    <a:pt x="6" y="10"/>
                    <a:pt x="6" y="10"/>
                    <a:pt x="6" y="10"/>
                  </a:cubicBezTo>
                  <a:cubicBezTo>
                    <a:pt x="5" y="10"/>
                    <a:pt x="4" y="10"/>
                    <a:pt x="3" y="10"/>
                  </a:cubicBezTo>
                  <a:cubicBezTo>
                    <a:pt x="4" y="10"/>
                    <a:pt x="4" y="10"/>
                    <a:pt x="4" y="10"/>
                  </a:cubicBezTo>
                  <a:cubicBezTo>
                    <a:pt x="3" y="10"/>
                    <a:pt x="3" y="9"/>
                    <a:pt x="3" y="9"/>
                  </a:cubicBezTo>
                  <a:cubicBezTo>
                    <a:pt x="3" y="9"/>
                    <a:pt x="3" y="9"/>
                    <a:pt x="3" y="9"/>
                  </a:cubicBezTo>
                  <a:cubicBezTo>
                    <a:pt x="3" y="9"/>
                    <a:pt x="3" y="8"/>
                    <a:pt x="3" y="8"/>
                  </a:cubicBezTo>
                  <a:cubicBezTo>
                    <a:pt x="3" y="7"/>
                    <a:pt x="3" y="7"/>
                    <a:pt x="4" y="6"/>
                  </a:cubicBezTo>
                  <a:cubicBezTo>
                    <a:pt x="5" y="7"/>
                    <a:pt x="7" y="7"/>
                    <a:pt x="8" y="8"/>
                  </a:cubicBezTo>
                  <a:cubicBezTo>
                    <a:pt x="8" y="8"/>
                    <a:pt x="8" y="8"/>
                    <a:pt x="8" y="8"/>
                  </a:cubicBezTo>
                  <a:cubicBezTo>
                    <a:pt x="8" y="6"/>
                    <a:pt x="6" y="5"/>
                    <a:pt x="5" y="5"/>
                  </a:cubicBezTo>
                  <a:cubicBezTo>
                    <a:pt x="3" y="6"/>
                    <a:pt x="1" y="8"/>
                    <a:pt x="1" y="10"/>
                  </a:cubicBezTo>
                  <a:cubicBezTo>
                    <a:pt x="1" y="10"/>
                    <a:pt x="1" y="10"/>
                    <a:pt x="1" y="10"/>
                  </a:cubicBezTo>
                  <a:cubicBezTo>
                    <a:pt x="1" y="13"/>
                    <a:pt x="4" y="14"/>
                    <a:pt x="6" y="12"/>
                  </a:cubicBezTo>
                  <a:cubicBezTo>
                    <a:pt x="8" y="11"/>
                    <a:pt x="11" y="6"/>
                    <a:pt x="8" y="3"/>
                  </a:cubicBezTo>
                  <a:cubicBezTo>
                    <a:pt x="7" y="3"/>
                    <a:pt x="6" y="3"/>
                    <a:pt x="6" y="3"/>
                  </a:cubicBezTo>
                  <a:cubicBezTo>
                    <a:pt x="3" y="4"/>
                    <a:pt x="1" y="7"/>
                    <a:pt x="1" y="10"/>
                  </a:cubicBezTo>
                  <a:cubicBezTo>
                    <a:pt x="1" y="13"/>
                    <a:pt x="3" y="14"/>
                    <a:pt x="5" y="13"/>
                  </a:cubicBezTo>
                  <a:cubicBezTo>
                    <a:pt x="7" y="12"/>
                    <a:pt x="9" y="10"/>
                    <a:pt x="9" y="7"/>
                  </a:cubicBezTo>
                  <a:cubicBezTo>
                    <a:pt x="8" y="8"/>
                    <a:pt x="6" y="9"/>
                    <a:pt x="4" y="11"/>
                  </a:cubicBezTo>
                  <a:cubicBezTo>
                    <a:pt x="8" y="13"/>
                    <a:pt x="12" y="7"/>
                    <a:pt x="12" y="3"/>
                  </a:cubicBezTo>
                  <a:cubicBezTo>
                    <a:pt x="12" y="0"/>
                    <a:pt x="9" y="0"/>
                    <a:pt x="7" y="2"/>
                  </a:cubicBezTo>
                  <a:cubicBezTo>
                    <a:pt x="6" y="2"/>
                    <a:pt x="6" y="3"/>
                    <a:pt x="5" y="4"/>
                  </a:cubicBezTo>
                  <a:cubicBezTo>
                    <a:pt x="5" y="4"/>
                    <a:pt x="5" y="4"/>
                    <a:pt x="6" y="3"/>
                  </a:cubicBezTo>
                  <a:cubicBezTo>
                    <a:pt x="5" y="4"/>
                    <a:pt x="5" y="4"/>
                    <a:pt x="4" y="4"/>
                  </a:cubicBezTo>
                  <a:cubicBezTo>
                    <a:pt x="3" y="5"/>
                    <a:pt x="3" y="5"/>
                    <a:pt x="2" y="6"/>
                  </a:cubicBezTo>
                  <a:cubicBezTo>
                    <a:pt x="1" y="7"/>
                    <a:pt x="0" y="8"/>
                    <a:pt x="0" y="10"/>
                  </a:cubicBezTo>
                  <a:cubicBezTo>
                    <a:pt x="0" y="12"/>
                    <a:pt x="2" y="13"/>
                    <a:pt x="3" y="12"/>
                  </a:cubicBezTo>
                  <a:cubicBezTo>
                    <a:pt x="6" y="12"/>
                    <a:pt x="8" y="9"/>
                    <a:pt x="8" y="7"/>
                  </a:cubicBezTo>
                  <a:cubicBezTo>
                    <a:pt x="9" y="4"/>
                    <a:pt x="7" y="2"/>
                    <a:pt x="5" y="3"/>
                  </a:cubicBezTo>
                  <a:cubicBezTo>
                    <a:pt x="4" y="4"/>
                    <a:pt x="3" y="5"/>
                    <a:pt x="2" y="6"/>
                  </a:cubicBezTo>
                  <a:cubicBezTo>
                    <a:pt x="1" y="7"/>
                    <a:pt x="0" y="9"/>
                    <a:pt x="1" y="10"/>
                  </a:cubicBezTo>
                  <a:cubicBezTo>
                    <a:pt x="2" y="12"/>
                    <a:pt x="5" y="11"/>
                    <a:pt x="6" y="10"/>
                  </a:cubicBezTo>
                  <a:cubicBezTo>
                    <a:pt x="6" y="10"/>
                    <a:pt x="7" y="10"/>
                    <a:pt x="7" y="9"/>
                  </a:cubicBezTo>
                  <a:cubicBezTo>
                    <a:pt x="6" y="10"/>
                    <a:pt x="5" y="10"/>
                    <a:pt x="4" y="10"/>
                  </a:cubicBezTo>
                  <a:cubicBezTo>
                    <a:pt x="6" y="10"/>
                    <a:pt x="8" y="9"/>
                    <a:pt x="9" y="7"/>
                  </a:cubicBezTo>
                  <a:cubicBezTo>
                    <a:pt x="7" y="8"/>
                    <a:pt x="6" y="9"/>
                    <a:pt x="5" y="10"/>
                  </a:cubicBezTo>
                  <a:cubicBezTo>
                    <a:pt x="8" y="10"/>
                    <a:pt x="9" y="7"/>
                    <a:pt x="10" y="5"/>
                  </a:cubicBezTo>
                  <a:cubicBezTo>
                    <a:pt x="10" y="3"/>
                    <a:pt x="8" y="2"/>
                    <a:pt x="7" y="2"/>
                  </a:cubicBezTo>
                  <a:cubicBezTo>
                    <a:pt x="5" y="2"/>
                    <a:pt x="3" y="4"/>
                    <a:pt x="3" y="6"/>
                  </a:cubicBezTo>
                  <a:cubicBezTo>
                    <a:pt x="3" y="6"/>
                    <a:pt x="3" y="7"/>
                    <a:pt x="2" y="7"/>
                  </a:cubicBezTo>
                  <a:cubicBezTo>
                    <a:pt x="1" y="11"/>
                    <a:pt x="6" y="12"/>
                    <a:pt x="8" y="9"/>
                  </a:cubicBezTo>
                  <a:cubicBezTo>
                    <a:pt x="9" y="7"/>
                    <a:pt x="11" y="6"/>
                    <a:pt x="11" y="4"/>
                  </a:cubicBezTo>
                  <a:cubicBezTo>
                    <a:pt x="11" y="2"/>
                    <a:pt x="10" y="0"/>
                    <a:pt x="8" y="1"/>
                  </a:cubicBezTo>
                  <a:cubicBezTo>
                    <a:pt x="6" y="1"/>
                    <a:pt x="5" y="3"/>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40"/>
            <p:cNvSpPr/>
            <p:nvPr/>
          </p:nvSpPr>
          <p:spPr bwMode="auto">
            <a:xfrm>
              <a:off x="5600" y="2109"/>
              <a:ext cx="20" cy="20"/>
            </a:xfrm>
            <a:custGeom>
              <a:avLst/>
              <a:gdLst>
                <a:gd name="T0" fmla="*/ 6 w 13"/>
                <a:gd name="T1" fmla="*/ 5 h 13"/>
                <a:gd name="T2" fmla="*/ 6 w 13"/>
                <a:gd name="T3" fmla="*/ 5 h 13"/>
                <a:gd name="T4" fmla="*/ 7 w 13"/>
                <a:gd name="T5" fmla="*/ 4 h 13"/>
                <a:gd name="T6" fmla="*/ 10 w 13"/>
                <a:gd name="T7" fmla="*/ 5 h 13"/>
                <a:gd name="T8" fmla="*/ 10 w 13"/>
                <a:gd name="T9" fmla="*/ 5 h 13"/>
                <a:gd name="T10" fmla="*/ 10 w 13"/>
                <a:gd name="T11" fmla="*/ 7 h 13"/>
                <a:gd name="T12" fmla="*/ 10 w 13"/>
                <a:gd name="T13" fmla="*/ 6 h 13"/>
                <a:gd name="T14" fmla="*/ 9 w 13"/>
                <a:gd name="T15" fmla="*/ 8 h 13"/>
                <a:gd name="T16" fmla="*/ 10 w 13"/>
                <a:gd name="T17" fmla="*/ 8 h 13"/>
                <a:gd name="T18" fmla="*/ 5 w 13"/>
                <a:gd name="T19" fmla="*/ 7 h 13"/>
                <a:gd name="T20" fmla="*/ 5 w 13"/>
                <a:gd name="T21" fmla="*/ 7 h 13"/>
                <a:gd name="T22" fmla="*/ 5 w 13"/>
                <a:gd name="T23" fmla="*/ 6 h 13"/>
                <a:gd name="T24" fmla="*/ 5 w 13"/>
                <a:gd name="T25" fmla="*/ 5 h 13"/>
                <a:gd name="T26" fmla="*/ 6 w 13"/>
                <a:gd name="T27" fmla="*/ 5 h 13"/>
                <a:gd name="T28" fmla="*/ 8 w 13"/>
                <a:gd name="T29" fmla="*/ 6 h 13"/>
                <a:gd name="T30" fmla="*/ 8 w 13"/>
                <a:gd name="T31" fmla="*/ 9 h 13"/>
                <a:gd name="T32" fmla="*/ 7 w 13"/>
                <a:gd name="T33" fmla="*/ 9 h 13"/>
                <a:gd name="T34" fmla="*/ 6 w 13"/>
                <a:gd name="T35" fmla="*/ 3 h 13"/>
                <a:gd name="T36" fmla="*/ 4 w 13"/>
                <a:gd name="T37" fmla="*/ 6 h 13"/>
                <a:gd name="T38" fmla="*/ 5 w 13"/>
                <a:gd name="T39" fmla="*/ 5 h 13"/>
                <a:gd name="T40" fmla="*/ 3 w 13"/>
                <a:gd name="T41" fmla="*/ 6 h 13"/>
                <a:gd name="T42" fmla="*/ 2 w 13"/>
                <a:gd name="T43" fmla="*/ 11 h 13"/>
                <a:gd name="T44" fmla="*/ 7 w 13"/>
                <a:gd name="T45" fmla="*/ 11 h 13"/>
                <a:gd name="T46" fmla="*/ 8 w 13"/>
                <a:gd name="T47" fmla="*/ 10 h 13"/>
                <a:gd name="T48" fmla="*/ 8 w 13"/>
                <a:gd name="T49" fmla="*/ 10 h 13"/>
                <a:gd name="T50" fmla="*/ 8 w 13"/>
                <a:gd name="T51" fmla="*/ 10 h 13"/>
                <a:gd name="T52" fmla="*/ 7 w 13"/>
                <a:gd name="T53" fmla="*/ 10 h 13"/>
                <a:gd name="T54" fmla="*/ 7 w 13"/>
                <a:gd name="T55" fmla="*/ 10 h 13"/>
                <a:gd name="T56" fmla="*/ 5 w 13"/>
                <a:gd name="T57" fmla="*/ 10 h 13"/>
                <a:gd name="T58" fmla="*/ 5 w 13"/>
                <a:gd name="T59" fmla="*/ 10 h 13"/>
                <a:gd name="T60" fmla="*/ 4 w 13"/>
                <a:gd name="T61" fmla="*/ 8 h 13"/>
                <a:gd name="T62" fmla="*/ 4 w 13"/>
                <a:gd name="T63" fmla="*/ 8 h 13"/>
                <a:gd name="T64" fmla="*/ 5 w 13"/>
                <a:gd name="T65" fmla="*/ 6 h 13"/>
                <a:gd name="T66" fmla="*/ 5 w 13"/>
                <a:gd name="T67" fmla="*/ 6 h 13"/>
                <a:gd name="T68" fmla="*/ 6 w 13"/>
                <a:gd name="T69" fmla="*/ 5 h 13"/>
                <a:gd name="T70" fmla="*/ 6 w 13"/>
                <a:gd name="T71" fmla="*/ 5 h 13"/>
                <a:gd name="T72" fmla="*/ 5 w 13"/>
                <a:gd name="T73" fmla="*/ 12 h 13"/>
                <a:gd name="T74" fmla="*/ 10 w 13"/>
                <a:gd name="T75" fmla="*/ 10 h 13"/>
                <a:gd name="T76" fmla="*/ 11 w 13"/>
                <a:gd name="T77" fmla="*/ 4 h 13"/>
                <a:gd name="T78" fmla="*/ 3 w 13"/>
                <a:gd name="T79" fmla="*/ 6 h 13"/>
                <a:gd name="T80" fmla="*/ 7 w 13"/>
                <a:gd name="T81" fmla="*/ 11 h 13"/>
                <a:gd name="T82" fmla="*/ 10 w 13"/>
                <a:gd name="T83" fmla="*/ 8 h 13"/>
                <a:gd name="T84" fmla="*/ 10 w 13"/>
                <a:gd name="T85" fmla="*/ 2 h 13"/>
                <a:gd name="T86" fmla="*/ 2 w 13"/>
                <a:gd name="T87" fmla="*/ 10 h 13"/>
                <a:gd name="T88" fmla="*/ 4 w 13"/>
                <a:gd name="T89" fmla="*/ 12 h 13"/>
                <a:gd name="T90" fmla="*/ 11 w 13"/>
                <a:gd name="T91" fmla="*/ 3 h 13"/>
                <a:gd name="T92" fmla="*/ 6 w 13"/>
                <a:gd name="T93" fmla="*/ 3 h 13"/>
                <a:gd name="T94" fmla="*/ 6 w 13"/>
                <a:gd name="T95" fmla="*/ 3 h 13"/>
                <a:gd name="T96" fmla="*/ 4 w 13"/>
                <a:gd name="T97" fmla="*/ 5 h 13"/>
                <a:gd name="T98" fmla="*/ 3 w 13"/>
                <a:gd name="T99" fmla="*/ 9 h 13"/>
                <a:gd name="T100" fmla="*/ 6 w 13"/>
                <a:gd name="T101" fmla="*/ 11 h 13"/>
                <a:gd name="T102" fmla="*/ 13 w 13"/>
                <a:gd name="T103" fmla="*/ 3 h 13"/>
                <a:gd name="T104" fmla="*/ 9 w 13"/>
                <a:gd name="T105" fmla="*/ 0 h 13"/>
                <a:gd name="T106" fmla="*/ 6 w 13"/>
                <a:gd name="T107"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 h="13">
                  <a:moveTo>
                    <a:pt x="6" y="5"/>
                  </a:moveTo>
                  <a:cubicBezTo>
                    <a:pt x="6" y="5"/>
                    <a:pt x="6" y="5"/>
                    <a:pt x="6" y="5"/>
                  </a:cubicBezTo>
                  <a:cubicBezTo>
                    <a:pt x="6" y="4"/>
                    <a:pt x="7" y="4"/>
                    <a:pt x="7" y="4"/>
                  </a:cubicBezTo>
                  <a:cubicBezTo>
                    <a:pt x="8" y="4"/>
                    <a:pt x="9" y="5"/>
                    <a:pt x="10" y="5"/>
                  </a:cubicBezTo>
                  <a:cubicBezTo>
                    <a:pt x="10" y="5"/>
                    <a:pt x="10" y="5"/>
                    <a:pt x="10" y="5"/>
                  </a:cubicBezTo>
                  <a:cubicBezTo>
                    <a:pt x="10" y="5"/>
                    <a:pt x="10" y="6"/>
                    <a:pt x="10" y="7"/>
                  </a:cubicBezTo>
                  <a:cubicBezTo>
                    <a:pt x="10" y="7"/>
                    <a:pt x="10" y="6"/>
                    <a:pt x="10" y="6"/>
                  </a:cubicBezTo>
                  <a:cubicBezTo>
                    <a:pt x="10" y="7"/>
                    <a:pt x="9" y="8"/>
                    <a:pt x="9" y="8"/>
                  </a:cubicBezTo>
                  <a:cubicBezTo>
                    <a:pt x="8" y="10"/>
                    <a:pt x="9" y="8"/>
                    <a:pt x="10" y="8"/>
                  </a:cubicBezTo>
                  <a:cubicBezTo>
                    <a:pt x="8" y="8"/>
                    <a:pt x="7" y="7"/>
                    <a:pt x="5" y="7"/>
                  </a:cubicBezTo>
                  <a:cubicBezTo>
                    <a:pt x="5" y="7"/>
                    <a:pt x="5" y="7"/>
                    <a:pt x="5" y="7"/>
                  </a:cubicBezTo>
                  <a:cubicBezTo>
                    <a:pt x="5" y="7"/>
                    <a:pt x="5" y="6"/>
                    <a:pt x="5" y="6"/>
                  </a:cubicBezTo>
                  <a:cubicBezTo>
                    <a:pt x="5" y="5"/>
                    <a:pt x="6" y="4"/>
                    <a:pt x="5" y="5"/>
                  </a:cubicBezTo>
                  <a:cubicBezTo>
                    <a:pt x="6" y="5"/>
                    <a:pt x="6" y="5"/>
                    <a:pt x="6" y="5"/>
                  </a:cubicBezTo>
                  <a:cubicBezTo>
                    <a:pt x="7" y="5"/>
                    <a:pt x="8" y="6"/>
                    <a:pt x="8" y="6"/>
                  </a:cubicBezTo>
                  <a:cubicBezTo>
                    <a:pt x="9" y="7"/>
                    <a:pt x="8" y="8"/>
                    <a:pt x="8" y="9"/>
                  </a:cubicBezTo>
                  <a:cubicBezTo>
                    <a:pt x="8" y="8"/>
                    <a:pt x="8" y="9"/>
                    <a:pt x="7" y="9"/>
                  </a:cubicBezTo>
                  <a:cubicBezTo>
                    <a:pt x="7" y="7"/>
                    <a:pt x="7" y="5"/>
                    <a:pt x="6" y="3"/>
                  </a:cubicBezTo>
                  <a:cubicBezTo>
                    <a:pt x="5" y="4"/>
                    <a:pt x="5" y="5"/>
                    <a:pt x="4" y="6"/>
                  </a:cubicBezTo>
                  <a:cubicBezTo>
                    <a:pt x="4" y="6"/>
                    <a:pt x="5" y="5"/>
                    <a:pt x="5" y="5"/>
                  </a:cubicBezTo>
                  <a:cubicBezTo>
                    <a:pt x="4" y="5"/>
                    <a:pt x="4" y="6"/>
                    <a:pt x="3" y="6"/>
                  </a:cubicBezTo>
                  <a:cubicBezTo>
                    <a:pt x="2" y="7"/>
                    <a:pt x="1" y="10"/>
                    <a:pt x="2" y="11"/>
                  </a:cubicBezTo>
                  <a:cubicBezTo>
                    <a:pt x="3" y="13"/>
                    <a:pt x="6" y="12"/>
                    <a:pt x="7" y="11"/>
                  </a:cubicBezTo>
                  <a:cubicBezTo>
                    <a:pt x="7" y="11"/>
                    <a:pt x="7" y="11"/>
                    <a:pt x="8" y="10"/>
                  </a:cubicBezTo>
                  <a:cubicBezTo>
                    <a:pt x="8" y="10"/>
                    <a:pt x="8" y="10"/>
                    <a:pt x="8" y="10"/>
                  </a:cubicBezTo>
                  <a:cubicBezTo>
                    <a:pt x="8" y="10"/>
                    <a:pt x="8" y="10"/>
                    <a:pt x="8" y="10"/>
                  </a:cubicBezTo>
                  <a:cubicBezTo>
                    <a:pt x="8" y="10"/>
                    <a:pt x="7" y="10"/>
                    <a:pt x="7" y="10"/>
                  </a:cubicBezTo>
                  <a:cubicBezTo>
                    <a:pt x="7" y="10"/>
                    <a:pt x="7" y="10"/>
                    <a:pt x="7" y="10"/>
                  </a:cubicBezTo>
                  <a:cubicBezTo>
                    <a:pt x="6" y="10"/>
                    <a:pt x="6" y="10"/>
                    <a:pt x="5" y="10"/>
                  </a:cubicBezTo>
                  <a:cubicBezTo>
                    <a:pt x="5" y="10"/>
                    <a:pt x="5" y="10"/>
                    <a:pt x="5" y="10"/>
                  </a:cubicBezTo>
                  <a:cubicBezTo>
                    <a:pt x="5" y="9"/>
                    <a:pt x="5" y="9"/>
                    <a:pt x="4" y="8"/>
                  </a:cubicBezTo>
                  <a:cubicBezTo>
                    <a:pt x="4" y="7"/>
                    <a:pt x="4" y="7"/>
                    <a:pt x="4" y="8"/>
                  </a:cubicBezTo>
                  <a:cubicBezTo>
                    <a:pt x="5" y="7"/>
                    <a:pt x="5" y="7"/>
                    <a:pt x="5" y="6"/>
                  </a:cubicBezTo>
                  <a:cubicBezTo>
                    <a:pt x="5" y="6"/>
                    <a:pt x="5" y="6"/>
                    <a:pt x="5" y="6"/>
                  </a:cubicBezTo>
                  <a:cubicBezTo>
                    <a:pt x="5" y="6"/>
                    <a:pt x="6" y="5"/>
                    <a:pt x="6" y="5"/>
                  </a:cubicBezTo>
                  <a:cubicBezTo>
                    <a:pt x="7" y="4"/>
                    <a:pt x="7" y="5"/>
                    <a:pt x="6" y="5"/>
                  </a:cubicBezTo>
                  <a:cubicBezTo>
                    <a:pt x="3" y="5"/>
                    <a:pt x="0" y="12"/>
                    <a:pt x="5" y="12"/>
                  </a:cubicBezTo>
                  <a:cubicBezTo>
                    <a:pt x="7" y="12"/>
                    <a:pt x="9" y="11"/>
                    <a:pt x="10" y="10"/>
                  </a:cubicBezTo>
                  <a:cubicBezTo>
                    <a:pt x="11" y="8"/>
                    <a:pt x="12" y="6"/>
                    <a:pt x="11" y="4"/>
                  </a:cubicBezTo>
                  <a:cubicBezTo>
                    <a:pt x="9" y="1"/>
                    <a:pt x="5" y="5"/>
                    <a:pt x="3" y="6"/>
                  </a:cubicBezTo>
                  <a:cubicBezTo>
                    <a:pt x="5" y="8"/>
                    <a:pt x="6" y="10"/>
                    <a:pt x="7" y="11"/>
                  </a:cubicBezTo>
                  <a:cubicBezTo>
                    <a:pt x="8" y="10"/>
                    <a:pt x="9" y="8"/>
                    <a:pt x="10" y="8"/>
                  </a:cubicBezTo>
                  <a:cubicBezTo>
                    <a:pt x="11" y="6"/>
                    <a:pt x="13" y="2"/>
                    <a:pt x="10" y="2"/>
                  </a:cubicBezTo>
                  <a:cubicBezTo>
                    <a:pt x="6" y="0"/>
                    <a:pt x="1" y="6"/>
                    <a:pt x="2" y="10"/>
                  </a:cubicBezTo>
                  <a:cubicBezTo>
                    <a:pt x="2" y="11"/>
                    <a:pt x="3" y="12"/>
                    <a:pt x="4" y="12"/>
                  </a:cubicBezTo>
                  <a:cubicBezTo>
                    <a:pt x="8" y="11"/>
                    <a:pt x="12" y="7"/>
                    <a:pt x="11" y="3"/>
                  </a:cubicBezTo>
                  <a:cubicBezTo>
                    <a:pt x="11" y="1"/>
                    <a:pt x="8" y="2"/>
                    <a:pt x="6" y="3"/>
                  </a:cubicBezTo>
                  <a:cubicBezTo>
                    <a:pt x="7" y="2"/>
                    <a:pt x="5" y="4"/>
                    <a:pt x="6" y="3"/>
                  </a:cubicBezTo>
                  <a:cubicBezTo>
                    <a:pt x="5" y="4"/>
                    <a:pt x="5" y="4"/>
                    <a:pt x="4" y="5"/>
                  </a:cubicBezTo>
                  <a:cubicBezTo>
                    <a:pt x="3" y="6"/>
                    <a:pt x="3" y="8"/>
                    <a:pt x="3" y="9"/>
                  </a:cubicBezTo>
                  <a:cubicBezTo>
                    <a:pt x="4" y="10"/>
                    <a:pt x="5" y="11"/>
                    <a:pt x="6" y="11"/>
                  </a:cubicBezTo>
                  <a:cubicBezTo>
                    <a:pt x="10" y="11"/>
                    <a:pt x="12" y="7"/>
                    <a:pt x="13" y="3"/>
                  </a:cubicBezTo>
                  <a:cubicBezTo>
                    <a:pt x="13" y="1"/>
                    <a:pt x="11" y="0"/>
                    <a:pt x="9" y="0"/>
                  </a:cubicBezTo>
                  <a:cubicBezTo>
                    <a:pt x="7" y="1"/>
                    <a:pt x="6" y="3"/>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41"/>
            <p:cNvSpPr/>
            <p:nvPr/>
          </p:nvSpPr>
          <p:spPr bwMode="auto">
            <a:xfrm>
              <a:off x="5573" y="2150"/>
              <a:ext cx="51" cy="39"/>
            </a:xfrm>
            <a:custGeom>
              <a:avLst/>
              <a:gdLst>
                <a:gd name="T0" fmla="*/ 27 w 32"/>
                <a:gd name="T1" fmla="*/ 16 h 25"/>
                <a:gd name="T2" fmla="*/ 26 w 32"/>
                <a:gd name="T3" fmla="*/ 16 h 25"/>
                <a:gd name="T4" fmla="*/ 29 w 32"/>
                <a:gd name="T5" fmla="*/ 18 h 25"/>
                <a:gd name="T6" fmla="*/ 29 w 32"/>
                <a:gd name="T7" fmla="*/ 18 h 25"/>
                <a:gd name="T8" fmla="*/ 27 w 32"/>
                <a:gd name="T9" fmla="*/ 15 h 25"/>
                <a:gd name="T10" fmla="*/ 23 w 32"/>
                <a:gd name="T11" fmla="*/ 16 h 25"/>
                <a:gd name="T12" fmla="*/ 16 w 32"/>
                <a:gd name="T13" fmla="*/ 15 h 25"/>
                <a:gd name="T14" fmla="*/ 10 w 32"/>
                <a:gd name="T15" fmla="*/ 10 h 25"/>
                <a:gd name="T16" fmla="*/ 8 w 32"/>
                <a:gd name="T17" fmla="*/ 6 h 25"/>
                <a:gd name="T18" fmla="*/ 8 w 32"/>
                <a:gd name="T19" fmla="*/ 5 h 25"/>
                <a:gd name="T20" fmla="*/ 1 w 32"/>
                <a:gd name="T21" fmla="*/ 7 h 25"/>
                <a:gd name="T22" fmla="*/ 9 w 32"/>
                <a:gd name="T23" fmla="*/ 20 h 25"/>
                <a:gd name="T24" fmla="*/ 26 w 32"/>
                <a:gd name="T25" fmla="*/ 22 h 25"/>
                <a:gd name="T26" fmla="*/ 23 w 32"/>
                <a:gd name="T27" fmla="*/ 22 h 25"/>
                <a:gd name="T28" fmla="*/ 24 w 32"/>
                <a:gd name="T29" fmla="*/ 22 h 25"/>
                <a:gd name="T30" fmla="*/ 22 w 32"/>
                <a:gd name="T31" fmla="*/ 20 h 25"/>
                <a:gd name="T32" fmla="*/ 22 w 32"/>
                <a:gd name="T33" fmla="*/ 20 h 25"/>
                <a:gd name="T34" fmla="*/ 24 w 32"/>
                <a:gd name="T35" fmla="*/ 23 h 25"/>
                <a:gd name="T36" fmla="*/ 25 w 32"/>
                <a:gd name="T37" fmla="*/ 23 h 25"/>
                <a:gd name="T38" fmla="*/ 27 w 32"/>
                <a:gd name="T39"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2" h="25">
                  <a:moveTo>
                    <a:pt x="27" y="16"/>
                  </a:moveTo>
                  <a:cubicBezTo>
                    <a:pt x="27" y="16"/>
                    <a:pt x="26" y="16"/>
                    <a:pt x="26" y="16"/>
                  </a:cubicBezTo>
                  <a:cubicBezTo>
                    <a:pt x="27" y="16"/>
                    <a:pt x="28" y="17"/>
                    <a:pt x="29" y="18"/>
                  </a:cubicBezTo>
                  <a:cubicBezTo>
                    <a:pt x="29" y="18"/>
                    <a:pt x="29" y="18"/>
                    <a:pt x="29" y="18"/>
                  </a:cubicBezTo>
                  <a:cubicBezTo>
                    <a:pt x="29" y="17"/>
                    <a:pt x="28" y="15"/>
                    <a:pt x="27" y="15"/>
                  </a:cubicBezTo>
                  <a:cubicBezTo>
                    <a:pt x="25" y="15"/>
                    <a:pt x="24" y="15"/>
                    <a:pt x="23" y="16"/>
                  </a:cubicBezTo>
                  <a:cubicBezTo>
                    <a:pt x="21" y="17"/>
                    <a:pt x="18" y="16"/>
                    <a:pt x="16" y="15"/>
                  </a:cubicBezTo>
                  <a:cubicBezTo>
                    <a:pt x="14" y="14"/>
                    <a:pt x="12" y="12"/>
                    <a:pt x="10" y="10"/>
                  </a:cubicBezTo>
                  <a:cubicBezTo>
                    <a:pt x="10" y="9"/>
                    <a:pt x="9" y="7"/>
                    <a:pt x="8" y="6"/>
                  </a:cubicBezTo>
                  <a:cubicBezTo>
                    <a:pt x="8" y="6"/>
                    <a:pt x="7" y="3"/>
                    <a:pt x="8" y="5"/>
                  </a:cubicBezTo>
                  <a:cubicBezTo>
                    <a:pt x="7" y="0"/>
                    <a:pt x="0" y="3"/>
                    <a:pt x="1" y="7"/>
                  </a:cubicBezTo>
                  <a:cubicBezTo>
                    <a:pt x="1" y="12"/>
                    <a:pt x="5" y="18"/>
                    <a:pt x="9" y="20"/>
                  </a:cubicBezTo>
                  <a:cubicBezTo>
                    <a:pt x="14" y="24"/>
                    <a:pt x="20" y="25"/>
                    <a:pt x="26" y="22"/>
                  </a:cubicBezTo>
                  <a:cubicBezTo>
                    <a:pt x="25" y="22"/>
                    <a:pt x="24" y="22"/>
                    <a:pt x="23" y="22"/>
                  </a:cubicBezTo>
                  <a:cubicBezTo>
                    <a:pt x="23" y="22"/>
                    <a:pt x="23" y="22"/>
                    <a:pt x="24" y="22"/>
                  </a:cubicBezTo>
                  <a:cubicBezTo>
                    <a:pt x="23" y="22"/>
                    <a:pt x="22" y="21"/>
                    <a:pt x="22" y="20"/>
                  </a:cubicBezTo>
                  <a:cubicBezTo>
                    <a:pt x="22" y="20"/>
                    <a:pt x="22" y="20"/>
                    <a:pt x="22" y="20"/>
                  </a:cubicBezTo>
                  <a:cubicBezTo>
                    <a:pt x="22" y="22"/>
                    <a:pt x="23" y="23"/>
                    <a:pt x="24" y="23"/>
                  </a:cubicBezTo>
                  <a:cubicBezTo>
                    <a:pt x="25" y="23"/>
                    <a:pt x="25" y="23"/>
                    <a:pt x="25" y="23"/>
                  </a:cubicBezTo>
                  <a:cubicBezTo>
                    <a:pt x="29" y="23"/>
                    <a:pt x="32" y="16"/>
                    <a:pt x="2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42"/>
            <p:cNvSpPr/>
            <p:nvPr/>
          </p:nvSpPr>
          <p:spPr bwMode="auto">
            <a:xfrm>
              <a:off x="5582" y="2271"/>
              <a:ext cx="24" cy="22"/>
            </a:xfrm>
            <a:custGeom>
              <a:avLst/>
              <a:gdLst>
                <a:gd name="T0" fmla="*/ 5 w 15"/>
                <a:gd name="T1" fmla="*/ 9 h 14"/>
                <a:gd name="T2" fmla="*/ 6 w 15"/>
                <a:gd name="T3" fmla="*/ 9 h 14"/>
                <a:gd name="T4" fmla="*/ 7 w 15"/>
                <a:gd name="T5" fmla="*/ 10 h 14"/>
                <a:gd name="T6" fmla="*/ 8 w 15"/>
                <a:gd name="T7" fmla="*/ 10 h 14"/>
                <a:gd name="T8" fmla="*/ 8 w 15"/>
                <a:gd name="T9" fmla="*/ 11 h 14"/>
                <a:gd name="T10" fmla="*/ 8 w 15"/>
                <a:gd name="T11" fmla="*/ 8 h 14"/>
                <a:gd name="T12" fmla="*/ 8 w 15"/>
                <a:gd name="T13" fmla="*/ 8 h 14"/>
                <a:gd name="T14" fmla="*/ 10 w 15"/>
                <a:gd name="T15" fmla="*/ 6 h 14"/>
                <a:gd name="T16" fmla="*/ 10 w 15"/>
                <a:gd name="T17" fmla="*/ 5 h 14"/>
                <a:gd name="T18" fmla="*/ 9 w 15"/>
                <a:gd name="T19" fmla="*/ 5 h 14"/>
                <a:gd name="T20" fmla="*/ 8 w 15"/>
                <a:gd name="T21" fmla="*/ 4 h 14"/>
                <a:gd name="T22" fmla="*/ 8 w 15"/>
                <a:gd name="T23" fmla="*/ 5 h 14"/>
                <a:gd name="T24" fmla="*/ 4 w 15"/>
                <a:gd name="T25" fmla="*/ 9 h 14"/>
                <a:gd name="T26" fmla="*/ 7 w 15"/>
                <a:gd name="T27" fmla="*/ 10 h 14"/>
                <a:gd name="T28" fmla="*/ 12 w 15"/>
                <a:gd name="T29" fmla="*/ 5 h 14"/>
                <a:gd name="T30" fmla="*/ 7 w 15"/>
                <a:gd name="T31" fmla="*/ 1 h 14"/>
                <a:gd name="T32" fmla="*/ 3 w 15"/>
                <a:gd name="T33" fmla="*/ 3 h 14"/>
                <a:gd name="T34" fmla="*/ 3 w 15"/>
                <a:gd name="T35" fmla="*/ 8 h 14"/>
                <a:gd name="T36" fmla="*/ 9 w 15"/>
                <a:gd name="T37" fmla="*/ 12 h 14"/>
                <a:gd name="T38" fmla="*/ 13 w 15"/>
                <a:gd name="T39" fmla="*/ 6 h 14"/>
                <a:gd name="T40" fmla="*/ 5 w 15"/>
                <a:gd name="T41" fmla="*/ 2 h 14"/>
                <a:gd name="T42" fmla="*/ 1 w 15"/>
                <a:gd name="T43" fmla="*/ 5 h 14"/>
                <a:gd name="T44" fmla="*/ 5 w 15"/>
                <a:gd name="T45" fmla="*/ 12 h 14"/>
                <a:gd name="T46" fmla="*/ 13 w 15"/>
                <a:gd name="T47" fmla="*/ 11 h 14"/>
                <a:gd name="T48" fmla="*/ 14 w 15"/>
                <a:gd name="T49" fmla="*/ 6 h 14"/>
                <a:gd name="T50" fmla="*/ 11 w 15"/>
                <a:gd name="T51" fmla="*/ 3 h 14"/>
                <a:gd name="T52" fmla="*/ 3 w 15"/>
                <a:gd name="T53" fmla="*/ 3 h 14"/>
                <a:gd name="T54" fmla="*/ 0 w 15"/>
                <a:gd name="T55" fmla="*/ 8 h 14"/>
                <a:gd name="T56" fmla="*/ 5 w 15"/>
                <a:gd name="T57" fmla="*/ 9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 h="14">
                  <a:moveTo>
                    <a:pt x="5" y="9"/>
                  </a:moveTo>
                  <a:cubicBezTo>
                    <a:pt x="5" y="9"/>
                    <a:pt x="6" y="9"/>
                    <a:pt x="6" y="9"/>
                  </a:cubicBezTo>
                  <a:cubicBezTo>
                    <a:pt x="7" y="10"/>
                    <a:pt x="7" y="10"/>
                    <a:pt x="7" y="10"/>
                  </a:cubicBezTo>
                  <a:cubicBezTo>
                    <a:pt x="7" y="10"/>
                    <a:pt x="8" y="10"/>
                    <a:pt x="8" y="10"/>
                  </a:cubicBezTo>
                  <a:cubicBezTo>
                    <a:pt x="8" y="11"/>
                    <a:pt x="8" y="11"/>
                    <a:pt x="8" y="11"/>
                  </a:cubicBezTo>
                  <a:cubicBezTo>
                    <a:pt x="8" y="10"/>
                    <a:pt x="8" y="9"/>
                    <a:pt x="8" y="8"/>
                  </a:cubicBezTo>
                  <a:cubicBezTo>
                    <a:pt x="8" y="8"/>
                    <a:pt x="8" y="8"/>
                    <a:pt x="8" y="8"/>
                  </a:cubicBezTo>
                  <a:cubicBezTo>
                    <a:pt x="9" y="7"/>
                    <a:pt x="9" y="7"/>
                    <a:pt x="10" y="6"/>
                  </a:cubicBezTo>
                  <a:cubicBezTo>
                    <a:pt x="10" y="6"/>
                    <a:pt x="11" y="6"/>
                    <a:pt x="10" y="5"/>
                  </a:cubicBezTo>
                  <a:cubicBezTo>
                    <a:pt x="10" y="5"/>
                    <a:pt x="10" y="5"/>
                    <a:pt x="9" y="5"/>
                  </a:cubicBezTo>
                  <a:cubicBezTo>
                    <a:pt x="9" y="5"/>
                    <a:pt x="9" y="5"/>
                    <a:pt x="8" y="4"/>
                  </a:cubicBezTo>
                  <a:cubicBezTo>
                    <a:pt x="8" y="4"/>
                    <a:pt x="8" y="3"/>
                    <a:pt x="8" y="5"/>
                  </a:cubicBezTo>
                  <a:cubicBezTo>
                    <a:pt x="7" y="6"/>
                    <a:pt x="5" y="8"/>
                    <a:pt x="4" y="9"/>
                  </a:cubicBezTo>
                  <a:cubicBezTo>
                    <a:pt x="5" y="9"/>
                    <a:pt x="7" y="10"/>
                    <a:pt x="7" y="10"/>
                  </a:cubicBezTo>
                  <a:cubicBezTo>
                    <a:pt x="9" y="8"/>
                    <a:pt x="10" y="6"/>
                    <a:pt x="12" y="5"/>
                  </a:cubicBezTo>
                  <a:cubicBezTo>
                    <a:pt x="10" y="4"/>
                    <a:pt x="9" y="3"/>
                    <a:pt x="7" y="1"/>
                  </a:cubicBezTo>
                  <a:cubicBezTo>
                    <a:pt x="6" y="0"/>
                    <a:pt x="4" y="2"/>
                    <a:pt x="3" y="3"/>
                  </a:cubicBezTo>
                  <a:cubicBezTo>
                    <a:pt x="2" y="5"/>
                    <a:pt x="1" y="7"/>
                    <a:pt x="3" y="8"/>
                  </a:cubicBezTo>
                  <a:cubicBezTo>
                    <a:pt x="4" y="10"/>
                    <a:pt x="6" y="12"/>
                    <a:pt x="9" y="12"/>
                  </a:cubicBezTo>
                  <a:cubicBezTo>
                    <a:pt x="12" y="12"/>
                    <a:pt x="14" y="9"/>
                    <a:pt x="13" y="6"/>
                  </a:cubicBezTo>
                  <a:cubicBezTo>
                    <a:pt x="13" y="3"/>
                    <a:pt x="8" y="2"/>
                    <a:pt x="5" y="2"/>
                  </a:cubicBezTo>
                  <a:cubicBezTo>
                    <a:pt x="4" y="2"/>
                    <a:pt x="2" y="4"/>
                    <a:pt x="1" y="5"/>
                  </a:cubicBezTo>
                  <a:cubicBezTo>
                    <a:pt x="1" y="8"/>
                    <a:pt x="2" y="10"/>
                    <a:pt x="5" y="12"/>
                  </a:cubicBezTo>
                  <a:cubicBezTo>
                    <a:pt x="7" y="13"/>
                    <a:pt x="10" y="14"/>
                    <a:pt x="13" y="11"/>
                  </a:cubicBezTo>
                  <a:cubicBezTo>
                    <a:pt x="14" y="10"/>
                    <a:pt x="15" y="8"/>
                    <a:pt x="14" y="6"/>
                  </a:cubicBezTo>
                  <a:cubicBezTo>
                    <a:pt x="14" y="5"/>
                    <a:pt x="12" y="4"/>
                    <a:pt x="11" y="3"/>
                  </a:cubicBezTo>
                  <a:cubicBezTo>
                    <a:pt x="9" y="1"/>
                    <a:pt x="5" y="1"/>
                    <a:pt x="3" y="3"/>
                  </a:cubicBezTo>
                  <a:cubicBezTo>
                    <a:pt x="1" y="4"/>
                    <a:pt x="0" y="6"/>
                    <a:pt x="0" y="8"/>
                  </a:cubicBezTo>
                  <a:cubicBezTo>
                    <a:pt x="1" y="10"/>
                    <a:pt x="3" y="10"/>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43"/>
            <p:cNvSpPr/>
            <p:nvPr/>
          </p:nvSpPr>
          <p:spPr bwMode="auto">
            <a:xfrm>
              <a:off x="5562" y="2285"/>
              <a:ext cx="65" cy="29"/>
            </a:xfrm>
            <a:custGeom>
              <a:avLst/>
              <a:gdLst>
                <a:gd name="T0" fmla="*/ 3 w 41"/>
                <a:gd name="T1" fmla="*/ 10 h 18"/>
                <a:gd name="T2" fmla="*/ 25 w 41"/>
                <a:gd name="T3" fmla="*/ 18 h 18"/>
                <a:gd name="T4" fmla="*/ 40 w 41"/>
                <a:gd name="T5" fmla="*/ 7 h 18"/>
                <a:gd name="T6" fmla="*/ 33 w 41"/>
                <a:gd name="T7" fmla="*/ 7 h 18"/>
                <a:gd name="T8" fmla="*/ 20 w 41"/>
                <a:gd name="T9" fmla="*/ 10 h 18"/>
                <a:gd name="T10" fmla="*/ 8 w 41"/>
                <a:gd name="T11" fmla="*/ 3 h 18"/>
                <a:gd name="T12" fmla="*/ 3 w 41"/>
                <a:gd name="T13" fmla="*/ 10 h 18"/>
              </a:gdLst>
              <a:ahLst/>
              <a:cxnLst>
                <a:cxn ang="0">
                  <a:pos x="T0" y="T1"/>
                </a:cxn>
                <a:cxn ang="0">
                  <a:pos x="T2" y="T3"/>
                </a:cxn>
                <a:cxn ang="0">
                  <a:pos x="T4" y="T5"/>
                </a:cxn>
                <a:cxn ang="0">
                  <a:pos x="T6" y="T7"/>
                </a:cxn>
                <a:cxn ang="0">
                  <a:pos x="T8" y="T9"/>
                </a:cxn>
                <a:cxn ang="0">
                  <a:pos x="T10" y="T11"/>
                </a:cxn>
                <a:cxn ang="0">
                  <a:pos x="T12" y="T13"/>
                </a:cxn>
              </a:cxnLst>
              <a:rect l="0" t="0" r="r" b="b"/>
              <a:pathLst>
                <a:path w="41" h="18">
                  <a:moveTo>
                    <a:pt x="3" y="10"/>
                  </a:moveTo>
                  <a:cubicBezTo>
                    <a:pt x="10" y="15"/>
                    <a:pt x="16" y="18"/>
                    <a:pt x="25" y="18"/>
                  </a:cubicBezTo>
                  <a:cubicBezTo>
                    <a:pt x="32" y="18"/>
                    <a:pt x="39" y="13"/>
                    <a:pt x="40" y="7"/>
                  </a:cubicBezTo>
                  <a:cubicBezTo>
                    <a:pt x="41" y="1"/>
                    <a:pt x="34" y="3"/>
                    <a:pt x="33" y="7"/>
                  </a:cubicBezTo>
                  <a:cubicBezTo>
                    <a:pt x="33" y="11"/>
                    <a:pt x="24" y="10"/>
                    <a:pt x="20" y="10"/>
                  </a:cubicBezTo>
                  <a:cubicBezTo>
                    <a:pt x="16" y="9"/>
                    <a:pt x="12" y="6"/>
                    <a:pt x="8" y="3"/>
                  </a:cubicBezTo>
                  <a:cubicBezTo>
                    <a:pt x="5" y="0"/>
                    <a:pt x="0" y="7"/>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44"/>
            <p:cNvSpPr/>
            <p:nvPr/>
          </p:nvSpPr>
          <p:spPr bwMode="auto">
            <a:xfrm>
              <a:off x="5850" y="2505"/>
              <a:ext cx="123" cy="139"/>
            </a:xfrm>
            <a:custGeom>
              <a:avLst/>
              <a:gdLst>
                <a:gd name="T0" fmla="*/ 1 w 78"/>
                <a:gd name="T1" fmla="*/ 9 h 88"/>
                <a:gd name="T2" fmla="*/ 13 w 78"/>
                <a:gd name="T3" fmla="*/ 35 h 88"/>
                <a:gd name="T4" fmla="*/ 47 w 78"/>
                <a:gd name="T5" fmla="*/ 57 h 88"/>
                <a:gd name="T6" fmla="*/ 66 w 78"/>
                <a:gd name="T7" fmla="*/ 68 h 88"/>
                <a:gd name="T8" fmla="*/ 49 w 78"/>
                <a:gd name="T9" fmla="*/ 78 h 88"/>
                <a:gd name="T10" fmla="*/ 48 w 78"/>
                <a:gd name="T11" fmla="*/ 71 h 88"/>
                <a:gd name="T12" fmla="*/ 70 w 78"/>
                <a:gd name="T13" fmla="*/ 73 h 88"/>
                <a:gd name="T14" fmla="*/ 76 w 78"/>
                <a:gd name="T15" fmla="*/ 68 h 88"/>
                <a:gd name="T16" fmla="*/ 57 w 78"/>
                <a:gd name="T17" fmla="*/ 63 h 88"/>
                <a:gd name="T18" fmla="*/ 33 w 78"/>
                <a:gd name="T19" fmla="*/ 70 h 88"/>
                <a:gd name="T20" fmla="*/ 63 w 78"/>
                <a:gd name="T21" fmla="*/ 84 h 88"/>
                <a:gd name="T22" fmla="*/ 76 w 78"/>
                <a:gd name="T23" fmla="*/ 70 h 88"/>
                <a:gd name="T24" fmla="*/ 67 w 78"/>
                <a:gd name="T25" fmla="*/ 58 h 88"/>
                <a:gd name="T26" fmla="*/ 51 w 78"/>
                <a:gd name="T27" fmla="*/ 50 h 88"/>
                <a:gd name="T28" fmla="*/ 34 w 78"/>
                <a:gd name="T29" fmla="*/ 41 h 88"/>
                <a:gd name="T30" fmla="*/ 7 w 78"/>
                <a:gd name="T31" fmla="*/ 5 h 88"/>
                <a:gd name="T32" fmla="*/ 1 w 78"/>
                <a:gd name="T33" fmla="*/ 9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 h="88">
                  <a:moveTo>
                    <a:pt x="1" y="9"/>
                  </a:moveTo>
                  <a:cubicBezTo>
                    <a:pt x="4" y="17"/>
                    <a:pt x="8" y="26"/>
                    <a:pt x="13" y="35"/>
                  </a:cubicBezTo>
                  <a:cubicBezTo>
                    <a:pt x="20" y="47"/>
                    <a:pt x="36" y="50"/>
                    <a:pt x="47" y="57"/>
                  </a:cubicBezTo>
                  <a:cubicBezTo>
                    <a:pt x="52" y="61"/>
                    <a:pt x="60" y="65"/>
                    <a:pt x="66" y="68"/>
                  </a:cubicBezTo>
                  <a:cubicBezTo>
                    <a:pt x="62" y="77"/>
                    <a:pt x="57" y="80"/>
                    <a:pt x="49" y="78"/>
                  </a:cubicBezTo>
                  <a:cubicBezTo>
                    <a:pt x="44" y="77"/>
                    <a:pt x="43" y="72"/>
                    <a:pt x="48" y="71"/>
                  </a:cubicBezTo>
                  <a:cubicBezTo>
                    <a:pt x="55" y="71"/>
                    <a:pt x="65" y="68"/>
                    <a:pt x="70" y="73"/>
                  </a:cubicBezTo>
                  <a:cubicBezTo>
                    <a:pt x="73" y="77"/>
                    <a:pt x="78" y="71"/>
                    <a:pt x="76" y="68"/>
                  </a:cubicBezTo>
                  <a:cubicBezTo>
                    <a:pt x="71" y="62"/>
                    <a:pt x="64" y="63"/>
                    <a:pt x="57" y="63"/>
                  </a:cubicBezTo>
                  <a:cubicBezTo>
                    <a:pt x="51" y="63"/>
                    <a:pt x="37" y="64"/>
                    <a:pt x="33" y="70"/>
                  </a:cubicBezTo>
                  <a:cubicBezTo>
                    <a:pt x="22" y="85"/>
                    <a:pt x="55" y="88"/>
                    <a:pt x="63" y="84"/>
                  </a:cubicBezTo>
                  <a:cubicBezTo>
                    <a:pt x="68" y="81"/>
                    <a:pt x="75" y="76"/>
                    <a:pt x="76" y="70"/>
                  </a:cubicBezTo>
                  <a:cubicBezTo>
                    <a:pt x="76" y="64"/>
                    <a:pt x="72" y="62"/>
                    <a:pt x="67" y="58"/>
                  </a:cubicBezTo>
                  <a:cubicBezTo>
                    <a:pt x="63" y="55"/>
                    <a:pt x="56" y="54"/>
                    <a:pt x="51" y="50"/>
                  </a:cubicBezTo>
                  <a:cubicBezTo>
                    <a:pt x="46" y="47"/>
                    <a:pt x="40" y="44"/>
                    <a:pt x="34" y="41"/>
                  </a:cubicBezTo>
                  <a:cubicBezTo>
                    <a:pt x="19" y="35"/>
                    <a:pt x="12" y="19"/>
                    <a:pt x="7"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45"/>
            <p:cNvSpPr/>
            <p:nvPr/>
          </p:nvSpPr>
          <p:spPr bwMode="auto">
            <a:xfrm>
              <a:off x="5494" y="2281"/>
              <a:ext cx="201" cy="116"/>
            </a:xfrm>
            <a:custGeom>
              <a:avLst/>
              <a:gdLst>
                <a:gd name="T0" fmla="*/ 124 w 127"/>
                <a:gd name="T1" fmla="*/ 64 h 74"/>
                <a:gd name="T2" fmla="*/ 104 w 127"/>
                <a:gd name="T3" fmla="*/ 56 h 74"/>
                <a:gd name="T4" fmla="*/ 61 w 127"/>
                <a:gd name="T5" fmla="*/ 35 h 74"/>
                <a:gd name="T6" fmla="*/ 23 w 127"/>
                <a:gd name="T7" fmla="*/ 9 h 74"/>
                <a:gd name="T8" fmla="*/ 53 w 127"/>
                <a:gd name="T9" fmla="*/ 36 h 74"/>
                <a:gd name="T10" fmla="*/ 51 w 127"/>
                <a:gd name="T11" fmla="*/ 31 h 74"/>
                <a:gd name="T12" fmla="*/ 50 w 127"/>
                <a:gd name="T13" fmla="*/ 31 h 74"/>
                <a:gd name="T14" fmla="*/ 48 w 127"/>
                <a:gd name="T15" fmla="*/ 38 h 74"/>
                <a:gd name="T16" fmla="*/ 49 w 127"/>
                <a:gd name="T17" fmla="*/ 38 h 74"/>
                <a:gd name="T18" fmla="*/ 48 w 127"/>
                <a:gd name="T19" fmla="*/ 33 h 74"/>
                <a:gd name="T20" fmla="*/ 38 w 127"/>
                <a:gd name="T21" fmla="*/ 32 h 74"/>
                <a:gd name="T22" fmla="*/ 30 w 127"/>
                <a:gd name="T23" fmla="*/ 28 h 74"/>
                <a:gd name="T24" fmla="*/ 41 w 127"/>
                <a:gd name="T25" fmla="*/ 25 h 74"/>
                <a:gd name="T26" fmla="*/ 62 w 127"/>
                <a:gd name="T27" fmla="*/ 45 h 74"/>
                <a:gd name="T28" fmla="*/ 88 w 127"/>
                <a:gd name="T29" fmla="*/ 58 h 74"/>
                <a:gd name="T30" fmla="*/ 120 w 127"/>
                <a:gd name="T31" fmla="*/ 71 h 74"/>
                <a:gd name="T32" fmla="*/ 124 w 127"/>
                <a:gd name="T33" fmla="*/ 6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74">
                  <a:moveTo>
                    <a:pt x="124" y="64"/>
                  </a:moveTo>
                  <a:cubicBezTo>
                    <a:pt x="119" y="59"/>
                    <a:pt x="111" y="58"/>
                    <a:pt x="104" y="56"/>
                  </a:cubicBezTo>
                  <a:cubicBezTo>
                    <a:pt x="89" y="50"/>
                    <a:pt x="74" y="44"/>
                    <a:pt x="61" y="35"/>
                  </a:cubicBezTo>
                  <a:cubicBezTo>
                    <a:pt x="52" y="28"/>
                    <a:pt x="39" y="0"/>
                    <a:pt x="23" y="9"/>
                  </a:cubicBezTo>
                  <a:cubicBezTo>
                    <a:pt x="0" y="24"/>
                    <a:pt x="41" y="53"/>
                    <a:pt x="53" y="36"/>
                  </a:cubicBezTo>
                  <a:cubicBezTo>
                    <a:pt x="54" y="35"/>
                    <a:pt x="54" y="31"/>
                    <a:pt x="51" y="31"/>
                  </a:cubicBezTo>
                  <a:cubicBezTo>
                    <a:pt x="51" y="31"/>
                    <a:pt x="50" y="31"/>
                    <a:pt x="50" y="31"/>
                  </a:cubicBezTo>
                  <a:cubicBezTo>
                    <a:pt x="46" y="31"/>
                    <a:pt x="44" y="38"/>
                    <a:pt x="48" y="38"/>
                  </a:cubicBezTo>
                  <a:cubicBezTo>
                    <a:pt x="49" y="38"/>
                    <a:pt x="49" y="38"/>
                    <a:pt x="49" y="38"/>
                  </a:cubicBezTo>
                  <a:cubicBezTo>
                    <a:pt x="49" y="37"/>
                    <a:pt x="48" y="35"/>
                    <a:pt x="48" y="33"/>
                  </a:cubicBezTo>
                  <a:cubicBezTo>
                    <a:pt x="45" y="34"/>
                    <a:pt x="41" y="33"/>
                    <a:pt x="38" y="32"/>
                  </a:cubicBezTo>
                  <a:cubicBezTo>
                    <a:pt x="36" y="31"/>
                    <a:pt x="33" y="29"/>
                    <a:pt x="30" y="28"/>
                  </a:cubicBezTo>
                  <a:cubicBezTo>
                    <a:pt x="33" y="16"/>
                    <a:pt x="36" y="15"/>
                    <a:pt x="41" y="25"/>
                  </a:cubicBezTo>
                  <a:cubicBezTo>
                    <a:pt x="47" y="34"/>
                    <a:pt x="53" y="39"/>
                    <a:pt x="62" y="45"/>
                  </a:cubicBezTo>
                  <a:cubicBezTo>
                    <a:pt x="70" y="51"/>
                    <a:pt x="79" y="54"/>
                    <a:pt x="88" y="58"/>
                  </a:cubicBezTo>
                  <a:cubicBezTo>
                    <a:pt x="97" y="62"/>
                    <a:pt x="113" y="64"/>
                    <a:pt x="120" y="71"/>
                  </a:cubicBezTo>
                  <a:cubicBezTo>
                    <a:pt x="123" y="74"/>
                    <a:pt x="127" y="67"/>
                    <a:pt x="124"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46"/>
            <p:cNvSpPr/>
            <p:nvPr/>
          </p:nvSpPr>
          <p:spPr bwMode="auto">
            <a:xfrm>
              <a:off x="5671" y="2487"/>
              <a:ext cx="65" cy="111"/>
            </a:xfrm>
            <a:custGeom>
              <a:avLst/>
              <a:gdLst>
                <a:gd name="T0" fmla="*/ 34 w 41"/>
                <a:gd name="T1" fmla="*/ 3 h 70"/>
                <a:gd name="T2" fmla="*/ 7 w 41"/>
                <a:gd name="T3" fmla="*/ 27 h 70"/>
                <a:gd name="T4" fmla="*/ 0 w 41"/>
                <a:gd name="T5" fmla="*/ 65 h 70"/>
                <a:gd name="T6" fmla="*/ 7 w 41"/>
                <a:gd name="T7" fmla="*/ 63 h 70"/>
                <a:gd name="T8" fmla="*/ 14 w 41"/>
                <a:gd name="T9" fmla="*/ 27 h 70"/>
                <a:gd name="T10" fmla="*/ 28 w 41"/>
                <a:gd name="T11" fmla="*/ 16 h 70"/>
                <a:gd name="T12" fmla="*/ 37 w 41"/>
                <a:gd name="T13" fmla="*/ 8 h 70"/>
                <a:gd name="T14" fmla="*/ 34 w 41"/>
                <a:gd name="T15" fmla="*/ 3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0">
                  <a:moveTo>
                    <a:pt x="34" y="3"/>
                  </a:moveTo>
                  <a:cubicBezTo>
                    <a:pt x="24" y="11"/>
                    <a:pt x="14" y="16"/>
                    <a:pt x="7" y="27"/>
                  </a:cubicBezTo>
                  <a:cubicBezTo>
                    <a:pt x="0" y="38"/>
                    <a:pt x="0" y="52"/>
                    <a:pt x="0" y="65"/>
                  </a:cubicBezTo>
                  <a:cubicBezTo>
                    <a:pt x="0" y="70"/>
                    <a:pt x="7" y="66"/>
                    <a:pt x="7" y="63"/>
                  </a:cubicBezTo>
                  <a:cubicBezTo>
                    <a:pt x="7" y="50"/>
                    <a:pt x="7" y="38"/>
                    <a:pt x="14" y="27"/>
                  </a:cubicBezTo>
                  <a:cubicBezTo>
                    <a:pt x="17" y="22"/>
                    <a:pt x="23" y="19"/>
                    <a:pt x="28" y="16"/>
                  </a:cubicBezTo>
                  <a:cubicBezTo>
                    <a:pt x="32" y="13"/>
                    <a:pt x="34" y="11"/>
                    <a:pt x="37" y="8"/>
                  </a:cubicBezTo>
                  <a:cubicBezTo>
                    <a:pt x="41" y="5"/>
                    <a:pt x="38" y="0"/>
                    <a:pt x="3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47"/>
            <p:cNvSpPr/>
            <p:nvPr/>
          </p:nvSpPr>
          <p:spPr bwMode="auto">
            <a:xfrm>
              <a:off x="5614" y="2541"/>
              <a:ext cx="66" cy="57"/>
            </a:xfrm>
            <a:custGeom>
              <a:avLst/>
              <a:gdLst>
                <a:gd name="T0" fmla="*/ 38 w 42"/>
                <a:gd name="T1" fmla="*/ 28 h 36"/>
                <a:gd name="T2" fmla="*/ 34 w 42"/>
                <a:gd name="T3" fmla="*/ 27 h 36"/>
                <a:gd name="T4" fmla="*/ 26 w 42"/>
                <a:gd name="T5" fmla="*/ 22 h 36"/>
                <a:gd name="T6" fmla="*/ 12 w 42"/>
                <a:gd name="T7" fmla="*/ 12 h 36"/>
                <a:gd name="T8" fmla="*/ 16 w 42"/>
                <a:gd name="T9" fmla="*/ 11 h 36"/>
                <a:gd name="T10" fmla="*/ 24 w 42"/>
                <a:gd name="T11" fmla="*/ 17 h 36"/>
                <a:gd name="T12" fmla="*/ 30 w 42"/>
                <a:gd name="T13" fmla="*/ 23 h 36"/>
                <a:gd name="T14" fmla="*/ 33 w 42"/>
                <a:gd name="T15" fmla="*/ 26 h 36"/>
                <a:gd name="T16" fmla="*/ 34 w 42"/>
                <a:gd name="T17" fmla="*/ 29 h 36"/>
                <a:gd name="T18" fmla="*/ 34 w 42"/>
                <a:gd name="T19" fmla="*/ 27 h 36"/>
                <a:gd name="T20" fmla="*/ 32 w 42"/>
                <a:gd name="T21" fmla="*/ 34 h 36"/>
                <a:gd name="T22" fmla="*/ 40 w 42"/>
                <a:gd name="T23" fmla="*/ 30 h 36"/>
                <a:gd name="T24" fmla="*/ 36 w 42"/>
                <a:gd name="T25" fmla="*/ 18 h 36"/>
                <a:gd name="T26" fmla="*/ 24 w 42"/>
                <a:gd name="T27" fmla="*/ 7 h 36"/>
                <a:gd name="T28" fmla="*/ 10 w 42"/>
                <a:gd name="T29" fmla="*/ 1 h 36"/>
                <a:gd name="T30" fmla="*/ 10 w 42"/>
                <a:gd name="T31" fmla="*/ 21 h 36"/>
                <a:gd name="T32" fmla="*/ 25 w 42"/>
                <a:gd name="T33" fmla="*/ 31 h 36"/>
                <a:gd name="T34" fmla="*/ 31 w 42"/>
                <a:gd name="T35" fmla="*/ 34 h 36"/>
                <a:gd name="T36" fmla="*/ 35 w 42"/>
                <a:gd name="T37" fmla="*/ 35 h 36"/>
                <a:gd name="T38" fmla="*/ 38 w 42"/>
                <a:gd name="T3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2" h="36">
                  <a:moveTo>
                    <a:pt x="38" y="28"/>
                  </a:moveTo>
                  <a:cubicBezTo>
                    <a:pt x="37" y="27"/>
                    <a:pt x="35" y="28"/>
                    <a:pt x="34" y="27"/>
                  </a:cubicBezTo>
                  <a:cubicBezTo>
                    <a:pt x="31" y="26"/>
                    <a:pt x="28" y="24"/>
                    <a:pt x="26" y="22"/>
                  </a:cubicBezTo>
                  <a:cubicBezTo>
                    <a:pt x="21" y="19"/>
                    <a:pt x="15" y="17"/>
                    <a:pt x="12" y="12"/>
                  </a:cubicBezTo>
                  <a:cubicBezTo>
                    <a:pt x="8" y="7"/>
                    <a:pt x="13" y="9"/>
                    <a:pt x="16" y="11"/>
                  </a:cubicBezTo>
                  <a:cubicBezTo>
                    <a:pt x="18" y="13"/>
                    <a:pt x="21" y="15"/>
                    <a:pt x="24" y="17"/>
                  </a:cubicBezTo>
                  <a:cubicBezTo>
                    <a:pt x="26" y="19"/>
                    <a:pt x="28" y="21"/>
                    <a:pt x="30" y="23"/>
                  </a:cubicBezTo>
                  <a:cubicBezTo>
                    <a:pt x="31" y="24"/>
                    <a:pt x="32" y="25"/>
                    <a:pt x="33" y="26"/>
                  </a:cubicBezTo>
                  <a:cubicBezTo>
                    <a:pt x="33" y="27"/>
                    <a:pt x="34" y="28"/>
                    <a:pt x="34" y="29"/>
                  </a:cubicBezTo>
                  <a:cubicBezTo>
                    <a:pt x="35" y="27"/>
                    <a:pt x="35" y="27"/>
                    <a:pt x="34" y="27"/>
                  </a:cubicBezTo>
                  <a:cubicBezTo>
                    <a:pt x="30" y="27"/>
                    <a:pt x="28" y="34"/>
                    <a:pt x="32" y="34"/>
                  </a:cubicBezTo>
                  <a:cubicBezTo>
                    <a:pt x="35" y="34"/>
                    <a:pt x="39" y="34"/>
                    <a:pt x="40" y="30"/>
                  </a:cubicBezTo>
                  <a:cubicBezTo>
                    <a:pt x="42" y="25"/>
                    <a:pt x="39" y="22"/>
                    <a:pt x="36" y="18"/>
                  </a:cubicBezTo>
                  <a:cubicBezTo>
                    <a:pt x="33" y="13"/>
                    <a:pt x="28" y="10"/>
                    <a:pt x="24" y="7"/>
                  </a:cubicBezTo>
                  <a:cubicBezTo>
                    <a:pt x="20" y="4"/>
                    <a:pt x="15" y="0"/>
                    <a:pt x="10" y="1"/>
                  </a:cubicBezTo>
                  <a:cubicBezTo>
                    <a:pt x="0" y="5"/>
                    <a:pt x="5" y="17"/>
                    <a:pt x="10" y="21"/>
                  </a:cubicBezTo>
                  <a:cubicBezTo>
                    <a:pt x="14" y="25"/>
                    <a:pt x="20" y="28"/>
                    <a:pt x="25" y="31"/>
                  </a:cubicBezTo>
                  <a:cubicBezTo>
                    <a:pt x="27" y="32"/>
                    <a:pt x="29" y="34"/>
                    <a:pt x="31" y="34"/>
                  </a:cubicBezTo>
                  <a:cubicBezTo>
                    <a:pt x="32" y="35"/>
                    <a:pt x="35" y="35"/>
                    <a:pt x="35" y="35"/>
                  </a:cubicBezTo>
                  <a:cubicBezTo>
                    <a:pt x="39" y="36"/>
                    <a:pt x="42" y="29"/>
                    <a:pt x="38"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48"/>
            <p:cNvSpPr/>
            <p:nvPr/>
          </p:nvSpPr>
          <p:spPr bwMode="auto">
            <a:xfrm>
              <a:off x="5385" y="2049"/>
              <a:ext cx="98" cy="53"/>
            </a:xfrm>
            <a:custGeom>
              <a:avLst/>
              <a:gdLst>
                <a:gd name="T0" fmla="*/ 55 w 62"/>
                <a:gd name="T1" fmla="*/ 20 h 34"/>
                <a:gd name="T2" fmla="*/ 25 w 62"/>
                <a:gd name="T3" fmla="*/ 19 h 34"/>
                <a:gd name="T4" fmla="*/ 7 w 62"/>
                <a:gd name="T5" fmla="*/ 4 h 34"/>
                <a:gd name="T6" fmla="*/ 1 w 62"/>
                <a:gd name="T7" fmla="*/ 8 h 34"/>
                <a:gd name="T8" fmla="*/ 25 w 62"/>
                <a:gd name="T9" fmla="*/ 27 h 34"/>
                <a:gd name="T10" fmla="*/ 59 w 62"/>
                <a:gd name="T11" fmla="*/ 25 h 34"/>
                <a:gd name="T12" fmla="*/ 55 w 62"/>
                <a:gd name="T13" fmla="*/ 20 h 34"/>
              </a:gdLst>
              <a:ahLst/>
              <a:cxnLst>
                <a:cxn ang="0">
                  <a:pos x="T0" y="T1"/>
                </a:cxn>
                <a:cxn ang="0">
                  <a:pos x="T2" y="T3"/>
                </a:cxn>
                <a:cxn ang="0">
                  <a:pos x="T4" y="T5"/>
                </a:cxn>
                <a:cxn ang="0">
                  <a:pos x="T6" y="T7"/>
                </a:cxn>
                <a:cxn ang="0">
                  <a:pos x="T8" y="T9"/>
                </a:cxn>
                <a:cxn ang="0">
                  <a:pos x="T10" y="T11"/>
                </a:cxn>
                <a:cxn ang="0">
                  <a:pos x="T12" y="T13"/>
                </a:cxn>
              </a:cxnLst>
              <a:rect l="0" t="0" r="r" b="b"/>
              <a:pathLst>
                <a:path w="62" h="34">
                  <a:moveTo>
                    <a:pt x="55" y="20"/>
                  </a:moveTo>
                  <a:cubicBezTo>
                    <a:pt x="46" y="28"/>
                    <a:pt x="35" y="22"/>
                    <a:pt x="25" y="19"/>
                  </a:cubicBezTo>
                  <a:cubicBezTo>
                    <a:pt x="20" y="17"/>
                    <a:pt x="8" y="10"/>
                    <a:pt x="7" y="4"/>
                  </a:cubicBezTo>
                  <a:cubicBezTo>
                    <a:pt x="6" y="0"/>
                    <a:pt x="0" y="5"/>
                    <a:pt x="1" y="8"/>
                  </a:cubicBezTo>
                  <a:cubicBezTo>
                    <a:pt x="3" y="18"/>
                    <a:pt x="17" y="24"/>
                    <a:pt x="25" y="27"/>
                  </a:cubicBezTo>
                  <a:cubicBezTo>
                    <a:pt x="38" y="31"/>
                    <a:pt x="48" y="34"/>
                    <a:pt x="59" y="25"/>
                  </a:cubicBezTo>
                  <a:cubicBezTo>
                    <a:pt x="62" y="22"/>
                    <a:pt x="59" y="17"/>
                    <a:pt x="55"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49"/>
            <p:cNvSpPr/>
            <p:nvPr/>
          </p:nvSpPr>
          <p:spPr bwMode="auto">
            <a:xfrm>
              <a:off x="5399" y="2102"/>
              <a:ext cx="54" cy="24"/>
            </a:xfrm>
            <a:custGeom>
              <a:avLst/>
              <a:gdLst>
                <a:gd name="T0" fmla="*/ 4 w 34"/>
                <a:gd name="T1" fmla="*/ 7 h 15"/>
                <a:gd name="T2" fmla="*/ 5 w 34"/>
                <a:gd name="T3" fmla="*/ 7 h 15"/>
                <a:gd name="T4" fmla="*/ 3 w 34"/>
                <a:gd name="T5" fmla="*/ 6 h 15"/>
                <a:gd name="T6" fmla="*/ 28 w 34"/>
                <a:gd name="T7" fmla="*/ 15 h 15"/>
                <a:gd name="T8" fmla="*/ 30 w 34"/>
                <a:gd name="T9" fmla="*/ 8 h 15"/>
                <a:gd name="T10" fmla="*/ 15 w 34"/>
                <a:gd name="T11" fmla="*/ 6 h 15"/>
                <a:gd name="T12" fmla="*/ 9 w 34"/>
                <a:gd name="T13" fmla="*/ 2 h 15"/>
                <a:gd name="T14" fmla="*/ 6 w 34"/>
                <a:gd name="T15" fmla="*/ 0 h 15"/>
                <a:gd name="T16" fmla="*/ 4 w 34"/>
                <a:gd name="T17"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5">
                  <a:moveTo>
                    <a:pt x="4" y="7"/>
                  </a:moveTo>
                  <a:cubicBezTo>
                    <a:pt x="4" y="7"/>
                    <a:pt x="5" y="7"/>
                    <a:pt x="5" y="7"/>
                  </a:cubicBezTo>
                  <a:cubicBezTo>
                    <a:pt x="4" y="7"/>
                    <a:pt x="4" y="7"/>
                    <a:pt x="3" y="6"/>
                  </a:cubicBezTo>
                  <a:cubicBezTo>
                    <a:pt x="8" y="15"/>
                    <a:pt x="19" y="15"/>
                    <a:pt x="28" y="15"/>
                  </a:cubicBezTo>
                  <a:cubicBezTo>
                    <a:pt x="32" y="15"/>
                    <a:pt x="34" y="8"/>
                    <a:pt x="30" y="8"/>
                  </a:cubicBezTo>
                  <a:cubicBezTo>
                    <a:pt x="25" y="8"/>
                    <a:pt x="19" y="8"/>
                    <a:pt x="15" y="6"/>
                  </a:cubicBezTo>
                  <a:cubicBezTo>
                    <a:pt x="13" y="5"/>
                    <a:pt x="10" y="4"/>
                    <a:pt x="9" y="2"/>
                  </a:cubicBezTo>
                  <a:cubicBezTo>
                    <a:pt x="8" y="0"/>
                    <a:pt x="8"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42" name="圆角矩形 241"/>
          <p:cNvSpPr/>
          <p:nvPr/>
        </p:nvSpPr>
        <p:spPr>
          <a:xfrm>
            <a:off x="7132638" y="2209500"/>
            <a:ext cx="293511" cy="304800"/>
          </a:xfrm>
          <a:prstGeom prst="roundRect">
            <a:avLst/>
          </a:prstGeom>
          <a:solidFill>
            <a:srgbClr val="1F4E79"/>
          </a:solidFill>
          <a:ln>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圆角矩形 242"/>
          <p:cNvSpPr/>
          <p:nvPr/>
        </p:nvSpPr>
        <p:spPr>
          <a:xfrm>
            <a:off x="7132638" y="3656377"/>
            <a:ext cx="293511" cy="304800"/>
          </a:xfrm>
          <a:prstGeom prst="roundRect">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圆角矩形 243"/>
          <p:cNvSpPr/>
          <p:nvPr/>
        </p:nvSpPr>
        <p:spPr>
          <a:xfrm>
            <a:off x="7136500" y="4950854"/>
            <a:ext cx="293511" cy="304800"/>
          </a:xfrm>
          <a:prstGeom prst="roundRect">
            <a:avLst/>
          </a:prstGeom>
          <a:no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文本框 244"/>
          <p:cNvSpPr txBox="1"/>
          <p:nvPr/>
        </p:nvSpPr>
        <p:spPr>
          <a:xfrm>
            <a:off x="7663272" y="2134532"/>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246" name="文本框 245"/>
          <p:cNvSpPr txBox="1"/>
          <p:nvPr/>
        </p:nvSpPr>
        <p:spPr>
          <a:xfrm>
            <a:off x="7663272" y="2539700"/>
            <a:ext cx="3293478" cy="830997"/>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247" name="文本框 246"/>
          <p:cNvSpPr txBox="1"/>
          <p:nvPr/>
        </p:nvSpPr>
        <p:spPr>
          <a:xfrm>
            <a:off x="7663272" y="3489836"/>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248" name="文本框 247"/>
          <p:cNvSpPr txBox="1"/>
          <p:nvPr/>
        </p:nvSpPr>
        <p:spPr>
          <a:xfrm>
            <a:off x="7663272" y="3895004"/>
            <a:ext cx="3293478" cy="830997"/>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249" name="文本框 248"/>
          <p:cNvSpPr txBox="1"/>
          <p:nvPr/>
        </p:nvSpPr>
        <p:spPr>
          <a:xfrm>
            <a:off x="7648758" y="4882627"/>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250" name="文本框 249"/>
          <p:cNvSpPr txBox="1"/>
          <p:nvPr/>
        </p:nvSpPr>
        <p:spPr>
          <a:xfrm>
            <a:off x="7648758" y="5287795"/>
            <a:ext cx="3293478" cy="830997"/>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grpSp>
        <p:nvGrpSpPr>
          <p:cNvPr id="251" name="Group 4"/>
          <p:cNvGrpSpPr>
            <a:grpSpLocks noChangeAspect="1"/>
          </p:cNvGrpSpPr>
          <p:nvPr/>
        </p:nvGrpSpPr>
        <p:grpSpPr bwMode="auto">
          <a:xfrm>
            <a:off x="1916840" y="2065920"/>
            <a:ext cx="3149599" cy="3397251"/>
            <a:chOff x="1145" y="1485"/>
            <a:chExt cx="1984" cy="2140"/>
          </a:xfrm>
          <a:solidFill>
            <a:srgbClr val="1F4E79"/>
          </a:solidFill>
        </p:grpSpPr>
        <p:sp>
          <p:nvSpPr>
            <p:cNvPr id="252" name="Freeform 5"/>
            <p:cNvSpPr>
              <a:spLocks noEditPoints="1"/>
            </p:cNvSpPr>
            <p:nvPr/>
          </p:nvSpPr>
          <p:spPr bwMode="auto">
            <a:xfrm>
              <a:off x="1288" y="1631"/>
              <a:ext cx="665" cy="618"/>
            </a:xfrm>
            <a:custGeom>
              <a:avLst/>
              <a:gdLst>
                <a:gd name="T0" fmla="*/ 0 w 252"/>
                <a:gd name="T1" fmla="*/ 117 h 234"/>
                <a:gd name="T2" fmla="*/ 126 w 252"/>
                <a:gd name="T3" fmla="*/ 0 h 234"/>
                <a:gd name="T4" fmla="*/ 126 w 252"/>
                <a:gd name="T5" fmla="*/ 0 h 234"/>
                <a:gd name="T6" fmla="*/ 252 w 252"/>
                <a:gd name="T7" fmla="*/ 117 h 234"/>
                <a:gd name="T8" fmla="*/ 252 w 252"/>
                <a:gd name="T9" fmla="*/ 117 h 234"/>
                <a:gd name="T10" fmla="*/ 126 w 252"/>
                <a:gd name="T11" fmla="*/ 234 h 234"/>
                <a:gd name="T12" fmla="*/ 126 w 252"/>
                <a:gd name="T13" fmla="*/ 234 h 234"/>
                <a:gd name="T14" fmla="*/ 0 w 252"/>
                <a:gd name="T15" fmla="*/ 117 h 234"/>
                <a:gd name="T16" fmla="*/ 8 w 252"/>
                <a:gd name="T17" fmla="*/ 117 h 234"/>
                <a:gd name="T18" fmla="*/ 126 w 252"/>
                <a:gd name="T19" fmla="*/ 226 h 234"/>
                <a:gd name="T20" fmla="*/ 126 w 252"/>
                <a:gd name="T21" fmla="*/ 226 h 234"/>
                <a:gd name="T22" fmla="*/ 244 w 252"/>
                <a:gd name="T23" fmla="*/ 117 h 234"/>
                <a:gd name="T24" fmla="*/ 244 w 252"/>
                <a:gd name="T25" fmla="*/ 117 h 234"/>
                <a:gd name="T26" fmla="*/ 126 w 252"/>
                <a:gd name="T27" fmla="*/ 8 h 234"/>
                <a:gd name="T28" fmla="*/ 126 w 252"/>
                <a:gd name="T29" fmla="*/ 8 h 234"/>
                <a:gd name="T30" fmla="*/ 8 w 252"/>
                <a:gd name="T31" fmla="*/ 11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2" h="234">
                  <a:moveTo>
                    <a:pt x="0" y="117"/>
                  </a:moveTo>
                  <a:cubicBezTo>
                    <a:pt x="0" y="52"/>
                    <a:pt x="56" y="0"/>
                    <a:pt x="126" y="0"/>
                  </a:cubicBezTo>
                  <a:cubicBezTo>
                    <a:pt x="126" y="0"/>
                    <a:pt x="126" y="0"/>
                    <a:pt x="126" y="0"/>
                  </a:cubicBezTo>
                  <a:cubicBezTo>
                    <a:pt x="195" y="0"/>
                    <a:pt x="252" y="52"/>
                    <a:pt x="252" y="117"/>
                  </a:cubicBezTo>
                  <a:cubicBezTo>
                    <a:pt x="252" y="117"/>
                    <a:pt x="252" y="117"/>
                    <a:pt x="252" y="117"/>
                  </a:cubicBezTo>
                  <a:cubicBezTo>
                    <a:pt x="252" y="182"/>
                    <a:pt x="195" y="234"/>
                    <a:pt x="126" y="234"/>
                  </a:cubicBezTo>
                  <a:cubicBezTo>
                    <a:pt x="126" y="234"/>
                    <a:pt x="126" y="234"/>
                    <a:pt x="126" y="234"/>
                  </a:cubicBezTo>
                  <a:cubicBezTo>
                    <a:pt x="56" y="234"/>
                    <a:pt x="0" y="182"/>
                    <a:pt x="0" y="117"/>
                  </a:cubicBezTo>
                  <a:close/>
                  <a:moveTo>
                    <a:pt x="8" y="117"/>
                  </a:moveTo>
                  <a:cubicBezTo>
                    <a:pt x="8" y="177"/>
                    <a:pt x="61" y="226"/>
                    <a:pt x="126" y="226"/>
                  </a:cubicBezTo>
                  <a:cubicBezTo>
                    <a:pt x="126" y="226"/>
                    <a:pt x="126" y="226"/>
                    <a:pt x="126" y="226"/>
                  </a:cubicBezTo>
                  <a:cubicBezTo>
                    <a:pt x="191" y="226"/>
                    <a:pt x="243" y="177"/>
                    <a:pt x="244" y="117"/>
                  </a:cubicBezTo>
                  <a:cubicBezTo>
                    <a:pt x="244" y="117"/>
                    <a:pt x="244" y="117"/>
                    <a:pt x="244" y="117"/>
                  </a:cubicBezTo>
                  <a:cubicBezTo>
                    <a:pt x="243" y="57"/>
                    <a:pt x="191" y="8"/>
                    <a:pt x="126" y="8"/>
                  </a:cubicBezTo>
                  <a:cubicBezTo>
                    <a:pt x="126" y="8"/>
                    <a:pt x="126" y="8"/>
                    <a:pt x="126" y="8"/>
                  </a:cubicBezTo>
                  <a:cubicBezTo>
                    <a:pt x="61" y="8"/>
                    <a:pt x="8" y="57"/>
                    <a:pt x="8" y="1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6"/>
            <p:cNvSpPr/>
            <p:nvPr/>
          </p:nvSpPr>
          <p:spPr bwMode="auto">
            <a:xfrm>
              <a:off x="1803" y="1604"/>
              <a:ext cx="251" cy="109"/>
            </a:xfrm>
            <a:custGeom>
              <a:avLst/>
              <a:gdLst>
                <a:gd name="T0" fmla="*/ 0 w 95"/>
                <a:gd name="T1" fmla="*/ 37 h 41"/>
                <a:gd name="T2" fmla="*/ 4 w 95"/>
                <a:gd name="T3" fmla="*/ 32 h 41"/>
                <a:gd name="T4" fmla="*/ 4 w 95"/>
                <a:gd name="T5" fmla="*/ 32 h 41"/>
                <a:gd name="T6" fmla="*/ 36 w 95"/>
                <a:gd name="T7" fmla="*/ 31 h 41"/>
                <a:gd name="T8" fmla="*/ 36 w 95"/>
                <a:gd name="T9" fmla="*/ 31 h 41"/>
                <a:gd name="T10" fmla="*/ 73 w 95"/>
                <a:gd name="T11" fmla="*/ 25 h 41"/>
                <a:gd name="T12" fmla="*/ 73 w 95"/>
                <a:gd name="T13" fmla="*/ 25 h 41"/>
                <a:gd name="T14" fmla="*/ 73 w 95"/>
                <a:gd name="T15" fmla="*/ 25 h 41"/>
                <a:gd name="T16" fmla="*/ 86 w 95"/>
                <a:gd name="T17" fmla="*/ 13 h 41"/>
                <a:gd name="T18" fmla="*/ 86 w 95"/>
                <a:gd name="T19" fmla="*/ 13 h 41"/>
                <a:gd name="T20" fmla="*/ 81 w 95"/>
                <a:gd name="T21" fmla="*/ 10 h 41"/>
                <a:gd name="T22" fmla="*/ 81 w 95"/>
                <a:gd name="T23" fmla="*/ 10 h 41"/>
                <a:gd name="T24" fmla="*/ 73 w 95"/>
                <a:gd name="T25" fmla="*/ 9 h 41"/>
                <a:gd name="T26" fmla="*/ 73 w 95"/>
                <a:gd name="T27" fmla="*/ 9 h 41"/>
                <a:gd name="T28" fmla="*/ 70 w 95"/>
                <a:gd name="T29" fmla="*/ 11 h 41"/>
                <a:gd name="T30" fmla="*/ 70 w 95"/>
                <a:gd name="T31" fmla="*/ 11 h 41"/>
                <a:gd name="T32" fmla="*/ 70 w 95"/>
                <a:gd name="T33" fmla="*/ 13 h 41"/>
                <a:gd name="T34" fmla="*/ 70 w 95"/>
                <a:gd name="T35" fmla="*/ 13 h 41"/>
                <a:gd name="T36" fmla="*/ 67 w 95"/>
                <a:gd name="T37" fmla="*/ 18 h 41"/>
                <a:gd name="T38" fmla="*/ 67 w 95"/>
                <a:gd name="T39" fmla="*/ 18 h 41"/>
                <a:gd name="T40" fmla="*/ 62 w 95"/>
                <a:gd name="T41" fmla="*/ 15 h 41"/>
                <a:gd name="T42" fmla="*/ 62 w 95"/>
                <a:gd name="T43" fmla="*/ 15 h 41"/>
                <a:gd name="T44" fmla="*/ 61 w 95"/>
                <a:gd name="T45" fmla="*/ 11 h 41"/>
                <a:gd name="T46" fmla="*/ 61 w 95"/>
                <a:gd name="T47" fmla="*/ 11 h 41"/>
                <a:gd name="T48" fmla="*/ 64 w 95"/>
                <a:gd name="T49" fmla="*/ 4 h 41"/>
                <a:gd name="T50" fmla="*/ 64 w 95"/>
                <a:gd name="T51" fmla="*/ 4 h 41"/>
                <a:gd name="T52" fmla="*/ 73 w 95"/>
                <a:gd name="T53" fmla="*/ 0 h 41"/>
                <a:gd name="T54" fmla="*/ 73 w 95"/>
                <a:gd name="T55" fmla="*/ 0 h 41"/>
                <a:gd name="T56" fmla="*/ 83 w 95"/>
                <a:gd name="T57" fmla="*/ 2 h 41"/>
                <a:gd name="T58" fmla="*/ 83 w 95"/>
                <a:gd name="T59" fmla="*/ 2 h 41"/>
                <a:gd name="T60" fmla="*/ 95 w 95"/>
                <a:gd name="T61" fmla="*/ 12 h 41"/>
                <a:gd name="T62" fmla="*/ 95 w 95"/>
                <a:gd name="T63" fmla="*/ 12 h 41"/>
                <a:gd name="T64" fmla="*/ 88 w 95"/>
                <a:gd name="T65" fmla="*/ 23 h 41"/>
                <a:gd name="T66" fmla="*/ 88 w 95"/>
                <a:gd name="T67" fmla="*/ 23 h 41"/>
                <a:gd name="T68" fmla="*/ 80 w 95"/>
                <a:gd name="T69" fmla="*/ 30 h 41"/>
                <a:gd name="T70" fmla="*/ 80 w 95"/>
                <a:gd name="T71" fmla="*/ 30 h 41"/>
                <a:gd name="T72" fmla="*/ 63 w 95"/>
                <a:gd name="T73" fmla="*/ 37 h 41"/>
                <a:gd name="T74" fmla="*/ 63 w 95"/>
                <a:gd name="T75" fmla="*/ 37 h 41"/>
                <a:gd name="T76" fmla="*/ 38 w 95"/>
                <a:gd name="T77" fmla="*/ 39 h 41"/>
                <a:gd name="T78" fmla="*/ 38 w 95"/>
                <a:gd name="T79" fmla="*/ 39 h 41"/>
                <a:gd name="T80" fmla="*/ 4 w 95"/>
                <a:gd name="T81" fmla="*/ 41 h 41"/>
                <a:gd name="T82" fmla="*/ 4 w 95"/>
                <a:gd name="T83" fmla="*/ 41 h 41"/>
                <a:gd name="T84" fmla="*/ 4 w 95"/>
                <a:gd name="T85" fmla="*/ 41 h 41"/>
                <a:gd name="T86" fmla="*/ 4 w 95"/>
                <a:gd name="T87" fmla="*/ 41 h 41"/>
                <a:gd name="T88" fmla="*/ 4 w 95"/>
                <a:gd name="T89" fmla="*/ 41 h 41"/>
                <a:gd name="T90" fmla="*/ 0 w 95"/>
                <a:gd name="T91"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5" h="41">
                  <a:moveTo>
                    <a:pt x="0" y="37"/>
                  </a:moveTo>
                  <a:cubicBezTo>
                    <a:pt x="0" y="34"/>
                    <a:pt x="2" y="32"/>
                    <a:pt x="4" y="32"/>
                  </a:cubicBezTo>
                  <a:cubicBezTo>
                    <a:pt x="4" y="32"/>
                    <a:pt x="4" y="32"/>
                    <a:pt x="4" y="32"/>
                  </a:cubicBezTo>
                  <a:cubicBezTo>
                    <a:pt x="4" y="32"/>
                    <a:pt x="19" y="32"/>
                    <a:pt x="36" y="31"/>
                  </a:cubicBezTo>
                  <a:cubicBezTo>
                    <a:pt x="36" y="31"/>
                    <a:pt x="36" y="31"/>
                    <a:pt x="36" y="31"/>
                  </a:cubicBezTo>
                  <a:cubicBezTo>
                    <a:pt x="52" y="30"/>
                    <a:pt x="71" y="27"/>
                    <a:pt x="73" y="25"/>
                  </a:cubicBezTo>
                  <a:cubicBezTo>
                    <a:pt x="73" y="25"/>
                    <a:pt x="73" y="25"/>
                    <a:pt x="73" y="25"/>
                  </a:cubicBezTo>
                  <a:cubicBezTo>
                    <a:pt x="73" y="25"/>
                    <a:pt x="73" y="25"/>
                    <a:pt x="73" y="25"/>
                  </a:cubicBezTo>
                  <a:cubicBezTo>
                    <a:pt x="77" y="19"/>
                    <a:pt x="84" y="15"/>
                    <a:pt x="86" y="13"/>
                  </a:cubicBezTo>
                  <a:cubicBezTo>
                    <a:pt x="86" y="13"/>
                    <a:pt x="86" y="13"/>
                    <a:pt x="86" y="13"/>
                  </a:cubicBezTo>
                  <a:cubicBezTo>
                    <a:pt x="85" y="12"/>
                    <a:pt x="84" y="11"/>
                    <a:pt x="81" y="10"/>
                  </a:cubicBezTo>
                  <a:cubicBezTo>
                    <a:pt x="81" y="10"/>
                    <a:pt x="81" y="10"/>
                    <a:pt x="81" y="10"/>
                  </a:cubicBezTo>
                  <a:cubicBezTo>
                    <a:pt x="77" y="9"/>
                    <a:pt x="75" y="9"/>
                    <a:pt x="73" y="9"/>
                  </a:cubicBezTo>
                  <a:cubicBezTo>
                    <a:pt x="73" y="9"/>
                    <a:pt x="73" y="9"/>
                    <a:pt x="73" y="9"/>
                  </a:cubicBezTo>
                  <a:cubicBezTo>
                    <a:pt x="69" y="9"/>
                    <a:pt x="71" y="9"/>
                    <a:pt x="70" y="11"/>
                  </a:cubicBezTo>
                  <a:cubicBezTo>
                    <a:pt x="70" y="11"/>
                    <a:pt x="70" y="11"/>
                    <a:pt x="70" y="11"/>
                  </a:cubicBezTo>
                  <a:cubicBezTo>
                    <a:pt x="70" y="12"/>
                    <a:pt x="70" y="13"/>
                    <a:pt x="70" y="13"/>
                  </a:cubicBezTo>
                  <a:cubicBezTo>
                    <a:pt x="70" y="13"/>
                    <a:pt x="70" y="13"/>
                    <a:pt x="70" y="13"/>
                  </a:cubicBezTo>
                  <a:cubicBezTo>
                    <a:pt x="71" y="15"/>
                    <a:pt x="70" y="17"/>
                    <a:pt x="67" y="18"/>
                  </a:cubicBezTo>
                  <a:cubicBezTo>
                    <a:pt x="67" y="18"/>
                    <a:pt x="67" y="18"/>
                    <a:pt x="67" y="18"/>
                  </a:cubicBezTo>
                  <a:cubicBezTo>
                    <a:pt x="65" y="19"/>
                    <a:pt x="63" y="18"/>
                    <a:pt x="62" y="15"/>
                  </a:cubicBezTo>
                  <a:cubicBezTo>
                    <a:pt x="62" y="15"/>
                    <a:pt x="62" y="15"/>
                    <a:pt x="62" y="15"/>
                  </a:cubicBezTo>
                  <a:cubicBezTo>
                    <a:pt x="62" y="15"/>
                    <a:pt x="61" y="13"/>
                    <a:pt x="61" y="11"/>
                  </a:cubicBezTo>
                  <a:cubicBezTo>
                    <a:pt x="61" y="11"/>
                    <a:pt x="61" y="11"/>
                    <a:pt x="61" y="11"/>
                  </a:cubicBezTo>
                  <a:cubicBezTo>
                    <a:pt x="61" y="9"/>
                    <a:pt x="62" y="6"/>
                    <a:pt x="64" y="4"/>
                  </a:cubicBezTo>
                  <a:cubicBezTo>
                    <a:pt x="64" y="4"/>
                    <a:pt x="64" y="4"/>
                    <a:pt x="64" y="4"/>
                  </a:cubicBezTo>
                  <a:cubicBezTo>
                    <a:pt x="66" y="1"/>
                    <a:pt x="69" y="0"/>
                    <a:pt x="73" y="0"/>
                  </a:cubicBezTo>
                  <a:cubicBezTo>
                    <a:pt x="73" y="0"/>
                    <a:pt x="73" y="0"/>
                    <a:pt x="73" y="0"/>
                  </a:cubicBezTo>
                  <a:cubicBezTo>
                    <a:pt x="76" y="0"/>
                    <a:pt x="79" y="1"/>
                    <a:pt x="83" y="2"/>
                  </a:cubicBezTo>
                  <a:cubicBezTo>
                    <a:pt x="83" y="2"/>
                    <a:pt x="83" y="2"/>
                    <a:pt x="83" y="2"/>
                  </a:cubicBezTo>
                  <a:cubicBezTo>
                    <a:pt x="90" y="4"/>
                    <a:pt x="95" y="6"/>
                    <a:pt x="95" y="12"/>
                  </a:cubicBezTo>
                  <a:cubicBezTo>
                    <a:pt x="95" y="12"/>
                    <a:pt x="95" y="12"/>
                    <a:pt x="95" y="12"/>
                  </a:cubicBezTo>
                  <a:cubicBezTo>
                    <a:pt x="95" y="18"/>
                    <a:pt x="91" y="20"/>
                    <a:pt x="88" y="23"/>
                  </a:cubicBezTo>
                  <a:cubicBezTo>
                    <a:pt x="88" y="23"/>
                    <a:pt x="88" y="23"/>
                    <a:pt x="88" y="23"/>
                  </a:cubicBezTo>
                  <a:cubicBezTo>
                    <a:pt x="85" y="25"/>
                    <a:pt x="81" y="28"/>
                    <a:pt x="80" y="30"/>
                  </a:cubicBezTo>
                  <a:cubicBezTo>
                    <a:pt x="80" y="30"/>
                    <a:pt x="80" y="30"/>
                    <a:pt x="80" y="30"/>
                  </a:cubicBezTo>
                  <a:cubicBezTo>
                    <a:pt x="76" y="34"/>
                    <a:pt x="71" y="35"/>
                    <a:pt x="63" y="37"/>
                  </a:cubicBezTo>
                  <a:cubicBezTo>
                    <a:pt x="63" y="37"/>
                    <a:pt x="63" y="37"/>
                    <a:pt x="63" y="37"/>
                  </a:cubicBezTo>
                  <a:cubicBezTo>
                    <a:pt x="56" y="38"/>
                    <a:pt x="47" y="39"/>
                    <a:pt x="38" y="39"/>
                  </a:cubicBezTo>
                  <a:cubicBezTo>
                    <a:pt x="38" y="39"/>
                    <a:pt x="38" y="39"/>
                    <a:pt x="38" y="39"/>
                  </a:cubicBezTo>
                  <a:cubicBezTo>
                    <a:pt x="21" y="41"/>
                    <a:pt x="4" y="41"/>
                    <a:pt x="4" y="41"/>
                  </a:cubicBezTo>
                  <a:cubicBezTo>
                    <a:pt x="4" y="41"/>
                    <a:pt x="4" y="41"/>
                    <a:pt x="4" y="41"/>
                  </a:cubicBezTo>
                  <a:cubicBezTo>
                    <a:pt x="4" y="41"/>
                    <a:pt x="4" y="41"/>
                    <a:pt x="4" y="41"/>
                  </a:cubicBezTo>
                  <a:cubicBezTo>
                    <a:pt x="4" y="41"/>
                    <a:pt x="4" y="41"/>
                    <a:pt x="4" y="41"/>
                  </a:cubicBezTo>
                  <a:cubicBezTo>
                    <a:pt x="4" y="41"/>
                    <a:pt x="4" y="41"/>
                    <a:pt x="4" y="41"/>
                  </a:cubicBezTo>
                  <a:cubicBezTo>
                    <a:pt x="2" y="41"/>
                    <a:pt x="0" y="39"/>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7"/>
            <p:cNvSpPr/>
            <p:nvPr/>
          </p:nvSpPr>
          <p:spPr bwMode="auto">
            <a:xfrm>
              <a:off x="1776" y="1485"/>
              <a:ext cx="164" cy="212"/>
            </a:xfrm>
            <a:custGeom>
              <a:avLst/>
              <a:gdLst>
                <a:gd name="T0" fmla="*/ 0 w 62"/>
                <a:gd name="T1" fmla="*/ 77 h 80"/>
                <a:gd name="T2" fmla="*/ 3 w 62"/>
                <a:gd name="T3" fmla="*/ 71 h 80"/>
                <a:gd name="T4" fmla="*/ 3 w 62"/>
                <a:gd name="T5" fmla="*/ 71 h 80"/>
                <a:gd name="T6" fmla="*/ 29 w 62"/>
                <a:gd name="T7" fmla="*/ 63 h 80"/>
                <a:gd name="T8" fmla="*/ 29 w 62"/>
                <a:gd name="T9" fmla="*/ 63 h 80"/>
                <a:gd name="T10" fmla="*/ 54 w 62"/>
                <a:gd name="T11" fmla="*/ 42 h 80"/>
                <a:gd name="T12" fmla="*/ 54 w 62"/>
                <a:gd name="T13" fmla="*/ 42 h 80"/>
                <a:gd name="T14" fmla="*/ 53 w 62"/>
                <a:gd name="T15" fmla="*/ 40 h 80"/>
                <a:gd name="T16" fmla="*/ 53 w 62"/>
                <a:gd name="T17" fmla="*/ 40 h 80"/>
                <a:gd name="T18" fmla="*/ 49 w 62"/>
                <a:gd name="T19" fmla="*/ 10 h 80"/>
                <a:gd name="T20" fmla="*/ 49 w 62"/>
                <a:gd name="T21" fmla="*/ 10 h 80"/>
                <a:gd name="T22" fmla="*/ 45 w 62"/>
                <a:gd name="T23" fmla="*/ 12 h 80"/>
                <a:gd name="T24" fmla="*/ 45 w 62"/>
                <a:gd name="T25" fmla="*/ 12 h 80"/>
                <a:gd name="T26" fmla="*/ 30 w 62"/>
                <a:gd name="T27" fmla="*/ 32 h 80"/>
                <a:gd name="T28" fmla="*/ 30 w 62"/>
                <a:gd name="T29" fmla="*/ 32 h 80"/>
                <a:gd name="T30" fmla="*/ 31 w 62"/>
                <a:gd name="T31" fmla="*/ 34 h 80"/>
                <a:gd name="T32" fmla="*/ 31 w 62"/>
                <a:gd name="T33" fmla="*/ 34 h 80"/>
                <a:gd name="T34" fmla="*/ 36 w 62"/>
                <a:gd name="T35" fmla="*/ 39 h 80"/>
                <a:gd name="T36" fmla="*/ 36 w 62"/>
                <a:gd name="T37" fmla="*/ 39 h 80"/>
                <a:gd name="T38" fmla="*/ 31 w 62"/>
                <a:gd name="T39" fmla="*/ 43 h 80"/>
                <a:gd name="T40" fmla="*/ 31 w 62"/>
                <a:gd name="T41" fmla="*/ 43 h 80"/>
                <a:gd name="T42" fmla="*/ 24 w 62"/>
                <a:gd name="T43" fmla="*/ 40 h 80"/>
                <a:gd name="T44" fmla="*/ 24 w 62"/>
                <a:gd name="T45" fmla="*/ 40 h 80"/>
                <a:gd name="T46" fmla="*/ 21 w 62"/>
                <a:gd name="T47" fmla="*/ 32 h 80"/>
                <a:gd name="T48" fmla="*/ 21 w 62"/>
                <a:gd name="T49" fmla="*/ 32 h 80"/>
                <a:gd name="T50" fmla="*/ 40 w 62"/>
                <a:gd name="T51" fmla="*/ 4 h 80"/>
                <a:gd name="T52" fmla="*/ 40 w 62"/>
                <a:gd name="T53" fmla="*/ 4 h 80"/>
                <a:gd name="T54" fmla="*/ 50 w 62"/>
                <a:gd name="T55" fmla="*/ 1 h 80"/>
                <a:gd name="T56" fmla="*/ 50 w 62"/>
                <a:gd name="T57" fmla="*/ 1 h 80"/>
                <a:gd name="T58" fmla="*/ 57 w 62"/>
                <a:gd name="T59" fmla="*/ 6 h 80"/>
                <a:gd name="T60" fmla="*/ 57 w 62"/>
                <a:gd name="T61" fmla="*/ 6 h 80"/>
                <a:gd name="T62" fmla="*/ 59 w 62"/>
                <a:gd name="T63" fmla="*/ 14 h 80"/>
                <a:gd name="T64" fmla="*/ 59 w 62"/>
                <a:gd name="T65" fmla="*/ 14 h 80"/>
                <a:gd name="T66" fmla="*/ 62 w 62"/>
                <a:gd name="T67" fmla="*/ 37 h 80"/>
                <a:gd name="T68" fmla="*/ 62 w 62"/>
                <a:gd name="T69" fmla="*/ 37 h 80"/>
                <a:gd name="T70" fmla="*/ 62 w 62"/>
                <a:gd name="T71" fmla="*/ 42 h 80"/>
                <a:gd name="T72" fmla="*/ 62 w 62"/>
                <a:gd name="T73" fmla="*/ 42 h 80"/>
                <a:gd name="T74" fmla="*/ 33 w 62"/>
                <a:gd name="T75" fmla="*/ 71 h 80"/>
                <a:gd name="T76" fmla="*/ 33 w 62"/>
                <a:gd name="T77" fmla="*/ 71 h 80"/>
                <a:gd name="T78" fmla="*/ 5 w 62"/>
                <a:gd name="T79" fmla="*/ 80 h 80"/>
                <a:gd name="T80" fmla="*/ 5 w 62"/>
                <a:gd name="T81" fmla="*/ 80 h 80"/>
                <a:gd name="T82" fmla="*/ 5 w 62"/>
                <a:gd name="T83" fmla="*/ 80 h 80"/>
                <a:gd name="T84" fmla="*/ 4 w 62"/>
                <a:gd name="T85" fmla="*/ 80 h 80"/>
                <a:gd name="T86" fmla="*/ 4 w 62"/>
                <a:gd name="T87" fmla="*/ 80 h 80"/>
                <a:gd name="T88" fmla="*/ 0 w 62"/>
                <a:gd name="T89" fmla="*/ 7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2" h="80">
                  <a:moveTo>
                    <a:pt x="0" y="77"/>
                  </a:moveTo>
                  <a:cubicBezTo>
                    <a:pt x="0" y="74"/>
                    <a:pt x="1" y="72"/>
                    <a:pt x="3" y="71"/>
                  </a:cubicBezTo>
                  <a:cubicBezTo>
                    <a:pt x="3" y="71"/>
                    <a:pt x="3" y="71"/>
                    <a:pt x="3" y="71"/>
                  </a:cubicBezTo>
                  <a:cubicBezTo>
                    <a:pt x="3" y="71"/>
                    <a:pt x="16" y="68"/>
                    <a:pt x="29" y="63"/>
                  </a:cubicBezTo>
                  <a:cubicBezTo>
                    <a:pt x="29" y="63"/>
                    <a:pt x="29" y="63"/>
                    <a:pt x="29" y="63"/>
                  </a:cubicBezTo>
                  <a:cubicBezTo>
                    <a:pt x="43" y="57"/>
                    <a:pt x="54" y="48"/>
                    <a:pt x="54" y="42"/>
                  </a:cubicBezTo>
                  <a:cubicBezTo>
                    <a:pt x="54" y="42"/>
                    <a:pt x="54" y="42"/>
                    <a:pt x="54" y="42"/>
                  </a:cubicBezTo>
                  <a:cubicBezTo>
                    <a:pt x="54" y="41"/>
                    <a:pt x="53" y="40"/>
                    <a:pt x="53" y="40"/>
                  </a:cubicBezTo>
                  <a:cubicBezTo>
                    <a:pt x="53" y="40"/>
                    <a:pt x="53" y="40"/>
                    <a:pt x="53" y="40"/>
                  </a:cubicBezTo>
                  <a:cubicBezTo>
                    <a:pt x="50" y="26"/>
                    <a:pt x="50" y="13"/>
                    <a:pt x="49" y="10"/>
                  </a:cubicBezTo>
                  <a:cubicBezTo>
                    <a:pt x="49" y="10"/>
                    <a:pt x="49" y="10"/>
                    <a:pt x="49" y="10"/>
                  </a:cubicBezTo>
                  <a:cubicBezTo>
                    <a:pt x="48" y="10"/>
                    <a:pt x="47" y="10"/>
                    <a:pt x="45" y="12"/>
                  </a:cubicBezTo>
                  <a:cubicBezTo>
                    <a:pt x="45" y="12"/>
                    <a:pt x="45" y="12"/>
                    <a:pt x="45" y="12"/>
                  </a:cubicBezTo>
                  <a:cubicBezTo>
                    <a:pt x="35" y="18"/>
                    <a:pt x="30" y="28"/>
                    <a:pt x="30" y="32"/>
                  </a:cubicBezTo>
                  <a:cubicBezTo>
                    <a:pt x="30" y="32"/>
                    <a:pt x="30" y="32"/>
                    <a:pt x="30" y="32"/>
                  </a:cubicBezTo>
                  <a:cubicBezTo>
                    <a:pt x="30" y="35"/>
                    <a:pt x="29" y="34"/>
                    <a:pt x="31" y="34"/>
                  </a:cubicBezTo>
                  <a:cubicBezTo>
                    <a:pt x="31" y="34"/>
                    <a:pt x="31" y="34"/>
                    <a:pt x="31" y="34"/>
                  </a:cubicBezTo>
                  <a:cubicBezTo>
                    <a:pt x="34" y="34"/>
                    <a:pt x="36" y="36"/>
                    <a:pt x="36" y="39"/>
                  </a:cubicBezTo>
                  <a:cubicBezTo>
                    <a:pt x="36" y="39"/>
                    <a:pt x="36" y="39"/>
                    <a:pt x="36" y="39"/>
                  </a:cubicBezTo>
                  <a:cubicBezTo>
                    <a:pt x="35" y="41"/>
                    <a:pt x="33" y="43"/>
                    <a:pt x="31" y="43"/>
                  </a:cubicBezTo>
                  <a:cubicBezTo>
                    <a:pt x="31" y="43"/>
                    <a:pt x="31" y="43"/>
                    <a:pt x="31" y="43"/>
                  </a:cubicBezTo>
                  <a:cubicBezTo>
                    <a:pt x="28" y="43"/>
                    <a:pt x="25" y="42"/>
                    <a:pt x="24" y="40"/>
                  </a:cubicBezTo>
                  <a:cubicBezTo>
                    <a:pt x="24" y="40"/>
                    <a:pt x="24" y="40"/>
                    <a:pt x="24" y="40"/>
                  </a:cubicBezTo>
                  <a:cubicBezTo>
                    <a:pt x="22" y="37"/>
                    <a:pt x="21" y="35"/>
                    <a:pt x="21" y="32"/>
                  </a:cubicBezTo>
                  <a:cubicBezTo>
                    <a:pt x="21" y="32"/>
                    <a:pt x="21" y="32"/>
                    <a:pt x="21" y="32"/>
                  </a:cubicBezTo>
                  <a:cubicBezTo>
                    <a:pt x="21" y="23"/>
                    <a:pt x="29" y="12"/>
                    <a:pt x="40" y="4"/>
                  </a:cubicBezTo>
                  <a:cubicBezTo>
                    <a:pt x="40" y="4"/>
                    <a:pt x="40" y="4"/>
                    <a:pt x="40" y="4"/>
                  </a:cubicBezTo>
                  <a:cubicBezTo>
                    <a:pt x="44" y="2"/>
                    <a:pt x="46" y="1"/>
                    <a:pt x="50" y="1"/>
                  </a:cubicBezTo>
                  <a:cubicBezTo>
                    <a:pt x="50" y="1"/>
                    <a:pt x="50" y="1"/>
                    <a:pt x="50" y="1"/>
                  </a:cubicBezTo>
                  <a:cubicBezTo>
                    <a:pt x="53" y="0"/>
                    <a:pt x="56" y="4"/>
                    <a:pt x="57" y="6"/>
                  </a:cubicBezTo>
                  <a:cubicBezTo>
                    <a:pt x="57" y="6"/>
                    <a:pt x="57" y="6"/>
                    <a:pt x="57" y="6"/>
                  </a:cubicBezTo>
                  <a:cubicBezTo>
                    <a:pt x="58" y="9"/>
                    <a:pt x="58" y="11"/>
                    <a:pt x="59" y="14"/>
                  </a:cubicBezTo>
                  <a:cubicBezTo>
                    <a:pt x="59" y="14"/>
                    <a:pt x="59" y="14"/>
                    <a:pt x="59" y="14"/>
                  </a:cubicBezTo>
                  <a:cubicBezTo>
                    <a:pt x="59" y="21"/>
                    <a:pt x="59" y="29"/>
                    <a:pt x="62" y="37"/>
                  </a:cubicBezTo>
                  <a:cubicBezTo>
                    <a:pt x="62" y="37"/>
                    <a:pt x="62" y="37"/>
                    <a:pt x="62" y="37"/>
                  </a:cubicBezTo>
                  <a:cubicBezTo>
                    <a:pt x="62" y="39"/>
                    <a:pt x="62" y="40"/>
                    <a:pt x="62" y="42"/>
                  </a:cubicBezTo>
                  <a:cubicBezTo>
                    <a:pt x="62" y="42"/>
                    <a:pt x="62" y="42"/>
                    <a:pt x="62" y="42"/>
                  </a:cubicBezTo>
                  <a:cubicBezTo>
                    <a:pt x="62" y="56"/>
                    <a:pt x="46" y="64"/>
                    <a:pt x="33" y="71"/>
                  </a:cubicBezTo>
                  <a:cubicBezTo>
                    <a:pt x="33" y="71"/>
                    <a:pt x="33" y="71"/>
                    <a:pt x="33" y="71"/>
                  </a:cubicBezTo>
                  <a:cubicBezTo>
                    <a:pt x="19" y="77"/>
                    <a:pt x="6" y="80"/>
                    <a:pt x="5" y="80"/>
                  </a:cubicBezTo>
                  <a:cubicBezTo>
                    <a:pt x="5" y="80"/>
                    <a:pt x="5" y="80"/>
                    <a:pt x="5" y="80"/>
                  </a:cubicBezTo>
                  <a:cubicBezTo>
                    <a:pt x="5" y="80"/>
                    <a:pt x="5" y="80"/>
                    <a:pt x="5" y="80"/>
                  </a:cubicBezTo>
                  <a:cubicBezTo>
                    <a:pt x="5" y="80"/>
                    <a:pt x="5" y="80"/>
                    <a:pt x="4" y="80"/>
                  </a:cubicBezTo>
                  <a:cubicBezTo>
                    <a:pt x="4" y="80"/>
                    <a:pt x="4" y="80"/>
                    <a:pt x="4" y="80"/>
                  </a:cubicBezTo>
                  <a:cubicBezTo>
                    <a:pt x="2" y="80"/>
                    <a:pt x="1" y="79"/>
                    <a:pt x="0"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8"/>
            <p:cNvSpPr/>
            <p:nvPr/>
          </p:nvSpPr>
          <p:spPr bwMode="auto">
            <a:xfrm>
              <a:off x="1803" y="1966"/>
              <a:ext cx="21" cy="40"/>
            </a:xfrm>
            <a:custGeom>
              <a:avLst/>
              <a:gdLst>
                <a:gd name="T0" fmla="*/ 0 w 8"/>
                <a:gd name="T1" fmla="*/ 11 h 15"/>
                <a:gd name="T2" fmla="*/ 0 w 8"/>
                <a:gd name="T3" fmla="*/ 4 h 15"/>
                <a:gd name="T4" fmla="*/ 4 w 8"/>
                <a:gd name="T5" fmla="*/ 0 h 15"/>
                <a:gd name="T6" fmla="*/ 4 w 8"/>
                <a:gd name="T7" fmla="*/ 0 h 15"/>
                <a:gd name="T8" fmla="*/ 8 w 8"/>
                <a:gd name="T9" fmla="*/ 4 h 15"/>
                <a:gd name="T10" fmla="*/ 8 w 8"/>
                <a:gd name="T11" fmla="*/ 4 h 15"/>
                <a:gd name="T12" fmla="*/ 8 w 8"/>
                <a:gd name="T13" fmla="*/ 11 h 15"/>
                <a:gd name="T14" fmla="*/ 4 w 8"/>
                <a:gd name="T15" fmla="*/ 15 h 15"/>
                <a:gd name="T16" fmla="*/ 4 w 8"/>
                <a:gd name="T17" fmla="*/ 15 h 15"/>
                <a:gd name="T18" fmla="*/ 0 w 8"/>
                <a:gd name="T19"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15">
                  <a:moveTo>
                    <a:pt x="0" y="11"/>
                  </a:moveTo>
                  <a:cubicBezTo>
                    <a:pt x="0" y="4"/>
                    <a:pt x="0" y="4"/>
                    <a:pt x="0" y="4"/>
                  </a:cubicBezTo>
                  <a:cubicBezTo>
                    <a:pt x="0" y="1"/>
                    <a:pt x="2" y="0"/>
                    <a:pt x="4" y="0"/>
                  </a:cubicBezTo>
                  <a:cubicBezTo>
                    <a:pt x="4" y="0"/>
                    <a:pt x="4" y="0"/>
                    <a:pt x="4" y="0"/>
                  </a:cubicBezTo>
                  <a:cubicBezTo>
                    <a:pt x="6" y="0"/>
                    <a:pt x="8" y="1"/>
                    <a:pt x="8" y="4"/>
                  </a:cubicBezTo>
                  <a:cubicBezTo>
                    <a:pt x="8" y="4"/>
                    <a:pt x="8" y="4"/>
                    <a:pt x="8" y="4"/>
                  </a:cubicBezTo>
                  <a:cubicBezTo>
                    <a:pt x="8" y="11"/>
                    <a:pt x="8" y="11"/>
                    <a:pt x="8" y="11"/>
                  </a:cubicBezTo>
                  <a:cubicBezTo>
                    <a:pt x="8" y="13"/>
                    <a:pt x="6" y="15"/>
                    <a:pt x="4" y="15"/>
                  </a:cubicBezTo>
                  <a:cubicBezTo>
                    <a:pt x="4" y="15"/>
                    <a:pt x="4" y="15"/>
                    <a:pt x="4" y="15"/>
                  </a:cubicBezTo>
                  <a:cubicBezTo>
                    <a:pt x="2" y="15"/>
                    <a:pt x="0" y="13"/>
                    <a:pt x="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9"/>
            <p:cNvSpPr/>
            <p:nvPr/>
          </p:nvSpPr>
          <p:spPr bwMode="auto">
            <a:xfrm>
              <a:off x="1541" y="1985"/>
              <a:ext cx="130" cy="248"/>
            </a:xfrm>
            <a:custGeom>
              <a:avLst/>
              <a:gdLst>
                <a:gd name="T0" fmla="*/ 42 w 49"/>
                <a:gd name="T1" fmla="*/ 93 h 94"/>
                <a:gd name="T2" fmla="*/ 20 w 49"/>
                <a:gd name="T3" fmla="*/ 75 h 94"/>
                <a:gd name="T4" fmla="*/ 20 w 49"/>
                <a:gd name="T5" fmla="*/ 75 h 94"/>
                <a:gd name="T6" fmla="*/ 1 w 49"/>
                <a:gd name="T7" fmla="*/ 46 h 94"/>
                <a:gd name="T8" fmla="*/ 1 w 49"/>
                <a:gd name="T9" fmla="*/ 46 h 94"/>
                <a:gd name="T10" fmla="*/ 0 w 49"/>
                <a:gd name="T11" fmla="*/ 41 h 94"/>
                <a:gd name="T12" fmla="*/ 0 w 49"/>
                <a:gd name="T13" fmla="*/ 41 h 94"/>
                <a:gd name="T14" fmla="*/ 20 w 49"/>
                <a:gd name="T15" fmla="*/ 1 h 94"/>
                <a:gd name="T16" fmla="*/ 20 w 49"/>
                <a:gd name="T17" fmla="*/ 1 h 94"/>
                <a:gd name="T18" fmla="*/ 22 w 49"/>
                <a:gd name="T19" fmla="*/ 0 h 94"/>
                <a:gd name="T20" fmla="*/ 24 w 49"/>
                <a:gd name="T21" fmla="*/ 0 h 94"/>
                <a:gd name="T22" fmla="*/ 30 w 49"/>
                <a:gd name="T23" fmla="*/ 0 h 94"/>
                <a:gd name="T24" fmla="*/ 34 w 49"/>
                <a:gd name="T25" fmla="*/ 4 h 94"/>
                <a:gd name="T26" fmla="*/ 34 w 49"/>
                <a:gd name="T27" fmla="*/ 4 h 94"/>
                <a:gd name="T28" fmla="*/ 30 w 49"/>
                <a:gd name="T29" fmla="*/ 8 h 94"/>
                <a:gd name="T30" fmla="*/ 30 w 49"/>
                <a:gd name="T31" fmla="*/ 8 h 94"/>
                <a:gd name="T32" fmla="*/ 26 w 49"/>
                <a:gd name="T33" fmla="*/ 8 h 94"/>
                <a:gd name="T34" fmla="*/ 18 w 49"/>
                <a:gd name="T35" fmla="*/ 20 h 94"/>
                <a:gd name="T36" fmla="*/ 18 w 49"/>
                <a:gd name="T37" fmla="*/ 20 h 94"/>
                <a:gd name="T38" fmla="*/ 9 w 49"/>
                <a:gd name="T39" fmla="*/ 41 h 94"/>
                <a:gd name="T40" fmla="*/ 9 w 49"/>
                <a:gd name="T41" fmla="*/ 41 h 94"/>
                <a:gd name="T42" fmla="*/ 9 w 49"/>
                <a:gd name="T43" fmla="*/ 43 h 94"/>
                <a:gd name="T44" fmla="*/ 9 w 49"/>
                <a:gd name="T45" fmla="*/ 43 h 94"/>
                <a:gd name="T46" fmla="*/ 27 w 49"/>
                <a:gd name="T47" fmla="*/ 70 h 94"/>
                <a:gd name="T48" fmla="*/ 27 w 49"/>
                <a:gd name="T49" fmla="*/ 70 h 94"/>
                <a:gd name="T50" fmla="*/ 40 w 49"/>
                <a:gd name="T51" fmla="*/ 82 h 94"/>
                <a:gd name="T52" fmla="*/ 40 w 49"/>
                <a:gd name="T53" fmla="*/ 82 h 94"/>
                <a:gd name="T54" fmla="*/ 46 w 49"/>
                <a:gd name="T55" fmla="*/ 85 h 94"/>
                <a:gd name="T56" fmla="*/ 46 w 49"/>
                <a:gd name="T57" fmla="*/ 85 h 94"/>
                <a:gd name="T58" fmla="*/ 48 w 49"/>
                <a:gd name="T59" fmla="*/ 91 h 94"/>
                <a:gd name="T60" fmla="*/ 48 w 49"/>
                <a:gd name="T61" fmla="*/ 91 h 94"/>
                <a:gd name="T62" fmla="*/ 44 w 49"/>
                <a:gd name="T63" fmla="*/ 94 h 94"/>
                <a:gd name="T64" fmla="*/ 44 w 49"/>
                <a:gd name="T65" fmla="*/ 94 h 94"/>
                <a:gd name="T66" fmla="*/ 42 w 49"/>
                <a:gd name="T67" fmla="*/ 9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94">
                  <a:moveTo>
                    <a:pt x="42" y="93"/>
                  </a:moveTo>
                  <a:cubicBezTo>
                    <a:pt x="42" y="93"/>
                    <a:pt x="31" y="88"/>
                    <a:pt x="20" y="75"/>
                  </a:cubicBezTo>
                  <a:cubicBezTo>
                    <a:pt x="20" y="75"/>
                    <a:pt x="20" y="75"/>
                    <a:pt x="20" y="75"/>
                  </a:cubicBezTo>
                  <a:cubicBezTo>
                    <a:pt x="10" y="64"/>
                    <a:pt x="5" y="59"/>
                    <a:pt x="1" y="46"/>
                  </a:cubicBezTo>
                  <a:cubicBezTo>
                    <a:pt x="1" y="46"/>
                    <a:pt x="1" y="46"/>
                    <a:pt x="1" y="46"/>
                  </a:cubicBezTo>
                  <a:cubicBezTo>
                    <a:pt x="0" y="45"/>
                    <a:pt x="0" y="43"/>
                    <a:pt x="0" y="41"/>
                  </a:cubicBezTo>
                  <a:cubicBezTo>
                    <a:pt x="0" y="41"/>
                    <a:pt x="0" y="41"/>
                    <a:pt x="0" y="41"/>
                  </a:cubicBezTo>
                  <a:cubicBezTo>
                    <a:pt x="0" y="25"/>
                    <a:pt x="20" y="2"/>
                    <a:pt x="20" y="1"/>
                  </a:cubicBezTo>
                  <a:cubicBezTo>
                    <a:pt x="20" y="1"/>
                    <a:pt x="20" y="1"/>
                    <a:pt x="20" y="1"/>
                  </a:cubicBezTo>
                  <a:cubicBezTo>
                    <a:pt x="22" y="0"/>
                    <a:pt x="22" y="0"/>
                    <a:pt x="22" y="0"/>
                  </a:cubicBezTo>
                  <a:cubicBezTo>
                    <a:pt x="24" y="0"/>
                    <a:pt x="24" y="0"/>
                    <a:pt x="24" y="0"/>
                  </a:cubicBezTo>
                  <a:cubicBezTo>
                    <a:pt x="30" y="0"/>
                    <a:pt x="30" y="0"/>
                    <a:pt x="30" y="0"/>
                  </a:cubicBezTo>
                  <a:cubicBezTo>
                    <a:pt x="32" y="0"/>
                    <a:pt x="34" y="1"/>
                    <a:pt x="34" y="4"/>
                  </a:cubicBezTo>
                  <a:cubicBezTo>
                    <a:pt x="34" y="4"/>
                    <a:pt x="34" y="4"/>
                    <a:pt x="34" y="4"/>
                  </a:cubicBezTo>
                  <a:cubicBezTo>
                    <a:pt x="34" y="6"/>
                    <a:pt x="32" y="8"/>
                    <a:pt x="30" y="8"/>
                  </a:cubicBezTo>
                  <a:cubicBezTo>
                    <a:pt x="30" y="8"/>
                    <a:pt x="30" y="8"/>
                    <a:pt x="30" y="8"/>
                  </a:cubicBezTo>
                  <a:cubicBezTo>
                    <a:pt x="26" y="8"/>
                    <a:pt x="26" y="8"/>
                    <a:pt x="26" y="8"/>
                  </a:cubicBezTo>
                  <a:cubicBezTo>
                    <a:pt x="24" y="11"/>
                    <a:pt x="21" y="15"/>
                    <a:pt x="18" y="20"/>
                  </a:cubicBezTo>
                  <a:cubicBezTo>
                    <a:pt x="18" y="20"/>
                    <a:pt x="18" y="20"/>
                    <a:pt x="18" y="20"/>
                  </a:cubicBezTo>
                  <a:cubicBezTo>
                    <a:pt x="13" y="27"/>
                    <a:pt x="8" y="37"/>
                    <a:pt x="9" y="41"/>
                  </a:cubicBezTo>
                  <a:cubicBezTo>
                    <a:pt x="9" y="41"/>
                    <a:pt x="9" y="41"/>
                    <a:pt x="9" y="41"/>
                  </a:cubicBezTo>
                  <a:cubicBezTo>
                    <a:pt x="9" y="42"/>
                    <a:pt x="9" y="43"/>
                    <a:pt x="9" y="43"/>
                  </a:cubicBezTo>
                  <a:cubicBezTo>
                    <a:pt x="9" y="43"/>
                    <a:pt x="9" y="43"/>
                    <a:pt x="9" y="43"/>
                  </a:cubicBezTo>
                  <a:cubicBezTo>
                    <a:pt x="13" y="54"/>
                    <a:pt x="17" y="57"/>
                    <a:pt x="27" y="70"/>
                  </a:cubicBezTo>
                  <a:cubicBezTo>
                    <a:pt x="27" y="70"/>
                    <a:pt x="27" y="70"/>
                    <a:pt x="27" y="70"/>
                  </a:cubicBezTo>
                  <a:cubicBezTo>
                    <a:pt x="32" y="75"/>
                    <a:pt x="37" y="79"/>
                    <a:pt x="40" y="82"/>
                  </a:cubicBezTo>
                  <a:cubicBezTo>
                    <a:pt x="40" y="82"/>
                    <a:pt x="40" y="82"/>
                    <a:pt x="40" y="82"/>
                  </a:cubicBezTo>
                  <a:cubicBezTo>
                    <a:pt x="44" y="84"/>
                    <a:pt x="46" y="85"/>
                    <a:pt x="46" y="85"/>
                  </a:cubicBezTo>
                  <a:cubicBezTo>
                    <a:pt x="46" y="85"/>
                    <a:pt x="46" y="85"/>
                    <a:pt x="46" y="85"/>
                  </a:cubicBezTo>
                  <a:cubicBezTo>
                    <a:pt x="48" y="86"/>
                    <a:pt x="49" y="89"/>
                    <a:pt x="48" y="91"/>
                  </a:cubicBezTo>
                  <a:cubicBezTo>
                    <a:pt x="48" y="91"/>
                    <a:pt x="48" y="91"/>
                    <a:pt x="48" y="91"/>
                  </a:cubicBezTo>
                  <a:cubicBezTo>
                    <a:pt x="47" y="93"/>
                    <a:pt x="46" y="94"/>
                    <a:pt x="44" y="94"/>
                  </a:cubicBezTo>
                  <a:cubicBezTo>
                    <a:pt x="44" y="94"/>
                    <a:pt x="44" y="94"/>
                    <a:pt x="44" y="94"/>
                  </a:cubicBezTo>
                  <a:cubicBezTo>
                    <a:pt x="43" y="94"/>
                    <a:pt x="43" y="93"/>
                    <a:pt x="42"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10"/>
            <p:cNvSpPr/>
            <p:nvPr/>
          </p:nvSpPr>
          <p:spPr bwMode="auto">
            <a:xfrm>
              <a:off x="1412" y="2164"/>
              <a:ext cx="24" cy="85"/>
            </a:xfrm>
            <a:custGeom>
              <a:avLst/>
              <a:gdLst>
                <a:gd name="T0" fmla="*/ 0 w 9"/>
                <a:gd name="T1" fmla="*/ 28 h 32"/>
                <a:gd name="T2" fmla="*/ 0 w 9"/>
                <a:gd name="T3" fmla="*/ 4 h 32"/>
                <a:gd name="T4" fmla="*/ 4 w 9"/>
                <a:gd name="T5" fmla="*/ 0 h 32"/>
                <a:gd name="T6" fmla="*/ 4 w 9"/>
                <a:gd name="T7" fmla="*/ 0 h 32"/>
                <a:gd name="T8" fmla="*/ 9 w 9"/>
                <a:gd name="T9" fmla="*/ 4 h 32"/>
                <a:gd name="T10" fmla="*/ 9 w 9"/>
                <a:gd name="T11" fmla="*/ 4 h 32"/>
                <a:gd name="T12" fmla="*/ 9 w 9"/>
                <a:gd name="T13" fmla="*/ 28 h 32"/>
                <a:gd name="T14" fmla="*/ 4 w 9"/>
                <a:gd name="T15" fmla="*/ 32 h 32"/>
                <a:gd name="T16" fmla="*/ 4 w 9"/>
                <a:gd name="T17" fmla="*/ 32 h 32"/>
                <a:gd name="T18" fmla="*/ 0 w 9"/>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2">
                  <a:moveTo>
                    <a:pt x="0" y="28"/>
                  </a:moveTo>
                  <a:cubicBezTo>
                    <a:pt x="0" y="4"/>
                    <a:pt x="0" y="4"/>
                    <a:pt x="0" y="4"/>
                  </a:cubicBezTo>
                  <a:cubicBezTo>
                    <a:pt x="0" y="2"/>
                    <a:pt x="2" y="0"/>
                    <a:pt x="4" y="0"/>
                  </a:cubicBezTo>
                  <a:cubicBezTo>
                    <a:pt x="4" y="0"/>
                    <a:pt x="4" y="0"/>
                    <a:pt x="4" y="0"/>
                  </a:cubicBezTo>
                  <a:cubicBezTo>
                    <a:pt x="7" y="0"/>
                    <a:pt x="9" y="2"/>
                    <a:pt x="9" y="4"/>
                  </a:cubicBezTo>
                  <a:cubicBezTo>
                    <a:pt x="9" y="4"/>
                    <a:pt x="9" y="4"/>
                    <a:pt x="9" y="4"/>
                  </a:cubicBezTo>
                  <a:cubicBezTo>
                    <a:pt x="9" y="28"/>
                    <a:pt x="9" y="28"/>
                    <a:pt x="9" y="28"/>
                  </a:cubicBezTo>
                  <a:cubicBezTo>
                    <a:pt x="9" y="30"/>
                    <a:pt x="7" y="32"/>
                    <a:pt x="4" y="32"/>
                  </a:cubicBezTo>
                  <a:cubicBezTo>
                    <a:pt x="4" y="32"/>
                    <a:pt x="4" y="32"/>
                    <a:pt x="4" y="32"/>
                  </a:cubicBezTo>
                  <a:cubicBezTo>
                    <a:pt x="2" y="32"/>
                    <a:pt x="0" y="30"/>
                    <a:pt x="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11"/>
            <p:cNvSpPr/>
            <p:nvPr/>
          </p:nvSpPr>
          <p:spPr bwMode="auto">
            <a:xfrm>
              <a:off x="1285" y="2241"/>
              <a:ext cx="227" cy="89"/>
            </a:xfrm>
            <a:custGeom>
              <a:avLst/>
              <a:gdLst>
                <a:gd name="T0" fmla="*/ 51 w 86"/>
                <a:gd name="T1" fmla="*/ 15 h 34"/>
                <a:gd name="T2" fmla="*/ 35 w 86"/>
                <a:gd name="T3" fmla="*/ 32 h 34"/>
                <a:gd name="T4" fmla="*/ 3 w 86"/>
                <a:gd name="T5" fmla="*/ 11 h 34"/>
                <a:gd name="T6" fmla="*/ 1 w 86"/>
                <a:gd name="T7" fmla="*/ 5 h 34"/>
                <a:gd name="T8" fmla="*/ 1 w 86"/>
                <a:gd name="T9" fmla="*/ 5 h 34"/>
                <a:gd name="T10" fmla="*/ 7 w 86"/>
                <a:gd name="T11" fmla="*/ 4 h 34"/>
                <a:gd name="T12" fmla="*/ 7 w 86"/>
                <a:gd name="T13" fmla="*/ 4 h 34"/>
                <a:gd name="T14" fmla="*/ 34 w 86"/>
                <a:gd name="T15" fmla="*/ 21 h 34"/>
                <a:gd name="T16" fmla="*/ 53 w 86"/>
                <a:gd name="T17" fmla="*/ 0 h 34"/>
                <a:gd name="T18" fmla="*/ 63 w 86"/>
                <a:gd name="T19" fmla="*/ 19 h 34"/>
                <a:gd name="T20" fmla="*/ 78 w 86"/>
                <a:gd name="T21" fmla="*/ 5 h 34"/>
                <a:gd name="T22" fmla="*/ 84 w 86"/>
                <a:gd name="T23" fmla="*/ 5 h 34"/>
                <a:gd name="T24" fmla="*/ 84 w 86"/>
                <a:gd name="T25" fmla="*/ 5 h 34"/>
                <a:gd name="T26" fmla="*/ 84 w 86"/>
                <a:gd name="T27" fmla="*/ 11 h 34"/>
                <a:gd name="T28" fmla="*/ 84 w 86"/>
                <a:gd name="T29" fmla="*/ 11 h 34"/>
                <a:gd name="T30" fmla="*/ 61 w 86"/>
                <a:gd name="T31" fmla="*/ 34 h 34"/>
                <a:gd name="T32" fmla="*/ 51 w 86"/>
                <a:gd name="T33"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34">
                  <a:moveTo>
                    <a:pt x="51" y="15"/>
                  </a:moveTo>
                  <a:cubicBezTo>
                    <a:pt x="35" y="32"/>
                    <a:pt x="35" y="32"/>
                    <a:pt x="35" y="32"/>
                  </a:cubicBezTo>
                  <a:cubicBezTo>
                    <a:pt x="3" y="11"/>
                    <a:pt x="3" y="11"/>
                    <a:pt x="3" y="11"/>
                  </a:cubicBezTo>
                  <a:cubicBezTo>
                    <a:pt x="0" y="10"/>
                    <a:pt x="0" y="7"/>
                    <a:pt x="1" y="5"/>
                  </a:cubicBezTo>
                  <a:cubicBezTo>
                    <a:pt x="1" y="5"/>
                    <a:pt x="1" y="5"/>
                    <a:pt x="1" y="5"/>
                  </a:cubicBezTo>
                  <a:cubicBezTo>
                    <a:pt x="2" y="3"/>
                    <a:pt x="5" y="3"/>
                    <a:pt x="7" y="4"/>
                  </a:cubicBezTo>
                  <a:cubicBezTo>
                    <a:pt x="7" y="4"/>
                    <a:pt x="7" y="4"/>
                    <a:pt x="7" y="4"/>
                  </a:cubicBezTo>
                  <a:cubicBezTo>
                    <a:pt x="34" y="21"/>
                    <a:pt x="34" y="21"/>
                    <a:pt x="34" y="21"/>
                  </a:cubicBezTo>
                  <a:cubicBezTo>
                    <a:pt x="53" y="0"/>
                    <a:pt x="53" y="0"/>
                    <a:pt x="53" y="0"/>
                  </a:cubicBezTo>
                  <a:cubicBezTo>
                    <a:pt x="63" y="19"/>
                    <a:pt x="63" y="19"/>
                    <a:pt x="63" y="19"/>
                  </a:cubicBezTo>
                  <a:cubicBezTo>
                    <a:pt x="78" y="5"/>
                    <a:pt x="78" y="5"/>
                    <a:pt x="78" y="5"/>
                  </a:cubicBezTo>
                  <a:cubicBezTo>
                    <a:pt x="80" y="3"/>
                    <a:pt x="83" y="3"/>
                    <a:pt x="84" y="5"/>
                  </a:cubicBezTo>
                  <a:cubicBezTo>
                    <a:pt x="84" y="5"/>
                    <a:pt x="84" y="5"/>
                    <a:pt x="84" y="5"/>
                  </a:cubicBezTo>
                  <a:cubicBezTo>
                    <a:pt x="86" y="6"/>
                    <a:pt x="86" y="9"/>
                    <a:pt x="84" y="11"/>
                  </a:cubicBezTo>
                  <a:cubicBezTo>
                    <a:pt x="84" y="11"/>
                    <a:pt x="84" y="11"/>
                    <a:pt x="84" y="11"/>
                  </a:cubicBezTo>
                  <a:cubicBezTo>
                    <a:pt x="61" y="34"/>
                    <a:pt x="61" y="34"/>
                    <a:pt x="61" y="34"/>
                  </a:cubicBezTo>
                  <a:cubicBezTo>
                    <a:pt x="51" y="15"/>
                    <a:pt x="51"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2"/>
            <p:cNvSpPr>
              <a:spLocks noEditPoints="1"/>
            </p:cNvSpPr>
            <p:nvPr/>
          </p:nvSpPr>
          <p:spPr bwMode="auto">
            <a:xfrm>
              <a:off x="1388" y="2259"/>
              <a:ext cx="124" cy="552"/>
            </a:xfrm>
            <a:custGeom>
              <a:avLst/>
              <a:gdLst>
                <a:gd name="T0" fmla="*/ 5 w 124"/>
                <a:gd name="T1" fmla="*/ 518 h 552"/>
                <a:gd name="T2" fmla="*/ 0 w 124"/>
                <a:gd name="T3" fmla="*/ 515 h 552"/>
                <a:gd name="T4" fmla="*/ 24 w 124"/>
                <a:gd name="T5" fmla="*/ 3 h 552"/>
                <a:gd name="T6" fmla="*/ 48 w 124"/>
                <a:gd name="T7" fmla="*/ 0 h 552"/>
                <a:gd name="T8" fmla="*/ 124 w 124"/>
                <a:gd name="T9" fmla="*/ 481 h 552"/>
                <a:gd name="T10" fmla="*/ 82 w 124"/>
                <a:gd name="T11" fmla="*/ 552 h 552"/>
                <a:gd name="T12" fmla="*/ 5 w 124"/>
                <a:gd name="T13" fmla="*/ 518 h 552"/>
                <a:gd name="T14" fmla="*/ 5 w 124"/>
                <a:gd name="T15" fmla="*/ 518 h 552"/>
                <a:gd name="T16" fmla="*/ 71 w 124"/>
                <a:gd name="T17" fmla="*/ 523 h 552"/>
                <a:gd name="T18" fmla="*/ 100 w 124"/>
                <a:gd name="T19" fmla="*/ 478 h 552"/>
                <a:gd name="T20" fmla="*/ 42 w 124"/>
                <a:gd name="T21" fmla="*/ 114 h 552"/>
                <a:gd name="T22" fmla="*/ 24 w 124"/>
                <a:gd name="T23" fmla="*/ 499 h 552"/>
                <a:gd name="T24" fmla="*/ 71 w 124"/>
                <a:gd name="T25" fmla="*/ 523 h 552"/>
                <a:gd name="T26" fmla="*/ 71 w 124"/>
                <a:gd name="T27" fmla="*/ 52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552">
                  <a:moveTo>
                    <a:pt x="5" y="518"/>
                  </a:moveTo>
                  <a:lnTo>
                    <a:pt x="0" y="515"/>
                  </a:lnTo>
                  <a:lnTo>
                    <a:pt x="24" y="3"/>
                  </a:lnTo>
                  <a:lnTo>
                    <a:pt x="48" y="0"/>
                  </a:lnTo>
                  <a:lnTo>
                    <a:pt x="124" y="481"/>
                  </a:lnTo>
                  <a:lnTo>
                    <a:pt x="82" y="552"/>
                  </a:lnTo>
                  <a:lnTo>
                    <a:pt x="5" y="518"/>
                  </a:lnTo>
                  <a:lnTo>
                    <a:pt x="5" y="518"/>
                  </a:lnTo>
                  <a:close/>
                  <a:moveTo>
                    <a:pt x="71" y="523"/>
                  </a:moveTo>
                  <a:lnTo>
                    <a:pt x="100" y="478"/>
                  </a:lnTo>
                  <a:lnTo>
                    <a:pt x="42" y="114"/>
                  </a:lnTo>
                  <a:lnTo>
                    <a:pt x="24" y="499"/>
                  </a:lnTo>
                  <a:lnTo>
                    <a:pt x="71" y="523"/>
                  </a:lnTo>
                  <a:lnTo>
                    <a:pt x="71" y="5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
            <p:cNvSpPr/>
            <p:nvPr/>
          </p:nvSpPr>
          <p:spPr bwMode="auto">
            <a:xfrm>
              <a:off x="1285" y="1948"/>
              <a:ext cx="782" cy="581"/>
            </a:xfrm>
            <a:custGeom>
              <a:avLst/>
              <a:gdLst>
                <a:gd name="T0" fmla="*/ 3 w 296"/>
                <a:gd name="T1" fmla="*/ 171 h 220"/>
                <a:gd name="T2" fmla="*/ 1 w 296"/>
                <a:gd name="T3" fmla="*/ 165 h 220"/>
                <a:gd name="T4" fmla="*/ 1 w 296"/>
                <a:gd name="T5" fmla="*/ 165 h 220"/>
                <a:gd name="T6" fmla="*/ 7 w 296"/>
                <a:gd name="T7" fmla="*/ 163 h 220"/>
                <a:gd name="T8" fmla="*/ 7 w 296"/>
                <a:gd name="T9" fmla="*/ 163 h 220"/>
                <a:gd name="T10" fmla="*/ 59 w 296"/>
                <a:gd name="T11" fmla="*/ 187 h 220"/>
                <a:gd name="T12" fmla="*/ 59 w 296"/>
                <a:gd name="T13" fmla="*/ 187 h 220"/>
                <a:gd name="T14" fmla="*/ 153 w 296"/>
                <a:gd name="T15" fmla="*/ 212 h 220"/>
                <a:gd name="T16" fmla="*/ 153 w 296"/>
                <a:gd name="T17" fmla="*/ 212 h 220"/>
                <a:gd name="T18" fmla="*/ 180 w 296"/>
                <a:gd name="T19" fmla="*/ 207 h 220"/>
                <a:gd name="T20" fmla="*/ 180 w 296"/>
                <a:gd name="T21" fmla="*/ 207 h 220"/>
                <a:gd name="T22" fmla="*/ 253 w 296"/>
                <a:gd name="T23" fmla="*/ 123 h 220"/>
                <a:gd name="T24" fmla="*/ 253 w 296"/>
                <a:gd name="T25" fmla="*/ 123 h 220"/>
                <a:gd name="T26" fmla="*/ 287 w 296"/>
                <a:gd name="T27" fmla="*/ 58 h 220"/>
                <a:gd name="T28" fmla="*/ 287 w 296"/>
                <a:gd name="T29" fmla="*/ 58 h 220"/>
                <a:gd name="T30" fmla="*/ 283 w 296"/>
                <a:gd name="T31" fmla="*/ 5 h 220"/>
                <a:gd name="T32" fmla="*/ 287 w 296"/>
                <a:gd name="T33" fmla="*/ 0 h 220"/>
                <a:gd name="T34" fmla="*/ 287 w 296"/>
                <a:gd name="T35" fmla="*/ 0 h 220"/>
                <a:gd name="T36" fmla="*/ 291 w 296"/>
                <a:gd name="T37" fmla="*/ 4 h 220"/>
                <a:gd name="T38" fmla="*/ 291 w 296"/>
                <a:gd name="T39" fmla="*/ 4 h 220"/>
                <a:gd name="T40" fmla="*/ 296 w 296"/>
                <a:gd name="T41" fmla="*/ 60 h 220"/>
                <a:gd name="T42" fmla="*/ 295 w 296"/>
                <a:gd name="T43" fmla="*/ 61 h 220"/>
                <a:gd name="T44" fmla="*/ 184 w 296"/>
                <a:gd name="T45" fmla="*/ 215 h 220"/>
                <a:gd name="T46" fmla="*/ 184 w 296"/>
                <a:gd name="T47" fmla="*/ 215 h 220"/>
                <a:gd name="T48" fmla="*/ 153 w 296"/>
                <a:gd name="T49" fmla="*/ 220 h 220"/>
                <a:gd name="T50" fmla="*/ 153 w 296"/>
                <a:gd name="T51" fmla="*/ 220 h 220"/>
                <a:gd name="T52" fmla="*/ 3 w 296"/>
                <a:gd name="T53" fmla="*/ 17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6" h="220">
                  <a:moveTo>
                    <a:pt x="3" y="171"/>
                  </a:moveTo>
                  <a:cubicBezTo>
                    <a:pt x="1" y="170"/>
                    <a:pt x="0" y="167"/>
                    <a:pt x="1" y="165"/>
                  </a:cubicBezTo>
                  <a:cubicBezTo>
                    <a:pt x="1" y="165"/>
                    <a:pt x="1" y="165"/>
                    <a:pt x="1" y="165"/>
                  </a:cubicBezTo>
                  <a:cubicBezTo>
                    <a:pt x="2" y="163"/>
                    <a:pt x="5" y="162"/>
                    <a:pt x="7" y="163"/>
                  </a:cubicBezTo>
                  <a:cubicBezTo>
                    <a:pt x="7" y="163"/>
                    <a:pt x="7" y="163"/>
                    <a:pt x="7" y="163"/>
                  </a:cubicBezTo>
                  <a:cubicBezTo>
                    <a:pt x="7" y="163"/>
                    <a:pt x="29" y="175"/>
                    <a:pt x="59" y="187"/>
                  </a:cubicBezTo>
                  <a:cubicBezTo>
                    <a:pt x="59" y="187"/>
                    <a:pt x="59" y="187"/>
                    <a:pt x="59" y="187"/>
                  </a:cubicBezTo>
                  <a:cubicBezTo>
                    <a:pt x="88" y="200"/>
                    <a:pt x="125" y="212"/>
                    <a:pt x="153" y="212"/>
                  </a:cubicBezTo>
                  <a:cubicBezTo>
                    <a:pt x="153" y="212"/>
                    <a:pt x="153" y="212"/>
                    <a:pt x="153" y="212"/>
                  </a:cubicBezTo>
                  <a:cubicBezTo>
                    <a:pt x="164" y="212"/>
                    <a:pt x="173" y="210"/>
                    <a:pt x="180" y="207"/>
                  </a:cubicBezTo>
                  <a:cubicBezTo>
                    <a:pt x="180" y="207"/>
                    <a:pt x="180" y="207"/>
                    <a:pt x="180" y="207"/>
                  </a:cubicBezTo>
                  <a:cubicBezTo>
                    <a:pt x="204" y="195"/>
                    <a:pt x="232" y="158"/>
                    <a:pt x="253" y="123"/>
                  </a:cubicBezTo>
                  <a:cubicBezTo>
                    <a:pt x="253" y="123"/>
                    <a:pt x="253" y="123"/>
                    <a:pt x="253" y="123"/>
                  </a:cubicBezTo>
                  <a:cubicBezTo>
                    <a:pt x="271" y="92"/>
                    <a:pt x="284" y="64"/>
                    <a:pt x="287" y="58"/>
                  </a:cubicBezTo>
                  <a:cubicBezTo>
                    <a:pt x="287" y="58"/>
                    <a:pt x="287" y="58"/>
                    <a:pt x="287" y="58"/>
                  </a:cubicBezTo>
                  <a:cubicBezTo>
                    <a:pt x="283" y="5"/>
                    <a:pt x="283" y="5"/>
                    <a:pt x="283" y="5"/>
                  </a:cubicBezTo>
                  <a:cubicBezTo>
                    <a:pt x="282" y="2"/>
                    <a:pt x="284" y="0"/>
                    <a:pt x="287" y="0"/>
                  </a:cubicBezTo>
                  <a:cubicBezTo>
                    <a:pt x="287" y="0"/>
                    <a:pt x="287" y="0"/>
                    <a:pt x="287" y="0"/>
                  </a:cubicBezTo>
                  <a:cubicBezTo>
                    <a:pt x="289" y="0"/>
                    <a:pt x="291" y="1"/>
                    <a:pt x="291" y="4"/>
                  </a:cubicBezTo>
                  <a:cubicBezTo>
                    <a:pt x="291" y="4"/>
                    <a:pt x="291" y="4"/>
                    <a:pt x="291" y="4"/>
                  </a:cubicBezTo>
                  <a:cubicBezTo>
                    <a:pt x="296" y="60"/>
                    <a:pt x="296" y="60"/>
                    <a:pt x="296" y="60"/>
                  </a:cubicBezTo>
                  <a:cubicBezTo>
                    <a:pt x="295" y="61"/>
                    <a:pt x="295" y="61"/>
                    <a:pt x="295" y="61"/>
                  </a:cubicBezTo>
                  <a:cubicBezTo>
                    <a:pt x="295" y="61"/>
                    <a:pt x="239" y="188"/>
                    <a:pt x="184" y="215"/>
                  </a:cubicBezTo>
                  <a:cubicBezTo>
                    <a:pt x="184" y="215"/>
                    <a:pt x="184" y="215"/>
                    <a:pt x="184" y="215"/>
                  </a:cubicBezTo>
                  <a:cubicBezTo>
                    <a:pt x="175" y="219"/>
                    <a:pt x="165" y="220"/>
                    <a:pt x="153" y="220"/>
                  </a:cubicBezTo>
                  <a:cubicBezTo>
                    <a:pt x="153" y="220"/>
                    <a:pt x="153" y="220"/>
                    <a:pt x="153" y="220"/>
                  </a:cubicBezTo>
                  <a:cubicBezTo>
                    <a:pt x="92" y="220"/>
                    <a:pt x="3" y="171"/>
                    <a:pt x="3"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14"/>
            <p:cNvSpPr/>
            <p:nvPr/>
          </p:nvSpPr>
          <p:spPr bwMode="auto">
            <a:xfrm>
              <a:off x="2040" y="2000"/>
              <a:ext cx="85" cy="114"/>
            </a:xfrm>
            <a:custGeom>
              <a:avLst/>
              <a:gdLst>
                <a:gd name="T0" fmla="*/ 3 w 32"/>
                <a:gd name="T1" fmla="*/ 42 h 43"/>
                <a:gd name="T2" fmla="*/ 2 w 32"/>
                <a:gd name="T3" fmla="*/ 36 h 43"/>
                <a:gd name="T4" fmla="*/ 2 w 32"/>
                <a:gd name="T5" fmla="*/ 36 h 43"/>
                <a:gd name="T6" fmla="*/ 23 w 32"/>
                <a:gd name="T7" fmla="*/ 3 h 43"/>
                <a:gd name="T8" fmla="*/ 30 w 32"/>
                <a:gd name="T9" fmla="*/ 2 h 43"/>
                <a:gd name="T10" fmla="*/ 30 w 32"/>
                <a:gd name="T11" fmla="*/ 2 h 43"/>
                <a:gd name="T12" fmla="*/ 31 w 32"/>
                <a:gd name="T13" fmla="*/ 8 h 43"/>
                <a:gd name="T14" fmla="*/ 31 w 32"/>
                <a:gd name="T15" fmla="*/ 8 h 43"/>
                <a:gd name="T16" fmla="*/ 9 w 32"/>
                <a:gd name="T17" fmla="*/ 41 h 43"/>
                <a:gd name="T18" fmla="*/ 5 w 32"/>
                <a:gd name="T19" fmla="*/ 43 h 43"/>
                <a:gd name="T20" fmla="*/ 5 w 32"/>
                <a:gd name="T21" fmla="*/ 43 h 43"/>
                <a:gd name="T22" fmla="*/ 3 w 32"/>
                <a:gd name="T23" fmla="*/ 4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3">
                  <a:moveTo>
                    <a:pt x="3" y="42"/>
                  </a:moveTo>
                  <a:cubicBezTo>
                    <a:pt x="1" y="41"/>
                    <a:pt x="0" y="38"/>
                    <a:pt x="2" y="36"/>
                  </a:cubicBezTo>
                  <a:cubicBezTo>
                    <a:pt x="2" y="36"/>
                    <a:pt x="2" y="36"/>
                    <a:pt x="2" y="36"/>
                  </a:cubicBezTo>
                  <a:cubicBezTo>
                    <a:pt x="23" y="3"/>
                    <a:pt x="23" y="3"/>
                    <a:pt x="23" y="3"/>
                  </a:cubicBezTo>
                  <a:cubicBezTo>
                    <a:pt x="25" y="1"/>
                    <a:pt x="28" y="0"/>
                    <a:pt x="30" y="2"/>
                  </a:cubicBezTo>
                  <a:cubicBezTo>
                    <a:pt x="30" y="2"/>
                    <a:pt x="30" y="2"/>
                    <a:pt x="30" y="2"/>
                  </a:cubicBezTo>
                  <a:cubicBezTo>
                    <a:pt x="32" y="3"/>
                    <a:pt x="32" y="6"/>
                    <a:pt x="31" y="8"/>
                  </a:cubicBezTo>
                  <a:cubicBezTo>
                    <a:pt x="31" y="8"/>
                    <a:pt x="31" y="8"/>
                    <a:pt x="31" y="8"/>
                  </a:cubicBezTo>
                  <a:cubicBezTo>
                    <a:pt x="9" y="41"/>
                    <a:pt x="9" y="41"/>
                    <a:pt x="9" y="41"/>
                  </a:cubicBezTo>
                  <a:cubicBezTo>
                    <a:pt x="8" y="43"/>
                    <a:pt x="7" y="43"/>
                    <a:pt x="5" y="43"/>
                  </a:cubicBezTo>
                  <a:cubicBezTo>
                    <a:pt x="5" y="43"/>
                    <a:pt x="5" y="43"/>
                    <a:pt x="5" y="43"/>
                  </a:cubicBezTo>
                  <a:cubicBezTo>
                    <a:pt x="4" y="43"/>
                    <a:pt x="4" y="43"/>
                    <a:pt x="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15"/>
            <p:cNvSpPr/>
            <p:nvPr/>
          </p:nvSpPr>
          <p:spPr bwMode="auto">
            <a:xfrm>
              <a:off x="1488" y="2114"/>
              <a:ext cx="716" cy="327"/>
            </a:xfrm>
            <a:custGeom>
              <a:avLst/>
              <a:gdLst>
                <a:gd name="T0" fmla="*/ 203 w 271"/>
                <a:gd name="T1" fmla="*/ 123 h 124"/>
                <a:gd name="T2" fmla="*/ 4 w 271"/>
                <a:gd name="T3" fmla="*/ 94 h 124"/>
                <a:gd name="T4" fmla="*/ 4 w 271"/>
                <a:gd name="T5" fmla="*/ 94 h 124"/>
                <a:gd name="T6" fmla="*/ 0 w 271"/>
                <a:gd name="T7" fmla="*/ 89 h 124"/>
                <a:gd name="T8" fmla="*/ 0 w 271"/>
                <a:gd name="T9" fmla="*/ 89 h 124"/>
                <a:gd name="T10" fmla="*/ 5 w 271"/>
                <a:gd name="T11" fmla="*/ 85 h 124"/>
                <a:gd name="T12" fmla="*/ 5 w 271"/>
                <a:gd name="T13" fmla="*/ 85 h 124"/>
                <a:gd name="T14" fmla="*/ 205 w 271"/>
                <a:gd name="T15" fmla="*/ 114 h 124"/>
                <a:gd name="T16" fmla="*/ 205 w 271"/>
                <a:gd name="T17" fmla="*/ 114 h 124"/>
                <a:gd name="T18" fmla="*/ 214 w 271"/>
                <a:gd name="T19" fmla="*/ 115 h 124"/>
                <a:gd name="T20" fmla="*/ 214 w 271"/>
                <a:gd name="T21" fmla="*/ 115 h 124"/>
                <a:gd name="T22" fmla="*/ 255 w 271"/>
                <a:gd name="T23" fmla="*/ 71 h 124"/>
                <a:gd name="T24" fmla="*/ 255 w 271"/>
                <a:gd name="T25" fmla="*/ 71 h 124"/>
                <a:gd name="T26" fmla="*/ 261 w 271"/>
                <a:gd name="T27" fmla="*/ 47 h 124"/>
                <a:gd name="T28" fmla="*/ 261 w 271"/>
                <a:gd name="T29" fmla="*/ 47 h 124"/>
                <a:gd name="T30" fmla="*/ 262 w 271"/>
                <a:gd name="T31" fmla="*/ 12 h 124"/>
                <a:gd name="T32" fmla="*/ 262 w 271"/>
                <a:gd name="T33" fmla="*/ 12 h 124"/>
                <a:gd name="T34" fmla="*/ 262 w 271"/>
                <a:gd name="T35" fmla="*/ 5 h 124"/>
                <a:gd name="T36" fmla="*/ 262 w 271"/>
                <a:gd name="T37" fmla="*/ 5 h 124"/>
                <a:gd name="T38" fmla="*/ 267 w 271"/>
                <a:gd name="T39" fmla="*/ 0 h 124"/>
                <a:gd name="T40" fmla="*/ 267 w 271"/>
                <a:gd name="T41" fmla="*/ 0 h 124"/>
                <a:gd name="T42" fmla="*/ 271 w 271"/>
                <a:gd name="T43" fmla="*/ 4 h 124"/>
                <a:gd name="T44" fmla="*/ 271 w 271"/>
                <a:gd name="T45" fmla="*/ 4 h 124"/>
                <a:gd name="T46" fmla="*/ 271 w 271"/>
                <a:gd name="T47" fmla="*/ 12 h 124"/>
                <a:gd name="T48" fmla="*/ 271 w 271"/>
                <a:gd name="T49" fmla="*/ 12 h 124"/>
                <a:gd name="T50" fmla="*/ 270 w 271"/>
                <a:gd name="T51" fmla="*/ 48 h 124"/>
                <a:gd name="T52" fmla="*/ 270 w 271"/>
                <a:gd name="T53" fmla="*/ 48 h 124"/>
                <a:gd name="T54" fmla="*/ 261 w 271"/>
                <a:gd name="T55" fmla="*/ 78 h 124"/>
                <a:gd name="T56" fmla="*/ 261 w 271"/>
                <a:gd name="T57" fmla="*/ 78 h 124"/>
                <a:gd name="T58" fmla="*/ 214 w 271"/>
                <a:gd name="T59" fmla="*/ 124 h 124"/>
                <a:gd name="T60" fmla="*/ 214 w 271"/>
                <a:gd name="T61" fmla="*/ 124 h 124"/>
                <a:gd name="T62" fmla="*/ 203 w 271"/>
                <a:gd name="T63"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71" h="124">
                  <a:moveTo>
                    <a:pt x="203" y="123"/>
                  </a:moveTo>
                  <a:cubicBezTo>
                    <a:pt x="166" y="114"/>
                    <a:pt x="4" y="94"/>
                    <a:pt x="4" y="94"/>
                  </a:cubicBezTo>
                  <a:cubicBezTo>
                    <a:pt x="4" y="94"/>
                    <a:pt x="4" y="94"/>
                    <a:pt x="4" y="94"/>
                  </a:cubicBezTo>
                  <a:cubicBezTo>
                    <a:pt x="1" y="93"/>
                    <a:pt x="0" y="91"/>
                    <a:pt x="0" y="89"/>
                  </a:cubicBezTo>
                  <a:cubicBezTo>
                    <a:pt x="0" y="89"/>
                    <a:pt x="0" y="89"/>
                    <a:pt x="0" y="89"/>
                  </a:cubicBezTo>
                  <a:cubicBezTo>
                    <a:pt x="0" y="86"/>
                    <a:pt x="2" y="85"/>
                    <a:pt x="5" y="85"/>
                  </a:cubicBezTo>
                  <a:cubicBezTo>
                    <a:pt x="5" y="85"/>
                    <a:pt x="5" y="85"/>
                    <a:pt x="5" y="85"/>
                  </a:cubicBezTo>
                  <a:cubicBezTo>
                    <a:pt x="5" y="85"/>
                    <a:pt x="166" y="105"/>
                    <a:pt x="205" y="114"/>
                  </a:cubicBezTo>
                  <a:cubicBezTo>
                    <a:pt x="205" y="114"/>
                    <a:pt x="205" y="114"/>
                    <a:pt x="205" y="114"/>
                  </a:cubicBezTo>
                  <a:cubicBezTo>
                    <a:pt x="208" y="115"/>
                    <a:pt x="211" y="115"/>
                    <a:pt x="214" y="115"/>
                  </a:cubicBezTo>
                  <a:cubicBezTo>
                    <a:pt x="214" y="115"/>
                    <a:pt x="214" y="115"/>
                    <a:pt x="214" y="115"/>
                  </a:cubicBezTo>
                  <a:cubicBezTo>
                    <a:pt x="239" y="116"/>
                    <a:pt x="244" y="83"/>
                    <a:pt x="255" y="71"/>
                  </a:cubicBezTo>
                  <a:cubicBezTo>
                    <a:pt x="255" y="71"/>
                    <a:pt x="255" y="71"/>
                    <a:pt x="255" y="71"/>
                  </a:cubicBezTo>
                  <a:cubicBezTo>
                    <a:pt x="257" y="71"/>
                    <a:pt x="260" y="59"/>
                    <a:pt x="261" y="47"/>
                  </a:cubicBezTo>
                  <a:cubicBezTo>
                    <a:pt x="261" y="47"/>
                    <a:pt x="261" y="47"/>
                    <a:pt x="261" y="47"/>
                  </a:cubicBezTo>
                  <a:cubicBezTo>
                    <a:pt x="262" y="35"/>
                    <a:pt x="262" y="21"/>
                    <a:pt x="262" y="12"/>
                  </a:cubicBezTo>
                  <a:cubicBezTo>
                    <a:pt x="262" y="12"/>
                    <a:pt x="262" y="12"/>
                    <a:pt x="262" y="12"/>
                  </a:cubicBezTo>
                  <a:cubicBezTo>
                    <a:pt x="262" y="8"/>
                    <a:pt x="262" y="5"/>
                    <a:pt x="262" y="5"/>
                  </a:cubicBezTo>
                  <a:cubicBezTo>
                    <a:pt x="262" y="5"/>
                    <a:pt x="262" y="5"/>
                    <a:pt x="262" y="5"/>
                  </a:cubicBezTo>
                  <a:cubicBezTo>
                    <a:pt x="262" y="2"/>
                    <a:pt x="264" y="0"/>
                    <a:pt x="267" y="0"/>
                  </a:cubicBezTo>
                  <a:cubicBezTo>
                    <a:pt x="267" y="0"/>
                    <a:pt x="267" y="0"/>
                    <a:pt x="267" y="0"/>
                  </a:cubicBezTo>
                  <a:cubicBezTo>
                    <a:pt x="269" y="0"/>
                    <a:pt x="271" y="2"/>
                    <a:pt x="271" y="4"/>
                  </a:cubicBezTo>
                  <a:cubicBezTo>
                    <a:pt x="271" y="4"/>
                    <a:pt x="271" y="4"/>
                    <a:pt x="271" y="4"/>
                  </a:cubicBezTo>
                  <a:cubicBezTo>
                    <a:pt x="271" y="4"/>
                    <a:pt x="271" y="7"/>
                    <a:pt x="271" y="12"/>
                  </a:cubicBezTo>
                  <a:cubicBezTo>
                    <a:pt x="271" y="12"/>
                    <a:pt x="271" y="12"/>
                    <a:pt x="271" y="12"/>
                  </a:cubicBezTo>
                  <a:cubicBezTo>
                    <a:pt x="271" y="21"/>
                    <a:pt x="271" y="35"/>
                    <a:pt x="270" y="48"/>
                  </a:cubicBezTo>
                  <a:cubicBezTo>
                    <a:pt x="270" y="48"/>
                    <a:pt x="270" y="48"/>
                    <a:pt x="270" y="48"/>
                  </a:cubicBezTo>
                  <a:cubicBezTo>
                    <a:pt x="268" y="61"/>
                    <a:pt x="267" y="72"/>
                    <a:pt x="261" y="78"/>
                  </a:cubicBezTo>
                  <a:cubicBezTo>
                    <a:pt x="261" y="78"/>
                    <a:pt x="261" y="78"/>
                    <a:pt x="261" y="78"/>
                  </a:cubicBezTo>
                  <a:cubicBezTo>
                    <a:pt x="254" y="82"/>
                    <a:pt x="247" y="123"/>
                    <a:pt x="214" y="124"/>
                  </a:cubicBezTo>
                  <a:cubicBezTo>
                    <a:pt x="214" y="124"/>
                    <a:pt x="214" y="124"/>
                    <a:pt x="214" y="124"/>
                  </a:cubicBezTo>
                  <a:cubicBezTo>
                    <a:pt x="210" y="124"/>
                    <a:pt x="207" y="124"/>
                    <a:pt x="203" y="1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16"/>
            <p:cNvSpPr>
              <a:spLocks noEditPoints="1"/>
            </p:cNvSpPr>
            <p:nvPr/>
          </p:nvSpPr>
          <p:spPr bwMode="auto">
            <a:xfrm>
              <a:off x="1145" y="2196"/>
              <a:ext cx="470" cy="784"/>
            </a:xfrm>
            <a:custGeom>
              <a:avLst/>
              <a:gdLst>
                <a:gd name="T0" fmla="*/ 0 w 178"/>
                <a:gd name="T1" fmla="*/ 149 h 297"/>
                <a:gd name="T2" fmla="*/ 89 w 178"/>
                <a:gd name="T3" fmla="*/ 0 h 297"/>
                <a:gd name="T4" fmla="*/ 89 w 178"/>
                <a:gd name="T5" fmla="*/ 0 h 297"/>
                <a:gd name="T6" fmla="*/ 178 w 178"/>
                <a:gd name="T7" fmla="*/ 149 h 297"/>
                <a:gd name="T8" fmla="*/ 178 w 178"/>
                <a:gd name="T9" fmla="*/ 149 h 297"/>
                <a:gd name="T10" fmla="*/ 89 w 178"/>
                <a:gd name="T11" fmla="*/ 297 h 297"/>
                <a:gd name="T12" fmla="*/ 89 w 178"/>
                <a:gd name="T13" fmla="*/ 297 h 297"/>
                <a:gd name="T14" fmla="*/ 0 w 178"/>
                <a:gd name="T15" fmla="*/ 149 h 297"/>
                <a:gd name="T16" fmla="*/ 33 w 178"/>
                <a:gd name="T17" fmla="*/ 49 h 297"/>
                <a:gd name="T18" fmla="*/ 9 w 178"/>
                <a:gd name="T19" fmla="*/ 149 h 297"/>
                <a:gd name="T20" fmla="*/ 9 w 178"/>
                <a:gd name="T21" fmla="*/ 149 h 297"/>
                <a:gd name="T22" fmla="*/ 33 w 178"/>
                <a:gd name="T23" fmla="*/ 249 h 297"/>
                <a:gd name="T24" fmla="*/ 33 w 178"/>
                <a:gd name="T25" fmla="*/ 249 h 297"/>
                <a:gd name="T26" fmla="*/ 89 w 178"/>
                <a:gd name="T27" fmla="*/ 289 h 297"/>
                <a:gd name="T28" fmla="*/ 89 w 178"/>
                <a:gd name="T29" fmla="*/ 289 h 297"/>
                <a:gd name="T30" fmla="*/ 145 w 178"/>
                <a:gd name="T31" fmla="*/ 249 h 297"/>
                <a:gd name="T32" fmla="*/ 145 w 178"/>
                <a:gd name="T33" fmla="*/ 249 h 297"/>
                <a:gd name="T34" fmla="*/ 170 w 178"/>
                <a:gd name="T35" fmla="*/ 149 h 297"/>
                <a:gd name="T36" fmla="*/ 170 w 178"/>
                <a:gd name="T37" fmla="*/ 149 h 297"/>
                <a:gd name="T38" fmla="*/ 145 w 178"/>
                <a:gd name="T39" fmla="*/ 49 h 297"/>
                <a:gd name="T40" fmla="*/ 145 w 178"/>
                <a:gd name="T41" fmla="*/ 49 h 297"/>
                <a:gd name="T42" fmla="*/ 89 w 178"/>
                <a:gd name="T43" fmla="*/ 9 h 297"/>
                <a:gd name="T44" fmla="*/ 89 w 178"/>
                <a:gd name="T45" fmla="*/ 9 h 297"/>
                <a:gd name="T46" fmla="*/ 89 w 178"/>
                <a:gd name="T47" fmla="*/ 9 h 297"/>
                <a:gd name="T48" fmla="*/ 89 w 178"/>
                <a:gd name="T49" fmla="*/ 9 h 297"/>
                <a:gd name="T50" fmla="*/ 33 w 178"/>
                <a:gd name="T51" fmla="*/ 49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78" h="297">
                  <a:moveTo>
                    <a:pt x="0" y="149"/>
                  </a:moveTo>
                  <a:cubicBezTo>
                    <a:pt x="0" y="68"/>
                    <a:pt x="38" y="1"/>
                    <a:pt x="89" y="0"/>
                  </a:cubicBezTo>
                  <a:cubicBezTo>
                    <a:pt x="89" y="0"/>
                    <a:pt x="89" y="0"/>
                    <a:pt x="89" y="0"/>
                  </a:cubicBezTo>
                  <a:cubicBezTo>
                    <a:pt x="141" y="1"/>
                    <a:pt x="178" y="68"/>
                    <a:pt x="178" y="149"/>
                  </a:cubicBezTo>
                  <a:cubicBezTo>
                    <a:pt x="178" y="149"/>
                    <a:pt x="178" y="149"/>
                    <a:pt x="178" y="149"/>
                  </a:cubicBezTo>
                  <a:cubicBezTo>
                    <a:pt x="178" y="229"/>
                    <a:pt x="141" y="297"/>
                    <a:pt x="89" y="297"/>
                  </a:cubicBezTo>
                  <a:cubicBezTo>
                    <a:pt x="89" y="297"/>
                    <a:pt x="89" y="297"/>
                    <a:pt x="89" y="297"/>
                  </a:cubicBezTo>
                  <a:cubicBezTo>
                    <a:pt x="38" y="297"/>
                    <a:pt x="0" y="229"/>
                    <a:pt x="0" y="149"/>
                  </a:cubicBezTo>
                  <a:close/>
                  <a:moveTo>
                    <a:pt x="33" y="49"/>
                  </a:moveTo>
                  <a:cubicBezTo>
                    <a:pt x="18" y="74"/>
                    <a:pt x="9" y="109"/>
                    <a:pt x="9" y="149"/>
                  </a:cubicBezTo>
                  <a:cubicBezTo>
                    <a:pt x="9" y="149"/>
                    <a:pt x="9" y="149"/>
                    <a:pt x="9" y="149"/>
                  </a:cubicBezTo>
                  <a:cubicBezTo>
                    <a:pt x="9" y="188"/>
                    <a:pt x="18" y="223"/>
                    <a:pt x="33" y="249"/>
                  </a:cubicBezTo>
                  <a:cubicBezTo>
                    <a:pt x="33" y="249"/>
                    <a:pt x="33" y="249"/>
                    <a:pt x="33" y="249"/>
                  </a:cubicBezTo>
                  <a:cubicBezTo>
                    <a:pt x="48" y="274"/>
                    <a:pt x="68" y="289"/>
                    <a:pt x="89" y="289"/>
                  </a:cubicBezTo>
                  <a:cubicBezTo>
                    <a:pt x="89" y="289"/>
                    <a:pt x="89" y="289"/>
                    <a:pt x="89" y="289"/>
                  </a:cubicBezTo>
                  <a:cubicBezTo>
                    <a:pt x="111" y="289"/>
                    <a:pt x="131" y="274"/>
                    <a:pt x="145" y="249"/>
                  </a:cubicBezTo>
                  <a:cubicBezTo>
                    <a:pt x="145" y="249"/>
                    <a:pt x="145" y="249"/>
                    <a:pt x="145" y="249"/>
                  </a:cubicBezTo>
                  <a:cubicBezTo>
                    <a:pt x="160" y="223"/>
                    <a:pt x="170" y="188"/>
                    <a:pt x="170" y="149"/>
                  </a:cubicBezTo>
                  <a:cubicBezTo>
                    <a:pt x="170" y="149"/>
                    <a:pt x="170" y="149"/>
                    <a:pt x="170" y="149"/>
                  </a:cubicBezTo>
                  <a:cubicBezTo>
                    <a:pt x="170" y="109"/>
                    <a:pt x="160" y="74"/>
                    <a:pt x="145" y="49"/>
                  </a:cubicBezTo>
                  <a:cubicBezTo>
                    <a:pt x="145" y="49"/>
                    <a:pt x="145" y="49"/>
                    <a:pt x="145" y="49"/>
                  </a:cubicBezTo>
                  <a:cubicBezTo>
                    <a:pt x="131" y="23"/>
                    <a:pt x="111" y="9"/>
                    <a:pt x="89" y="9"/>
                  </a:cubicBezTo>
                  <a:cubicBezTo>
                    <a:pt x="89" y="9"/>
                    <a:pt x="89" y="9"/>
                    <a:pt x="89" y="9"/>
                  </a:cubicBezTo>
                  <a:cubicBezTo>
                    <a:pt x="89" y="9"/>
                    <a:pt x="89" y="9"/>
                    <a:pt x="89" y="9"/>
                  </a:cubicBezTo>
                  <a:cubicBezTo>
                    <a:pt x="89" y="9"/>
                    <a:pt x="89" y="9"/>
                    <a:pt x="89" y="9"/>
                  </a:cubicBezTo>
                  <a:cubicBezTo>
                    <a:pt x="68" y="9"/>
                    <a:pt x="48" y="23"/>
                    <a:pt x="33"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17"/>
            <p:cNvSpPr/>
            <p:nvPr/>
          </p:nvSpPr>
          <p:spPr bwMode="auto">
            <a:xfrm>
              <a:off x="1245" y="2946"/>
              <a:ext cx="111" cy="679"/>
            </a:xfrm>
            <a:custGeom>
              <a:avLst/>
              <a:gdLst>
                <a:gd name="T0" fmla="*/ 4 w 42"/>
                <a:gd name="T1" fmla="*/ 257 h 257"/>
                <a:gd name="T2" fmla="*/ 0 w 42"/>
                <a:gd name="T3" fmla="*/ 253 h 257"/>
                <a:gd name="T4" fmla="*/ 0 w 42"/>
                <a:gd name="T5" fmla="*/ 253 h 257"/>
                <a:gd name="T6" fmla="*/ 4 w 42"/>
                <a:gd name="T7" fmla="*/ 248 h 257"/>
                <a:gd name="T8" fmla="*/ 4 w 42"/>
                <a:gd name="T9" fmla="*/ 248 h 257"/>
                <a:gd name="T10" fmla="*/ 33 w 42"/>
                <a:gd name="T11" fmla="*/ 248 h 257"/>
                <a:gd name="T12" fmla="*/ 26 w 42"/>
                <a:gd name="T13" fmla="*/ 5 h 257"/>
                <a:gd name="T14" fmla="*/ 26 w 42"/>
                <a:gd name="T15" fmla="*/ 5 h 257"/>
                <a:gd name="T16" fmla="*/ 30 w 42"/>
                <a:gd name="T17" fmla="*/ 0 h 257"/>
                <a:gd name="T18" fmla="*/ 30 w 42"/>
                <a:gd name="T19" fmla="*/ 0 h 257"/>
                <a:gd name="T20" fmla="*/ 34 w 42"/>
                <a:gd name="T21" fmla="*/ 4 h 257"/>
                <a:gd name="T22" fmla="*/ 34 w 42"/>
                <a:gd name="T23" fmla="*/ 4 h 257"/>
                <a:gd name="T24" fmla="*/ 42 w 42"/>
                <a:gd name="T25" fmla="*/ 257 h 257"/>
                <a:gd name="T26" fmla="*/ 4 w 42"/>
                <a:gd name="T27" fmla="*/ 257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257">
                  <a:moveTo>
                    <a:pt x="4" y="257"/>
                  </a:moveTo>
                  <a:cubicBezTo>
                    <a:pt x="2" y="257"/>
                    <a:pt x="0" y="255"/>
                    <a:pt x="0" y="253"/>
                  </a:cubicBezTo>
                  <a:cubicBezTo>
                    <a:pt x="0" y="253"/>
                    <a:pt x="0" y="253"/>
                    <a:pt x="0" y="253"/>
                  </a:cubicBezTo>
                  <a:cubicBezTo>
                    <a:pt x="0" y="250"/>
                    <a:pt x="2" y="248"/>
                    <a:pt x="4" y="248"/>
                  </a:cubicBezTo>
                  <a:cubicBezTo>
                    <a:pt x="4" y="248"/>
                    <a:pt x="4" y="248"/>
                    <a:pt x="4" y="248"/>
                  </a:cubicBezTo>
                  <a:cubicBezTo>
                    <a:pt x="33" y="248"/>
                    <a:pt x="33" y="248"/>
                    <a:pt x="33" y="248"/>
                  </a:cubicBezTo>
                  <a:cubicBezTo>
                    <a:pt x="26" y="5"/>
                    <a:pt x="26" y="5"/>
                    <a:pt x="26" y="5"/>
                  </a:cubicBezTo>
                  <a:cubicBezTo>
                    <a:pt x="26" y="5"/>
                    <a:pt x="26" y="5"/>
                    <a:pt x="26" y="5"/>
                  </a:cubicBezTo>
                  <a:cubicBezTo>
                    <a:pt x="26" y="2"/>
                    <a:pt x="28" y="0"/>
                    <a:pt x="30" y="0"/>
                  </a:cubicBezTo>
                  <a:cubicBezTo>
                    <a:pt x="30" y="0"/>
                    <a:pt x="30" y="0"/>
                    <a:pt x="30" y="0"/>
                  </a:cubicBezTo>
                  <a:cubicBezTo>
                    <a:pt x="32" y="0"/>
                    <a:pt x="34" y="2"/>
                    <a:pt x="34" y="4"/>
                  </a:cubicBezTo>
                  <a:cubicBezTo>
                    <a:pt x="34" y="4"/>
                    <a:pt x="34" y="4"/>
                    <a:pt x="34" y="4"/>
                  </a:cubicBezTo>
                  <a:cubicBezTo>
                    <a:pt x="42" y="257"/>
                    <a:pt x="42" y="257"/>
                    <a:pt x="42" y="257"/>
                  </a:cubicBezTo>
                  <a:cubicBezTo>
                    <a:pt x="4" y="257"/>
                    <a:pt x="4" y="257"/>
                    <a:pt x="4" y="2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18"/>
            <p:cNvSpPr/>
            <p:nvPr/>
          </p:nvSpPr>
          <p:spPr bwMode="auto">
            <a:xfrm>
              <a:off x="1438" y="2941"/>
              <a:ext cx="127" cy="684"/>
            </a:xfrm>
            <a:custGeom>
              <a:avLst/>
              <a:gdLst>
                <a:gd name="T0" fmla="*/ 7 w 48"/>
                <a:gd name="T1" fmla="*/ 259 h 259"/>
                <a:gd name="T2" fmla="*/ 0 w 48"/>
                <a:gd name="T3" fmla="*/ 4 h 259"/>
                <a:gd name="T4" fmla="*/ 0 w 48"/>
                <a:gd name="T5" fmla="*/ 4 h 259"/>
                <a:gd name="T6" fmla="*/ 4 w 48"/>
                <a:gd name="T7" fmla="*/ 0 h 259"/>
                <a:gd name="T8" fmla="*/ 4 w 48"/>
                <a:gd name="T9" fmla="*/ 0 h 259"/>
                <a:gd name="T10" fmla="*/ 9 w 48"/>
                <a:gd name="T11" fmla="*/ 4 h 259"/>
                <a:gd name="T12" fmla="*/ 9 w 48"/>
                <a:gd name="T13" fmla="*/ 4 h 259"/>
                <a:gd name="T14" fmla="*/ 16 w 48"/>
                <a:gd name="T15" fmla="*/ 250 h 259"/>
                <a:gd name="T16" fmla="*/ 43 w 48"/>
                <a:gd name="T17" fmla="*/ 250 h 259"/>
                <a:gd name="T18" fmla="*/ 48 w 48"/>
                <a:gd name="T19" fmla="*/ 255 h 259"/>
                <a:gd name="T20" fmla="*/ 48 w 48"/>
                <a:gd name="T21" fmla="*/ 255 h 259"/>
                <a:gd name="T22" fmla="*/ 43 w 48"/>
                <a:gd name="T23" fmla="*/ 259 h 259"/>
                <a:gd name="T24" fmla="*/ 43 w 48"/>
                <a:gd name="T25" fmla="*/ 259 h 259"/>
                <a:gd name="T26" fmla="*/ 7 w 48"/>
                <a:gd name="T27" fmla="*/ 25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259">
                  <a:moveTo>
                    <a:pt x="7" y="259"/>
                  </a:moveTo>
                  <a:cubicBezTo>
                    <a:pt x="0" y="4"/>
                    <a:pt x="0" y="4"/>
                    <a:pt x="0" y="4"/>
                  </a:cubicBezTo>
                  <a:cubicBezTo>
                    <a:pt x="0" y="4"/>
                    <a:pt x="0" y="4"/>
                    <a:pt x="0" y="4"/>
                  </a:cubicBezTo>
                  <a:cubicBezTo>
                    <a:pt x="0" y="2"/>
                    <a:pt x="2" y="0"/>
                    <a:pt x="4" y="0"/>
                  </a:cubicBezTo>
                  <a:cubicBezTo>
                    <a:pt x="4" y="0"/>
                    <a:pt x="4" y="0"/>
                    <a:pt x="4" y="0"/>
                  </a:cubicBezTo>
                  <a:cubicBezTo>
                    <a:pt x="6" y="0"/>
                    <a:pt x="8" y="2"/>
                    <a:pt x="9" y="4"/>
                  </a:cubicBezTo>
                  <a:cubicBezTo>
                    <a:pt x="9" y="4"/>
                    <a:pt x="9" y="4"/>
                    <a:pt x="9" y="4"/>
                  </a:cubicBezTo>
                  <a:cubicBezTo>
                    <a:pt x="16" y="250"/>
                    <a:pt x="16" y="250"/>
                    <a:pt x="16" y="250"/>
                  </a:cubicBezTo>
                  <a:cubicBezTo>
                    <a:pt x="43" y="250"/>
                    <a:pt x="43" y="250"/>
                    <a:pt x="43" y="250"/>
                  </a:cubicBezTo>
                  <a:cubicBezTo>
                    <a:pt x="46" y="250"/>
                    <a:pt x="48" y="252"/>
                    <a:pt x="48" y="255"/>
                  </a:cubicBezTo>
                  <a:cubicBezTo>
                    <a:pt x="48" y="255"/>
                    <a:pt x="48" y="255"/>
                    <a:pt x="48" y="255"/>
                  </a:cubicBezTo>
                  <a:cubicBezTo>
                    <a:pt x="48" y="257"/>
                    <a:pt x="46" y="259"/>
                    <a:pt x="43" y="259"/>
                  </a:cubicBezTo>
                  <a:cubicBezTo>
                    <a:pt x="43" y="259"/>
                    <a:pt x="43" y="259"/>
                    <a:pt x="43" y="259"/>
                  </a:cubicBezTo>
                  <a:cubicBezTo>
                    <a:pt x="7" y="259"/>
                    <a:pt x="7" y="259"/>
                    <a:pt x="7" y="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19"/>
            <p:cNvSpPr/>
            <p:nvPr/>
          </p:nvSpPr>
          <p:spPr bwMode="auto">
            <a:xfrm>
              <a:off x="1961" y="1929"/>
              <a:ext cx="304" cy="98"/>
            </a:xfrm>
            <a:custGeom>
              <a:avLst/>
              <a:gdLst>
                <a:gd name="T0" fmla="*/ 0 w 115"/>
                <a:gd name="T1" fmla="*/ 37 h 37"/>
                <a:gd name="T2" fmla="*/ 0 w 115"/>
                <a:gd name="T3" fmla="*/ 0 h 37"/>
                <a:gd name="T4" fmla="*/ 111 w 115"/>
                <a:gd name="T5" fmla="*/ 0 h 37"/>
                <a:gd name="T6" fmla="*/ 115 w 115"/>
                <a:gd name="T7" fmla="*/ 4 h 37"/>
                <a:gd name="T8" fmla="*/ 115 w 115"/>
                <a:gd name="T9" fmla="*/ 4 h 37"/>
                <a:gd name="T10" fmla="*/ 111 w 115"/>
                <a:gd name="T11" fmla="*/ 8 h 37"/>
                <a:gd name="T12" fmla="*/ 111 w 115"/>
                <a:gd name="T13" fmla="*/ 8 h 37"/>
                <a:gd name="T14" fmla="*/ 9 w 115"/>
                <a:gd name="T15" fmla="*/ 8 h 37"/>
                <a:gd name="T16" fmla="*/ 9 w 115"/>
                <a:gd name="T17" fmla="*/ 28 h 37"/>
                <a:gd name="T18" fmla="*/ 111 w 115"/>
                <a:gd name="T19" fmla="*/ 28 h 37"/>
                <a:gd name="T20" fmla="*/ 115 w 115"/>
                <a:gd name="T21" fmla="*/ 32 h 37"/>
                <a:gd name="T22" fmla="*/ 115 w 115"/>
                <a:gd name="T23" fmla="*/ 32 h 37"/>
                <a:gd name="T24" fmla="*/ 111 w 115"/>
                <a:gd name="T25" fmla="*/ 37 h 37"/>
                <a:gd name="T26" fmla="*/ 111 w 115"/>
                <a:gd name="T27" fmla="*/ 37 h 37"/>
                <a:gd name="T28" fmla="*/ 0 w 115"/>
                <a:gd name="T2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5" h="37">
                  <a:moveTo>
                    <a:pt x="0" y="37"/>
                  </a:moveTo>
                  <a:cubicBezTo>
                    <a:pt x="0" y="0"/>
                    <a:pt x="0" y="0"/>
                    <a:pt x="0" y="0"/>
                  </a:cubicBezTo>
                  <a:cubicBezTo>
                    <a:pt x="111" y="0"/>
                    <a:pt x="111" y="0"/>
                    <a:pt x="111" y="0"/>
                  </a:cubicBezTo>
                  <a:cubicBezTo>
                    <a:pt x="113" y="0"/>
                    <a:pt x="115" y="2"/>
                    <a:pt x="115" y="4"/>
                  </a:cubicBezTo>
                  <a:cubicBezTo>
                    <a:pt x="115" y="4"/>
                    <a:pt x="115" y="4"/>
                    <a:pt x="115" y="4"/>
                  </a:cubicBezTo>
                  <a:cubicBezTo>
                    <a:pt x="115" y="6"/>
                    <a:pt x="113" y="8"/>
                    <a:pt x="111" y="8"/>
                  </a:cubicBezTo>
                  <a:cubicBezTo>
                    <a:pt x="111" y="8"/>
                    <a:pt x="111" y="8"/>
                    <a:pt x="111" y="8"/>
                  </a:cubicBezTo>
                  <a:cubicBezTo>
                    <a:pt x="9" y="8"/>
                    <a:pt x="9" y="8"/>
                    <a:pt x="9" y="8"/>
                  </a:cubicBezTo>
                  <a:cubicBezTo>
                    <a:pt x="9" y="28"/>
                    <a:pt x="9" y="28"/>
                    <a:pt x="9" y="28"/>
                  </a:cubicBezTo>
                  <a:cubicBezTo>
                    <a:pt x="111" y="28"/>
                    <a:pt x="111" y="28"/>
                    <a:pt x="111" y="28"/>
                  </a:cubicBezTo>
                  <a:cubicBezTo>
                    <a:pt x="113" y="28"/>
                    <a:pt x="115" y="30"/>
                    <a:pt x="115" y="32"/>
                  </a:cubicBezTo>
                  <a:cubicBezTo>
                    <a:pt x="115" y="32"/>
                    <a:pt x="115" y="32"/>
                    <a:pt x="115" y="32"/>
                  </a:cubicBezTo>
                  <a:cubicBezTo>
                    <a:pt x="115" y="35"/>
                    <a:pt x="113" y="37"/>
                    <a:pt x="111" y="37"/>
                  </a:cubicBezTo>
                  <a:cubicBezTo>
                    <a:pt x="111" y="37"/>
                    <a:pt x="111" y="37"/>
                    <a:pt x="111" y="37"/>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20"/>
            <p:cNvSpPr/>
            <p:nvPr/>
          </p:nvSpPr>
          <p:spPr bwMode="auto">
            <a:xfrm>
              <a:off x="2180" y="1868"/>
              <a:ext cx="85" cy="267"/>
            </a:xfrm>
            <a:custGeom>
              <a:avLst/>
              <a:gdLst>
                <a:gd name="T0" fmla="*/ 0 w 32"/>
                <a:gd name="T1" fmla="*/ 44 h 101"/>
                <a:gd name="T2" fmla="*/ 5 w 32"/>
                <a:gd name="T3" fmla="*/ 40 h 101"/>
                <a:gd name="T4" fmla="*/ 5 w 32"/>
                <a:gd name="T5" fmla="*/ 40 h 101"/>
                <a:gd name="T6" fmla="*/ 9 w 32"/>
                <a:gd name="T7" fmla="*/ 44 h 101"/>
                <a:gd name="T8" fmla="*/ 9 w 32"/>
                <a:gd name="T9" fmla="*/ 44 h 101"/>
                <a:gd name="T10" fmla="*/ 9 w 32"/>
                <a:gd name="T11" fmla="*/ 77 h 101"/>
                <a:gd name="T12" fmla="*/ 24 w 32"/>
                <a:gd name="T13" fmla="*/ 60 h 101"/>
                <a:gd name="T14" fmla="*/ 24 w 32"/>
                <a:gd name="T15" fmla="*/ 4 h 101"/>
                <a:gd name="T16" fmla="*/ 28 w 32"/>
                <a:gd name="T17" fmla="*/ 0 h 101"/>
                <a:gd name="T18" fmla="*/ 28 w 32"/>
                <a:gd name="T19" fmla="*/ 0 h 101"/>
                <a:gd name="T20" fmla="*/ 32 w 32"/>
                <a:gd name="T21" fmla="*/ 4 h 101"/>
                <a:gd name="T22" fmla="*/ 32 w 32"/>
                <a:gd name="T23" fmla="*/ 4 h 101"/>
                <a:gd name="T24" fmla="*/ 32 w 32"/>
                <a:gd name="T25" fmla="*/ 63 h 101"/>
                <a:gd name="T26" fmla="*/ 0 w 32"/>
                <a:gd name="T27" fmla="*/ 101 h 101"/>
                <a:gd name="T28" fmla="*/ 0 w 32"/>
                <a:gd name="T29" fmla="*/ 4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101">
                  <a:moveTo>
                    <a:pt x="0" y="44"/>
                  </a:moveTo>
                  <a:cubicBezTo>
                    <a:pt x="0" y="42"/>
                    <a:pt x="2" y="40"/>
                    <a:pt x="5" y="40"/>
                  </a:cubicBezTo>
                  <a:cubicBezTo>
                    <a:pt x="5" y="40"/>
                    <a:pt x="5" y="40"/>
                    <a:pt x="5" y="40"/>
                  </a:cubicBezTo>
                  <a:cubicBezTo>
                    <a:pt x="7" y="40"/>
                    <a:pt x="9" y="42"/>
                    <a:pt x="9" y="44"/>
                  </a:cubicBezTo>
                  <a:cubicBezTo>
                    <a:pt x="9" y="44"/>
                    <a:pt x="9" y="44"/>
                    <a:pt x="9" y="44"/>
                  </a:cubicBezTo>
                  <a:cubicBezTo>
                    <a:pt x="9" y="77"/>
                    <a:pt x="9" y="77"/>
                    <a:pt x="9" y="77"/>
                  </a:cubicBezTo>
                  <a:cubicBezTo>
                    <a:pt x="24" y="60"/>
                    <a:pt x="24" y="60"/>
                    <a:pt x="24" y="60"/>
                  </a:cubicBezTo>
                  <a:cubicBezTo>
                    <a:pt x="24" y="4"/>
                    <a:pt x="24" y="4"/>
                    <a:pt x="24" y="4"/>
                  </a:cubicBezTo>
                  <a:cubicBezTo>
                    <a:pt x="24" y="2"/>
                    <a:pt x="26" y="0"/>
                    <a:pt x="28" y="0"/>
                  </a:cubicBezTo>
                  <a:cubicBezTo>
                    <a:pt x="28" y="0"/>
                    <a:pt x="28" y="0"/>
                    <a:pt x="28" y="0"/>
                  </a:cubicBezTo>
                  <a:cubicBezTo>
                    <a:pt x="30" y="0"/>
                    <a:pt x="32" y="2"/>
                    <a:pt x="32" y="4"/>
                  </a:cubicBezTo>
                  <a:cubicBezTo>
                    <a:pt x="32" y="4"/>
                    <a:pt x="32" y="4"/>
                    <a:pt x="32" y="4"/>
                  </a:cubicBezTo>
                  <a:cubicBezTo>
                    <a:pt x="32" y="63"/>
                    <a:pt x="32" y="63"/>
                    <a:pt x="32" y="63"/>
                  </a:cubicBezTo>
                  <a:cubicBezTo>
                    <a:pt x="0" y="101"/>
                    <a:pt x="0" y="101"/>
                    <a:pt x="0" y="101"/>
                  </a:cubicBezTo>
                  <a:cubicBezTo>
                    <a:pt x="0" y="44"/>
                    <a:pt x="0" y="44"/>
                    <a:pt x="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21"/>
            <p:cNvSpPr/>
            <p:nvPr/>
          </p:nvSpPr>
          <p:spPr bwMode="auto">
            <a:xfrm>
              <a:off x="2244" y="2003"/>
              <a:ext cx="378" cy="24"/>
            </a:xfrm>
            <a:custGeom>
              <a:avLst/>
              <a:gdLst>
                <a:gd name="T0" fmla="*/ 4 w 143"/>
                <a:gd name="T1" fmla="*/ 9 h 9"/>
                <a:gd name="T2" fmla="*/ 0 w 143"/>
                <a:gd name="T3" fmla="*/ 4 h 9"/>
                <a:gd name="T4" fmla="*/ 0 w 143"/>
                <a:gd name="T5" fmla="*/ 4 h 9"/>
                <a:gd name="T6" fmla="*/ 4 w 143"/>
                <a:gd name="T7" fmla="*/ 0 h 9"/>
                <a:gd name="T8" fmla="*/ 4 w 143"/>
                <a:gd name="T9" fmla="*/ 0 h 9"/>
                <a:gd name="T10" fmla="*/ 138 w 143"/>
                <a:gd name="T11" fmla="*/ 0 h 9"/>
                <a:gd name="T12" fmla="*/ 143 w 143"/>
                <a:gd name="T13" fmla="*/ 4 h 9"/>
                <a:gd name="T14" fmla="*/ 143 w 143"/>
                <a:gd name="T15" fmla="*/ 4 h 9"/>
                <a:gd name="T16" fmla="*/ 138 w 143"/>
                <a:gd name="T17" fmla="*/ 9 h 9"/>
                <a:gd name="T18" fmla="*/ 138 w 143"/>
                <a:gd name="T19" fmla="*/ 9 h 9"/>
                <a:gd name="T20" fmla="*/ 4 w 143"/>
                <a:gd name="T21"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3" h="9">
                  <a:moveTo>
                    <a:pt x="4" y="9"/>
                  </a:moveTo>
                  <a:cubicBezTo>
                    <a:pt x="2" y="9"/>
                    <a:pt x="0" y="7"/>
                    <a:pt x="0" y="4"/>
                  </a:cubicBezTo>
                  <a:cubicBezTo>
                    <a:pt x="0" y="4"/>
                    <a:pt x="0" y="4"/>
                    <a:pt x="0" y="4"/>
                  </a:cubicBezTo>
                  <a:cubicBezTo>
                    <a:pt x="0" y="2"/>
                    <a:pt x="2" y="0"/>
                    <a:pt x="4" y="0"/>
                  </a:cubicBezTo>
                  <a:cubicBezTo>
                    <a:pt x="4" y="0"/>
                    <a:pt x="4" y="0"/>
                    <a:pt x="4" y="0"/>
                  </a:cubicBezTo>
                  <a:cubicBezTo>
                    <a:pt x="138" y="0"/>
                    <a:pt x="138" y="0"/>
                    <a:pt x="138" y="0"/>
                  </a:cubicBezTo>
                  <a:cubicBezTo>
                    <a:pt x="141" y="0"/>
                    <a:pt x="143" y="2"/>
                    <a:pt x="143" y="4"/>
                  </a:cubicBezTo>
                  <a:cubicBezTo>
                    <a:pt x="143" y="4"/>
                    <a:pt x="143" y="4"/>
                    <a:pt x="143" y="4"/>
                  </a:cubicBezTo>
                  <a:cubicBezTo>
                    <a:pt x="143" y="7"/>
                    <a:pt x="141" y="9"/>
                    <a:pt x="138" y="9"/>
                  </a:cubicBezTo>
                  <a:cubicBezTo>
                    <a:pt x="138" y="9"/>
                    <a:pt x="138" y="9"/>
                    <a:pt x="138" y="9"/>
                  </a:cubicBezTo>
                  <a:cubicBezTo>
                    <a:pt x="4" y="9"/>
                    <a:pt x="4" y="9"/>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22"/>
            <p:cNvSpPr>
              <a:spLocks noEditPoints="1"/>
            </p:cNvSpPr>
            <p:nvPr/>
          </p:nvSpPr>
          <p:spPr bwMode="auto">
            <a:xfrm>
              <a:off x="2244" y="1810"/>
              <a:ext cx="885" cy="304"/>
            </a:xfrm>
            <a:custGeom>
              <a:avLst/>
              <a:gdLst>
                <a:gd name="T0" fmla="*/ 128 w 335"/>
                <a:gd name="T1" fmla="*/ 31 h 115"/>
                <a:gd name="T2" fmla="*/ 4 w 335"/>
                <a:gd name="T3" fmla="*/ 25 h 115"/>
                <a:gd name="T4" fmla="*/ 0 w 335"/>
                <a:gd name="T5" fmla="*/ 20 h 115"/>
                <a:gd name="T6" fmla="*/ 0 w 335"/>
                <a:gd name="T7" fmla="*/ 20 h 115"/>
                <a:gd name="T8" fmla="*/ 4 w 335"/>
                <a:gd name="T9" fmla="*/ 16 h 115"/>
                <a:gd name="T10" fmla="*/ 4 w 335"/>
                <a:gd name="T11" fmla="*/ 16 h 115"/>
                <a:gd name="T12" fmla="*/ 129 w 335"/>
                <a:gd name="T13" fmla="*/ 22 h 115"/>
                <a:gd name="T14" fmla="*/ 135 w 335"/>
                <a:gd name="T15" fmla="*/ 0 h 115"/>
                <a:gd name="T16" fmla="*/ 335 w 335"/>
                <a:gd name="T17" fmla="*/ 0 h 115"/>
                <a:gd name="T18" fmla="*/ 335 w 335"/>
                <a:gd name="T19" fmla="*/ 105 h 115"/>
                <a:gd name="T20" fmla="*/ 134 w 335"/>
                <a:gd name="T21" fmla="*/ 115 h 115"/>
                <a:gd name="T22" fmla="*/ 128 w 335"/>
                <a:gd name="T23" fmla="*/ 31 h 115"/>
                <a:gd name="T24" fmla="*/ 142 w 335"/>
                <a:gd name="T25" fmla="*/ 106 h 115"/>
                <a:gd name="T26" fmla="*/ 326 w 335"/>
                <a:gd name="T27" fmla="*/ 97 h 115"/>
                <a:gd name="T28" fmla="*/ 326 w 335"/>
                <a:gd name="T29" fmla="*/ 9 h 115"/>
                <a:gd name="T30" fmla="*/ 142 w 335"/>
                <a:gd name="T31" fmla="*/ 9 h 115"/>
                <a:gd name="T32" fmla="*/ 137 w 335"/>
                <a:gd name="T33" fmla="*/ 27 h 115"/>
                <a:gd name="T34" fmla="*/ 142 w 335"/>
                <a:gd name="T35" fmla="*/ 10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5" h="115">
                  <a:moveTo>
                    <a:pt x="128" y="31"/>
                  </a:moveTo>
                  <a:cubicBezTo>
                    <a:pt x="4" y="25"/>
                    <a:pt x="4" y="25"/>
                    <a:pt x="4" y="25"/>
                  </a:cubicBezTo>
                  <a:cubicBezTo>
                    <a:pt x="1" y="25"/>
                    <a:pt x="0" y="23"/>
                    <a:pt x="0" y="20"/>
                  </a:cubicBezTo>
                  <a:cubicBezTo>
                    <a:pt x="0" y="20"/>
                    <a:pt x="0" y="20"/>
                    <a:pt x="0" y="20"/>
                  </a:cubicBezTo>
                  <a:cubicBezTo>
                    <a:pt x="0" y="18"/>
                    <a:pt x="2" y="16"/>
                    <a:pt x="4" y="16"/>
                  </a:cubicBezTo>
                  <a:cubicBezTo>
                    <a:pt x="4" y="16"/>
                    <a:pt x="4" y="16"/>
                    <a:pt x="4" y="16"/>
                  </a:cubicBezTo>
                  <a:cubicBezTo>
                    <a:pt x="129" y="22"/>
                    <a:pt x="129" y="22"/>
                    <a:pt x="129" y="22"/>
                  </a:cubicBezTo>
                  <a:cubicBezTo>
                    <a:pt x="135" y="0"/>
                    <a:pt x="135" y="0"/>
                    <a:pt x="135" y="0"/>
                  </a:cubicBezTo>
                  <a:cubicBezTo>
                    <a:pt x="335" y="0"/>
                    <a:pt x="335" y="0"/>
                    <a:pt x="335" y="0"/>
                  </a:cubicBezTo>
                  <a:cubicBezTo>
                    <a:pt x="335" y="105"/>
                    <a:pt x="335" y="105"/>
                    <a:pt x="335" y="105"/>
                  </a:cubicBezTo>
                  <a:cubicBezTo>
                    <a:pt x="134" y="115"/>
                    <a:pt x="134" y="115"/>
                    <a:pt x="134" y="115"/>
                  </a:cubicBezTo>
                  <a:cubicBezTo>
                    <a:pt x="128" y="31"/>
                    <a:pt x="128" y="31"/>
                    <a:pt x="128" y="31"/>
                  </a:cubicBezTo>
                  <a:close/>
                  <a:moveTo>
                    <a:pt x="142" y="106"/>
                  </a:moveTo>
                  <a:cubicBezTo>
                    <a:pt x="326" y="97"/>
                    <a:pt x="326" y="97"/>
                    <a:pt x="326" y="97"/>
                  </a:cubicBezTo>
                  <a:cubicBezTo>
                    <a:pt x="326" y="9"/>
                    <a:pt x="326" y="9"/>
                    <a:pt x="326" y="9"/>
                  </a:cubicBezTo>
                  <a:cubicBezTo>
                    <a:pt x="142" y="9"/>
                    <a:pt x="142" y="9"/>
                    <a:pt x="142" y="9"/>
                  </a:cubicBezTo>
                  <a:cubicBezTo>
                    <a:pt x="137" y="27"/>
                    <a:pt x="137" y="27"/>
                    <a:pt x="137" y="27"/>
                  </a:cubicBezTo>
                  <a:cubicBezTo>
                    <a:pt x="142" y="106"/>
                    <a:pt x="142" y="106"/>
                    <a:pt x="142"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23"/>
            <p:cNvSpPr/>
            <p:nvPr/>
          </p:nvSpPr>
          <p:spPr bwMode="auto">
            <a:xfrm>
              <a:off x="3010" y="1810"/>
              <a:ext cx="24" cy="283"/>
            </a:xfrm>
            <a:custGeom>
              <a:avLst/>
              <a:gdLst>
                <a:gd name="T0" fmla="*/ 0 w 9"/>
                <a:gd name="T1" fmla="*/ 103 h 107"/>
                <a:gd name="T2" fmla="*/ 0 w 9"/>
                <a:gd name="T3" fmla="*/ 5 h 107"/>
                <a:gd name="T4" fmla="*/ 4 w 9"/>
                <a:gd name="T5" fmla="*/ 0 h 107"/>
                <a:gd name="T6" fmla="*/ 4 w 9"/>
                <a:gd name="T7" fmla="*/ 0 h 107"/>
                <a:gd name="T8" fmla="*/ 9 w 9"/>
                <a:gd name="T9" fmla="*/ 5 h 107"/>
                <a:gd name="T10" fmla="*/ 9 w 9"/>
                <a:gd name="T11" fmla="*/ 5 h 107"/>
                <a:gd name="T12" fmla="*/ 9 w 9"/>
                <a:gd name="T13" fmla="*/ 103 h 107"/>
                <a:gd name="T14" fmla="*/ 4 w 9"/>
                <a:gd name="T15" fmla="*/ 107 h 107"/>
                <a:gd name="T16" fmla="*/ 4 w 9"/>
                <a:gd name="T17" fmla="*/ 107 h 107"/>
                <a:gd name="T18" fmla="*/ 0 w 9"/>
                <a:gd name="T19" fmla="*/ 10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107">
                  <a:moveTo>
                    <a:pt x="0" y="103"/>
                  </a:moveTo>
                  <a:cubicBezTo>
                    <a:pt x="0" y="5"/>
                    <a:pt x="0" y="5"/>
                    <a:pt x="0" y="5"/>
                  </a:cubicBezTo>
                  <a:cubicBezTo>
                    <a:pt x="0" y="2"/>
                    <a:pt x="2" y="0"/>
                    <a:pt x="4" y="0"/>
                  </a:cubicBezTo>
                  <a:cubicBezTo>
                    <a:pt x="4" y="0"/>
                    <a:pt x="4" y="0"/>
                    <a:pt x="4" y="0"/>
                  </a:cubicBezTo>
                  <a:cubicBezTo>
                    <a:pt x="7" y="0"/>
                    <a:pt x="9" y="2"/>
                    <a:pt x="9" y="5"/>
                  </a:cubicBezTo>
                  <a:cubicBezTo>
                    <a:pt x="9" y="5"/>
                    <a:pt x="9" y="5"/>
                    <a:pt x="9" y="5"/>
                  </a:cubicBezTo>
                  <a:cubicBezTo>
                    <a:pt x="9" y="103"/>
                    <a:pt x="9" y="103"/>
                    <a:pt x="9" y="103"/>
                  </a:cubicBezTo>
                  <a:cubicBezTo>
                    <a:pt x="9" y="105"/>
                    <a:pt x="7" y="107"/>
                    <a:pt x="4" y="107"/>
                  </a:cubicBezTo>
                  <a:cubicBezTo>
                    <a:pt x="4" y="107"/>
                    <a:pt x="4" y="107"/>
                    <a:pt x="4" y="107"/>
                  </a:cubicBezTo>
                  <a:cubicBezTo>
                    <a:pt x="2" y="107"/>
                    <a:pt x="0" y="105"/>
                    <a:pt x="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1" name="Freeform 21"/>
          <p:cNvSpPr/>
          <p:nvPr/>
        </p:nvSpPr>
        <p:spPr bwMode="auto">
          <a:xfrm>
            <a:off x="2075590" y="5463171"/>
            <a:ext cx="2990849" cy="20637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272" name="圆角矩形 271"/>
          <p:cNvSpPr/>
          <p:nvPr/>
        </p:nvSpPr>
        <p:spPr>
          <a:xfrm>
            <a:off x="7132638" y="3664533"/>
            <a:ext cx="293511" cy="148515"/>
          </a:xfrm>
          <a:prstGeom prst="roundRect">
            <a:avLst/>
          </a:prstGeom>
          <a:solidFill>
            <a:srgbClr val="1F4E79"/>
          </a:solidFill>
          <a:ln w="19050">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56" name="Group 4"/>
          <p:cNvGrpSpPr>
            <a:grpSpLocks noChangeAspect="1"/>
          </p:cNvGrpSpPr>
          <p:nvPr/>
        </p:nvGrpSpPr>
        <p:grpSpPr bwMode="auto">
          <a:xfrm>
            <a:off x="4680709" y="2184017"/>
            <a:ext cx="2962275" cy="3133725"/>
            <a:chOff x="2851" y="1214"/>
            <a:chExt cx="1866" cy="1974"/>
          </a:xfrm>
          <a:solidFill>
            <a:srgbClr val="1F4E79"/>
          </a:solidFill>
        </p:grpSpPr>
        <p:sp>
          <p:nvSpPr>
            <p:cNvPr id="57"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5" name="文本框 74"/>
          <p:cNvSpPr txBox="1"/>
          <p:nvPr/>
        </p:nvSpPr>
        <p:spPr>
          <a:xfrm>
            <a:off x="5528434" y="3363222"/>
            <a:ext cx="1604963" cy="830997"/>
          </a:xfrm>
          <a:prstGeom prst="rect">
            <a:avLst/>
          </a:prstGeom>
          <a:noFill/>
        </p:spPr>
        <p:txBody>
          <a:bodyPr wrap="square" rtlCol="0">
            <a:spAutoFit/>
          </a:bodyPr>
          <a:lstStyle/>
          <a:p>
            <a:r>
              <a:rPr lang="zh-CN" altLang="en-US" sz="4800" b="1" dirty="0" smtClean="0">
                <a:solidFill>
                  <a:srgbClr val="1F4E79"/>
                </a:solidFill>
                <a:latin typeface="方正静蕾简体" panose="02000000000000000000" pitchFamily="2" charset="-122"/>
                <a:ea typeface="方正静蕾简体" panose="02000000000000000000" pitchFamily="2" charset="-122"/>
              </a:rPr>
              <a:t>团队</a:t>
            </a:r>
            <a:endParaRPr lang="zh-CN" altLang="en-US" sz="4800" b="1" dirty="0">
              <a:solidFill>
                <a:srgbClr val="1F4E79"/>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8401810" y="2497608"/>
            <a:ext cx="2727979" cy="830997"/>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77" name="文本框 76"/>
          <p:cNvSpPr txBox="1"/>
          <p:nvPr/>
        </p:nvSpPr>
        <p:spPr>
          <a:xfrm>
            <a:off x="8423916" y="4816399"/>
            <a:ext cx="2727979" cy="830997"/>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78" name="文本框 77"/>
          <p:cNvSpPr txBox="1"/>
          <p:nvPr/>
        </p:nvSpPr>
        <p:spPr>
          <a:xfrm>
            <a:off x="1412633" y="2421158"/>
            <a:ext cx="2727979" cy="830997"/>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79" name="文本框 78"/>
          <p:cNvSpPr txBox="1"/>
          <p:nvPr/>
        </p:nvSpPr>
        <p:spPr>
          <a:xfrm>
            <a:off x="1392124" y="4816399"/>
            <a:ext cx="2727979" cy="830997"/>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r>
              <a:rPr lang="zh-CN" altLang="en-US" sz="1600" dirty="0">
                <a:solidFill>
                  <a:srgbClr val="1F4E79"/>
                </a:solidFill>
                <a:latin typeface="华文细黑" panose="02010600040101010101" pitchFamily="2" charset="-122"/>
                <a:ea typeface="华文细黑" panose="02010600040101010101" pitchFamily="2" charset="-122"/>
              </a:rPr>
              <a:t>请在此添加文字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80" name="文本框 79"/>
          <p:cNvSpPr txBox="1"/>
          <p:nvPr/>
        </p:nvSpPr>
        <p:spPr>
          <a:xfrm>
            <a:off x="8401810" y="2035943"/>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81" name="文本框 80"/>
          <p:cNvSpPr txBox="1"/>
          <p:nvPr/>
        </p:nvSpPr>
        <p:spPr>
          <a:xfrm>
            <a:off x="2436861" y="4440797"/>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82" name="文本框 81"/>
          <p:cNvSpPr txBox="1"/>
          <p:nvPr/>
        </p:nvSpPr>
        <p:spPr>
          <a:xfrm>
            <a:off x="8401810" y="4440796"/>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83" name="文本框 82"/>
          <p:cNvSpPr txBox="1"/>
          <p:nvPr/>
        </p:nvSpPr>
        <p:spPr>
          <a:xfrm>
            <a:off x="2399579" y="2038319"/>
            <a:ext cx="1985378"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输入小标题</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47" name="组合 46"/>
          <p:cNvGrpSpPr/>
          <p:nvPr/>
        </p:nvGrpSpPr>
        <p:grpSpPr>
          <a:xfrm>
            <a:off x="4159349" y="1692902"/>
            <a:ext cx="4533867" cy="3838257"/>
            <a:chOff x="2276180" y="3018507"/>
            <a:chExt cx="1974474" cy="1723500"/>
          </a:xfrm>
          <a:noFill/>
        </p:grpSpPr>
        <p:sp>
          <p:nvSpPr>
            <p:cNvPr id="48" name="任意多边形 47"/>
            <p:cNvSpPr/>
            <p:nvPr/>
          </p:nvSpPr>
          <p:spPr>
            <a:xfrm rot="266204">
              <a:off x="2366963" y="3018507"/>
              <a:ext cx="1883691" cy="1723500"/>
            </a:xfrm>
            <a:custGeom>
              <a:avLst/>
              <a:gdLst>
                <a:gd name="connsiteX0" fmla="*/ 0 w 1360247"/>
                <a:gd name="connsiteY0" fmla="*/ 994884 h 1360644"/>
                <a:gd name="connsiteX1" fmla="*/ 937260 w 1360247"/>
                <a:gd name="connsiteY1" fmla="*/ 263364 h 1360644"/>
                <a:gd name="connsiteX2" fmla="*/ 754380 w 1360247"/>
                <a:gd name="connsiteY2" fmla="*/ 480534 h 1360644"/>
                <a:gd name="connsiteX3" fmla="*/ 1360170 w 1360247"/>
                <a:gd name="connsiteY3" fmla="*/ 474 h 1360644"/>
                <a:gd name="connsiteX4" fmla="*/ 800100 w 1360247"/>
                <a:gd name="connsiteY4" fmla="*/ 583404 h 1360644"/>
                <a:gd name="connsiteX5" fmla="*/ 1291590 w 1360247"/>
                <a:gd name="connsiteY5" fmla="*/ 206214 h 1360644"/>
                <a:gd name="connsiteX6" fmla="*/ 868680 w 1360247"/>
                <a:gd name="connsiteY6" fmla="*/ 674844 h 1360644"/>
                <a:gd name="connsiteX7" fmla="*/ 1131570 w 1360247"/>
                <a:gd name="connsiteY7" fmla="*/ 491964 h 1360644"/>
                <a:gd name="connsiteX8" fmla="*/ 285750 w 1360247"/>
                <a:gd name="connsiteY8" fmla="*/ 1360644 h 1360644"/>
                <a:gd name="connsiteX0-1" fmla="*/ 0 w 1361399"/>
                <a:gd name="connsiteY0-2" fmla="*/ 998561 h 1364321"/>
                <a:gd name="connsiteX1-3" fmla="*/ 937260 w 1361399"/>
                <a:gd name="connsiteY1-4" fmla="*/ 267041 h 1364321"/>
                <a:gd name="connsiteX2-5" fmla="*/ 754380 w 1361399"/>
                <a:gd name="connsiteY2-6" fmla="*/ 484211 h 1364321"/>
                <a:gd name="connsiteX3-7" fmla="*/ 1360170 w 1361399"/>
                <a:gd name="connsiteY3-8" fmla="*/ 4151 h 1364321"/>
                <a:gd name="connsiteX4-9" fmla="*/ 568167 w 1361399"/>
                <a:gd name="connsiteY4-10" fmla="*/ 808350 h 1364321"/>
                <a:gd name="connsiteX5-11" fmla="*/ 1291590 w 1361399"/>
                <a:gd name="connsiteY5-12" fmla="*/ 209891 h 1364321"/>
                <a:gd name="connsiteX6-13" fmla="*/ 868680 w 1361399"/>
                <a:gd name="connsiteY6-14" fmla="*/ 678521 h 1364321"/>
                <a:gd name="connsiteX7-15" fmla="*/ 1131570 w 1361399"/>
                <a:gd name="connsiteY7-16" fmla="*/ 495641 h 1364321"/>
                <a:gd name="connsiteX8-17" fmla="*/ 285750 w 1361399"/>
                <a:gd name="connsiteY8-18" fmla="*/ 1364321 h 1364321"/>
                <a:gd name="connsiteX0-19" fmla="*/ 0 w 1360202"/>
                <a:gd name="connsiteY0-20" fmla="*/ 994773 h 1360533"/>
                <a:gd name="connsiteX1-21" fmla="*/ 937260 w 1360202"/>
                <a:gd name="connsiteY1-22" fmla="*/ 263253 h 1360533"/>
                <a:gd name="connsiteX2-23" fmla="*/ 754380 w 1360202"/>
                <a:gd name="connsiteY2-24" fmla="*/ 480423 h 1360533"/>
                <a:gd name="connsiteX3-25" fmla="*/ 1360170 w 1360202"/>
                <a:gd name="connsiteY3-26" fmla="*/ 363 h 1360533"/>
                <a:gd name="connsiteX4-27" fmla="*/ 784104 w 1360202"/>
                <a:gd name="connsiteY4-28" fmla="*/ 569963 h 1360533"/>
                <a:gd name="connsiteX5-29" fmla="*/ 1291590 w 1360202"/>
                <a:gd name="connsiteY5-30" fmla="*/ 206103 h 1360533"/>
                <a:gd name="connsiteX6-31" fmla="*/ 868680 w 1360202"/>
                <a:gd name="connsiteY6-32" fmla="*/ 674733 h 1360533"/>
                <a:gd name="connsiteX7-33" fmla="*/ 1131570 w 1360202"/>
                <a:gd name="connsiteY7-34" fmla="*/ 491853 h 1360533"/>
                <a:gd name="connsiteX8-35" fmla="*/ 285750 w 1360202"/>
                <a:gd name="connsiteY8-36" fmla="*/ 1360533 h 1360533"/>
                <a:gd name="connsiteX0-37" fmla="*/ 0 w 1362238"/>
                <a:gd name="connsiteY0-38" fmla="*/ 995041 h 1360801"/>
                <a:gd name="connsiteX1-39" fmla="*/ 937260 w 1362238"/>
                <a:gd name="connsiteY1-40" fmla="*/ 263521 h 1360801"/>
                <a:gd name="connsiteX2-41" fmla="*/ 533112 w 1362238"/>
                <a:gd name="connsiteY2-42" fmla="*/ 701960 h 1360801"/>
                <a:gd name="connsiteX3-43" fmla="*/ 1360170 w 1362238"/>
                <a:gd name="connsiteY3-44" fmla="*/ 631 h 1360801"/>
                <a:gd name="connsiteX4-45" fmla="*/ 784104 w 1362238"/>
                <a:gd name="connsiteY4-46" fmla="*/ 570231 h 1360801"/>
                <a:gd name="connsiteX5-47" fmla="*/ 1291590 w 1362238"/>
                <a:gd name="connsiteY5-48" fmla="*/ 206371 h 1360801"/>
                <a:gd name="connsiteX6-49" fmla="*/ 868680 w 1362238"/>
                <a:gd name="connsiteY6-50" fmla="*/ 675001 h 1360801"/>
                <a:gd name="connsiteX7-51" fmla="*/ 1131570 w 1362238"/>
                <a:gd name="connsiteY7-52" fmla="*/ 492121 h 1360801"/>
                <a:gd name="connsiteX8-53" fmla="*/ 285750 w 1362238"/>
                <a:gd name="connsiteY8-54" fmla="*/ 1360801 h 1360801"/>
                <a:gd name="connsiteX0-55" fmla="*/ 0 w 1362582"/>
                <a:gd name="connsiteY0-56" fmla="*/ 994818 h 1360578"/>
                <a:gd name="connsiteX1-57" fmla="*/ 937260 w 1362582"/>
                <a:gd name="connsiteY1-58" fmla="*/ 263298 h 1360578"/>
                <a:gd name="connsiteX2-59" fmla="*/ 511785 w 1362582"/>
                <a:gd name="connsiteY2-60" fmla="*/ 675078 h 1360578"/>
                <a:gd name="connsiteX3-61" fmla="*/ 1360170 w 1362582"/>
                <a:gd name="connsiteY3-62" fmla="*/ 408 h 1360578"/>
                <a:gd name="connsiteX4-63" fmla="*/ 784104 w 1362582"/>
                <a:gd name="connsiteY4-64" fmla="*/ 570008 h 1360578"/>
                <a:gd name="connsiteX5-65" fmla="*/ 1291590 w 1362582"/>
                <a:gd name="connsiteY5-66" fmla="*/ 206148 h 1360578"/>
                <a:gd name="connsiteX6-67" fmla="*/ 868680 w 1362582"/>
                <a:gd name="connsiteY6-68" fmla="*/ 674778 h 1360578"/>
                <a:gd name="connsiteX7-69" fmla="*/ 1131570 w 1362582"/>
                <a:gd name="connsiteY7-70" fmla="*/ 491898 h 1360578"/>
                <a:gd name="connsiteX8-71" fmla="*/ 285750 w 1362582"/>
                <a:gd name="connsiteY8-72" fmla="*/ 1360578 h 1360578"/>
                <a:gd name="connsiteX0-73" fmla="*/ 0 w 1361657"/>
                <a:gd name="connsiteY0-74" fmla="*/ 994512 h 1360272"/>
                <a:gd name="connsiteX1-75" fmla="*/ 937260 w 1361657"/>
                <a:gd name="connsiteY1-76" fmla="*/ 262992 h 1360272"/>
                <a:gd name="connsiteX2-77" fmla="*/ 573100 w 1361657"/>
                <a:gd name="connsiteY2-78" fmla="*/ 621454 h 1360272"/>
                <a:gd name="connsiteX3-79" fmla="*/ 1360170 w 1361657"/>
                <a:gd name="connsiteY3-80" fmla="*/ 102 h 1360272"/>
                <a:gd name="connsiteX4-81" fmla="*/ 784104 w 1361657"/>
                <a:gd name="connsiteY4-82" fmla="*/ 569702 h 1360272"/>
                <a:gd name="connsiteX5-83" fmla="*/ 1291590 w 1361657"/>
                <a:gd name="connsiteY5-84" fmla="*/ 205842 h 1360272"/>
                <a:gd name="connsiteX6-85" fmla="*/ 868680 w 1361657"/>
                <a:gd name="connsiteY6-86" fmla="*/ 674472 h 1360272"/>
                <a:gd name="connsiteX7-87" fmla="*/ 1131570 w 1361657"/>
                <a:gd name="connsiteY7-88" fmla="*/ 491592 h 1360272"/>
                <a:gd name="connsiteX8-89" fmla="*/ 285750 w 1361657"/>
                <a:gd name="connsiteY8-90" fmla="*/ 1360272 h 1360272"/>
                <a:gd name="connsiteX0-91" fmla="*/ 0 w 1361657"/>
                <a:gd name="connsiteY0-92" fmla="*/ 994512 h 1360272"/>
                <a:gd name="connsiteX1-93" fmla="*/ 937260 w 1361657"/>
                <a:gd name="connsiteY1-94" fmla="*/ 262992 h 1360272"/>
                <a:gd name="connsiteX2-95" fmla="*/ 573100 w 1361657"/>
                <a:gd name="connsiteY2-96" fmla="*/ 621454 h 1360272"/>
                <a:gd name="connsiteX3-97" fmla="*/ 1360170 w 1361657"/>
                <a:gd name="connsiteY3-98" fmla="*/ 102 h 1360272"/>
                <a:gd name="connsiteX4-99" fmla="*/ 784104 w 1361657"/>
                <a:gd name="connsiteY4-100" fmla="*/ 569702 h 1360272"/>
                <a:gd name="connsiteX5-101" fmla="*/ 1291590 w 1361657"/>
                <a:gd name="connsiteY5-102" fmla="*/ 205842 h 1360272"/>
                <a:gd name="connsiteX6-103" fmla="*/ 972649 w 1361657"/>
                <a:gd name="connsiteY6-104" fmla="*/ 549175 h 1360272"/>
                <a:gd name="connsiteX7-105" fmla="*/ 1131570 w 1361657"/>
                <a:gd name="connsiteY7-106" fmla="*/ 491592 h 1360272"/>
                <a:gd name="connsiteX8-107" fmla="*/ 285750 w 1361657"/>
                <a:gd name="connsiteY8-108" fmla="*/ 1360272 h 1360272"/>
                <a:gd name="connsiteX0-109" fmla="*/ 0 w 1361657"/>
                <a:gd name="connsiteY0-110" fmla="*/ 994512 h 1360272"/>
                <a:gd name="connsiteX1-111" fmla="*/ 937260 w 1361657"/>
                <a:gd name="connsiteY1-112" fmla="*/ 262992 h 1360272"/>
                <a:gd name="connsiteX2-113" fmla="*/ 573100 w 1361657"/>
                <a:gd name="connsiteY2-114" fmla="*/ 621454 h 1360272"/>
                <a:gd name="connsiteX3-115" fmla="*/ 1360170 w 1361657"/>
                <a:gd name="connsiteY3-116" fmla="*/ 102 h 1360272"/>
                <a:gd name="connsiteX4-117" fmla="*/ 784104 w 1361657"/>
                <a:gd name="connsiteY4-118" fmla="*/ 569702 h 1360272"/>
                <a:gd name="connsiteX5-119" fmla="*/ 1291590 w 1361657"/>
                <a:gd name="connsiteY5-120" fmla="*/ 205842 h 1360272"/>
                <a:gd name="connsiteX6-121" fmla="*/ 961986 w 1361657"/>
                <a:gd name="connsiteY6-122" fmla="*/ 565170 h 1360272"/>
                <a:gd name="connsiteX7-123" fmla="*/ 1131570 w 1361657"/>
                <a:gd name="connsiteY7-124" fmla="*/ 491592 h 1360272"/>
                <a:gd name="connsiteX8-125" fmla="*/ 285750 w 1361657"/>
                <a:gd name="connsiteY8-126" fmla="*/ 1360272 h 1360272"/>
                <a:gd name="connsiteX0-127" fmla="*/ 0 w 1361657"/>
                <a:gd name="connsiteY0-128" fmla="*/ 994512 h 1381599"/>
                <a:gd name="connsiteX1-129" fmla="*/ 937260 w 1361657"/>
                <a:gd name="connsiteY1-130" fmla="*/ 262992 h 1381599"/>
                <a:gd name="connsiteX2-131" fmla="*/ 573100 w 1361657"/>
                <a:gd name="connsiteY2-132" fmla="*/ 621454 h 1381599"/>
                <a:gd name="connsiteX3-133" fmla="*/ 1360170 w 1361657"/>
                <a:gd name="connsiteY3-134" fmla="*/ 102 h 1381599"/>
                <a:gd name="connsiteX4-135" fmla="*/ 784104 w 1361657"/>
                <a:gd name="connsiteY4-136" fmla="*/ 569702 h 1381599"/>
                <a:gd name="connsiteX5-137" fmla="*/ 1291590 w 1361657"/>
                <a:gd name="connsiteY5-138" fmla="*/ 205842 h 1381599"/>
                <a:gd name="connsiteX6-139" fmla="*/ 961986 w 1361657"/>
                <a:gd name="connsiteY6-140" fmla="*/ 565170 h 1381599"/>
                <a:gd name="connsiteX7-141" fmla="*/ 1131570 w 1361657"/>
                <a:gd name="connsiteY7-142" fmla="*/ 491592 h 1381599"/>
                <a:gd name="connsiteX8-143" fmla="*/ 272420 w 1361657"/>
                <a:gd name="connsiteY8-144" fmla="*/ 1381599 h 1381599"/>
                <a:gd name="connsiteX0-145" fmla="*/ 0 w 1385650"/>
                <a:gd name="connsiteY0-146" fmla="*/ 1031834 h 1381599"/>
                <a:gd name="connsiteX1-147" fmla="*/ 961253 w 1385650"/>
                <a:gd name="connsiteY1-148" fmla="*/ 262992 h 1381599"/>
                <a:gd name="connsiteX2-149" fmla="*/ 597093 w 1385650"/>
                <a:gd name="connsiteY2-150" fmla="*/ 621454 h 1381599"/>
                <a:gd name="connsiteX3-151" fmla="*/ 1384163 w 1385650"/>
                <a:gd name="connsiteY3-152" fmla="*/ 102 h 1381599"/>
                <a:gd name="connsiteX4-153" fmla="*/ 808097 w 1385650"/>
                <a:gd name="connsiteY4-154" fmla="*/ 569702 h 1381599"/>
                <a:gd name="connsiteX5-155" fmla="*/ 1315583 w 1385650"/>
                <a:gd name="connsiteY5-156" fmla="*/ 205842 h 1381599"/>
                <a:gd name="connsiteX6-157" fmla="*/ 985979 w 1385650"/>
                <a:gd name="connsiteY6-158" fmla="*/ 565170 h 1381599"/>
                <a:gd name="connsiteX7-159" fmla="*/ 1155563 w 1385650"/>
                <a:gd name="connsiteY7-160" fmla="*/ 491592 h 1381599"/>
                <a:gd name="connsiteX8-161" fmla="*/ 296413 w 1385650"/>
                <a:gd name="connsiteY8-162" fmla="*/ 1381599 h 1381599"/>
                <a:gd name="connsiteX0-163" fmla="*/ 0 w 1385650"/>
                <a:gd name="connsiteY0-164" fmla="*/ 1031834 h 1381599"/>
                <a:gd name="connsiteX1-165" fmla="*/ 961253 w 1385650"/>
                <a:gd name="connsiteY1-166" fmla="*/ 262992 h 1381599"/>
                <a:gd name="connsiteX2-167" fmla="*/ 597093 w 1385650"/>
                <a:gd name="connsiteY2-168" fmla="*/ 621454 h 1381599"/>
                <a:gd name="connsiteX3-169" fmla="*/ 1384163 w 1385650"/>
                <a:gd name="connsiteY3-170" fmla="*/ 102 h 1381599"/>
                <a:gd name="connsiteX4-171" fmla="*/ 808097 w 1385650"/>
                <a:gd name="connsiteY4-172" fmla="*/ 569702 h 1381599"/>
                <a:gd name="connsiteX5-173" fmla="*/ 1315583 w 1385650"/>
                <a:gd name="connsiteY5-174" fmla="*/ 205842 h 1381599"/>
                <a:gd name="connsiteX6-175" fmla="*/ 985979 w 1385650"/>
                <a:gd name="connsiteY6-176" fmla="*/ 565170 h 1381599"/>
                <a:gd name="connsiteX7-177" fmla="*/ 1155563 w 1385650"/>
                <a:gd name="connsiteY7-178" fmla="*/ 491592 h 1381599"/>
                <a:gd name="connsiteX8-179" fmla="*/ 296413 w 1385650"/>
                <a:gd name="connsiteY8-180" fmla="*/ 1381599 h 1381599"/>
                <a:gd name="connsiteX0-181" fmla="*/ 0 w 1385650"/>
                <a:gd name="connsiteY0-182" fmla="*/ 1031834 h 1400260"/>
                <a:gd name="connsiteX1-183" fmla="*/ 961253 w 1385650"/>
                <a:gd name="connsiteY1-184" fmla="*/ 262992 h 1400260"/>
                <a:gd name="connsiteX2-185" fmla="*/ 597093 w 1385650"/>
                <a:gd name="connsiteY2-186" fmla="*/ 621454 h 1400260"/>
                <a:gd name="connsiteX3-187" fmla="*/ 1384163 w 1385650"/>
                <a:gd name="connsiteY3-188" fmla="*/ 102 h 1400260"/>
                <a:gd name="connsiteX4-189" fmla="*/ 808097 w 1385650"/>
                <a:gd name="connsiteY4-190" fmla="*/ 569702 h 1400260"/>
                <a:gd name="connsiteX5-191" fmla="*/ 1315583 w 1385650"/>
                <a:gd name="connsiteY5-192" fmla="*/ 205842 h 1400260"/>
                <a:gd name="connsiteX6-193" fmla="*/ 985979 w 1385650"/>
                <a:gd name="connsiteY6-194" fmla="*/ 565170 h 1400260"/>
                <a:gd name="connsiteX7-195" fmla="*/ 1155563 w 1385650"/>
                <a:gd name="connsiteY7-196" fmla="*/ 491592 h 1400260"/>
                <a:gd name="connsiteX8-197" fmla="*/ 283084 w 1385650"/>
                <a:gd name="connsiteY8-198" fmla="*/ 1400260 h 1400260"/>
                <a:gd name="connsiteX0-199" fmla="*/ 0 w 1385650"/>
                <a:gd name="connsiteY0-200" fmla="*/ 1031834 h 1400260"/>
                <a:gd name="connsiteX1-201" fmla="*/ 961253 w 1385650"/>
                <a:gd name="connsiteY1-202" fmla="*/ 262992 h 1400260"/>
                <a:gd name="connsiteX2-203" fmla="*/ 597093 w 1385650"/>
                <a:gd name="connsiteY2-204" fmla="*/ 621454 h 1400260"/>
                <a:gd name="connsiteX3-205" fmla="*/ 1384163 w 1385650"/>
                <a:gd name="connsiteY3-206" fmla="*/ 102 h 1400260"/>
                <a:gd name="connsiteX4-207" fmla="*/ 808097 w 1385650"/>
                <a:gd name="connsiteY4-208" fmla="*/ 569702 h 1400260"/>
                <a:gd name="connsiteX5-209" fmla="*/ 1315583 w 1385650"/>
                <a:gd name="connsiteY5-210" fmla="*/ 205842 h 1400260"/>
                <a:gd name="connsiteX6-211" fmla="*/ 985979 w 1385650"/>
                <a:gd name="connsiteY6-212" fmla="*/ 565170 h 1400260"/>
                <a:gd name="connsiteX7-213" fmla="*/ 1155563 w 1385650"/>
                <a:gd name="connsiteY7-214" fmla="*/ 491592 h 1400260"/>
                <a:gd name="connsiteX8-215" fmla="*/ 283084 w 1385650"/>
                <a:gd name="connsiteY8-216" fmla="*/ 1400260 h 1400260"/>
                <a:gd name="connsiteX0-217" fmla="*/ 0 w 1385650"/>
                <a:gd name="connsiteY0-218" fmla="*/ 1031834 h 1400260"/>
                <a:gd name="connsiteX1-219" fmla="*/ 961253 w 1385650"/>
                <a:gd name="connsiteY1-220" fmla="*/ 262992 h 1400260"/>
                <a:gd name="connsiteX2-221" fmla="*/ 597093 w 1385650"/>
                <a:gd name="connsiteY2-222" fmla="*/ 621454 h 1400260"/>
                <a:gd name="connsiteX3-223" fmla="*/ 1384163 w 1385650"/>
                <a:gd name="connsiteY3-224" fmla="*/ 102 h 1400260"/>
                <a:gd name="connsiteX4-225" fmla="*/ 808097 w 1385650"/>
                <a:gd name="connsiteY4-226" fmla="*/ 569702 h 1400260"/>
                <a:gd name="connsiteX5-227" fmla="*/ 1315583 w 1385650"/>
                <a:gd name="connsiteY5-228" fmla="*/ 205842 h 1400260"/>
                <a:gd name="connsiteX6-229" fmla="*/ 985979 w 1385650"/>
                <a:gd name="connsiteY6-230" fmla="*/ 565170 h 1400260"/>
                <a:gd name="connsiteX7-231" fmla="*/ 1155563 w 1385650"/>
                <a:gd name="connsiteY7-232" fmla="*/ 491592 h 1400260"/>
                <a:gd name="connsiteX8-233" fmla="*/ 283084 w 1385650"/>
                <a:gd name="connsiteY8-234" fmla="*/ 1400260 h 1400260"/>
                <a:gd name="connsiteX0-235" fmla="*/ 0 w 1390972"/>
                <a:gd name="connsiteY0-236" fmla="*/ 1034499 h 1402925"/>
                <a:gd name="connsiteX1-237" fmla="*/ 961253 w 1390972"/>
                <a:gd name="connsiteY1-238" fmla="*/ 265657 h 1402925"/>
                <a:gd name="connsiteX2-239" fmla="*/ 597093 w 1390972"/>
                <a:gd name="connsiteY2-240" fmla="*/ 624119 h 1402925"/>
                <a:gd name="connsiteX3-241" fmla="*/ 1389495 w 1390972"/>
                <a:gd name="connsiteY3-242" fmla="*/ 101 h 1402925"/>
                <a:gd name="connsiteX4-243" fmla="*/ 808097 w 1390972"/>
                <a:gd name="connsiteY4-244" fmla="*/ 572367 h 1402925"/>
                <a:gd name="connsiteX5-245" fmla="*/ 1315583 w 1390972"/>
                <a:gd name="connsiteY5-246" fmla="*/ 208507 h 1402925"/>
                <a:gd name="connsiteX6-247" fmla="*/ 985979 w 1390972"/>
                <a:gd name="connsiteY6-248" fmla="*/ 567835 h 1402925"/>
                <a:gd name="connsiteX7-249" fmla="*/ 1155563 w 1390972"/>
                <a:gd name="connsiteY7-250" fmla="*/ 494257 h 1402925"/>
                <a:gd name="connsiteX8-251" fmla="*/ 283084 w 1390972"/>
                <a:gd name="connsiteY8-252" fmla="*/ 1402925 h 1402925"/>
                <a:gd name="connsiteX0-253" fmla="*/ 0 w 1816589"/>
                <a:gd name="connsiteY0-254" fmla="*/ 1380512 h 1748938"/>
                <a:gd name="connsiteX1-255" fmla="*/ 961253 w 1816589"/>
                <a:gd name="connsiteY1-256" fmla="*/ 611670 h 1748938"/>
                <a:gd name="connsiteX2-257" fmla="*/ 597093 w 1816589"/>
                <a:gd name="connsiteY2-258" fmla="*/ 970132 h 1748938"/>
                <a:gd name="connsiteX3-259" fmla="*/ 1815646 w 1816589"/>
                <a:gd name="connsiteY3-260" fmla="*/ 66 h 1748938"/>
                <a:gd name="connsiteX4-261" fmla="*/ 808097 w 1816589"/>
                <a:gd name="connsiteY4-262" fmla="*/ 918380 h 1748938"/>
                <a:gd name="connsiteX5-263" fmla="*/ 1315583 w 1816589"/>
                <a:gd name="connsiteY5-264" fmla="*/ 554520 h 1748938"/>
                <a:gd name="connsiteX6-265" fmla="*/ 985979 w 1816589"/>
                <a:gd name="connsiteY6-266" fmla="*/ 913848 h 1748938"/>
                <a:gd name="connsiteX7-267" fmla="*/ 1155563 w 1816589"/>
                <a:gd name="connsiteY7-268" fmla="*/ 840270 h 1748938"/>
                <a:gd name="connsiteX8-269" fmla="*/ 283084 w 1816589"/>
                <a:gd name="connsiteY8-270" fmla="*/ 1748938 h 1748938"/>
                <a:gd name="connsiteX0-271" fmla="*/ 0 w 1816589"/>
                <a:gd name="connsiteY0-272" fmla="*/ 1380512 h 1748938"/>
                <a:gd name="connsiteX1-273" fmla="*/ 1272056 w 1816589"/>
                <a:gd name="connsiteY1-274" fmla="*/ 236784 h 1748938"/>
                <a:gd name="connsiteX2-275" fmla="*/ 597093 w 1816589"/>
                <a:gd name="connsiteY2-276" fmla="*/ 970132 h 1748938"/>
                <a:gd name="connsiteX3-277" fmla="*/ 1815646 w 1816589"/>
                <a:gd name="connsiteY3-278" fmla="*/ 66 h 1748938"/>
                <a:gd name="connsiteX4-279" fmla="*/ 808097 w 1816589"/>
                <a:gd name="connsiteY4-280" fmla="*/ 918380 h 1748938"/>
                <a:gd name="connsiteX5-281" fmla="*/ 1315583 w 1816589"/>
                <a:gd name="connsiteY5-282" fmla="*/ 554520 h 1748938"/>
                <a:gd name="connsiteX6-283" fmla="*/ 985979 w 1816589"/>
                <a:gd name="connsiteY6-284" fmla="*/ 913848 h 1748938"/>
                <a:gd name="connsiteX7-285" fmla="*/ 1155563 w 1816589"/>
                <a:gd name="connsiteY7-286" fmla="*/ 840270 h 1748938"/>
                <a:gd name="connsiteX8-287" fmla="*/ 283084 w 1816589"/>
                <a:gd name="connsiteY8-288" fmla="*/ 1748938 h 1748938"/>
                <a:gd name="connsiteX0-289" fmla="*/ 0 w 1816589"/>
                <a:gd name="connsiteY0-290" fmla="*/ 1380512 h 1748938"/>
                <a:gd name="connsiteX1-291" fmla="*/ 1387406 w 1816589"/>
                <a:gd name="connsiteY1-292" fmla="*/ 182312 h 1748938"/>
                <a:gd name="connsiteX2-293" fmla="*/ 597093 w 1816589"/>
                <a:gd name="connsiteY2-294" fmla="*/ 970132 h 1748938"/>
                <a:gd name="connsiteX3-295" fmla="*/ 1815646 w 1816589"/>
                <a:gd name="connsiteY3-296" fmla="*/ 66 h 1748938"/>
                <a:gd name="connsiteX4-297" fmla="*/ 808097 w 1816589"/>
                <a:gd name="connsiteY4-298" fmla="*/ 918380 h 1748938"/>
                <a:gd name="connsiteX5-299" fmla="*/ 1315583 w 1816589"/>
                <a:gd name="connsiteY5-300" fmla="*/ 554520 h 1748938"/>
                <a:gd name="connsiteX6-301" fmla="*/ 985979 w 1816589"/>
                <a:gd name="connsiteY6-302" fmla="*/ 913848 h 1748938"/>
                <a:gd name="connsiteX7-303" fmla="*/ 1155563 w 1816589"/>
                <a:gd name="connsiteY7-304" fmla="*/ 840270 h 1748938"/>
                <a:gd name="connsiteX8-305" fmla="*/ 283084 w 1816589"/>
                <a:gd name="connsiteY8-306" fmla="*/ 1748938 h 1748938"/>
                <a:gd name="connsiteX0-307" fmla="*/ 0 w 1816550"/>
                <a:gd name="connsiteY0-308" fmla="*/ 1380511 h 1748937"/>
                <a:gd name="connsiteX1-309" fmla="*/ 1387406 w 1816550"/>
                <a:gd name="connsiteY1-310" fmla="*/ 182311 h 1748937"/>
                <a:gd name="connsiteX2-311" fmla="*/ 597093 w 1816550"/>
                <a:gd name="connsiteY2-312" fmla="*/ 970131 h 1748937"/>
                <a:gd name="connsiteX3-313" fmla="*/ 1815646 w 1816550"/>
                <a:gd name="connsiteY3-314" fmla="*/ 65 h 1748937"/>
                <a:gd name="connsiteX4-315" fmla="*/ 808097 w 1816550"/>
                <a:gd name="connsiteY4-316" fmla="*/ 918379 h 1748937"/>
                <a:gd name="connsiteX5-317" fmla="*/ 1571915 w 1816550"/>
                <a:gd name="connsiteY5-318" fmla="*/ 311003 h 1748937"/>
                <a:gd name="connsiteX6-319" fmla="*/ 985979 w 1816550"/>
                <a:gd name="connsiteY6-320" fmla="*/ 913847 h 1748937"/>
                <a:gd name="connsiteX7-321" fmla="*/ 1155563 w 1816550"/>
                <a:gd name="connsiteY7-322" fmla="*/ 840269 h 1748937"/>
                <a:gd name="connsiteX8-323" fmla="*/ 283084 w 1816550"/>
                <a:gd name="connsiteY8-324" fmla="*/ 1748937 h 1748937"/>
                <a:gd name="connsiteX0-325" fmla="*/ 0 w 1816550"/>
                <a:gd name="connsiteY0-326" fmla="*/ 1380510 h 1748936"/>
                <a:gd name="connsiteX1-327" fmla="*/ 1387406 w 1816550"/>
                <a:gd name="connsiteY1-328" fmla="*/ 182310 h 1748936"/>
                <a:gd name="connsiteX2-329" fmla="*/ 597093 w 1816550"/>
                <a:gd name="connsiteY2-330" fmla="*/ 970130 h 1748936"/>
                <a:gd name="connsiteX3-331" fmla="*/ 1815646 w 1816550"/>
                <a:gd name="connsiteY3-332" fmla="*/ 64 h 1748936"/>
                <a:gd name="connsiteX4-333" fmla="*/ 808097 w 1816550"/>
                <a:gd name="connsiteY4-334" fmla="*/ 918378 h 1748936"/>
                <a:gd name="connsiteX5-335" fmla="*/ 1571915 w 1816550"/>
                <a:gd name="connsiteY5-336" fmla="*/ 311002 h 1748936"/>
                <a:gd name="connsiteX6-337" fmla="*/ 985979 w 1816550"/>
                <a:gd name="connsiteY6-338" fmla="*/ 913846 h 1748936"/>
                <a:gd name="connsiteX7-339" fmla="*/ 1443938 w 1816550"/>
                <a:gd name="connsiteY7-340" fmla="*/ 551893 h 1748936"/>
                <a:gd name="connsiteX8-341" fmla="*/ 283084 w 1816550"/>
                <a:gd name="connsiteY8-342" fmla="*/ 1748936 h 1748936"/>
                <a:gd name="connsiteX0-343" fmla="*/ 0 w 1818328"/>
                <a:gd name="connsiteY0-344" fmla="*/ 1381516 h 1749942"/>
                <a:gd name="connsiteX1-345" fmla="*/ 1387406 w 1818328"/>
                <a:gd name="connsiteY1-346" fmla="*/ 183316 h 1749942"/>
                <a:gd name="connsiteX2-347" fmla="*/ 436885 w 1818328"/>
                <a:gd name="connsiteY2-348" fmla="*/ 1137752 h 1749942"/>
                <a:gd name="connsiteX3-349" fmla="*/ 1815646 w 1818328"/>
                <a:gd name="connsiteY3-350" fmla="*/ 1070 h 1749942"/>
                <a:gd name="connsiteX4-351" fmla="*/ 808097 w 1818328"/>
                <a:gd name="connsiteY4-352" fmla="*/ 919384 h 1749942"/>
                <a:gd name="connsiteX5-353" fmla="*/ 1571915 w 1818328"/>
                <a:gd name="connsiteY5-354" fmla="*/ 312008 h 1749942"/>
                <a:gd name="connsiteX6-355" fmla="*/ 985979 w 1818328"/>
                <a:gd name="connsiteY6-356" fmla="*/ 914852 h 1749942"/>
                <a:gd name="connsiteX7-357" fmla="*/ 1443938 w 1818328"/>
                <a:gd name="connsiteY7-358" fmla="*/ 552899 h 1749942"/>
                <a:gd name="connsiteX8-359" fmla="*/ 283084 w 1818328"/>
                <a:gd name="connsiteY8-360" fmla="*/ 1749942 h 1749942"/>
                <a:gd name="connsiteX0-361" fmla="*/ 0 w 1818111"/>
                <a:gd name="connsiteY0-362" fmla="*/ 1381060 h 1749486"/>
                <a:gd name="connsiteX1-363" fmla="*/ 1387406 w 1818111"/>
                <a:gd name="connsiteY1-364" fmla="*/ 182860 h 1749486"/>
                <a:gd name="connsiteX2-365" fmla="*/ 452907 w 1818111"/>
                <a:gd name="connsiteY2-366" fmla="*/ 1082825 h 1749486"/>
                <a:gd name="connsiteX3-367" fmla="*/ 1815646 w 1818111"/>
                <a:gd name="connsiteY3-368" fmla="*/ 614 h 1749486"/>
                <a:gd name="connsiteX4-369" fmla="*/ 808097 w 1818111"/>
                <a:gd name="connsiteY4-370" fmla="*/ 918928 h 1749486"/>
                <a:gd name="connsiteX5-371" fmla="*/ 1571915 w 1818111"/>
                <a:gd name="connsiteY5-372" fmla="*/ 311552 h 1749486"/>
                <a:gd name="connsiteX6-373" fmla="*/ 985979 w 1818111"/>
                <a:gd name="connsiteY6-374" fmla="*/ 914396 h 1749486"/>
                <a:gd name="connsiteX7-375" fmla="*/ 1443938 w 1818111"/>
                <a:gd name="connsiteY7-376" fmla="*/ 552443 h 1749486"/>
                <a:gd name="connsiteX8-377" fmla="*/ 283084 w 1818111"/>
                <a:gd name="connsiteY8-378" fmla="*/ 1749486 h 1749486"/>
                <a:gd name="connsiteX0-379" fmla="*/ 0 w 1818111"/>
                <a:gd name="connsiteY0-380" fmla="*/ 1381060 h 1749486"/>
                <a:gd name="connsiteX1-381" fmla="*/ 1387406 w 1818111"/>
                <a:gd name="connsiteY1-382" fmla="*/ 182860 h 1749486"/>
                <a:gd name="connsiteX2-383" fmla="*/ 452907 w 1818111"/>
                <a:gd name="connsiteY2-384" fmla="*/ 1082825 h 1749486"/>
                <a:gd name="connsiteX3-385" fmla="*/ 1815646 w 1818111"/>
                <a:gd name="connsiteY3-386" fmla="*/ 614 h 1749486"/>
                <a:gd name="connsiteX4-387" fmla="*/ 808097 w 1818111"/>
                <a:gd name="connsiteY4-388" fmla="*/ 918928 h 1749486"/>
                <a:gd name="connsiteX5-389" fmla="*/ 1571915 w 1818111"/>
                <a:gd name="connsiteY5-390" fmla="*/ 311552 h 1749486"/>
                <a:gd name="connsiteX6-391" fmla="*/ 985979 w 1818111"/>
                <a:gd name="connsiteY6-392" fmla="*/ 914396 h 1749486"/>
                <a:gd name="connsiteX7-393" fmla="*/ 1443938 w 1818111"/>
                <a:gd name="connsiteY7-394" fmla="*/ 552443 h 1749486"/>
                <a:gd name="connsiteX8-395" fmla="*/ 283084 w 1818111"/>
                <a:gd name="connsiteY8-396" fmla="*/ 1749486 h 1749486"/>
                <a:gd name="connsiteX0-397" fmla="*/ 0 w 1826933"/>
                <a:gd name="connsiteY0-398" fmla="*/ 1380454 h 1748880"/>
                <a:gd name="connsiteX1-399" fmla="*/ 1387406 w 1826933"/>
                <a:gd name="connsiteY1-400" fmla="*/ 182254 h 1748880"/>
                <a:gd name="connsiteX2-401" fmla="*/ 452907 w 1826933"/>
                <a:gd name="connsiteY2-402" fmla="*/ 1082219 h 1748880"/>
                <a:gd name="connsiteX3-403" fmla="*/ 1815646 w 1826933"/>
                <a:gd name="connsiteY3-404" fmla="*/ 8 h 1748880"/>
                <a:gd name="connsiteX4-405" fmla="*/ 808097 w 1826933"/>
                <a:gd name="connsiteY4-406" fmla="*/ 918322 h 1748880"/>
                <a:gd name="connsiteX5-407" fmla="*/ 1571915 w 1826933"/>
                <a:gd name="connsiteY5-408" fmla="*/ 310946 h 1748880"/>
                <a:gd name="connsiteX6-409" fmla="*/ 985979 w 1826933"/>
                <a:gd name="connsiteY6-410" fmla="*/ 913790 h 1748880"/>
                <a:gd name="connsiteX7-411" fmla="*/ 1443938 w 1826933"/>
                <a:gd name="connsiteY7-412" fmla="*/ 551837 h 1748880"/>
                <a:gd name="connsiteX8-413" fmla="*/ 283084 w 1826933"/>
                <a:gd name="connsiteY8-414" fmla="*/ 1748880 h 1748880"/>
                <a:gd name="connsiteX0-415" fmla="*/ 0 w 1818853"/>
                <a:gd name="connsiteY0-416" fmla="*/ 1380881 h 1749307"/>
                <a:gd name="connsiteX1-417" fmla="*/ 1387406 w 1818853"/>
                <a:gd name="connsiteY1-418" fmla="*/ 182681 h 1749307"/>
                <a:gd name="connsiteX2-419" fmla="*/ 452907 w 1818853"/>
                <a:gd name="connsiteY2-420" fmla="*/ 1082646 h 1749307"/>
                <a:gd name="connsiteX3-421" fmla="*/ 1815646 w 1818853"/>
                <a:gd name="connsiteY3-422" fmla="*/ 435 h 1749307"/>
                <a:gd name="connsiteX4-423" fmla="*/ 808097 w 1818853"/>
                <a:gd name="connsiteY4-424" fmla="*/ 918749 h 1749307"/>
                <a:gd name="connsiteX5-425" fmla="*/ 1571915 w 1818853"/>
                <a:gd name="connsiteY5-426" fmla="*/ 311373 h 1749307"/>
                <a:gd name="connsiteX6-427" fmla="*/ 985979 w 1818853"/>
                <a:gd name="connsiteY6-428" fmla="*/ 914217 h 1749307"/>
                <a:gd name="connsiteX7-429" fmla="*/ 1443938 w 1818853"/>
                <a:gd name="connsiteY7-430" fmla="*/ 552264 h 1749307"/>
                <a:gd name="connsiteX8-431" fmla="*/ 283084 w 1818853"/>
                <a:gd name="connsiteY8-432" fmla="*/ 1749307 h 1749307"/>
                <a:gd name="connsiteX0-433" fmla="*/ 0 w 1818853"/>
                <a:gd name="connsiteY0-434" fmla="*/ 1380881 h 1749307"/>
                <a:gd name="connsiteX1-435" fmla="*/ 1431349 w 1818853"/>
                <a:gd name="connsiteY1-436" fmla="*/ 187075 h 1749307"/>
                <a:gd name="connsiteX2-437" fmla="*/ 452907 w 1818853"/>
                <a:gd name="connsiteY2-438" fmla="*/ 1082646 h 1749307"/>
                <a:gd name="connsiteX3-439" fmla="*/ 1815646 w 1818853"/>
                <a:gd name="connsiteY3-440" fmla="*/ 435 h 1749307"/>
                <a:gd name="connsiteX4-441" fmla="*/ 808097 w 1818853"/>
                <a:gd name="connsiteY4-442" fmla="*/ 918749 h 1749307"/>
                <a:gd name="connsiteX5-443" fmla="*/ 1571915 w 1818853"/>
                <a:gd name="connsiteY5-444" fmla="*/ 311373 h 1749307"/>
                <a:gd name="connsiteX6-445" fmla="*/ 985979 w 1818853"/>
                <a:gd name="connsiteY6-446" fmla="*/ 914217 h 1749307"/>
                <a:gd name="connsiteX7-447" fmla="*/ 1443938 w 1818853"/>
                <a:gd name="connsiteY7-448" fmla="*/ 552264 h 1749307"/>
                <a:gd name="connsiteX8-449" fmla="*/ 283084 w 1818853"/>
                <a:gd name="connsiteY8-450" fmla="*/ 1749307 h 1749307"/>
                <a:gd name="connsiteX0-451" fmla="*/ 0 w 1818853"/>
                <a:gd name="connsiteY0-452" fmla="*/ 1380881 h 1749307"/>
                <a:gd name="connsiteX1-453" fmla="*/ 1431349 w 1818853"/>
                <a:gd name="connsiteY1-454" fmla="*/ 187075 h 1749307"/>
                <a:gd name="connsiteX2-455" fmla="*/ 452907 w 1818853"/>
                <a:gd name="connsiteY2-456" fmla="*/ 1082646 h 1749307"/>
                <a:gd name="connsiteX3-457" fmla="*/ 1815646 w 1818853"/>
                <a:gd name="connsiteY3-458" fmla="*/ 435 h 1749307"/>
                <a:gd name="connsiteX4-459" fmla="*/ 808097 w 1818853"/>
                <a:gd name="connsiteY4-460" fmla="*/ 918749 h 1749307"/>
                <a:gd name="connsiteX5-461" fmla="*/ 1571915 w 1818853"/>
                <a:gd name="connsiteY5-462" fmla="*/ 311373 h 1749307"/>
                <a:gd name="connsiteX6-463" fmla="*/ 985979 w 1818853"/>
                <a:gd name="connsiteY6-464" fmla="*/ 914217 h 1749307"/>
                <a:gd name="connsiteX7-465" fmla="*/ 1443938 w 1818853"/>
                <a:gd name="connsiteY7-466" fmla="*/ 552264 h 1749307"/>
                <a:gd name="connsiteX8-467" fmla="*/ 283084 w 1818853"/>
                <a:gd name="connsiteY8-468" fmla="*/ 1749307 h 1749307"/>
                <a:gd name="connsiteX0-469" fmla="*/ 0 w 1818853"/>
                <a:gd name="connsiteY0-470" fmla="*/ 1380881 h 1749307"/>
                <a:gd name="connsiteX1-471" fmla="*/ 1431349 w 1818853"/>
                <a:gd name="connsiteY1-472" fmla="*/ 187075 h 1749307"/>
                <a:gd name="connsiteX2-473" fmla="*/ 452907 w 1818853"/>
                <a:gd name="connsiteY2-474" fmla="*/ 1082646 h 1749307"/>
                <a:gd name="connsiteX3-475" fmla="*/ 1815646 w 1818853"/>
                <a:gd name="connsiteY3-476" fmla="*/ 435 h 1749307"/>
                <a:gd name="connsiteX4-477" fmla="*/ 808097 w 1818853"/>
                <a:gd name="connsiteY4-478" fmla="*/ 918749 h 1749307"/>
                <a:gd name="connsiteX5-479" fmla="*/ 1571915 w 1818853"/>
                <a:gd name="connsiteY5-480" fmla="*/ 311373 h 1749307"/>
                <a:gd name="connsiteX6-481" fmla="*/ 985979 w 1818853"/>
                <a:gd name="connsiteY6-482" fmla="*/ 914217 h 1749307"/>
                <a:gd name="connsiteX7-483" fmla="*/ 1443938 w 1818853"/>
                <a:gd name="connsiteY7-484" fmla="*/ 552264 h 1749307"/>
                <a:gd name="connsiteX8-485" fmla="*/ 283084 w 1818853"/>
                <a:gd name="connsiteY8-486" fmla="*/ 1749307 h 1749307"/>
                <a:gd name="connsiteX0-487" fmla="*/ 0 w 1818853"/>
                <a:gd name="connsiteY0-488" fmla="*/ 1380881 h 1749307"/>
                <a:gd name="connsiteX1-489" fmla="*/ 1431349 w 1818853"/>
                <a:gd name="connsiteY1-490" fmla="*/ 187075 h 1749307"/>
                <a:gd name="connsiteX2-491" fmla="*/ 452907 w 1818853"/>
                <a:gd name="connsiteY2-492" fmla="*/ 1082646 h 1749307"/>
                <a:gd name="connsiteX3-493" fmla="*/ 1815646 w 1818853"/>
                <a:gd name="connsiteY3-494" fmla="*/ 435 h 1749307"/>
                <a:gd name="connsiteX4-495" fmla="*/ 808097 w 1818853"/>
                <a:gd name="connsiteY4-496" fmla="*/ 918749 h 1749307"/>
                <a:gd name="connsiteX5-497" fmla="*/ 1571915 w 1818853"/>
                <a:gd name="connsiteY5-498" fmla="*/ 311373 h 1749307"/>
                <a:gd name="connsiteX6-499" fmla="*/ 985979 w 1818853"/>
                <a:gd name="connsiteY6-500" fmla="*/ 914217 h 1749307"/>
                <a:gd name="connsiteX7-501" fmla="*/ 1443938 w 1818853"/>
                <a:gd name="connsiteY7-502" fmla="*/ 552264 h 1749307"/>
                <a:gd name="connsiteX8-503" fmla="*/ 283084 w 1818853"/>
                <a:gd name="connsiteY8-504" fmla="*/ 1749307 h 1749307"/>
                <a:gd name="connsiteX0-505" fmla="*/ 0 w 1820591"/>
                <a:gd name="connsiteY0-506" fmla="*/ 1380615 h 1749041"/>
                <a:gd name="connsiteX1-507" fmla="*/ 1431349 w 1820591"/>
                <a:gd name="connsiteY1-508" fmla="*/ 186809 h 1749041"/>
                <a:gd name="connsiteX2-509" fmla="*/ 452907 w 1820591"/>
                <a:gd name="connsiteY2-510" fmla="*/ 1082380 h 1749041"/>
                <a:gd name="connsiteX3-511" fmla="*/ 1815646 w 1820591"/>
                <a:gd name="connsiteY3-512" fmla="*/ 169 h 1749041"/>
                <a:gd name="connsiteX4-513" fmla="*/ 808097 w 1820591"/>
                <a:gd name="connsiteY4-514" fmla="*/ 918483 h 1749041"/>
                <a:gd name="connsiteX5-515" fmla="*/ 1571915 w 1820591"/>
                <a:gd name="connsiteY5-516" fmla="*/ 311107 h 1749041"/>
                <a:gd name="connsiteX6-517" fmla="*/ 985979 w 1820591"/>
                <a:gd name="connsiteY6-518" fmla="*/ 913951 h 1749041"/>
                <a:gd name="connsiteX7-519" fmla="*/ 1443938 w 1820591"/>
                <a:gd name="connsiteY7-520" fmla="*/ 551998 h 1749041"/>
                <a:gd name="connsiteX8-521" fmla="*/ 283084 w 1820591"/>
                <a:gd name="connsiteY8-522" fmla="*/ 1749041 h 1749041"/>
                <a:gd name="connsiteX0-523" fmla="*/ 0 w 1817407"/>
                <a:gd name="connsiteY0-524" fmla="*/ 1380779 h 1749205"/>
                <a:gd name="connsiteX1-525" fmla="*/ 1431349 w 1817407"/>
                <a:gd name="connsiteY1-526" fmla="*/ 186973 h 1749205"/>
                <a:gd name="connsiteX2-527" fmla="*/ 510032 w 1817407"/>
                <a:gd name="connsiteY2-528" fmla="*/ 1038601 h 1749205"/>
                <a:gd name="connsiteX3-529" fmla="*/ 1815646 w 1817407"/>
                <a:gd name="connsiteY3-530" fmla="*/ 333 h 1749205"/>
                <a:gd name="connsiteX4-531" fmla="*/ 808097 w 1817407"/>
                <a:gd name="connsiteY4-532" fmla="*/ 918647 h 1749205"/>
                <a:gd name="connsiteX5-533" fmla="*/ 1571915 w 1817407"/>
                <a:gd name="connsiteY5-534" fmla="*/ 311271 h 1749205"/>
                <a:gd name="connsiteX6-535" fmla="*/ 985979 w 1817407"/>
                <a:gd name="connsiteY6-536" fmla="*/ 914115 h 1749205"/>
                <a:gd name="connsiteX7-537" fmla="*/ 1443938 w 1817407"/>
                <a:gd name="connsiteY7-538" fmla="*/ 552162 h 1749205"/>
                <a:gd name="connsiteX8-539" fmla="*/ 283084 w 1817407"/>
                <a:gd name="connsiteY8-540" fmla="*/ 1749205 h 1749205"/>
                <a:gd name="connsiteX0-541" fmla="*/ 0 w 1817408"/>
                <a:gd name="connsiteY0-542" fmla="*/ 1380779 h 1749205"/>
                <a:gd name="connsiteX1-543" fmla="*/ 1431349 w 1817408"/>
                <a:gd name="connsiteY1-544" fmla="*/ 186973 h 1749205"/>
                <a:gd name="connsiteX2-545" fmla="*/ 510032 w 1817408"/>
                <a:gd name="connsiteY2-546" fmla="*/ 1038601 h 1749205"/>
                <a:gd name="connsiteX3-547" fmla="*/ 1815646 w 1817408"/>
                <a:gd name="connsiteY3-548" fmla="*/ 333 h 1749205"/>
                <a:gd name="connsiteX4-549" fmla="*/ 808097 w 1817408"/>
                <a:gd name="connsiteY4-550" fmla="*/ 918647 h 1749205"/>
                <a:gd name="connsiteX5-551" fmla="*/ 1571915 w 1817408"/>
                <a:gd name="connsiteY5-552" fmla="*/ 311271 h 1749205"/>
                <a:gd name="connsiteX6-553" fmla="*/ 985979 w 1817408"/>
                <a:gd name="connsiteY6-554" fmla="*/ 914115 h 1749205"/>
                <a:gd name="connsiteX7-555" fmla="*/ 1443938 w 1817408"/>
                <a:gd name="connsiteY7-556" fmla="*/ 552162 h 1749205"/>
                <a:gd name="connsiteX8-557" fmla="*/ 283084 w 1817408"/>
                <a:gd name="connsiteY8-558" fmla="*/ 1749205 h 1749205"/>
                <a:gd name="connsiteX0-559" fmla="*/ 0 w 1817408"/>
                <a:gd name="connsiteY0-560" fmla="*/ 1380779 h 1749205"/>
                <a:gd name="connsiteX1-561" fmla="*/ 1431349 w 1817408"/>
                <a:gd name="connsiteY1-562" fmla="*/ 186973 h 1749205"/>
                <a:gd name="connsiteX2-563" fmla="*/ 510032 w 1817408"/>
                <a:gd name="connsiteY2-564" fmla="*/ 1038601 h 1749205"/>
                <a:gd name="connsiteX3-565" fmla="*/ 1815646 w 1817408"/>
                <a:gd name="connsiteY3-566" fmla="*/ 333 h 1749205"/>
                <a:gd name="connsiteX4-567" fmla="*/ 808097 w 1817408"/>
                <a:gd name="connsiteY4-568" fmla="*/ 918647 h 1749205"/>
                <a:gd name="connsiteX5-569" fmla="*/ 1571915 w 1817408"/>
                <a:gd name="connsiteY5-570" fmla="*/ 311271 h 1749205"/>
                <a:gd name="connsiteX6-571" fmla="*/ 985979 w 1817408"/>
                <a:gd name="connsiteY6-572" fmla="*/ 914115 h 1749205"/>
                <a:gd name="connsiteX7-573" fmla="*/ 1443938 w 1817408"/>
                <a:gd name="connsiteY7-574" fmla="*/ 552162 h 1749205"/>
                <a:gd name="connsiteX8-575" fmla="*/ 283084 w 1817408"/>
                <a:gd name="connsiteY8-576" fmla="*/ 1749205 h 1749205"/>
                <a:gd name="connsiteX0-577" fmla="*/ 0 w 2344474"/>
                <a:gd name="connsiteY0-578" fmla="*/ 1822671 h 2191097"/>
                <a:gd name="connsiteX1-579" fmla="*/ 1431349 w 2344474"/>
                <a:gd name="connsiteY1-580" fmla="*/ 628865 h 2191097"/>
                <a:gd name="connsiteX2-581" fmla="*/ 510032 w 2344474"/>
                <a:gd name="connsiteY2-582" fmla="*/ 1480493 h 2191097"/>
                <a:gd name="connsiteX3-583" fmla="*/ 2343232 w 2344474"/>
                <a:gd name="connsiteY3-584" fmla="*/ 236 h 2191097"/>
                <a:gd name="connsiteX4-585" fmla="*/ 808097 w 2344474"/>
                <a:gd name="connsiteY4-586" fmla="*/ 1360539 h 2191097"/>
                <a:gd name="connsiteX5-587" fmla="*/ 1571915 w 2344474"/>
                <a:gd name="connsiteY5-588" fmla="*/ 753163 h 2191097"/>
                <a:gd name="connsiteX6-589" fmla="*/ 985979 w 2344474"/>
                <a:gd name="connsiteY6-590" fmla="*/ 1356007 h 2191097"/>
                <a:gd name="connsiteX7-591" fmla="*/ 1443938 w 2344474"/>
                <a:gd name="connsiteY7-592" fmla="*/ 994054 h 2191097"/>
                <a:gd name="connsiteX8-593" fmla="*/ 283084 w 2344474"/>
                <a:gd name="connsiteY8-594" fmla="*/ 2191097 h 2191097"/>
                <a:gd name="connsiteX0-595" fmla="*/ 0 w 2344474"/>
                <a:gd name="connsiteY0-596" fmla="*/ 1822671 h 2191097"/>
                <a:gd name="connsiteX1-597" fmla="*/ 1744603 w 2344474"/>
                <a:gd name="connsiteY1-598" fmla="*/ 322872 h 2191097"/>
                <a:gd name="connsiteX2-599" fmla="*/ 510032 w 2344474"/>
                <a:gd name="connsiteY2-600" fmla="*/ 1480493 h 2191097"/>
                <a:gd name="connsiteX3-601" fmla="*/ 2343232 w 2344474"/>
                <a:gd name="connsiteY3-602" fmla="*/ 236 h 2191097"/>
                <a:gd name="connsiteX4-603" fmla="*/ 808097 w 2344474"/>
                <a:gd name="connsiteY4-604" fmla="*/ 1360539 h 2191097"/>
                <a:gd name="connsiteX5-605" fmla="*/ 1571915 w 2344474"/>
                <a:gd name="connsiteY5-606" fmla="*/ 753163 h 2191097"/>
                <a:gd name="connsiteX6-607" fmla="*/ 985979 w 2344474"/>
                <a:gd name="connsiteY6-608" fmla="*/ 1356007 h 2191097"/>
                <a:gd name="connsiteX7-609" fmla="*/ 1443938 w 2344474"/>
                <a:gd name="connsiteY7-610" fmla="*/ 994054 h 2191097"/>
                <a:gd name="connsiteX8-611" fmla="*/ 283084 w 2344474"/>
                <a:gd name="connsiteY8-612" fmla="*/ 2191097 h 2191097"/>
                <a:gd name="connsiteX0-613" fmla="*/ 0 w 2344429"/>
                <a:gd name="connsiteY0-614" fmla="*/ 1822663 h 2191089"/>
                <a:gd name="connsiteX1-615" fmla="*/ 1744603 w 2344429"/>
                <a:gd name="connsiteY1-616" fmla="*/ 322864 h 2191089"/>
                <a:gd name="connsiteX2-617" fmla="*/ 510032 w 2344429"/>
                <a:gd name="connsiteY2-618" fmla="*/ 1480485 h 2191089"/>
                <a:gd name="connsiteX3-619" fmla="*/ 2343232 w 2344429"/>
                <a:gd name="connsiteY3-620" fmla="*/ 228 h 2191089"/>
                <a:gd name="connsiteX4-621" fmla="*/ 808097 w 2344429"/>
                <a:gd name="connsiteY4-622" fmla="*/ 1360531 h 2191089"/>
                <a:gd name="connsiteX5-623" fmla="*/ 1909899 w 2344429"/>
                <a:gd name="connsiteY5-624" fmla="*/ 472662 h 2191089"/>
                <a:gd name="connsiteX6-625" fmla="*/ 985979 w 2344429"/>
                <a:gd name="connsiteY6-626" fmla="*/ 1355999 h 2191089"/>
                <a:gd name="connsiteX7-627" fmla="*/ 1443938 w 2344429"/>
                <a:gd name="connsiteY7-628" fmla="*/ 994046 h 2191089"/>
                <a:gd name="connsiteX8-629" fmla="*/ 283084 w 2344429"/>
                <a:gd name="connsiteY8-630" fmla="*/ 2191089 h 2191089"/>
                <a:gd name="connsiteX0-631" fmla="*/ 0 w 2343236"/>
                <a:gd name="connsiteY0-632" fmla="*/ 1822672 h 2191098"/>
                <a:gd name="connsiteX1-633" fmla="*/ 1744603 w 2343236"/>
                <a:gd name="connsiteY1-634" fmla="*/ 322873 h 2191098"/>
                <a:gd name="connsiteX2-635" fmla="*/ 790312 w 2343236"/>
                <a:gd name="connsiteY2-636" fmla="*/ 1242500 h 2191098"/>
                <a:gd name="connsiteX3-637" fmla="*/ 2343232 w 2343236"/>
                <a:gd name="connsiteY3-638" fmla="*/ 237 h 2191098"/>
                <a:gd name="connsiteX4-639" fmla="*/ 808097 w 2343236"/>
                <a:gd name="connsiteY4-640" fmla="*/ 1360540 h 2191098"/>
                <a:gd name="connsiteX5-641" fmla="*/ 1909899 w 2343236"/>
                <a:gd name="connsiteY5-642" fmla="*/ 472671 h 2191098"/>
                <a:gd name="connsiteX6-643" fmla="*/ 985979 w 2343236"/>
                <a:gd name="connsiteY6-644" fmla="*/ 1356008 h 2191098"/>
                <a:gd name="connsiteX7-645" fmla="*/ 1443938 w 2343236"/>
                <a:gd name="connsiteY7-646" fmla="*/ 994055 h 2191098"/>
                <a:gd name="connsiteX8-647" fmla="*/ 283084 w 2343236"/>
                <a:gd name="connsiteY8-648" fmla="*/ 2191098 h 2191098"/>
                <a:gd name="connsiteX0-649" fmla="*/ 0 w 2343236"/>
                <a:gd name="connsiteY0-650" fmla="*/ 1822672 h 2191098"/>
                <a:gd name="connsiteX1-651" fmla="*/ 1744603 w 2343236"/>
                <a:gd name="connsiteY1-652" fmla="*/ 322873 h 2191098"/>
                <a:gd name="connsiteX2-653" fmla="*/ 790312 w 2343236"/>
                <a:gd name="connsiteY2-654" fmla="*/ 1242500 h 2191098"/>
                <a:gd name="connsiteX3-655" fmla="*/ 2343232 w 2343236"/>
                <a:gd name="connsiteY3-656" fmla="*/ 237 h 2191098"/>
                <a:gd name="connsiteX4-657" fmla="*/ 808097 w 2343236"/>
                <a:gd name="connsiteY4-658" fmla="*/ 1360540 h 2191098"/>
                <a:gd name="connsiteX5-659" fmla="*/ 1909899 w 2343236"/>
                <a:gd name="connsiteY5-660" fmla="*/ 472671 h 2191098"/>
                <a:gd name="connsiteX6-661" fmla="*/ 985979 w 2343236"/>
                <a:gd name="connsiteY6-662" fmla="*/ 1356008 h 2191098"/>
                <a:gd name="connsiteX7-663" fmla="*/ 1650026 w 2343236"/>
                <a:gd name="connsiteY7-664" fmla="*/ 807060 h 2191098"/>
                <a:gd name="connsiteX8-665" fmla="*/ 283084 w 2343236"/>
                <a:gd name="connsiteY8-666" fmla="*/ 2191098 h 2191098"/>
                <a:gd name="connsiteX0-667" fmla="*/ 0 w 2343236"/>
                <a:gd name="connsiteY0-668" fmla="*/ 1822669 h 2191095"/>
                <a:gd name="connsiteX1-669" fmla="*/ 1975422 w 2343236"/>
                <a:gd name="connsiteY1-670" fmla="*/ 203873 h 2191095"/>
                <a:gd name="connsiteX2-671" fmla="*/ 790312 w 2343236"/>
                <a:gd name="connsiteY2-672" fmla="*/ 1242497 h 2191095"/>
                <a:gd name="connsiteX3-673" fmla="*/ 2343232 w 2343236"/>
                <a:gd name="connsiteY3-674" fmla="*/ 234 h 2191095"/>
                <a:gd name="connsiteX4-675" fmla="*/ 808097 w 2343236"/>
                <a:gd name="connsiteY4-676" fmla="*/ 1360537 h 2191095"/>
                <a:gd name="connsiteX5-677" fmla="*/ 1909899 w 2343236"/>
                <a:gd name="connsiteY5-678" fmla="*/ 472668 h 2191095"/>
                <a:gd name="connsiteX6-679" fmla="*/ 985979 w 2343236"/>
                <a:gd name="connsiteY6-680" fmla="*/ 1356005 h 2191095"/>
                <a:gd name="connsiteX7-681" fmla="*/ 1650026 w 2343236"/>
                <a:gd name="connsiteY7-682" fmla="*/ 807057 h 2191095"/>
                <a:gd name="connsiteX8-683" fmla="*/ 283084 w 2343236"/>
                <a:gd name="connsiteY8-684" fmla="*/ 2191095 h 2191095"/>
                <a:gd name="connsiteX0-685" fmla="*/ 0 w 2343236"/>
                <a:gd name="connsiteY0-686" fmla="*/ 1822669 h 2191095"/>
                <a:gd name="connsiteX1-687" fmla="*/ 1925961 w 2343236"/>
                <a:gd name="connsiteY1-688" fmla="*/ 203873 h 2191095"/>
                <a:gd name="connsiteX2-689" fmla="*/ 790312 w 2343236"/>
                <a:gd name="connsiteY2-690" fmla="*/ 1242497 h 2191095"/>
                <a:gd name="connsiteX3-691" fmla="*/ 2343232 w 2343236"/>
                <a:gd name="connsiteY3-692" fmla="*/ 234 h 2191095"/>
                <a:gd name="connsiteX4-693" fmla="*/ 808097 w 2343236"/>
                <a:gd name="connsiteY4-694" fmla="*/ 1360537 h 2191095"/>
                <a:gd name="connsiteX5-695" fmla="*/ 1909899 w 2343236"/>
                <a:gd name="connsiteY5-696" fmla="*/ 472668 h 2191095"/>
                <a:gd name="connsiteX6-697" fmla="*/ 985979 w 2343236"/>
                <a:gd name="connsiteY6-698" fmla="*/ 1356005 h 2191095"/>
                <a:gd name="connsiteX7-699" fmla="*/ 1650026 w 2343236"/>
                <a:gd name="connsiteY7-700" fmla="*/ 807057 h 2191095"/>
                <a:gd name="connsiteX8-701" fmla="*/ 283084 w 2343236"/>
                <a:gd name="connsiteY8-702" fmla="*/ 2191095 h 2191095"/>
                <a:gd name="connsiteX0-703" fmla="*/ 0 w 2343236"/>
                <a:gd name="connsiteY0-704" fmla="*/ 1822669 h 2191095"/>
                <a:gd name="connsiteX1-705" fmla="*/ 1934205 w 2343236"/>
                <a:gd name="connsiteY1-706" fmla="*/ 195374 h 2191095"/>
                <a:gd name="connsiteX2-707" fmla="*/ 790312 w 2343236"/>
                <a:gd name="connsiteY2-708" fmla="*/ 1242497 h 2191095"/>
                <a:gd name="connsiteX3-709" fmla="*/ 2343232 w 2343236"/>
                <a:gd name="connsiteY3-710" fmla="*/ 234 h 2191095"/>
                <a:gd name="connsiteX4-711" fmla="*/ 808097 w 2343236"/>
                <a:gd name="connsiteY4-712" fmla="*/ 1360537 h 2191095"/>
                <a:gd name="connsiteX5-713" fmla="*/ 1909899 w 2343236"/>
                <a:gd name="connsiteY5-714" fmla="*/ 472668 h 2191095"/>
                <a:gd name="connsiteX6-715" fmla="*/ 985979 w 2343236"/>
                <a:gd name="connsiteY6-716" fmla="*/ 1356005 h 2191095"/>
                <a:gd name="connsiteX7-717" fmla="*/ 1650026 w 2343236"/>
                <a:gd name="connsiteY7-718" fmla="*/ 807057 h 2191095"/>
                <a:gd name="connsiteX8-719" fmla="*/ 283084 w 2343236"/>
                <a:gd name="connsiteY8-720" fmla="*/ 2191095 h 2191095"/>
                <a:gd name="connsiteX0-721" fmla="*/ 0 w 2343236"/>
                <a:gd name="connsiteY0-722" fmla="*/ 1822669 h 2191095"/>
                <a:gd name="connsiteX1-723" fmla="*/ 1934205 w 2343236"/>
                <a:gd name="connsiteY1-724" fmla="*/ 195374 h 2191095"/>
                <a:gd name="connsiteX2-725" fmla="*/ 790312 w 2343236"/>
                <a:gd name="connsiteY2-726" fmla="*/ 1242497 h 2191095"/>
                <a:gd name="connsiteX3-727" fmla="*/ 2343232 w 2343236"/>
                <a:gd name="connsiteY3-728" fmla="*/ 234 h 2191095"/>
                <a:gd name="connsiteX4-729" fmla="*/ 808097 w 2343236"/>
                <a:gd name="connsiteY4-730" fmla="*/ 1360537 h 2191095"/>
                <a:gd name="connsiteX5-731" fmla="*/ 1909899 w 2343236"/>
                <a:gd name="connsiteY5-732" fmla="*/ 472668 h 2191095"/>
                <a:gd name="connsiteX6-733" fmla="*/ 985979 w 2343236"/>
                <a:gd name="connsiteY6-734" fmla="*/ 1356005 h 2191095"/>
                <a:gd name="connsiteX7-735" fmla="*/ 1650026 w 2343236"/>
                <a:gd name="connsiteY7-736" fmla="*/ 807057 h 2191095"/>
                <a:gd name="connsiteX8-737" fmla="*/ 283084 w 2343236"/>
                <a:gd name="connsiteY8-738" fmla="*/ 2191095 h 2191095"/>
                <a:gd name="connsiteX0-739" fmla="*/ 0 w 2343236"/>
                <a:gd name="connsiteY0-740" fmla="*/ 1822669 h 2191095"/>
                <a:gd name="connsiteX1-741" fmla="*/ 1934205 w 2343236"/>
                <a:gd name="connsiteY1-742" fmla="*/ 195374 h 2191095"/>
                <a:gd name="connsiteX2-743" fmla="*/ 790312 w 2343236"/>
                <a:gd name="connsiteY2-744" fmla="*/ 1242497 h 2191095"/>
                <a:gd name="connsiteX3-745" fmla="*/ 2343232 w 2343236"/>
                <a:gd name="connsiteY3-746" fmla="*/ 234 h 2191095"/>
                <a:gd name="connsiteX4-747" fmla="*/ 808097 w 2343236"/>
                <a:gd name="connsiteY4-748" fmla="*/ 1360537 h 2191095"/>
                <a:gd name="connsiteX5-749" fmla="*/ 1909899 w 2343236"/>
                <a:gd name="connsiteY5-750" fmla="*/ 472668 h 2191095"/>
                <a:gd name="connsiteX6-751" fmla="*/ 985979 w 2343236"/>
                <a:gd name="connsiteY6-752" fmla="*/ 1356005 h 2191095"/>
                <a:gd name="connsiteX7-753" fmla="*/ 1650026 w 2343236"/>
                <a:gd name="connsiteY7-754" fmla="*/ 807057 h 2191095"/>
                <a:gd name="connsiteX8-755" fmla="*/ 283084 w 2343236"/>
                <a:gd name="connsiteY8-756" fmla="*/ 2191095 h 2191095"/>
                <a:gd name="connsiteX0-757" fmla="*/ 0 w 2343236"/>
                <a:gd name="connsiteY0-758" fmla="*/ 1822669 h 2191095"/>
                <a:gd name="connsiteX1-759" fmla="*/ 1934205 w 2343236"/>
                <a:gd name="connsiteY1-760" fmla="*/ 195374 h 2191095"/>
                <a:gd name="connsiteX2-761" fmla="*/ 790312 w 2343236"/>
                <a:gd name="connsiteY2-762" fmla="*/ 1242497 h 2191095"/>
                <a:gd name="connsiteX3-763" fmla="*/ 2343232 w 2343236"/>
                <a:gd name="connsiteY3-764" fmla="*/ 234 h 2191095"/>
                <a:gd name="connsiteX4-765" fmla="*/ 808097 w 2343236"/>
                <a:gd name="connsiteY4-766" fmla="*/ 1360537 h 2191095"/>
                <a:gd name="connsiteX5-767" fmla="*/ 1909899 w 2343236"/>
                <a:gd name="connsiteY5-768" fmla="*/ 472668 h 2191095"/>
                <a:gd name="connsiteX6-769" fmla="*/ 985979 w 2343236"/>
                <a:gd name="connsiteY6-770" fmla="*/ 1356005 h 2191095"/>
                <a:gd name="connsiteX7-771" fmla="*/ 1650026 w 2343236"/>
                <a:gd name="connsiteY7-772" fmla="*/ 807057 h 2191095"/>
                <a:gd name="connsiteX8-773" fmla="*/ 283084 w 2343236"/>
                <a:gd name="connsiteY8-774" fmla="*/ 2191095 h 2191095"/>
                <a:gd name="connsiteX0-775" fmla="*/ 0 w 2343236"/>
                <a:gd name="connsiteY0-776" fmla="*/ 1822669 h 2191095"/>
                <a:gd name="connsiteX1-777" fmla="*/ 1934205 w 2343236"/>
                <a:gd name="connsiteY1-778" fmla="*/ 195374 h 2191095"/>
                <a:gd name="connsiteX2-779" fmla="*/ 790312 w 2343236"/>
                <a:gd name="connsiteY2-780" fmla="*/ 1242497 h 2191095"/>
                <a:gd name="connsiteX3-781" fmla="*/ 2343232 w 2343236"/>
                <a:gd name="connsiteY3-782" fmla="*/ 234 h 2191095"/>
                <a:gd name="connsiteX4-783" fmla="*/ 808097 w 2343236"/>
                <a:gd name="connsiteY4-784" fmla="*/ 1360537 h 2191095"/>
                <a:gd name="connsiteX5-785" fmla="*/ 1909899 w 2343236"/>
                <a:gd name="connsiteY5-786" fmla="*/ 472668 h 2191095"/>
                <a:gd name="connsiteX6-787" fmla="*/ 985979 w 2343236"/>
                <a:gd name="connsiteY6-788" fmla="*/ 1356005 h 2191095"/>
                <a:gd name="connsiteX7-789" fmla="*/ 1650026 w 2343236"/>
                <a:gd name="connsiteY7-790" fmla="*/ 807057 h 2191095"/>
                <a:gd name="connsiteX8-791" fmla="*/ 283084 w 2343236"/>
                <a:gd name="connsiteY8-792" fmla="*/ 2191095 h 2191095"/>
                <a:gd name="connsiteX0-793" fmla="*/ 0 w 2345612"/>
                <a:gd name="connsiteY0-794" fmla="*/ 1823457 h 2191883"/>
                <a:gd name="connsiteX1-795" fmla="*/ 1934205 w 2345612"/>
                <a:gd name="connsiteY1-796" fmla="*/ 196162 h 2191883"/>
                <a:gd name="connsiteX2-797" fmla="*/ 790312 w 2345612"/>
                <a:gd name="connsiteY2-798" fmla="*/ 1243285 h 2191883"/>
                <a:gd name="connsiteX3-799" fmla="*/ 2343232 w 2345612"/>
                <a:gd name="connsiteY3-800" fmla="*/ 1022 h 2191883"/>
                <a:gd name="connsiteX4-801" fmla="*/ 1162569 w 2345612"/>
                <a:gd name="connsiteY4-802" fmla="*/ 1021334 h 2191883"/>
                <a:gd name="connsiteX5-803" fmla="*/ 1909899 w 2345612"/>
                <a:gd name="connsiteY5-804" fmla="*/ 473456 h 2191883"/>
                <a:gd name="connsiteX6-805" fmla="*/ 985979 w 2345612"/>
                <a:gd name="connsiteY6-806" fmla="*/ 1356793 h 2191883"/>
                <a:gd name="connsiteX7-807" fmla="*/ 1650026 w 2345612"/>
                <a:gd name="connsiteY7-808" fmla="*/ 807845 h 2191883"/>
                <a:gd name="connsiteX8-809" fmla="*/ 283084 w 2345612"/>
                <a:gd name="connsiteY8-810" fmla="*/ 2191883 h 2191883"/>
                <a:gd name="connsiteX0-811" fmla="*/ 0 w 2345854"/>
                <a:gd name="connsiteY0-812" fmla="*/ 1823457 h 2191883"/>
                <a:gd name="connsiteX1-813" fmla="*/ 1934205 w 2345854"/>
                <a:gd name="connsiteY1-814" fmla="*/ 196162 h 2191883"/>
                <a:gd name="connsiteX2-815" fmla="*/ 790312 w 2345854"/>
                <a:gd name="connsiteY2-816" fmla="*/ 1243285 h 2191883"/>
                <a:gd name="connsiteX3-817" fmla="*/ 2343232 w 2345854"/>
                <a:gd name="connsiteY3-818" fmla="*/ 1022 h 2191883"/>
                <a:gd name="connsiteX4-819" fmla="*/ 1179056 w 2345854"/>
                <a:gd name="connsiteY4-820" fmla="*/ 1021334 h 2191883"/>
                <a:gd name="connsiteX5-821" fmla="*/ 1909899 w 2345854"/>
                <a:gd name="connsiteY5-822" fmla="*/ 473456 h 2191883"/>
                <a:gd name="connsiteX6-823" fmla="*/ 985979 w 2345854"/>
                <a:gd name="connsiteY6-824" fmla="*/ 1356793 h 2191883"/>
                <a:gd name="connsiteX7-825" fmla="*/ 1650026 w 2345854"/>
                <a:gd name="connsiteY7-826" fmla="*/ 807845 h 2191883"/>
                <a:gd name="connsiteX8-827" fmla="*/ 283084 w 2345854"/>
                <a:gd name="connsiteY8-828" fmla="*/ 2191883 h 2191883"/>
                <a:gd name="connsiteX0-829" fmla="*/ 0 w 2345854"/>
                <a:gd name="connsiteY0-830" fmla="*/ 1823457 h 2191883"/>
                <a:gd name="connsiteX1-831" fmla="*/ 1934205 w 2345854"/>
                <a:gd name="connsiteY1-832" fmla="*/ 196162 h 2191883"/>
                <a:gd name="connsiteX2-833" fmla="*/ 790312 w 2345854"/>
                <a:gd name="connsiteY2-834" fmla="*/ 1243285 h 2191883"/>
                <a:gd name="connsiteX3-835" fmla="*/ 2343232 w 2345854"/>
                <a:gd name="connsiteY3-836" fmla="*/ 1022 h 2191883"/>
                <a:gd name="connsiteX4-837" fmla="*/ 1179056 w 2345854"/>
                <a:gd name="connsiteY4-838" fmla="*/ 1021334 h 2191883"/>
                <a:gd name="connsiteX5-839" fmla="*/ 1909899 w 2345854"/>
                <a:gd name="connsiteY5-840" fmla="*/ 473456 h 2191883"/>
                <a:gd name="connsiteX6-841" fmla="*/ 1101389 w 2345854"/>
                <a:gd name="connsiteY6-842" fmla="*/ 1220796 h 2191883"/>
                <a:gd name="connsiteX7-843" fmla="*/ 1650026 w 2345854"/>
                <a:gd name="connsiteY7-844" fmla="*/ 807845 h 2191883"/>
                <a:gd name="connsiteX8-845" fmla="*/ 283084 w 2345854"/>
                <a:gd name="connsiteY8-846" fmla="*/ 2191883 h 2191883"/>
                <a:gd name="connsiteX0-847" fmla="*/ 0 w 2345854"/>
                <a:gd name="connsiteY0-848" fmla="*/ 1823457 h 2191883"/>
                <a:gd name="connsiteX1-849" fmla="*/ 1934205 w 2345854"/>
                <a:gd name="connsiteY1-850" fmla="*/ 196162 h 2191883"/>
                <a:gd name="connsiteX2-851" fmla="*/ 790312 w 2345854"/>
                <a:gd name="connsiteY2-852" fmla="*/ 1243285 h 2191883"/>
                <a:gd name="connsiteX3-853" fmla="*/ 2343232 w 2345854"/>
                <a:gd name="connsiteY3-854" fmla="*/ 1022 h 2191883"/>
                <a:gd name="connsiteX4-855" fmla="*/ 1179056 w 2345854"/>
                <a:gd name="connsiteY4-856" fmla="*/ 1021334 h 2191883"/>
                <a:gd name="connsiteX5-857" fmla="*/ 1909899 w 2345854"/>
                <a:gd name="connsiteY5-858" fmla="*/ 473456 h 2191883"/>
                <a:gd name="connsiteX6-859" fmla="*/ 1126120 w 2345854"/>
                <a:gd name="connsiteY6-860" fmla="*/ 1203797 h 2191883"/>
                <a:gd name="connsiteX7-861" fmla="*/ 1650026 w 2345854"/>
                <a:gd name="connsiteY7-862" fmla="*/ 807845 h 2191883"/>
                <a:gd name="connsiteX8-863" fmla="*/ 283084 w 2345854"/>
                <a:gd name="connsiteY8-864" fmla="*/ 2191883 h 2191883"/>
                <a:gd name="connsiteX0-865" fmla="*/ 0 w 2345854"/>
                <a:gd name="connsiteY0-866" fmla="*/ 1823457 h 2132563"/>
                <a:gd name="connsiteX1-867" fmla="*/ 1934205 w 2345854"/>
                <a:gd name="connsiteY1-868" fmla="*/ 196162 h 2132563"/>
                <a:gd name="connsiteX2-869" fmla="*/ 790312 w 2345854"/>
                <a:gd name="connsiteY2-870" fmla="*/ 1243285 h 2132563"/>
                <a:gd name="connsiteX3-871" fmla="*/ 2343232 w 2345854"/>
                <a:gd name="connsiteY3-872" fmla="*/ 1022 h 2132563"/>
                <a:gd name="connsiteX4-873" fmla="*/ 1179056 w 2345854"/>
                <a:gd name="connsiteY4-874" fmla="*/ 1021334 h 2132563"/>
                <a:gd name="connsiteX5-875" fmla="*/ 1909899 w 2345854"/>
                <a:gd name="connsiteY5-876" fmla="*/ 473456 h 2132563"/>
                <a:gd name="connsiteX6-877" fmla="*/ 1126120 w 2345854"/>
                <a:gd name="connsiteY6-878" fmla="*/ 1203797 h 2132563"/>
                <a:gd name="connsiteX7-879" fmla="*/ 1650026 w 2345854"/>
                <a:gd name="connsiteY7-880" fmla="*/ 807845 h 2132563"/>
                <a:gd name="connsiteX8-881" fmla="*/ 278620 w 2345854"/>
                <a:gd name="connsiteY8-882" fmla="*/ 2132563 h 2132563"/>
                <a:gd name="connsiteX0-883" fmla="*/ 0 w 2345854"/>
                <a:gd name="connsiteY0-884" fmla="*/ 1823457 h 2148853"/>
                <a:gd name="connsiteX1-885" fmla="*/ 1934205 w 2345854"/>
                <a:gd name="connsiteY1-886" fmla="*/ 196162 h 2148853"/>
                <a:gd name="connsiteX2-887" fmla="*/ 790312 w 2345854"/>
                <a:gd name="connsiteY2-888" fmla="*/ 1243285 h 2148853"/>
                <a:gd name="connsiteX3-889" fmla="*/ 2343232 w 2345854"/>
                <a:gd name="connsiteY3-890" fmla="*/ 1022 h 2148853"/>
                <a:gd name="connsiteX4-891" fmla="*/ 1179056 w 2345854"/>
                <a:gd name="connsiteY4-892" fmla="*/ 1021334 h 2148853"/>
                <a:gd name="connsiteX5-893" fmla="*/ 1909899 w 2345854"/>
                <a:gd name="connsiteY5-894" fmla="*/ 473456 h 2148853"/>
                <a:gd name="connsiteX6-895" fmla="*/ 1126120 w 2345854"/>
                <a:gd name="connsiteY6-896" fmla="*/ 1203797 h 2148853"/>
                <a:gd name="connsiteX7-897" fmla="*/ 1650026 w 2345854"/>
                <a:gd name="connsiteY7-898" fmla="*/ 807845 h 2148853"/>
                <a:gd name="connsiteX8-899" fmla="*/ 288114 w 2345854"/>
                <a:gd name="connsiteY8-900" fmla="*/ 2148853 h 2148853"/>
                <a:gd name="connsiteX0-901" fmla="*/ 0 w 2345854"/>
                <a:gd name="connsiteY0-902" fmla="*/ 1823457 h 2148853"/>
                <a:gd name="connsiteX1-903" fmla="*/ 1934205 w 2345854"/>
                <a:gd name="connsiteY1-904" fmla="*/ 196162 h 2148853"/>
                <a:gd name="connsiteX2-905" fmla="*/ 790312 w 2345854"/>
                <a:gd name="connsiteY2-906" fmla="*/ 1243285 h 2148853"/>
                <a:gd name="connsiteX3-907" fmla="*/ 2343232 w 2345854"/>
                <a:gd name="connsiteY3-908" fmla="*/ 1022 h 2148853"/>
                <a:gd name="connsiteX4-909" fmla="*/ 1179056 w 2345854"/>
                <a:gd name="connsiteY4-910" fmla="*/ 1021334 h 2148853"/>
                <a:gd name="connsiteX5-911" fmla="*/ 1909899 w 2345854"/>
                <a:gd name="connsiteY5-912" fmla="*/ 473456 h 2148853"/>
                <a:gd name="connsiteX6-913" fmla="*/ 1126120 w 2345854"/>
                <a:gd name="connsiteY6-914" fmla="*/ 1203797 h 2148853"/>
                <a:gd name="connsiteX7-915" fmla="*/ 1650026 w 2345854"/>
                <a:gd name="connsiteY7-916" fmla="*/ 807845 h 2148853"/>
                <a:gd name="connsiteX8-917" fmla="*/ 288114 w 2345854"/>
                <a:gd name="connsiteY8-918" fmla="*/ 2148853 h 2148853"/>
                <a:gd name="connsiteX0-919" fmla="*/ 0 w 2345854"/>
                <a:gd name="connsiteY0-920" fmla="*/ 1823457 h 2148853"/>
                <a:gd name="connsiteX1-921" fmla="*/ 1934205 w 2345854"/>
                <a:gd name="connsiteY1-922" fmla="*/ 196162 h 2148853"/>
                <a:gd name="connsiteX2-923" fmla="*/ 790312 w 2345854"/>
                <a:gd name="connsiteY2-924" fmla="*/ 1243285 h 2148853"/>
                <a:gd name="connsiteX3-925" fmla="*/ 2343232 w 2345854"/>
                <a:gd name="connsiteY3-926" fmla="*/ 1022 h 2148853"/>
                <a:gd name="connsiteX4-927" fmla="*/ 1179056 w 2345854"/>
                <a:gd name="connsiteY4-928" fmla="*/ 1021334 h 2148853"/>
                <a:gd name="connsiteX5-929" fmla="*/ 1909899 w 2345854"/>
                <a:gd name="connsiteY5-930" fmla="*/ 473456 h 2148853"/>
                <a:gd name="connsiteX6-931" fmla="*/ 1126120 w 2345854"/>
                <a:gd name="connsiteY6-932" fmla="*/ 1203797 h 2148853"/>
                <a:gd name="connsiteX7-933" fmla="*/ 1687932 w 2345854"/>
                <a:gd name="connsiteY7-934" fmla="*/ 762185 h 2148853"/>
                <a:gd name="connsiteX8-935" fmla="*/ 288114 w 2345854"/>
                <a:gd name="connsiteY8-936" fmla="*/ 2148853 h 2148853"/>
                <a:gd name="connsiteX0-937" fmla="*/ 0 w 2345854"/>
                <a:gd name="connsiteY0-938" fmla="*/ 1823457 h 2148853"/>
                <a:gd name="connsiteX1-939" fmla="*/ 1934205 w 2345854"/>
                <a:gd name="connsiteY1-940" fmla="*/ 196162 h 2148853"/>
                <a:gd name="connsiteX2-941" fmla="*/ 790312 w 2345854"/>
                <a:gd name="connsiteY2-942" fmla="*/ 1243285 h 2148853"/>
                <a:gd name="connsiteX3-943" fmla="*/ 2343232 w 2345854"/>
                <a:gd name="connsiteY3-944" fmla="*/ 1022 h 2148853"/>
                <a:gd name="connsiteX4-945" fmla="*/ 1179056 w 2345854"/>
                <a:gd name="connsiteY4-946" fmla="*/ 1021334 h 2148853"/>
                <a:gd name="connsiteX5-947" fmla="*/ 1909899 w 2345854"/>
                <a:gd name="connsiteY5-948" fmla="*/ 473456 h 2148853"/>
                <a:gd name="connsiteX6-949" fmla="*/ 1126120 w 2345854"/>
                <a:gd name="connsiteY6-950" fmla="*/ 1203797 h 2148853"/>
                <a:gd name="connsiteX7-951" fmla="*/ 1687932 w 2345854"/>
                <a:gd name="connsiteY7-952" fmla="*/ 762185 h 2148853"/>
                <a:gd name="connsiteX8-953" fmla="*/ 288114 w 2345854"/>
                <a:gd name="connsiteY8-954" fmla="*/ 2148853 h 2148853"/>
                <a:gd name="connsiteX0-955" fmla="*/ 0 w 2345854"/>
                <a:gd name="connsiteY0-956" fmla="*/ 1823457 h 2148853"/>
                <a:gd name="connsiteX1-957" fmla="*/ 1934205 w 2345854"/>
                <a:gd name="connsiteY1-958" fmla="*/ 196162 h 2148853"/>
                <a:gd name="connsiteX2-959" fmla="*/ 790312 w 2345854"/>
                <a:gd name="connsiteY2-960" fmla="*/ 1243285 h 2148853"/>
                <a:gd name="connsiteX3-961" fmla="*/ 2343232 w 2345854"/>
                <a:gd name="connsiteY3-962" fmla="*/ 1022 h 2148853"/>
                <a:gd name="connsiteX4-963" fmla="*/ 1179056 w 2345854"/>
                <a:gd name="connsiteY4-964" fmla="*/ 1021334 h 2148853"/>
                <a:gd name="connsiteX5-965" fmla="*/ 1909899 w 2345854"/>
                <a:gd name="connsiteY5-966" fmla="*/ 473456 h 2148853"/>
                <a:gd name="connsiteX6-967" fmla="*/ 1126120 w 2345854"/>
                <a:gd name="connsiteY6-968" fmla="*/ 1203797 h 2148853"/>
                <a:gd name="connsiteX7-969" fmla="*/ 1730302 w 2345854"/>
                <a:gd name="connsiteY7-970" fmla="*/ 775846 h 2148853"/>
                <a:gd name="connsiteX8-971" fmla="*/ 288114 w 2345854"/>
                <a:gd name="connsiteY8-972" fmla="*/ 2148853 h 2148853"/>
                <a:gd name="connsiteX0-973" fmla="*/ 0 w 2345854"/>
                <a:gd name="connsiteY0-974" fmla="*/ 1823457 h 2148853"/>
                <a:gd name="connsiteX1-975" fmla="*/ 1934205 w 2345854"/>
                <a:gd name="connsiteY1-976" fmla="*/ 196162 h 2148853"/>
                <a:gd name="connsiteX2-977" fmla="*/ 790312 w 2345854"/>
                <a:gd name="connsiteY2-978" fmla="*/ 1243285 h 2148853"/>
                <a:gd name="connsiteX3-979" fmla="*/ 2343232 w 2345854"/>
                <a:gd name="connsiteY3-980" fmla="*/ 1022 h 2148853"/>
                <a:gd name="connsiteX4-981" fmla="*/ 1179056 w 2345854"/>
                <a:gd name="connsiteY4-982" fmla="*/ 1021334 h 2148853"/>
                <a:gd name="connsiteX5-983" fmla="*/ 1909899 w 2345854"/>
                <a:gd name="connsiteY5-984" fmla="*/ 473456 h 2148853"/>
                <a:gd name="connsiteX6-985" fmla="*/ 1126120 w 2345854"/>
                <a:gd name="connsiteY6-986" fmla="*/ 1203797 h 2148853"/>
                <a:gd name="connsiteX7-987" fmla="*/ 1730302 w 2345854"/>
                <a:gd name="connsiteY7-988" fmla="*/ 775846 h 2148853"/>
                <a:gd name="connsiteX8-989" fmla="*/ 288114 w 2345854"/>
                <a:gd name="connsiteY8-990" fmla="*/ 2148853 h 2148853"/>
                <a:gd name="connsiteX0-991" fmla="*/ 0 w 2531328"/>
                <a:gd name="connsiteY0-992" fmla="*/ 1991652 h 2317048"/>
                <a:gd name="connsiteX1-993" fmla="*/ 1934205 w 2531328"/>
                <a:gd name="connsiteY1-994" fmla="*/ 364357 h 2317048"/>
                <a:gd name="connsiteX2-995" fmla="*/ 790312 w 2531328"/>
                <a:gd name="connsiteY2-996" fmla="*/ 1411480 h 2317048"/>
                <a:gd name="connsiteX3-997" fmla="*/ 2529006 w 2531328"/>
                <a:gd name="connsiteY3-998" fmla="*/ 897 h 2317048"/>
                <a:gd name="connsiteX4-999" fmla="*/ 1179056 w 2531328"/>
                <a:gd name="connsiteY4-1000" fmla="*/ 1189529 h 2317048"/>
                <a:gd name="connsiteX5-1001" fmla="*/ 1909899 w 2531328"/>
                <a:gd name="connsiteY5-1002" fmla="*/ 641651 h 2317048"/>
                <a:gd name="connsiteX6-1003" fmla="*/ 1126120 w 2531328"/>
                <a:gd name="connsiteY6-1004" fmla="*/ 1371992 h 2317048"/>
                <a:gd name="connsiteX7-1005" fmla="*/ 1730302 w 2531328"/>
                <a:gd name="connsiteY7-1006" fmla="*/ 944041 h 2317048"/>
                <a:gd name="connsiteX8-1007" fmla="*/ 288114 w 2531328"/>
                <a:gd name="connsiteY8-1008" fmla="*/ 2317048 h 2317048"/>
                <a:gd name="connsiteX0-1009" fmla="*/ 0 w 2531329"/>
                <a:gd name="connsiteY0-1010" fmla="*/ 1991652 h 2317048"/>
                <a:gd name="connsiteX1-1011" fmla="*/ 1934205 w 2531329"/>
                <a:gd name="connsiteY1-1012" fmla="*/ 364357 h 2317048"/>
                <a:gd name="connsiteX2-1013" fmla="*/ 790312 w 2531329"/>
                <a:gd name="connsiteY2-1014" fmla="*/ 1411480 h 2317048"/>
                <a:gd name="connsiteX3-1015" fmla="*/ 2529007 w 2531329"/>
                <a:gd name="connsiteY3-1016" fmla="*/ 897 h 2317048"/>
                <a:gd name="connsiteX4-1017" fmla="*/ 1179056 w 2531329"/>
                <a:gd name="connsiteY4-1018" fmla="*/ 1189529 h 2317048"/>
                <a:gd name="connsiteX5-1019" fmla="*/ 1909899 w 2531329"/>
                <a:gd name="connsiteY5-1020" fmla="*/ 641651 h 2317048"/>
                <a:gd name="connsiteX6-1021" fmla="*/ 1126120 w 2531329"/>
                <a:gd name="connsiteY6-1022" fmla="*/ 1371992 h 2317048"/>
                <a:gd name="connsiteX7-1023" fmla="*/ 1730302 w 2531329"/>
                <a:gd name="connsiteY7-1024" fmla="*/ 944041 h 2317048"/>
                <a:gd name="connsiteX8-1025" fmla="*/ 288114 w 2531329"/>
                <a:gd name="connsiteY8-1026" fmla="*/ 2317048 h 2317048"/>
                <a:gd name="connsiteX0-1027" fmla="*/ 0 w 2531329"/>
                <a:gd name="connsiteY0-1028" fmla="*/ 1991652 h 2317048"/>
                <a:gd name="connsiteX1-1029" fmla="*/ 2003073 w 2531329"/>
                <a:gd name="connsiteY1-1030" fmla="*/ 290645 h 2317048"/>
                <a:gd name="connsiteX2-1031" fmla="*/ 790312 w 2531329"/>
                <a:gd name="connsiteY2-1032" fmla="*/ 1411480 h 2317048"/>
                <a:gd name="connsiteX3-1033" fmla="*/ 2529007 w 2531329"/>
                <a:gd name="connsiteY3-1034" fmla="*/ 897 h 2317048"/>
                <a:gd name="connsiteX4-1035" fmla="*/ 1179056 w 2531329"/>
                <a:gd name="connsiteY4-1036" fmla="*/ 1189529 h 2317048"/>
                <a:gd name="connsiteX5-1037" fmla="*/ 1909899 w 2531329"/>
                <a:gd name="connsiteY5-1038" fmla="*/ 641651 h 2317048"/>
                <a:gd name="connsiteX6-1039" fmla="*/ 1126120 w 2531329"/>
                <a:gd name="connsiteY6-1040" fmla="*/ 1371992 h 2317048"/>
                <a:gd name="connsiteX7-1041" fmla="*/ 1730302 w 2531329"/>
                <a:gd name="connsiteY7-1042" fmla="*/ 944041 h 2317048"/>
                <a:gd name="connsiteX8-1043" fmla="*/ 288114 w 2531329"/>
                <a:gd name="connsiteY8-1044" fmla="*/ 2317048 h 2317048"/>
                <a:gd name="connsiteX0-1045" fmla="*/ 0 w 2531329"/>
                <a:gd name="connsiteY0-1046" fmla="*/ 1991652 h 2317048"/>
                <a:gd name="connsiteX1-1047" fmla="*/ 2035949 w 2531329"/>
                <a:gd name="connsiteY1-1048" fmla="*/ 288015 h 2317048"/>
                <a:gd name="connsiteX2-1049" fmla="*/ 790312 w 2531329"/>
                <a:gd name="connsiteY2-1050" fmla="*/ 1411480 h 2317048"/>
                <a:gd name="connsiteX3-1051" fmla="*/ 2529007 w 2531329"/>
                <a:gd name="connsiteY3-1052" fmla="*/ 897 h 2317048"/>
                <a:gd name="connsiteX4-1053" fmla="*/ 1179056 w 2531329"/>
                <a:gd name="connsiteY4-1054" fmla="*/ 1189529 h 2317048"/>
                <a:gd name="connsiteX5-1055" fmla="*/ 1909899 w 2531329"/>
                <a:gd name="connsiteY5-1056" fmla="*/ 641651 h 2317048"/>
                <a:gd name="connsiteX6-1057" fmla="*/ 1126120 w 2531329"/>
                <a:gd name="connsiteY6-1058" fmla="*/ 1371992 h 2317048"/>
                <a:gd name="connsiteX7-1059" fmla="*/ 1730302 w 2531329"/>
                <a:gd name="connsiteY7-1060" fmla="*/ 944041 h 2317048"/>
                <a:gd name="connsiteX8-1061" fmla="*/ 288114 w 2531329"/>
                <a:gd name="connsiteY8-1062" fmla="*/ 2317048 h 2317048"/>
                <a:gd name="connsiteX0-1063" fmla="*/ 0 w 2534647"/>
                <a:gd name="connsiteY0-1064" fmla="*/ 1993705 h 2319101"/>
                <a:gd name="connsiteX1-1065" fmla="*/ 2035949 w 2534647"/>
                <a:gd name="connsiteY1-1066" fmla="*/ 290068 h 2319101"/>
                <a:gd name="connsiteX2-1067" fmla="*/ 790312 w 2534647"/>
                <a:gd name="connsiteY2-1068" fmla="*/ 1413533 h 2319101"/>
                <a:gd name="connsiteX3-1069" fmla="*/ 2529007 w 2534647"/>
                <a:gd name="connsiteY3-1070" fmla="*/ 2950 h 2319101"/>
                <a:gd name="connsiteX4-1071" fmla="*/ 1365467 w 2534647"/>
                <a:gd name="connsiteY4-1072" fmla="*/ 1031738 h 2319101"/>
                <a:gd name="connsiteX5-1073" fmla="*/ 1909899 w 2534647"/>
                <a:gd name="connsiteY5-1074" fmla="*/ 643704 h 2319101"/>
                <a:gd name="connsiteX6-1075" fmla="*/ 1126120 w 2534647"/>
                <a:gd name="connsiteY6-1076" fmla="*/ 1374045 h 2319101"/>
                <a:gd name="connsiteX7-1077" fmla="*/ 1730302 w 2534647"/>
                <a:gd name="connsiteY7-1078" fmla="*/ 946094 h 2319101"/>
                <a:gd name="connsiteX8-1079" fmla="*/ 288114 w 2534647"/>
                <a:gd name="connsiteY8-1080" fmla="*/ 2319101 h 2319101"/>
                <a:gd name="connsiteX0-1081" fmla="*/ 0 w 2534647"/>
                <a:gd name="connsiteY0-1082" fmla="*/ 1993705 h 2319101"/>
                <a:gd name="connsiteX1-1083" fmla="*/ 2035949 w 2534647"/>
                <a:gd name="connsiteY1-1084" fmla="*/ 290068 h 2319101"/>
                <a:gd name="connsiteX2-1085" fmla="*/ 790312 w 2534647"/>
                <a:gd name="connsiteY2-1086" fmla="*/ 1413533 h 2319101"/>
                <a:gd name="connsiteX3-1087" fmla="*/ 2529007 w 2534647"/>
                <a:gd name="connsiteY3-1088" fmla="*/ 2950 h 2319101"/>
                <a:gd name="connsiteX4-1089" fmla="*/ 1365467 w 2534647"/>
                <a:gd name="connsiteY4-1090" fmla="*/ 1031738 h 2319101"/>
                <a:gd name="connsiteX5-1091" fmla="*/ 1909899 w 2534647"/>
                <a:gd name="connsiteY5-1092" fmla="*/ 643704 h 2319101"/>
                <a:gd name="connsiteX6-1093" fmla="*/ 1126120 w 2534647"/>
                <a:gd name="connsiteY6-1094" fmla="*/ 1374045 h 2319101"/>
                <a:gd name="connsiteX7-1095" fmla="*/ 1787834 w 2534647"/>
                <a:gd name="connsiteY7-1096" fmla="*/ 941492 h 2319101"/>
                <a:gd name="connsiteX8-1097" fmla="*/ 288114 w 2534647"/>
                <a:gd name="connsiteY8-1098" fmla="*/ 2319101 h 2319101"/>
                <a:gd name="connsiteX0-1099" fmla="*/ 0 w 2534647"/>
                <a:gd name="connsiteY0-1100" fmla="*/ 1993705 h 2319101"/>
                <a:gd name="connsiteX1-1101" fmla="*/ 2035949 w 2534647"/>
                <a:gd name="connsiteY1-1102" fmla="*/ 290068 h 2319101"/>
                <a:gd name="connsiteX2-1103" fmla="*/ 790312 w 2534647"/>
                <a:gd name="connsiteY2-1104" fmla="*/ 1413533 h 2319101"/>
                <a:gd name="connsiteX3-1105" fmla="*/ 2529007 w 2534647"/>
                <a:gd name="connsiteY3-1106" fmla="*/ 2950 h 2319101"/>
                <a:gd name="connsiteX4-1107" fmla="*/ 1365467 w 2534647"/>
                <a:gd name="connsiteY4-1108" fmla="*/ 1031738 h 2319101"/>
                <a:gd name="connsiteX5-1109" fmla="*/ 1909899 w 2534647"/>
                <a:gd name="connsiteY5-1110" fmla="*/ 643704 h 2319101"/>
                <a:gd name="connsiteX6-1111" fmla="*/ 1126120 w 2534647"/>
                <a:gd name="connsiteY6-1112" fmla="*/ 1374045 h 2319101"/>
                <a:gd name="connsiteX7-1113" fmla="*/ 1787834 w 2534647"/>
                <a:gd name="connsiteY7-1114" fmla="*/ 941492 h 2319101"/>
                <a:gd name="connsiteX8-1115" fmla="*/ 288114 w 2534647"/>
                <a:gd name="connsiteY8-1116" fmla="*/ 2319101 h 2319101"/>
                <a:gd name="connsiteX0-1117" fmla="*/ 0 w 2534647"/>
                <a:gd name="connsiteY0-1118" fmla="*/ 1993705 h 2319101"/>
                <a:gd name="connsiteX1-1119" fmla="*/ 2035949 w 2534647"/>
                <a:gd name="connsiteY1-1120" fmla="*/ 290068 h 2319101"/>
                <a:gd name="connsiteX2-1121" fmla="*/ 790312 w 2534647"/>
                <a:gd name="connsiteY2-1122" fmla="*/ 1413533 h 2319101"/>
                <a:gd name="connsiteX3-1123" fmla="*/ 2529007 w 2534647"/>
                <a:gd name="connsiteY3-1124" fmla="*/ 2950 h 2319101"/>
                <a:gd name="connsiteX4-1125" fmla="*/ 1365467 w 2534647"/>
                <a:gd name="connsiteY4-1126" fmla="*/ 1031738 h 2319101"/>
                <a:gd name="connsiteX5-1127" fmla="*/ 1909899 w 2534647"/>
                <a:gd name="connsiteY5-1128" fmla="*/ 643704 h 2319101"/>
                <a:gd name="connsiteX6-1129" fmla="*/ 1126120 w 2534647"/>
                <a:gd name="connsiteY6-1130" fmla="*/ 1374045 h 2319101"/>
                <a:gd name="connsiteX7-1131" fmla="*/ 1792864 w 2534647"/>
                <a:gd name="connsiteY7-1132" fmla="*/ 898462 h 2319101"/>
                <a:gd name="connsiteX8-1133" fmla="*/ 288114 w 2534647"/>
                <a:gd name="connsiteY8-1134" fmla="*/ 2319101 h 2319101"/>
                <a:gd name="connsiteX0-1135" fmla="*/ 0 w 2534647"/>
                <a:gd name="connsiteY0-1136" fmla="*/ 1993705 h 2319101"/>
                <a:gd name="connsiteX1-1137" fmla="*/ 2035949 w 2534647"/>
                <a:gd name="connsiteY1-1138" fmla="*/ 290068 h 2319101"/>
                <a:gd name="connsiteX2-1139" fmla="*/ 790312 w 2534647"/>
                <a:gd name="connsiteY2-1140" fmla="*/ 1413533 h 2319101"/>
                <a:gd name="connsiteX3-1141" fmla="*/ 2529007 w 2534647"/>
                <a:gd name="connsiteY3-1142" fmla="*/ 2950 h 2319101"/>
                <a:gd name="connsiteX4-1143" fmla="*/ 1365467 w 2534647"/>
                <a:gd name="connsiteY4-1144" fmla="*/ 1031738 h 2319101"/>
                <a:gd name="connsiteX5-1145" fmla="*/ 1909899 w 2534647"/>
                <a:gd name="connsiteY5-1146" fmla="*/ 643704 h 2319101"/>
                <a:gd name="connsiteX6-1147" fmla="*/ 1126120 w 2534647"/>
                <a:gd name="connsiteY6-1148" fmla="*/ 1374045 h 2319101"/>
                <a:gd name="connsiteX7-1149" fmla="*/ 1828290 w 2534647"/>
                <a:gd name="connsiteY7-1150" fmla="*/ 929730 h 2319101"/>
                <a:gd name="connsiteX8-1151" fmla="*/ 288114 w 2534647"/>
                <a:gd name="connsiteY8-1152" fmla="*/ 2319101 h 2319101"/>
                <a:gd name="connsiteX0-1153" fmla="*/ 0 w 2534647"/>
                <a:gd name="connsiteY0-1154" fmla="*/ 1993705 h 2319101"/>
                <a:gd name="connsiteX1-1155" fmla="*/ 2035949 w 2534647"/>
                <a:gd name="connsiteY1-1156" fmla="*/ 290068 h 2319101"/>
                <a:gd name="connsiteX2-1157" fmla="*/ 790312 w 2534647"/>
                <a:gd name="connsiteY2-1158" fmla="*/ 1413533 h 2319101"/>
                <a:gd name="connsiteX3-1159" fmla="*/ 2529007 w 2534647"/>
                <a:gd name="connsiteY3-1160" fmla="*/ 2950 h 2319101"/>
                <a:gd name="connsiteX4-1161" fmla="*/ 1365467 w 2534647"/>
                <a:gd name="connsiteY4-1162" fmla="*/ 1031738 h 2319101"/>
                <a:gd name="connsiteX5-1163" fmla="*/ 1909899 w 2534647"/>
                <a:gd name="connsiteY5-1164" fmla="*/ 643704 h 2319101"/>
                <a:gd name="connsiteX6-1165" fmla="*/ 1109683 w 2534647"/>
                <a:gd name="connsiteY6-1166" fmla="*/ 1375360 h 2319101"/>
                <a:gd name="connsiteX7-1167" fmla="*/ 1828290 w 2534647"/>
                <a:gd name="connsiteY7-1168" fmla="*/ 929730 h 2319101"/>
                <a:gd name="connsiteX8-1169" fmla="*/ 288114 w 2534647"/>
                <a:gd name="connsiteY8-1170" fmla="*/ 2319101 h 2319101"/>
                <a:gd name="connsiteX0-1171" fmla="*/ 0 w 2534647"/>
                <a:gd name="connsiteY0-1172" fmla="*/ 1993705 h 2319101"/>
                <a:gd name="connsiteX1-1173" fmla="*/ 2035949 w 2534647"/>
                <a:gd name="connsiteY1-1174" fmla="*/ 290068 h 2319101"/>
                <a:gd name="connsiteX2-1175" fmla="*/ 790312 w 2534647"/>
                <a:gd name="connsiteY2-1176" fmla="*/ 1413533 h 2319101"/>
                <a:gd name="connsiteX3-1177" fmla="*/ 2529007 w 2534647"/>
                <a:gd name="connsiteY3-1178" fmla="*/ 2950 h 2319101"/>
                <a:gd name="connsiteX4-1179" fmla="*/ 1365467 w 2534647"/>
                <a:gd name="connsiteY4-1180" fmla="*/ 1031738 h 2319101"/>
                <a:gd name="connsiteX5-1181" fmla="*/ 1909899 w 2534647"/>
                <a:gd name="connsiteY5-1182" fmla="*/ 643704 h 2319101"/>
                <a:gd name="connsiteX6-1183" fmla="*/ 1109683 w 2534647"/>
                <a:gd name="connsiteY6-1184" fmla="*/ 1375360 h 2319101"/>
                <a:gd name="connsiteX7-1185" fmla="*/ 1828290 w 2534647"/>
                <a:gd name="connsiteY7-1186" fmla="*/ 929730 h 2319101"/>
                <a:gd name="connsiteX8-1187" fmla="*/ 288114 w 2534647"/>
                <a:gd name="connsiteY8-1188" fmla="*/ 2319101 h 2319101"/>
                <a:gd name="connsiteX0-1189" fmla="*/ 0 w 2534647"/>
                <a:gd name="connsiteY0-1190" fmla="*/ 1993705 h 2319101"/>
                <a:gd name="connsiteX1-1191" fmla="*/ 2035949 w 2534647"/>
                <a:gd name="connsiteY1-1192" fmla="*/ 290068 h 2319101"/>
                <a:gd name="connsiteX2-1193" fmla="*/ 790312 w 2534647"/>
                <a:gd name="connsiteY2-1194" fmla="*/ 1413533 h 2319101"/>
                <a:gd name="connsiteX3-1195" fmla="*/ 2529007 w 2534647"/>
                <a:gd name="connsiteY3-1196" fmla="*/ 2950 h 2319101"/>
                <a:gd name="connsiteX4-1197" fmla="*/ 1365467 w 2534647"/>
                <a:gd name="connsiteY4-1198" fmla="*/ 1031738 h 2319101"/>
                <a:gd name="connsiteX5-1199" fmla="*/ 1909899 w 2534647"/>
                <a:gd name="connsiteY5-1200" fmla="*/ 643704 h 2319101"/>
                <a:gd name="connsiteX6-1201" fmla="*/ 1109683 w 2534647"/>
                <a:gd name="connsiteY6-1202" fmla="*/ 1375360 h 2319101"/>
                <a:gd name="connsiteX7-1203" fmla="*/ 1828290 w 2534647"/>
                <a:gd name="connsiteY7-1204" fmla="*/ 929730 h 2319101"/>
                <a:gd name="connsiteX8-1205" fmla="*/ 288114 w 2534647"/>
                <a:gd name="connsiteY8-1206" fmla="*/ 2319101 h 2319101"/>
                <a:gd name="connsiteX0-1207" fmla="*/ 0 w 2534647"/>
                <a:gd name="connsiteY0-1208" fmla="*/ 1993705 h 2319101"/>
                <a:gd name="connsiteX1-1209" fmla="*/ 2035949 w 2534647"/>
                <a:gd name="connsiteY1-1210" fmla="*/ 290068 h 2319101"/>
                <a:gd name="connsiteX2-1211" fmla="*/ 790312 w 2534647"/>
                <a:gd name="connsiteY2-1212" fmla="*/ 1413533 h 2319101"/>
                <a:gd name="connsiteX3-1213" fmla="*/ 2529007 w 2534647"/>
                <a:gd name="connsiteY3-1214" fmla="*/ 2950 h 2319101"/>
                <a:gd name="connsiteX4-1215" fmla="*/ 1365467 w 2534647"/>
                <a:gd name="connsiteY4-1216" fmla="*/ 1031738 h 2319101"/>
                <a:gd name="connsiteX5-1217" fmla="*/ 1909899 w 2534647"/>
                <a:gd name="connsiteY5-1218" fmla="*/ 643704 h 2319101"/>
                <a:gd name="connsiteX6-1219" fmla="*/ 1109683 w 2534647"/>
                <a:gd name="connsiteY6-1220" fmla="*/ 1375360 h 2319101"/>
                <a:gd name="connsiteX7-1221" fmla="*/ 1828290 w 2534647"/>
                <a:gd name="connsiteY7-1222" fmla="*/ 929730 h 2319101"/>
                <a:gd name="connsiteX8-1223" fmla="*/ 288114 w 2534647"/>
                <a:gd name="connsiteY8-1224" fmla="*/ 2319101 h 2319101"/>
                <a:gd name="connsiteX0-1225" fmla="*/ 0 w 2534647"/>
                <a:gd name="connsiteY0-1226" fmla="*/ 1993705 h 2319101"/>
                <a:gd name="connsiteX1-1227" fmla="*/ 2035949 w 2534647"/>
                <a:gd name="connsiteY1-1228" fmla="*/ 290068 h 2319101"/>
                <a:gd name="connsiteX2-1229" fmla="*/ 790312 w 2534647"/>
                <a:gd name="connsiteY2-1230" fmla="*/ 1413533 h 2319101"/>
                <a:gd name="connsiteX3-1231" fmla="*/ 2529007 w 2534647"/>
                <a:gd name="connsiteY3-1232" fmla="*/ 2950 h 2319101"/>
                <a:gd name="connsiteX4-1233" fmla="*/ 1365467 w 2534647"/>
                <a:gd name="connsiteY4-1234" fmla="*/ 1031738 h 2319101"/>
                <a:gd name="connsiteX5-1235" fmla="*/ 1909899 w 2534647"/>
                <a:gd name="connsiteY5-1236" fmla="*/ 643704 h 2319101"/>
                <a:gd name="connsiteX6-1237" fmla="*/ 1109683 w 2534647"/>
                <a:gd name="connsiteY6-1238" fmla="*/ 1375360 h 2319101"/>
                <a:gd name="connsiteX7-1239" fmla="*/ 1840902 w 2534647"/>
                <a:gd name="connsiteY7-1240" fmla="*/ 877569 h 2319101"/>
                <a:gd name="connsiteX8-1241" fmla="*/ 288114 w 2534647"/>
                <a:gd name="connsiteY8-1242" fmla="*/ 2319101 h 2319101"/>
                <a:gd name="connsiteX0-1243" fmla="*/ 0 w 2534647"/>
                <a:gd name="connsiteY0-1244" fmla="*/ 1993705 h 2319101"/>
                <a:gd name="connsiteX1-1245" fmla="*/ 2035949 w 2534647"/>
                <a:gd name="connsiteY1-1246" fmla="*/ 290068 h 2319101"/>
                <a:gd name="connsiteX2-1247" fmla="*/ 790312 w 2534647"/>
                <a:gd name="connsiteY2-1248" fmla="*/ 1413533 h 2319101"/>
                <a:gd name="connsiteX3-1249" fmla="*/ 2529007 w 2534647"/>
                <a:gd name="connsiteY3-1250" fmla="*/ 2950 h 2319101"/>
                <a:gd name="connsiteX4-1251" fmla="*/ 1365467 w 2534647"/>
                <a:gd name="connsiteY4-1252" fmla="*/ 1031738 h 2319101"/>
                <a:gd name="connsiteX5-1253" fmla="*/ 1909899 w 2534647"/>
                <a:gd name="connsiteY5-1254" fmla="*/ 643704 h 2319101"/>
                <a:gd name="connsiteX6-1255" fmla="*/ 1109683 w 2534647"/>
                <a:gd name="connsiteY6-1256" fmla="*/ 1375360 h 2319101"/>
                <a:gd name="connsiteX7-1257" fmla="*/ 1840902 w 2534647"/>
                <a:gd name="connsiteY7-1258" fmla="*/ 877569 h 2319101"/>
                <a:gd name="connsiteX8-1259" fmla="*/ 288114 w 2534647"/>
                <a:gd name="connsiteY8-1260" fmla="*/ 2319101 h 231910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2534647" h="2319101">
                  <a:moveTo>
                    <a:pt x="0" y="1993705"/>
                  </a:moveTo>
                  <a:cubicBezTo>
                    <a:pt x="433655" y="1571822"/>
                    <a:pt x="1904230" y="386763"/>
                    <a:pt x="2035949" y="290068"/>
                  </a:cubicBezTo>
                  <a:cubicBezTo>
                    <a:pt x="2167668" y="193373"/>
                    <a:pt x="708136" y="1461386"/>
                    <a:pt x="790312" y="1413533"/>
                  </a:cubicBezTo>
                  <a:cubicBezTo>
                    <a:pt x="872488" y="1365680"/>
                    <a:pt x="2433148" y="66582"/>
                    <a:pt x="2529007" y="2950"/>
                  </a:cubicBezTo>
                  <a:cubicBezTo>
                    <a:pt x="2624866" y="-60682"/>
                    <a:pt x="1468652" y="924946"/>
                    <a:pt x="1365467" y="1031738"/>
                  </a:cubicBezTo>
                  <a:cubicBezTo>
                    <a:pt x="1262282" y="1138530"/>
                    <a:pt x="1952530" y="586434"/>
                    <a:pt x="1909899" y="643704"/>
                  </a:cubicBezTo>
                  <a:cubicBezTo>
                    <a:pt x="1867268" y="700974"/>
                    <a:pt x="1123284" y="1327689"/>
                    <a:pt x="1109683" y="1375360"/>
                  </a:cubicBezTo>
                  <a:cubicBezTo>
                    <a:pt x="1398123" y="1151631"/>
                    <a:pt x="1977830" y="720279"/>
                    <a:pt x="1840902" y="877569"/>
                  </a:cubicBezTo>
                  <a:cubicBezTo>
                    <a:pt x="1703974" y="1034859"/>
                    <a:pt x="747016" y="1814430"/>
                    <a:pt x="288114" y="2319101"/>
                  </a:cubicBezTo>
                </a:path>
              </a:pathLst>
            </a:custGeom>
            <a:grpFill/>
            <a:ln w="254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p:cNvGrpSpPr/>
            <p:nvPr/>
          </p:nvGrpSpPr>
          <p:grpSpPr>
            <a:xfrm rot="21158739" flipH="1">
              <a:off x="2276180" y="4398312"/>
              <a:ext cx="298941" cy="311425"/>
              <a:chOff x="9968761" y="771566"/>
              <a:chExt cx="467639" cy="487167"/>
            </a:xfrm>
            <a:grpFill/>
          </p:grpSpPr>
          <p:sp>
            <p:nvSpPr>
              <p:cNvPr id="84" name="任意多边形 83"/>
              <p:cNvSpPr/>
              <p:nvPr/>
            </p:nvSpPr>
            <p:spPr>
              <a:xfrm flipH="1">
                <a:off x="9977395" y="771566"/>
                <a:ext cx="459005" cy="487167"/>
              </a:xfrm>
              <a:custGeom>
                <a:avLst/>
                <a:gdLst>
                  <a:gd name="connsiteX0" fmla="*/ 63 w 140138"/>
                  <a:gd name="connsiteY0" fmla="*/ 65738 h 154344"/>
                  <a:gd name="connsiteX1" fmla="*/ 62928 w 140138"/>
                  <a:gd name="connsiteY1" fmla="*/ 16 h 154344"/>
                  <a:gd name="connsiteX2" fmla="*/ 140080 w 140138"/>
                  <a:gd name="connsiteY2" fmla="*/ 71453 h 154344"/>
                  <a:gd name="connsiteX3" fmla="*/ 74358 w 140138"/>
                  <a:gd name="connsiteY3" fmla="*/ 154321 h 154344"/>
                  <a:gd name="connsiteX4" fmla="*/ 63 w 140138"/>
                  <a:gd name="connsiteY4" fmla="*/ 65738 h 154344"/>
                  <a:gd name="connsiteX0-1" fmla="*/ 63 w 140227"/>
                  <a:gd name="connsiteY0-2" fmla="*/ 65738 h 154534"/>
                  <a:gd name="connsiteX1-3" fmla="*/ 62928 w 140227"/>
                  <a:gd name="connsiteY1-4" fmla="*/ 16 h 154534"/>
                  <a:gd name="connsiteX2-5" fmla="*/ 140080 w 140227"/>
                  <a:gd name="connsiteY2-6" fmla="*/ 71453 h 154534"/>
                  <a:gd name="connsiteX3-7" fmla="*/ 74358 w 140227"/>
                  <a:gd name="connsiteY3-8" fmla="*/ 154321 h 154534"/>
                  <a:gd name="connsiteX4-9" fmla="*/ 63 w 140227"/>
                  <a:gd name="connsiteY4-10" fmla="*/ 65738 h 154534"/>
                  <a:gd name="connsiteX0-11" fmla="*/ 63 w 140227"/>
                  <a:gd name="connsiteY0-12" fmla="*/ 65738 h 154534"/>
                  <a:gd name="connsiteX1-13" fmla="*/ 62928 w 140227"/>
                  <a:gd name="connsiteY1-14" fmla="*/ 16 h 154534"/>
                  <a:gd name="connsiteX2-15" fmla="*/ 140080 w 140227"/>
                  <a:gd name="connsiteY2-16" fmla="*/ 71453 h 154534"/>
                  <a:gd name="connsiteX3-17" fmla="*/ 74358 w 140227"/>
                  <a:gd name="connsiteY3-18" fmla="*/ 154321 h 154534"/>
                  <a:gd name="connsiteX4-19" fmla="*/ 63 w 140227"/>
                  <a:gd name="connsiteY4-20" fmla="*/ 65738 h 154534"/>
                  <a:gd name="connsiteX0-21" fmla="*/ 178 w 140342"/>
                  <a:gd name="connsiteY0-22" fmla="*/ 65738 h 154534"/>
                  <a:gd name="connsiteX1-23" fmla="*/ 63043 w 140342"/>
                  <a:gd name="connsiteY1-24" fmla="*/ 16 h 154534"/>
                  <a:gd name="connsiteX2-25" fmla="*/ 140195 w 140342"/>
                  <a:gd name="connsiteY2-26" fmla="*/ 71453 h 154534"/>
                  <a:gd name="connsiteX3-27" fmla="*/ 74473 w 140342"/>
                  <a:gd name="connsiteY3-28" fmla="*/ 154321 h 154534"/>
                  <a:gd name="connsiteX4-29" fmla="*/ 178 w 140342"/>
                  <a:gd name="connsiteY4-30" fmla="*/ 65738 h 154534"/>
                  <a:gd name="connsiteX0-31" fmla="*/ 178 w 140342"/>
                  <a:gd name="connsiteY0-32" fmla="*/ 65740 h 154536"/>
                  <a:gd name="connsiteX1-33" fmla="*/ 63043 w 140342"/>
                  <a:gd name="connsiteY1-34" fmla="*/ 18 h 154536"/>
                  <a:gd name="connsiteX2-35" fmla="*/ 140195 w 140342"/>
                  <a:gd name="connsiteY2-36" fmla="*/ 71455 h 154536"/>
                  <a:gd name="connsiteX3-37" fmla="*/ 74473 w 140342"/>
                  <a:gd name="connsiteY3-38" fmla="*/ 154323 h 154536"/>
                  <a:gd name="connsiteX4-39" fmla="*/ 178 w 140342"/>
                  <a:gd name="connsiteY4-40" fmla="*/ 65740 h 154536"/>
                  <a:gd name="connsiteX0-41" fmla="*/ 9 w 140173"/>
                  <a:gd name="connsiteY0-42" fmla="*/ 71451 h 160247"/>
                  <a:gd name="connsiteX1-43" fmla="*/ 71446 w 140173"/>
                  <a:gd name="connsiteY1-44" fmla="*/ 14 h 160247"/>
                  <a:gd name="connsiteX2-45" fmla="*/ 140026 w 140173"/>
                  <a:gd name="connsiteY2-46" fmla="*/ 77166 h 160247"/>
                  <a:gd name="connsiteX3-47" fmla="*/ 74304 w 140173"/>
                  <a:gd name="connsiteY3-48" fmla="*/ 160034 h 160247"/>
                  <a:gd name="connsiteX4-49" fmla="*/ 9 w 140173"/>
                  <a:gd name="connsiteY4-50" fmla="*/ 71451 h 160247"/>
                  <a:gd name="connsiteX0-51" fmla="*/ 9 w 140173"/>
                  <a:gd name="connsiteY0-52" fmla="*/ 71451 h 148862"/>
                  <a:gd name="connsiteX1-53" fmla="*/ 71446 w 140173"/>
                  <a:gd name="connsiteY1-54" fmla="*/ 14 h 148862"/>
                  <a:gd name="connsiteX2-55" fmla="*/ 140026 w 140173"/>
                  <a:gd name="connsiteY2-56" fmla="*/ 77166 h 148862"/>
                  <a:gd name="connsiteX3-57" fmla="*/ 74304 w 140173"/>
                  <a:gd name="connsiteY3-58" fmla="*/ 148604 h 148862"/>
                  <a:gd name="connsiteX4-59" fmla="*/ 9 w 140173"/>
                  <a:gd name="connsiteY4-60" fmla="*/ 71451 h 148862"/>
                  <a:gd name="connsiteX0-61" fmla="*/ 9 w 141024"/>
                  <a:gd name="connsiteY0-62" fmla="*/ 71451 h 148862"/>
                  <a:gd name="connsiteX1-63" fmla="*/ 71446 w 141024"/>
                  <a:gd name="connsiteY1-64" fmla="*/ 14 h 148862"/>
                  <a:gd name="connsiteX2-65" fmla="*/ 140026 w 141024"/>
                  <a:gd name="connsiteY2-66" fmla="*/ 77166 h 148862"/>
                  <a:gd name="connsiteX3-67" fmla="*/ 74304 w 141024"/>
                  <a:gd name="connsiteY3-68" fmla="*/ 148604 h 148862"/>
                  <a:gd name="connsiteX4-69" fmla="*/ 9 w 141024"/>
                  <a:gd name="connsiteY4-70" fmla="*/ 71451 h 148862"/>
                  <a:gd name="connsiteX0-71" fmla="*/ 9 w 140173"/>
                  <a:gd name="connsiteY0-72" fmla="*/ 71451 h 148862"/>
                  <a:gd name="connsiteX1-73" fmla="*/ 71446 w 140173"/>
                  <a:gd name="connsiteY1-74" fmla="*/ 14 h 148862"/>
                  <a:gd name="connsiteX2-75" fmla="*/ 140026 w 140173"/>
                  <a:gd name="connsiteY2-76" fmla="*/ 77166 h 148862"/>
                  <a:gd name="connsiteX3-77" fmla="*/ 74304 w 140173"/>
                  <a:gd name="connsiteY3-78" fmla="*/ 148604 h 148862"/>
                  <a:gd name="connsiteX4-79" fmla="*/ 9 w 140173"/>
                  <a:gd name="connsiteY4-80" fmla="*/ 71451 h 148862"/>
                  <a:gd name="connsiteX0-81" fmla="*/ 9 w 140257"/>
                  <a:gd name="connsiteY0-82" fmla="*/ 71451 h 148862"/>
                  <a:gd name="connsiteX1-83" fmla="*/ 71446 w 140257"/>
                  <a:gd name="connsiteY1-84" fmla="*/ 14 h 148862"/>
                  <a:gd name="connsiteX2-85" fmla="*/ 140026 w 140257"/>
                  <a:gd name="connsiteY2-86" fmla="*/ 77166 h 148862"/>
                  <a:gd name="connsiteX3-87" fmla="*/ 74304 w 140257"/>
                  <a:gd name="connsiteY3-88" fmla="*/ 148604 h 148862"/>
                  <a:gd name="connsiteX4-89" fmla="*/ 9 w 140257"/>
                  <a:gd name="connsiteY4-90" fmla="*/ 71451 h 14886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40257" h="148862">
                    <a:moveTo>
                      <a:pt x="9" y="71451"/>
                    </a:moveTo>
                    <a:cubicBezTo>
                      <a:pt x="-467" y="46686"/>
                      <a:pt x="19535" y="-938"/>
                      <a:pt x="71446" y="14"/>
                    </a:cubicBezTo>
                    <a:cubicBezTo>
                      <a:pt x="123357" y="966"/>
                      <a:pt x="142638" y="44242"/>
                      <a:pt x="140026" y="77166"/>
                    </a:cubicBezTo>
                    <a:cubicBezTo>
                      <a:pt x="141931" y="102883"/>
                      <a:pt x="125739" y="152890"/>
                      <a:pt x="74304" y="148604"/>
                    </a:cubicBezTo>
                    <a:cubicBezTo>
                      <a:pt x="22869" y="144318"/>
                      <a:pt x="485" y="96216"/>
                      <a:pt x="9" y="71451"/>
                    </a:cubicBezTo>
                    <a:close/>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9968761" y="836366"/>
                <a:ext cx="452722" cy="327825"/>
                <a:chOff x="9968761" y="836366"/>
                <a:chExt cx="452722" cy="327825"/>
              </a:xfrm>
              <a:grpFill/>
            </p:grpSpPr>
            <p:sp>
              <p:nvSpPr>
                <p:cNvPr id="86" name="任意多边形 85"/>
                <p:cNvSpPr/>
                <p:nvPr/>
              </p:nvSpPr>
              <p:spPr>
                <a:xfrm rot="20279529">
                  <a:off x="10155374" y="1005621"/>
                  <a:ext cx="266109" cy="14564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rot="20279529">
                  <a:off x="9977515" y="876001"/>
                  <a:ext cx="388513" cy="19485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rot="20279529">
                  <a:off x="9968761" y="836366"/>
                  <a:ext cx="281730" cy="14481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rot="20279529">
                  <a:off x="10032537" y="932943"/>
                  <a:ext cx="379298" cy="206648"/>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rot="20279529">
                  <a:off x="10235000" y="1082385"/>
                  <a:ext cx="160984" cy="8180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grpFill/>
                <a:ln w="3810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sp>
        <p:nvSpPr>
          <p:cNvPr id="91" name="文本框 90"/>
          <p:cNvSpPr txBox="1"/>
          <p:nvPr/>
        </p:nvSpPr>
        <p:spPr>
          <a:xfrm>
            <a:off x="1940781" y="1917188"/>
            <a:ext cx="1627369" cy="523220"/>
          </a:xfrm>
          <a:prstGeom prst="rect">
            <a:avLst/>
          </a:prstGeom>
          <a:noFill/>
          <a:effectLst/>
        </p:spPr>
        <p:txBody>
          <a:bodyPr wrap="none" rtlCol="0">
            <a:spAutoFit/>
          </a:bodyPr>
          <a:lstStyle/>
          <a:p>
            <a:r>
              <a:rPr lang="zh-CN" altLang="en-US" sz="2800" b="1" dirty="0" smtClean="0">
                <a:solidFill>
                  <a:srgbClr val="1F4E79"/>
                </a:solidFill>
                <a:latin typeface="方正静蕾简体" panose="02000000000000000000" pitchFamily="2" charset="-122"/>
                <a:ea typeface="方正静蕾简体" panose="02000000000000000000" pitchFamily="2" charset="-122"/>
              </a:rPr>
              <a:t>正面观点</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1687957" y="2530906"/>
            <a:ext cx="3452175" cy="630942"/>
          </a:xfrm>
          <a:prstGeom prst="rect">
            <a:avLst/>
          </a:prstGeom>
          <a:noFill/>
        </p:spPr>
        <p:txBody>
          <a:bodyPr wrap="square" rtlCol="0">
            <a:spAutoFit/>
          </a:bodyPr>
          <a:lstStyle/>
          <a:p>
            <a:pPr>
              <a:lnSpc>
                <a:spcPct val="125000"/>
              </a:lnSpc>
            </a:pPr>
            <a:r>
              <a:rPr lang="zh-CN" altLang="en-US" sz="1400" dirty="0">
                <a:solidFill>
                  <a:srgbClr val="1F4E79"/>
                </a:solidFill>
                <a:latin typeface="华文细黑" panose="02010600040101010101" pitchFamily="2" charset="-122"/>
                <a:ea typeface="华文细黑" panose="02010600040101010101" pitchFamily="2" charset="-122"/>
              </a:rPr>
              <a:t>请在这里输入文字请在这里输入文字请在这里输入文字请在这里输入文字请在</a:t>
            </a:r>
            <a:r>
              <a:rPr lang="zh-CN" altLang="en-US" sz="1400" dirty="0" smtClean="0">
                <a:solidFill>
                  <a:srgbClr val="1F4E79"/>
                </a:solidFill>
                <a:latin typeface="华文细黑" panose="02010600040101010101" pitchFamily="2" charset="-122"/>
                <a:ea typeface="华文细黑" panose="02010600040101010101" pitchFamily="2" charset="-122"/>
              </a:rPr>
              <a:t>这里</a:t>
            </a:r>
            <a:endParaRPr lang="en-US" altLang="zh-CN" sz="1400" dirty="0" smtClean="0">
              <a:solidFill>
                <a:srgbClr val="1F4E79"/>
              </a:solidFill>
              <a:latin typeface="华文细黑" panose="02010600040101010101" pitchFamily="2" charset="-122"/>
              <a:ea typeface="华文细黑" panose="02010600040101010101" pitchFamily="2" charset="-122"/>
            </a:endParaRPr>
          </a:p>
        </p:txBody>
      </p:sp>
      <p:sp>
        <p:nvSpPr>
          <p:cNvPr id="93" name="文本框 92"/>
          <p:cNvSpPr txBox="1"/>
          <p:nvPr/>
        </p:nvSpPr>
        <p:spPr>
          <a:xfrm>
            <a:off x="1687957" y="3277062"/>
            <a:ext cx="3452175" cy="630942"/>
          </a:xfrm>
          <a:prstGeom prst="rect">
            <a:avLst/>
          </a:prstGeom>
          <a:noFill/>
        </p:spPr>
        <p:txBody>
          <a:bodyPr wrap="square" rtlCol="0">
            <a:spAutoFit/>
          </a:bodyPr>
          <a:lstStyle/>
          <a:p>
            <a:pPr>
              <a:lnSpc>
                <a:spcPct val="125000"/>
              </a:lnSpc>
            </a:pPr>
            <a:r>
              <a:rPr lang="zh-CN" altLang="en-US" sz="1400" dirty="0">
                <a:solidFill>
                  <a:srgbClr val="1F4E79"/>
                </a:solidFill>
                <a:latin typeface="华文细黑" panose="02010600040101010101" pitchFamily="2" charset="-122"/>
                <a:ea typeface="华文细黑" panose="02010600040101010101" pitchFamily="2" charset="-122"/>
              </a:rPr>
              <a:t>请在这里输入文字请在这里输入文字请在这里输入文字请在这里输入文字请在</a:t>
            </a:r>
            <a:r>
              <a:rPr lang="zh-CN" altLang="en-US" sz="1400" dirty="0" smtClean="0">
                <a:solidFill>
                  <a:srgbClr val="1F4E79"/>
                </a:solidFill>
                <a:latin typeface="华文细黑" panose="02010600040101010101" pitchFamily="2" charset="-122"/>
                <a:ea typeface="华文细黑" panose="02010600040101010101" pitchFamily="2" charset="-122"/>
              </a:rPr>
              <a:t>这里</a:t>
            </a:r>
            <a:endParaRPr lang="en-US" altLang="zh-CN" sz="1400" dirty="0" smtClean="0">
              <a:solidFill>
                <a:srgbClr val="1F4E79"/>
              </a:solidFill>
              <a:latin typeface="华文细黑" panose="02010600040101010101" pitchFamily="2" charset="-122"/>
              <a:ea typeface="华文细黑" panose="02010600040101010101" pitchFamily="2" charset="-122"/>
            </a:endParaRPr>
          </a:p>
        </p:txBody>
      </p:sp>
      <p:sp>
        <p:nvSpPr>
          <p:cNvPr id="94" name="任意多边形 93"/>
          <p:cNvSpPr/>
          <p:nvPr/>
        </p:nvSpPr>
        <p:spPr>
          <a:xfrm flipH="1">
            <a:off x="1777287" y="2017801"/>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1F4E79"/>
          </a:solidFill>
          <a:ln w="1905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
        <p:nvSpPr>
          <p:cNvPr id="95" name="文本框 94"/>
          <p:cNvSpPr txBox="1"/>
          <p:nvPr/>
        </p:nvSpPr>
        <p:spPr>
          <a:xfrm>
            <a:off x="7757277" y="3676349"/>
            <a:ext cx="1627369" cy="523220"/>
          </a:xfrm>
          <a:prstGeom prst="rect">
            <a:avLst/>
          </a:prstGeom>
          <a:noFill/>
          <a:effectLst/>
        </p:spPr>
        <p:txBody>
          <a:bodyPr wrap="none" rtlCol="0">
            <a:spAutoFit/>
          </a:bodyPr>
          <a:lstStyle/>
          <a:p>
            <a:r>
              <a:rPr lang="zh-CN" altLang="en-US" sz="2800" b="1" dirty="0" smtClean="0">
                <a:solidFill>
                  <a:srgbClr val="1F4E79"/>
                </a:solidFill>
                <a:latin typeface="方正静蕾简体" panose="02000000000000000000" pitchFamily="2" charset="-122"/>
                <a:ea typeface="方正静蕾简体" panose="02000000000000000000" pitchFamily="2" charset="-122"/>
              </a:rPr>
              <a:t>反面观点</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96" name="文本框 95"/>
          <p:cNvSpPr txBox="1"/>
          <p:nvPr/>
        </p:nvSpPr>
        <p:spPr>
          <a:xfrm>
            <a:off x="7504453" y="4290067"/>
            <a:ext cx="3452175" cy="630942"/>
          </a:xfrm>
          <a:prstGeom prst="rect">
            <a:avLst/>
          </a:prstGeom>
          <a:noFill/>
        </p:spPr>
        <p:txBody>
          <a:bodyPr wrap="square" rtlCol="0">
            <a:spAutoFit/>
          </a:bodyPr>
          <a:lstStyle/>
          <a:p>
            <a:pPr>
              <a:lnSpc>
                <a:spcPct val="125000"/>
              </a:lnSpc>
            </a:pPr>
            <a:r>
              <a:rPr lang="zh-CN" altLang="en-US" sz="1400" dirty="0">
                <a:solidFill>
                  <a:srgbClr val="1F4E79"/>
                </a:solidFill>
                <a:latin typeface="华文细黑" panose="02010600040101010101" pitchFamily="2" charset="-122"/>
                <a:ea typeface="华文细黑" panose="02010600040101010101" pitchFamily="2" charset="-122"/>
              </a:rPr>
              <a:t>请在这里输入文字请在这里输入文字请在这里输入文字请在这里输入文字请在</a:t>
            </a:r>
            <a:r>
              <a:rPr lang="zh-CN" altLang="en-US" sz="1400" dirty="0" smtClean="0">
                <a:solidFill>
                  <a:srgbClr val="1F4E79"/>
                </a:solidFill>
                <a:latin typeface="华文细黑" panose="02010600040101010101" pitchFamily="2" charset="-122"/>
                <a:ea typeface="华文细黑" panose="02010600040101010101" pitchFamily="2" charset="-122"/>
              </a:rPr>
              <a:t>这里</a:t>
            </a:r>
            <a:endParaRPr lang="en-US" altLang="zh-CN" sz="1400" dirty="0" smtClean="0">
              <a:solidFill>
                <a:srgbClr val="1F4E79"/>
              </a:solidFill>
              <a:latin typeface="华文细黑" panose="02010600040101010101" pitchFamily="2" charset="-122"/>
              <a:ea typeface="华文细黑" panose="02010600040101010101" pitchFamily="2" charset="-122"/>
            </a:endParaRPr>
          </a:p>
        </p:txBody>
      </p:sp>
      <p:sp>
        <p:nvSpPr>
          <p:cNvPr id="97" name="文本框 96"/>
          <p:cNvSpPr txBox="1"/>
          <p:nvPr/>
        </p:nvSpPr>
        <p:spPr>
          <a:xfrm>
            <a:off x="7504453" y="5036223"/>
            <a:ext cx="3452175" cy="630942"/>
          </a:xfrm>
          <a:prstGeom prst="rect">
            <a:avLst/>
          </a:prstGeom>
          <a:noFill/>
        </p:spPr>
        <p:txBody>
          <a:bodyPr wrap="square" rtlCol="0">
            <a:spAutoFit/>
          </a:bodyPr>
          <a:lstStyle/>
          <a:p>
            <a:pPr>
              <a:lnSpc>
                <a:spcPct val="125000"/>
              </a:lnSpc>
            </a:pPr>
            <a:r>
              <a:rPr lang="zh-CN" altLang="en-US" sz="1400" dirty="0">
                <a:solidFill>
                  <a:srgbClr val="1F4E79"/>
                </a:solidFill>
                <a:latin typeface="华文细黑" panose="02010600040101010101" pitchFamily="2" charset="-122"/>
                <a:ea typeface="华文细黑" panose="02010600040101010101" pitchFamily="2" charset="-122"/>
              </a:rPr>
              <a:t>请在这里输入文字请在这里输入文字请在这里输入文字请在这里输入文字请在</a:t>
            </a:r>
            <a:r>
              <a:rPr lang="zh-CN" altLang="en-US" sz="1400" dirty="0" smtClean="0">
                <a:solidFill>
                  <a:srgbClr val="1F4E79"/>
                </a:solidFill>
                <a:latin typeface="华文细黑" panose="02010600040101010101" pitchFamily="2" charset="-122"/>
                <a:ea typeface="华文细黑" panose="02010600040101010101" pitchFamily="2" charset="-122"/>
              </a:rPr>
              <a:t>这里</a:t>
            </a:r>
            <a:endParaRPr lang="en-US" altLang="zh-CN" sz="1400" dirty="0" smtClean="0">
              <a:solidFill>
                <a:srgbClr val="1F4E79"/>
              </a:solidFill>
              <a:latin typeface="华文细黑" panose="02010600040101010101" pitchFamily="2" charset="-122"/>
              <a:ea typeface="华文细黑" panose="02010600040101010101" pitchFamily="2" charset="-122"/>
            </a:endParaRPr>
          </a:p>
        </p:txBody>
      </p:sp>
      <p:sp>
        <p:nvSpPr>
          <p:cNvPr id="98" name="任意多边形 97"/>
          <p:cNvSpPr/>
          <p:nvPr/>
        </p:nvSpPr>
        <p:spPr>
          <a:xfrm flipH="1">
            <a:off x="7593783" y="3776962"/>
            <a:ext cx="192026" cy="291250"/>
          </a:xfrm>
          <a:custGeom>
            <a:avLst/>
            <a:gdLst>
              <a:gd name="connsiteX0" fmla="*/ 257175 w 647700"/>
              <a:gd name="connsiteY0" fmla="*/ 1181158 h 1209733"/>
              <a:gd name="connsiteX1" fmla="*/ 219075 w 647700"/>
              <a:gd name="connsiteY1" fmla="*/ 800158 h 1209733"/>
              <a:gd name="connsiteX2" fmla="*/ 0 w 647700"/>
              <a:gd name="connsiteY2" fmla="*/ 590608 h 1209733"/>
              <a:gd name="connsiteX3" fmla="*/ 266700 w 647700"/>
              <a:gd name="connsiteY3" fmla="*/ 504883 h 1209733"/>
              <a:gd name="connsiteX4" fmla="*/ 361950 w 647700"/>
              <a:gd name="connsiteY4" fmla="*/ 58 h 1209733"/>
              <a:gd name="connsiteX5" fmla="*/ 438150 w 647700"/>
              <a:gd name="connsiteY5" fmla="*/ 581083 h 1209733"/>
              <a:gd name="connsiteX6" fmla="*/ 647700 w 647700"/>
              <a:gd name="connsiteY6" fmla="*/ 657283 h 1209733"/>
              <a:gd name="connsiteX7" fmla="*/ 390525 w 647700"/>
              <a:gd name="connsiteY7" fmla="*/ 771583 h 1209733"/>
              <a:gd name="connsiteX8" fmla="*/ 314325 w 647700"/>
              <a:gd name="connsiteY8" fmla="*/ 1209733 h 1209733"/>
              <a:gd name="connsiteX0-1" fmla="*/ 257175 w 647700"/>
              <a:gd name="connsiteY0-2" fmla="*/ 1181158 h 1209733"/>
              <a:gd name="connsiteX1-3" fmla="*/ 219075 w 647700"/>
              <a:gd name="connsiteY1-4" fmla="*/ 800158 h 1209733"/>
              <a:gd name="connsiteX2-5" fmla="*/ 0 w 647700"/>
              <a:gd name="connsiteY2-6" fmla="*/ 590608 h 1209733"/>
              <a:gd name="connsiteX3-7" fmla="*/ 266700 w 647700"/>
              <a:gd name="connsiteY3-8" fmla="*/ 504883 h 1209733"/>
              <a:gd name="connsiteX4-9" fmla="*/ 361950 w 647700"/>
              <a:gd name="connsiteY4-10" fmla="*/ 58 h 1209733"/>
              <a:gd name="connsiteX5-11" fmla="*/ 438150 w 647700"/>
              <a:gd name="connsiteY5-12" fmla="*/ 581083 h 1209733"/>
              <a:gd name="connsiteX6-13" fmla="*/ 647700 w 647700"/>
              <a:gd name="connsiteY6-14" fmla="*/ 657283 h 1209733"/>
              <a:gd name="connsiteX7-15" fmla="*/ 390525 w 647700"/>
              <a:gd name="connsiteY7-16" fmla="*/ 771583 h 1209733"/>
              <a:gd name="connsiteX8-17" fmla="*/ 314325 w 647700"/>
              <a:gd name="connsiteY8-18" fmla="*/ 1209733 h 1209733"/>
              <a:gd name="connsiteX0-19" fmla="*/ 257175 w 647700"/>
              <a:gd name="connsiteY0-20" fmla="*/ 1181158 h 1209733"/>
              <a:gd name="connsiteX1-21" fmla="*/ 219075 w 647700"/>
              <a:gd name="connsiteY1-22" fmla="*/ 800158 h 1209733"/>
              <a:gd name="connsiteX2-23" fmla="*/ 0 w 647700"/>
              <a:gd name="connsiteY2-24" fmla="*/ 590608 h 1209733"/>
              <a:gd name="connsiteX3-25" fmla="*/ 266700 w 647700"/>
              <a:gd name="connsiteY3-26" fmla="*/ 504883 h 1209733"/>
              <a:gd name="connsiteX4-27" fmla="*/ 361950 w 647700"/>
              <a:gd name="connsiteY4-28" fmla="*/ 58 h 1209733"/>
              <a:gd name="connsiteX5-29" fmla="*/ 438150 w 647700"/>
              <a:gd name="connsiteY5-30" fmla="*/ 581083 h 1209733"/>
              <a:gd name="connsiteX6-31" fmla="*/ 647700 w 647700"/>
              <a:gd name="connsiteY6-32" fmla="*/ 657283 h 1209733"/>
              <a:gd name="connsiteX7-33" fmla="*/ 390525 w 647700"/>
              <a:gd name="connsiteY7-34" fmla="*/ 771583 h 1209733"/>
              <a:gd name="connsiteX8-35" fmla="*/ 314325 w 647700"/>
              <a:gd name="connsiteY8-36" fmla="*/ 1209733 h 1209733"/>
              <a:gd name="connsiteX0-37" fmla="*/ 161925 w 552450"/>
              <a:gd name="connsiteY0-38" fmla="*/ 1181173 h 1209748"/>
              <a:gd name="connsiteX1-39" fmla="*/ 123825 w 552450"/>
              <a:gd name="connsiteY1-40" fmla="*/ 800173 h 1209748"/>
              <a:gd name="connsiteX2-41" fmla="*/ 0 w 552450"/>
              <a:gd name="connsiteY2-42" fmla="*/ 638248 h 1209748"/>
              <a:gd name="connsiteX3-43" fmla="*/ 171450 w 552450"/>
              <a:gd name="connsiteY3-44" fmla="*/ 504898 h 1209748"/>
              <a:gd name="connsiteX4-45" fmla="*/ 266700 w 552450"/>
              <a:gd name="connsiteY4-46" fmla="*/ 73 h 1209748"/>
              <a:gd name="connsiteX5-47" fmla="*/ 342900 w 552450"/>
              <a:gd name="connsiteY5-48" fmla="*/ 581098 h 1209748"/>
              <a:gd name="connsiteX6-49" fmla="*/ 552450 w 552450"/>
              <a:gd name="connsiteY6-50" fmla="*/ 657298 h 1209748"/>
              <a:gd name="connsiteX7-51" fmla="*/ 295275 w 552450"/>
              <a:gd name="connsiteY7-52" fmla="*/ 771598 h 1209748"/>
              <a:gd name="connsiteX8-53" fmla="*/ 219075 w 552450"/>
              <a:gd name="connsiteY8-54" fmla="*/ 1209748 h 1209748"/>
              <a:gd name="connsiteX0-55" fmla="*/ 238125 w 628650"/>
              <a:gd name="connsiteY0-56" fmla="*/ 1181172 h 1209747"/>
              <a:gd name="connsiteX1-57" fmla="*/ 200025 w 628650"/>
              <a:gd name="connsiteY1-58" fmla="*/ 800172 h 1209747"/>
              <a:gd name="connsiteX2-59" fmla="*/ 0 w 628650"/>
              <a:gd name="connsiteY2-60" fmla="*/ 562047 h 1209747"/>
              <a:gd name="connsiteX3-61" fmla="*/ 247650 w 628650"/>
              <a:gd name="connsiteY3-62" fmla="*/ 504897 h 1209747"/>
              <a:gd name="connsiteX4-63" fmla="*/ 342900 w 628650"/>
              <a:gd name="connsiteY4-64" fmla="*/ 72 h 1209747"/>
              <a:gd name="connsiteX5-65" fmla="*/ 419100 w 628650"/>
              <a:gd name="connsiteY5-66" fmla="*/ 581097 h 1209747"/>
              <a:gd name="connsiteX6-67" fmla="*/ 628650 w 628650"/>
              <a:gd name="connsiteY6-68" fmla="*/ 657297 h 1209747"/>
              <a:gd name="connsiteX7-69" fmla="*/ 371475 w 628650"/>
              <a:gd name="connsiteY7-70" fmla="*/ 771597 h 1209747"/>
              <a:gd name="connsiteX8-71" fmla="*/ 295275 w 628650"/>
              <a:gd name="connsiteY8-72" fmla="*/ 1209747 h 1209747"/>
              <a:gd name="connsiteX0-73" fmla="*/ 238125 w 628650"/>
              <a:gd name="connsiteY0-74" fmla="*/ 1181172 h 1209747"/>
              <a:gd name="connsiteX1-75" fmla="*/ 200025 w 628650"/>
              <a:gd name="connsiteY1-76" fmla="*/ 800172 h 1209747"/>
              <a:gd name="connsiteX2-77" fmla="*/ 0 w 628650"/>
              <a:gd name="connsiteY2-78" fmla="*/ 562047 h 1209747"/>
              <a:gd name="connsiteX3-79" fmla="*/ 247650 w 628650"/>
              <a:gd name="connsiteY3-80" fmla="*/ 504897 h 1209747"/>
              <a:gd name="connsiteX4-81" fmla="*/ 342900 w 628650"/>
              <a:gd name="connsiteY4-82" fmla="*/ 72 h 1209747"/>
              <a:gd name="connsiteX5-83" fmla="*/ 419100 w 628650"/>
              <a:gd name="connsiteY5-84" fmla="*/ 581097 h 1209747"/>
              <a:gd name="connsiteX6-85" fmla="*/ 628650 w 628650"/>
              <a:gd name="connsiteY6-86" fmla="*/ 657297 h 1209747"/>
              <a:gd name="connsiteX7-87" fmla="*/ 371475 w 628650"/>
              <a:gd name="connsiteY7-88" fmla="*/ 771597 h 1209747"/>
              <a:gd name="connsiteX8-89" fmla="*/ 295275 w 628650"/>
              <a:gd name="connsiteY8-90" fmla="*/ 1209747 h 1209747"/>
              <a:gd name="connsiteX0-91" fmla="*/ 228132 w 618657"/>
              <a:gd name="connsiteY0-92" fmla="*/ 1181172 h 1209747"/>
              <a:gd name="connsiteX1-93" fmla="*/ 190032 w 618657"/>
              <a:gd name="connsiteY1-94" fmla="*/ 800172 h 1209747"/>
              <a:gd name="connsiteX2-95" fmla="*/ 0 w 618657"/>
              <a:gd name="connsiteY2-96" fmla="*/ 589529 h 1209747"/>
              <a:gd name="connsiteX3-97" fmla="*/ 237657 w 618657"/>
              <a:gd name="connsiteY3-98" fmla="*/ 504897 h 1209747"/>
              <a:gd name="connsiteX4-99" fmla="*/ 332907 w 618657"/>
              <a:gd name="connsiteY4-100" fmla="*/ 72 h 1209747"/>
              <a:gd name="connsiteX5-101" fmla="*/ 409107 w 618657"/>
              <a:gd name="connsiteY5-102" fmla="*/ 581097 h 1209747"/>
              <a:gd name="connsiteX6-103" fmla="*/ 618657 w 618657"/>
              <a:gd name="connsiteY6-104" fmla="*/ 657297 h 1209747"/>
              <a:gd name="connsiteX7-105" fmla="*/ 361482 w 618657"/>
              <a:gd name="connsiteY7-106" fmla="*/ 771597 h 1209747"/>
              <a:gd name="connsiteX8-107" fmla="*/ 285282 w 618657"/>
              <a:gd name="connsiteY8-108" fmla="*/ 1209747 h 1209747"/>
              <a:gd name="connsiteX0-109" fmla="*/ 228132 w 618657"/>
              <a:gd name="connsiteY0-110" fmla="*/ 1181172 h 1209747"/>
              <a:gd name="connsiteX1-111" fmla="*/ 190032 w 618657"/>
              <a:gd name="connsiteY1-112" fmla="*/ 800172 h 1209747"/>
              <a:gd name="connsiteX2-113" fmla="*/ 0 w 618657"/>
              <a:gd name="connsiteY2-114" fmla="*/ 589529 h 1209747"/>
              <a:gd name="connsiteX3-115" fmla="*/ 237657 w 618657"/>
              <a:gd name="connsiteY3-116" fmla="*/ 504897 h 1209747"/>
              <a:gd name="connsiteX4-117" fmla="*/ 332907 w 618657"/>
              <a:gd name="connsiteY4-118" fmla="*/ 72 h 1209747"/>
              <a:gd name="connsiteX5-119" fmla="*/ 409107 w 618657"/>
              <a:gd name="connsiteY5-120" fmla="*/ 581097 h 1209747"/>
              <a:gd name="connsiteX6-121" fmla="*/ 618657 w 618657"/>
              <a:gd name="connsiteY6-122" fmla="*/ 657297 h 1209747"/>
              <a:gd name="connsiteX7-123" fmla="*/ 361482 w 618657"/>
              <a:gd name="connsiteY7-124" fmla="*/ 771597 h 1209747"/>
              <a:gd name="connsiteX8-125" fmla="*/ 285282 w 618657"/>
              <a:gd name="connsiteY8-126" fmla="*/ 1209747 h 1209747"/>
              <a:gd name="connsiteX0-127" fmla="*/ 228132 w 618657"/>
              <a:gd name="connsiteY0-128" fmla="*/ 1181172 h 1209747"/>
              <a:gd name="connsiteX1-129" fmla="*/ 190032 w 618657"/>
              <a:gd name="connsiteY1-130" fmla="*/ 800172 h 1209747"/>
              <a:gd name="connsiteX2-131" fmla="*/ 0 w 618657"/>
              <a:gd name="connsiteY2-132" fmla="*/ 589529 h 1209747"/>
              <a:gd name="connsiteX3-133" fmla="*/ 237657 w 618657"/>
              <a:gd name="connsiteY3-134" fmla="*/ 504897 h 1209747"/>
              <a:gd name="connsiteX4-135" fmla="*/ 332907 w 618657"/>
              <a:gd name="connsiteY4-136" fmla="*/ 72 h 1209747"/>
              <a:gd name="connsiteX5-137" fmla="*/ 409107 w 618657"/>
              <a:gd name="connsiteY5-138" fmla="*/ 581097 h 1209747"/>
              <a:gd name="connsiteX6-139" fmla="*/ 618657 w 618657"/>
              <a:gd name="connsiteY6-140" fmla="*/ 657297 h 1209747"/>
              <a:gd name="connsiteX7-141" fmla="*/ 361482 w 618657"/>
              <a:gd name="connsiteY7-142" fmla="*/ 771597 h 1209747"/>
              <a:gd name="connsiteX8-143" fmla="*/ 285282 w 618657"/>
              <a:gd name="connsiteY8-144" fmla="*/ 1209747 h 1209747"/>
              <a:gd name="connsiteX9" fmla="*/ 228132 w 618657"/>
              <a:gd name="connsiteY9" fmla="*/ 1181172 h 1209747"/>
              <a:gd name="connsiteX0-145" fmla="*/ 285282 w 618657"/>
              <a:gd name="connsiteY0-146" fmla="*/ 1209747 h 1209747"/>
              <a:gd name="connsiteX1-147" fmla="*/ 190032 w 618657"/>
              <a:gd name="connsiteY1-148" fmla="*/ 800172 h 1209747"/>
              <a:gd name="connsiteX2-149" fmla="*/ 0 w 618657"/>
              <a:gd name="connsiteY2-150" fmla="*/ 589529 h 1209747"/>
              <a:gd name="connsiteX3-151" fmla="*/ 237657 w 618657"/>
              <a:gd name="connsiteY3-152" fmla="*/ 504897 h 1209747"/>
              <a:gd name="connsiteX4-153" fmla="*/ 332907 w 618657"/>
              <a:gd name="connsiteY4-154" fmla="*/ 72 h 1209747"/>
              <a:gd name="connsiteX5-155" fmla="*/ 409107 w 618657"/>
              <a:gd name="connsiteY5-156" fmla="*/ 581097 h 1209747"/>
              <a:gd name="connsiteX6-157" fmla="*/ 618657 w 618657"/>
              <a:gd name="connsiteY6-158" fmla="*/ 657297 h 1209747"/>
              <a:gd name="connsiteX7-159" fmla="*/ 361482 w 618657"/>
              <a:gd name="connsiteY7-160" fmla="*/ 771597 h 1209747"/>
              <a:gd name="connsiteX8-161" fmla="*/ 285282 w 618657"/>
              <a:gd name="connsiteY8-162" fmla="*/ 1209747 h 1209747"/>
              <a:gd name="connsiteX0-163" fmla="*/ 270292 w 618657"/>
              <a:gd name="connsiteY0-164" fmla="*/ 1249721 h 1249721"/>
              <a:gd name="connsiteX1-165" fmla="*/ 190032 w 618657"/>
              <a:gd name="connsiteY1-166" fmla="*/ 800172 h 1249721"/>
              <a:gd name="connsiteX2-167" fmla="*/ 0 w 618657"/>
              <a:gd name="connsiteY2-168" fmla="*/ 589529 h 1249721"/>
              <a:gd name="connsiteX3-169" fmla="*/ 237657 w 618657"/>
              <a:gd name="connsiteY3-170" fmla="*/ 504897 h 1249721"/>
              <a:gd name="connsiteX4-171" fmla="*/ 332907 w 618657"/>
              <a:gd name="connsiteY4-172" fmla="*/ 72 h 1249721"/>
              <a:gd name="connsiteX5-173" fmla="*/ 409107 w 618657"/>
              <a:gd name="connsiteY5-174" fmla="*/ 581097 h 1249721"/>
              <a:gd name="connsiteX6-175" fmla="*/ 618657 w 618657"/>
              <a:gd name="connsiteY6-176" fmla="*/ 657297 h 1249721"/>
              <a:gd name="connsiteX7-177" fmla="*/ 361482 w 618657"/>
              <a:gd name="connsiteY7-178" fmla="*/ 771597 h 1249721"/>
              <a:gd name="connsiteX8-179" fmla="*/ 270292 w 618657"/>
              <a:gd name="connsiteY8-180" fmla="*/ 1249721 h 1249721"/>
              <a:gd name="connsiteX0-181" fmla="*/ 270292 w 618657"/>
              <a:gd name="connsiteY0-182" fmla="*/ 1249721 h 1249721"/>
              <a:gd name="connsiteX1-183" fmla="*/ 190032 w 618657"/>
              <a:gd name="connsiteY1-184" fmla="*/ 775188 h 1249721"/>
              <a:gd name="connsiteX2-185" fmla="*/ 0 w 618657"/>
              <a:gd name="connsiteY2-186" fmla="*/ 589529 h 1249721"/>
              <a:gd name="connsiteX3-187" fmla="*/ 237657 w 618657"/>
              <a:gd name="connsiteY3-188" fmla="*/ 504897 h 1249721"/>
              <a:gd name="connsiteX4-189" fmla="*/ 332907 w 618657"/>
              <a:gd name="connsiteY4-190" fmla="*/ 72 h 1249721"/>
              <a:gd name="connsiteX5-191" fmla="*/ 409107 w 618657"/>
              <a:gd name="connsiteY5-192" fmla="*/ 581097 h 1249721"/>
              <a:gd name="connsiteX6-193" fmla="*/ 618657 w 618657"/>
              <a:gd name="connsiteY6-194" fmla="*/ 657297 h 1249721"/>
              <a:gd name="connsiteX7-195" fmla="*/ 361482 w 618657"/>
              <a:gd name="connsiteY7-196" fmla="*/ 771597 h 1249721"/>
              <a:gd name="connsiteX8-197" fmla="*/ 270292 w 618657"/>
              <a:gd name="connsiteY8-198" fmla="*/ 1249721 h 1249721"/>
              <a:gd name="connsiteX0-199" fmla="*/ 270292 w 618657"/>
              <a:gd name="connsiteY0-200" fmla="*/ 1249721 h 1249721"/>
              <a:gd name="connsiteX1-201" fmla="*/ 190032 w 618657"/>
              <a:gd name="connsiteY1-202" fmla="*/ 775188 h 1249721"/>
              <a:gd name="connsiteX2-203" fmla="*/ 0 w 618657"/>
              <a:gd name="connsiteY2-204" fmla="*/ 589529 h 1249721"/>
              <a:gd name="connsiteX3-205" fmla="*/ 237657 w 618657"/>
              <a:gd name="connsiteY3-206" fmla="*/ 504897 h 1249721"/>
              <a:gd name="connsiteX4-207" fmla="*/ 332907 w 618657"/>
              <a:gd name="connsiteY4-208" fmla="*/ 72 h 1249721"/>
              <a:gd name="connsiteX5-209" fmla="*/ 409107 w 618657"/>
              <a:gd name="connsiteY5-210" fmla="*/ 581097 h 1249721"/>
              <a:gd name="connsiteX6-211" fmla="*/ 618657 w 618657"/>
              <a:gd name="connsiteY6-212" fmla="*/ 657297 h 1249721"/>
              <a:gd name="connsiteX7-213" fmla="*/ 361482 w 618657"/>
              <a:gd name="connsiteY7-214" fmla="*/ 771597 h 1249721"/>
              <a:gd name="connsiteX8-215" fmla="*/ 270292 w 618657"/>
              <a:gd name="connsiteY8-216" fmla="*/ 1249721 h 1249721"/>
              <a:gd name="connsiteX0-217" fmla="*/ 297774 w 618657"/>
              <a:gd name="connsiteY0-218" fmla="*/ 1257216 h 1257216"/>
              <a:gd name="connsiteX1-219" fmla="*/ 190032 w 618657"/>
              <a:gd name="connsiteY1-220" fmla="*/ 775188 h 1257216"/>
              <a:gd name="connsiteX2-221" fmla="*/ 0 w 618657"/>
              <a:gd name="connsiteY2-222" fmla="*/ 589529 h 1257216"/>
              <a:gd name="connsiteX3-223" fmla="*/ 237657 w 618657"/>
              <a:gd name="connsiteY3-224" fmla="*/ 504897 h 1257216"/>
              <a:gd name="connsiteX4-225" fmla="*/ 332907 w 618657"/>
              <a:gd name="connsiteY4-226" fmla="*/ 72 h 1257216"/>
              <a:gd name="connsiteX5-227" fmla="*/ 409107 w 618657"/>
              <a:gd name="connsiteY5-228" fmla="*/ 581097 h 1257216"/>
              <a:gd name="connsiteX6-229" fmla="*/ 618657 w 618657"/>
              <a:gd name="connsiteY6-230" fmla="*/ 657297 h 1257216"/>
              <a:gd name="connsiteX7-231" fmla="*/ 361482 w 618657"/>
              <a:gd name="connsiteY7-232" fmla="*/ 771597 h 1257216"/>
              <a:gd name="connsiteX8-233" fmla="*/ 297774 w 618657"/>
              <a:gd name="connsiteY8-234" fmla="*/ 1257216 h 1257216"/>
              <a:gd name="connsiteX0-235" fmla="*/ 297774 w 618657"/>
              <a:gd name="connsiteY0-236" fmla="*/ 1257216 h 1257216"/>
              <a:gd name="connsiteX1-237" fmla="*/ 190032 w 618657"/>
              <a:gd name="connsiteY1-238" fmla="*/ 775188 h 1257216"/>
              <a:gd name="connsiteX2-239" fmla="*/ 0 w 618657"/>
              <a:gd name="connsiteY2-240" fmla="*/ 589529 h 1257216"/>
              <a:gd name="connsiteX3-241" fmla="*/ 237657 w 618657"/>
              <a:gd name="connsiteY3-242" fmla="*/ 504897 h 1257216"/>
              <a:gd name="connsiteX4-243" fmla="*/ 332907 w 618657"/>
              <a:gd name="connsiteY4-244" fmla="*/ 72 h 1257216"/>
              <a:gd name="connsiteX5-245" fmla="*/ 409107 w 618657"/>
              <a:gd name="connsiteY5-246" fmla="*/ 581097 h 1257216"/>
              <a:gd name="connsiteX6-247" fmla="*/ 618657 w 618657"/>
              <a:gd name="connsiteY6-248" fmla="*/ 657297 h 1257216"/>
              <a:gd name="connsiteX7-249" fmla="*/ 388964 w 618657"/>
              <a:gd name="connsiteY7-250" fmla="*/ 776593 h 1257216"/>
              <a:gd name="connsiteX8-251" fmla="*/ 297774 w 618657"/>
              <a:gd name="connsiteY8-252" fmla="*/ 1257216 h 1257216"/>
              <a:gd name="connsiteX0-253" fmla="*/ 297774 w 618657"/>
              <a:gd name="connsiteY0-254" fmla="*/ 1257216 h 1257216"/>
              <a:gd name="connsiteX1-255" fmla="*/ 190032 w 618657"/>
              <a:gd name="connsiteY1-256" fmla="*/ 775188 h 1257216"/>
              <a:gd name="connsiteX2-257" fmla="*/ 0 w 618657"/>
              <a:gd name="connsiteY2-258" fmla="*/ 589529 h 1257216"/>
              <a:gd name="connsiteX3-259" fmla="*/ 237657 w 618657"/>
              <a:gd name="connsiteY3-260" fmla="*/ 504897 h 1257216"/>
              <a:gd name="connsiteX4-261" fmla="*/ 332907 w 618657"/>
              <a:gd name="connsiteY4-262" fmla="*/ 72 h 1257216"/>
              <a:gd name="connsiteX5-263" fmla="*/ 409107 w 618657"/>
              <a:gd name="connsiteY5-264" fmla="*/ 581097 h 1257216"/>
              <a:gd name="connsiteX6-265" fmla="*/ 618657 w 618657"/>
              <a:gd name="connsiteY6-266" fmla="*/ 657297 h 1257216"/>
              <a:gd name="connsiteX7-267" fmla="*/ 388964 w 618657"/>
              <a:gd name="connsiteY7-268" fmla="*/ 776593 h 1257216"/>
              <a:gd name="connsiteX8-269" fmla="*/ 297774 w 618657"/>
              <a:gd name="connsiteY8-270" fmla="*/ 1257216 h 1257216"/>
              <a:gd name="connsiteX0-271" fmla="*/ 297774 w 618657"/>
              <a:gd name="connsiteY0-272" fmla="*/ 1257216 h 1257216"/>
              <a:gd name="connsiteX1-273" fmla="*/ 190032 w 618657"/>
              <a:gd name="connsiteY1-274" fmla="*/ 775188 h 1257216"/>
              <a:gd name="connsiteX2-275" fmla="*/ 0 w 618657"/>
              <a:gd name="connsiteY2-276" fmla="*/ 589529 h 1257216"/>
              <a:gd name="connsiteX3-277" fmla="*/ 237657 w 618657"/>
              <a:gd name="connsiteY3-278" fmla="*/ 504897 h 1257216"/>
              <a:gd name="connsiteX4-279" fmla="*/ 332907 w 618657"/>
              <a:gd name="connsiteY4-280" fmla="*/ 72 h 1257216"/>
              <a:gd name="connsiteX5-281" fmla="*/ 409107 w 618657"/>
              <a:gd name="connsiteY5-282" fmla="*/ 581097 h 1257216"/>
              <a:gd name="connsiteX6-283" fmla="*/ 618657 w 618657"/>
              <a:gd name="connsiteY6-284" fmla="*/ 657297 h 1257216"/>
              <a:gd name="connsiteX7-285" fmla="*/ 388964 w 618657"/>
              <a:gd name="connsiteY7-286" fmla="*/ 776593 h 1257216"/>
              <a:gd name="connsiteX8-287" fmla="*/ 297774 w 618657"/>
              <a:gd name="connsiteY8-288" fmla="*/ 1257216 h 1257216"/>
              <a:gd name="connsiteX0-289" fmla="*/ 317761 w 638644"/>
              <a:gd name="connsiteY0-290" fmla="*/ 1257216 h 1257216"/>
              <a:gd name="connsiteX1-291" fmla="*/ 210019 w 638644"/>
              <a:gd name="connsiteY1-292" fmla="*/ 775188 h 1257216"/>
              <a:gd name="connsiteX2-293" fmla="*/ 0 w 638644"/>
              <a:gd name="connsiteY2-294" fmla="*/ 597024 h 1257216"/>
              <a:gd name="connsiteX3-295" fmla="*/ 257644 w 638644"/>
              <a:gd name="connsiteY3-296" fmla="*/ 504897 h 1257216"/>
              <a:gd name="connsiteX4-297" fmla="*/ 352894 w 638644"/>
              <a:gd name="connsiteY4-298" fmla="*/ 72 h 1257216"/>
              <a:gd name="connsiteX5-299" fmla="*/ 429094 w 638644"/>
              <a:gd name="connsiteY5-300" fmla="*/ 581097 h 1257216"/>
              <a:gd name="connsiteX6-301" fmla="*/ 638644 w 638644"/>
              <a:gd name="connsiteY6-302" fmla="*/ 657297 h 1257216"/>
              <a:gd name="connsiteX7-303" fmla="*/ 408951 w 638644"/>
              <a:gd name="connsiteY7-304" fmla="*/ 776593 h 1257216"/>
              <a:gd name="connsiteX8-305" fmla="*/ 317761 w 638644"/>
              <a:gd name="connsiteY8-306" fmla="*/ 1257216 h 1257216"/>
              <a:gd name="connsiteX0-307" fmla="*/ 317761 w 638644"/>
              <a:gd name="connsiteY0-308" fmla="*/ 1257216 h 1257216"/>
              <a:gd name="connsiteX1-309" fmla="*/ 227508 w 638644"/>
              <a:gd name="connsiteY1-310" fmla="*/ 772690 h 1257216"/>
              <a:gd name="connsiteX2-311" fmla="*/ 0 w 638644"/>
              <a:gd name="connsiteY2-312" fmla="*/ 597024 h 1257216"/>
              <a:gd name="connsiteX3-313" fmla="*/ 257644 w 638644"/>
              <a:gd name="connsiteY3-314" fmla="*/ 504897 h 1257216"/>
              <a:gd name="connsiteX4-315" fmla="*/ 352894 w 638644"/>
              <a:gd name="connsiteY4-316" fmla="*/ 72 h 1257216"/>
              <a:gd name="connsiteX5-317" fmla="*/ 429094 w 638644"/>
              <a:gd name="connsiteY5-318" fmla="*/ 581097 h 1257216"/>
              <a:gd name="connsiteX6-319" fmla="*/ 638644 w 638644"/>
              <a:gd name="connsiteY6-320" fmla="*/ 657297 h 1257216"/>
              <a:gd name="connsiteX7-321" fmla="*/ 408951 w 638644"/>
              <a:gd name="connsiteY7-322" fmla="*/ 776593 h 1257216"/>
              <a:gd name="connsiteX8-323" fmla="*/ 317761 w 638644"/>
              <a:gd name="connsiteY8-324" fmla="*/ 1257216 h 125721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638644" h="1257216">
                <a:moveTo>
                  <a:pt x="317761" y="1257216"/>
                </a:moveTo>
                <a:cubicBezTo>
                  <a:pt x="289186" y="1257814"/>
                  <a:pt x="280468" y="882722"/>
                  <a:pt x="227508" y="772690"/>
                </a:cubicBezTo>
                <a:cubicBezTo>
                  <a:pt x="174548" y="662658"/>
                  <a:pt x="136499" y="666457"/>
                  <a:pt x="0" y="597024"/>
                </a:cubicBezTo>
                <a:cubicBezTo>
                  <a:pt x="134026" y="572509"/>
                  <a:pt x="198828" y="604389"/>
                  <a:pt x="257644" y="504897"/>
                </a:cubicBezTo>
                <a:cubicBezTo>
                  <a:pt x="316460" y="405405"/>
                  <a:pt x="325907" y="-6278"/>
                  <a:pt x="352894" y="72"/>
                </a:cubicBezTo>
                <a:cubicBezTo>
                  <a:pt x="378294" y="193747"/>
                  <a:pt x="376733" y="543205"/>
                  <a:pt x="429094" y="581097"/>
                </a:cubicBezTo>
                <a:cubicBezTo>
                  <a:pt x="481455" y="618989"/>
                  <a:pt x="568794" y="631897"/>
                  <a:pt x="638644" y="657297"/>
                </a:cubicBezTo>
                <a:cubicBezTo>
                  <a:pt x="552919" y="695397"/>
                  <a:pt x="462431" y="676607"/>
                  <a:pt x="408951" y="776593"/>
                </a:cubicBezTo>
                <a:cubicBezTo>
                  <a:pt x="355471" y="876579"/>
                  <a:pt x="328080" y="1084178"/>
                  <a:pt x="317761" y="1257216"/>
                </a:cubicBezTo>
                <a:close/>
              </a:path>
            </a:pathLst>
          </a:custGeom>
          <a:solidFill>
            <a:srgbClr val="1F4E79"/>
          </a:solidFill>
          <a:ln w="19050" cap="rnd">
            <a:solidFill>
              <a:srgbClr val="1F4E7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E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sp>
        <p:nvSpPr>
          <p:cNvPr id="17" name="文本框 16"/>
          <p:cNvSpPr txBox="1"/>
          <p:nvPr/>
        </p:nvSpPr>
        <p:spPr>
          <a:xfrm>
            <a:off x="2508133" y="2992208"/>
            <a:ext cx="1581103" cy="923330"/>
          </a:xfrm>
          <a:prstGeom prst="rect">
            <a:avLst/>
          </a:prstGeom>
          <a:noFill/>
        </p:spPr>
        <p:txBody>
          <a:bodyPr wrap="square" rtlCol="0">
            <a:spAutoFit/>
          </a:bodyPr>
          <a:lstStyle/>
          <a:p>
            <a:r>
              <a:rPr lang="zh-CN" altLang="en-US" sz="5400" b="1" smtClean="0">
                <a:solidFill>
                  <a:schemeClr val="accent1">
                    <a:lumMod val="50000"/>
                  </a:schemeClr>
                </a:solidFill>
                <a:latin typeface="方正静蕾简体" panose="02000000000000000000" pitchFamily="2" charset="-122"/>
                <a:ea typeface="方正静蕾简体" panose="02000000000000000000" pitchFamily="2" charset="-122"/>
              </a:rPr>
              <a:t>目录</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 name="Freeform 30"/>
          <p:cNvSpPr>
            <a:spLocks noEditPoints="1"/>
          </p:cNvSpPr>
          <p:nvPr/>
        </p:nvSpPr>
        <p:spPr bwMode="auto">
          <a:xfrm>
            <a:off x="2649261" y="2677960"/>
            <a:ext cx="226221" cy="21901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2438875" y="3970790"/>
            <a:ext cx="2160000"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Freeform 35"/>
          <p:cNvSpPr>
            <a:spLocks noEditPoints="1"/>
          </p:cNvSpPr>
          <p:nvPr/>
        </p:nvSpPr>
        <p:spPr bwMode="auto">
          <a:xfrm>
            <a:off x="3652824" y="3985499"/>
            <a:ext cx="1023805" cy="906683"/>
          </a:xfrm>
          <a:custGeom>
            <a:avLst/>
            <a:gdLst>
              <a:gd name="T0" fmla="*/ 206 w 212"/>
              <a:gd name="T1" fmla="*/ 92 h 187"/>
              <a:gd name="T2" fmla="*/ 101 w 212"/>
              <a:gd name="T3" fmla="*/ 27 h 187"/>
              <a:gd name="T4" fmla="*/ 90 w 212"/>
              <a:gd name="T5" fmla="*/ 21 h 187"/>
              <a:gd name="T6" fmla="*/ 94 w 212"/>
              <a:gd name="T7" fmla="*/ 14 h 187"/>
              <a:gd name="T8" fmla="*/ 93 w 212"/>
              <a:gd name="T9" fmla="*/ 11 h 187"/>
              <a:gd name="T10" fmla="*/ 74 w 212"/>
              <a:gd name="T11" fmla="*/ 2 h 187"/>
              <a:gd name="T12" fmla="*/ 69 w 212"/>
              <a:gd name="T13" fmla="*/ 9 h 187"/>
              <a:gd name="T14" fmla="*/ 58 w 212"/>
              <a:gd name="T15" fmla="*/ 6 h 187"/>
              <a:gd name="T16" fmla="*/ 56 w 212"/>
              <a:gd name="T17" fmla="*/ 6 h 187"/>
              <a:gd name="T18" fmla="*/ 55 w 212"/>
              <a:gd name="T19" fmla="*/ 7 h 187"/>
              <a:gd name="T20" fmla="*/ 54 w 212"/>
              <a:gd name="T21" fmla="*/ 8 h 187"/>
              <a:gd name="T22" fmla="*/ 0 w 212"/>
              <a:gd name="T23" fmla="*/ 91 h 187"/>
              <a:gd name="T24" fmla="*/ 2 w 212"/>
              <a:gd name="T25" fmla="*/ 94 h 187"/>
              <a:gd name="T26" fmla="*/ 6 w 212"/>
              <a:gd name="T27" fmla="*/ 106 h 187"/>
              <a:gd name="T28" fmla="*/ 54 w 212"/>
              <a:gd name="T29" fmla="*/ 137 h 187"/>
              <a:gd name="T30" fmla="*/ 104 w 212"/>
              <a:gd name="T31" fmla="*/ 168 h 187"/>
              <a:gd name="T32" fmla="*/ 143 w 212"/>
              <a:gd name="T33" fmla="*/ 186 h 187"/>
              <a:gd name="T34" fmla="*/ 144 w 212"/>
              <a:gd name="T35" fmla="*/ 186 h 187"/>
              <a:gd name="T36" fmla="*/ 146 w 212"/>
              <a:gd name="T37" fmla="*/ 186 h 187"/>
              <a:gd name="T38" fmla="*/ 174 w 212"/>
              <a:gd name="T39" fmla="*/ 151 h 187"/>
              <a:gd name="T40" fmla="*/ 209 w 212"/>
              <a:gd name="T41" fmla="*/ 98 h 187"/>
              <a:gd name="T42" fmla="*/ 209 w 212"/>
              <a:gd name="T43" fmla="*/ 97 h 187"/>
              <a:gd name="T44" fmla="*/ 210 w 212"/>
              <a:gd name="T45" fmla="*/ 96 h 187"/>
              <a:gd name="T46" fmla="*/ 206 w 212"/>
              <a:gd name="T47" fmla="*/ 92 h 187"/>
              <a:gd name="T48" fmla="*/ 72 w 212"/>
              <a:gd name="T49" fmla="*/ 10 h 187"/>
              <a:gd name="T50" fmla="*/ 76 w 212"/>
              <a:gd name="T51" fmla="*/ 6 h 187"/>
              <a:gd name="T52" fmla="*/ 82 w 212"/>
              <a:gd name="T53" fmla="*/ 10 h 187"/>
              <a:gd name="T54" fmla="*/ 89 w 212"/>
              <a:gd name="T55" fmla="*/ 14 h 187"/>
              <a:gd name="T56" fmla="*/ 86 w 212"/>
              <a:gd name="T57" fmla="*/ 19 h 187"/>
              <a:gd name="T58" fmla="*/ 72 w 212"/>
              <a:gd name="T59" fmla="*/ 11 h 187"/>
              <a:gd name="T60" fmla="*/ 72 w 212"/>
              <a:gd name="T61" fmla="*/ 10 h 187"/>
              <a:gd name="T62" fmla="*/ 144 w 212"/>
              <a:gd name="T63" fmla="*/ 182 h 187"/>
              <a:gd name="T64" fmla="*/ 143 w 212"/>
              <a:gd name="T65" fmla="*/ 182 h 187"/>
              <a:gd name="T66" fmla="*/ 73 w 212"/>
              <a:gd name="T67" fmla="*/ 143 h 187"/>
              <a:gd name="T68" fmla="*/ 5 w 212"/>
              <a:gd name="T69" fmla="*/ 91 h 187"/>
              <a:gd name="T70" fmla="*/ 5 w 212"/>
              <a:gd name="T71" fmla="*/ 90 h 187"/>
              <a:gd name="T72" fmla="*/ 42 w 212"/>
              <a:gd name="T73" fmla="*/ 34 h 187"/>
              <a:gd name="T74" fmla="*/ 92 w 212"/>
              <a:gd name="T75" fmla="*/ 66 h 187"/>
              <a:gd name="T76" fmla="*/ 58 w 212"/>
              <a:gd name="T77" fmla="*/ 82 h 187"/>
              <a:gd name="T78" fmla="*/ 71 w 212"/>
              <a:gd name="T79" fmla="*/ 131 h 187"/>
              <a:gd name="T80" fmla="*/ 122 w 212"/>
              <a:gd name="T81" fmla="*/ 124 h 187"/>
              <a:gd name="T82" fmla="*/ 128 w 212"/>
              <a:gd name="T83" fmla="*/ 86 h 187"/>
              <a:gd name="T84" fmla="*/ 186 w 212"/>
              <a:gd name="T85" fmla="*/ 116 h 187"/>
              <a:gd name="T86" fmla="*/ 188 w 212"/>
              <a:gd name="T87" fmla="*/ 112 h 187"/>
              <a:gd name="T88" fmla="*/ 121 w 212"/>
              <a:gd name="T89" fmla="*/ 76 h 187"/>
              <a:gd name="T90" fmla="*/ 120 w 212"/>
              <a:gd name="T91" fmla="*/ 76 h 187"/>
              <a:gd name="T92" fmla="*/ 114 w 212"/>
              <a:gd name="T93" fmla="*/ 72 h 187"/>
              <a:gd name="T94" fmla="*/ 44 w 212"/>
              <a:gd name="T95" fmla="*/ 31 h 187"/>
              <a:gd name="T96" fmla="*/ 55 w 212"/>
              <a:gd name="T97" fmla="*/ 13 h 187"/>
              <a:gd name="T98" fmla="*/ 55 w 212"/>
              <a:gd name="T99" fmla="*/ 12 h 187"/>
              <a:gd name="T100" fmla="*/ 98 w 212"/>
              <a:gd name="T101" fmla="*/ 32 h 187"/>
              <a:gd name="T102" fmla="*/ 135 w 212"/>
              <a:gd name="T103" fmla="*/ 53 h 187"/>
              <a:gd name="T104" fmla="*/ 202 w 212"/>
              <a:gd name="T105" fmla="*/ 96 h 187"/>
              <a:gd name="T106" fmla="*/ 175 w 212"/>
              <a:gd name="T107" fmla="*/ 135 h 187"/>
              <a:gd name="T108" fmla="*/ 144 w 212"/>
              <a:gd name="T109" fmla="*/ 182 h 187"/>
              <a:gd name="T110" fmla="*/ 106 w 212"/>
              <a:gd name="T111" fmla="*/ 74 h 187"/>
              <a:gd name="T112" fmla="*/ 118 w 212"/>
              <a:gd name="T113" fmla="*/ 81 h 187"/>
              <a:gd name="T114" fmla="*/ 110 w 212"/>
              <a:gd name="T115" fmla="*/ 130 h 187"/>
              <a:gd name="T116" fmla="*/ 69 w 212"/>
              <a:gd name="T117" fmla="*/ 122 h 187"/>
              <a:gd name="T118" fmla="*/ 67 w 212"/>
              <a:gd name="T119" fmla="*/ 79 h 187"/>
              <a:gd name="T120" fmla="*/ 106 w 212"/>
              <a:gd name="T121" fmla="*/ 7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187">
                <a:moveTo>
                  <a:pt x="206" y="92"/>
                </a:moveTo>
                <a:cubicBezTo>
                  <a:pt x="172" y="70"/>
                  <a:pt x="136" y="48"/>
                  <a:pt x="101" y="27"/>
                </a:cubicBezTo>
                <a:cubicBezTo>
                  <a:pt x="99" y="27"/>
                  <a:pt x="95" y="24"/>
                  <a:pt x="90" y="21"/>
                </a:cubicBezTo>
                <a:cubicBezTo>
                  <a:pt x="91" y="19"/>
                  <a:pt x="93" y="16"/>
                  <a:pt x="94" y="14"/>
                </a:cubicBezTo>
                <a:cubicBezTo>
                  <a:pt x="94" y="13"/>
                  <a:pt x="94" y="12"/>
                  <a:pt x="93" y="11"/>
                </a:cubicBezTo>
                <a:cubicBezTo>
                  <a:pt x="87" y="9"/>
                  <a:pt x="82" y="0"/>
                  <a:pt x="74" y="2"/>
                </a:cubicBezTo>
                <a:cubicBezTo>
                  <a:pt x="71" y="2"/>
                  <a:pt x="68" y="6"/>
                  <a:pt x="69" y="9"/>
                </a:cubicBezTo>
                <a:cubicBezTo>
                  <a:pt x="64" y="7"/>
                  <a:pt x="60" y="6"/>
                  <a:pt x="58" y="6"/>
                </a:cubicBezTo>
                <a:cubicBezTo>
                  <a:pt x="57" y="6"/>
                  <a:pt x="56" y="6"/>
                  <a:pt x="56" y="6"/>
                </a:cubicBezTo>
                <a:cubicBezTo>
                  <a:pt x="56" y="6"/>
                  <a:pt x="55" y="7"/>
                  <a:pt x="55" y="7"/>
                </a:cubicBezTo>
                <a:cubicBezTo>
                  <a:pt x="55" y="7"/>
                  <a:pt x="54" y="8"/>
                  <a:pt x="54" y="8"/>
                </a:cubicBezTo>
                <a:cubicBezTo>
                  <a:pt x="31" y="32"/>
                  <a:pt x="15" y="63"/>
                  <a:pt x="0" y="91"/>
                </a:cubicBezTo>
                <a:cubicBezTo>
                  <a:pt x="0" y="93"/>
                  <a:pt x="1" y="94"/>
                  <a:pt x="2" y="94"/>
                </a:cubicBezTo>
                <a:cubicBezTo>
                  <a:pt x="1" y="98"/>
                  <a:pt x="3" y="101"/>
                  <a:pt x="6" y="106"/>
                </a:cubicBezTo>
                <a:cubicBezTo>
                  <a:pt x="17" y="119"/>
                  <a:pt x="39" y="128"/>
                  <a:pt x="54" y="137"/>
                </a:cubicBezTo>
                <a:cubicBezTo>
                  <a:pt x="70" y="147"/>
                  <a:pt x="87" y="158"/>
                  <a:pt x="104" y="168"/>
                </a:cubicBezTo>
                <a:cubicBezTo>
                  <a:pt x="116" y="175"/>
                  <a:pt x="128" y="186"/>
                  <a:pt x="143" y="186"/>
                </a:cubicBezTo>
                <a:cubicBezTo>
                  <a:pt x="143" y="186"/>
                  <a:pt x="143" y="186"/>
                  <a:pt x="144" y="186"/>
                </a:cubicBezTo>
                <a:cubicBezTo>
                  <a:pt x="144" y="186"/>
                  <a:pt x="145" y="187"/>
                  <a:pt x="146" y="186"/>
                </a:cubicBezTo>
                <a:cubicBezTo>
                  <a:pt x="161" y="180"/>
                  <a:pt x="166" y="165"/>
                  <a:pt x="174" y="151"/>
                </a:cubicBezTo>
                <a:cubicBezTo>
                  <a:pt x="184" y="133"/>
                  <a:pt x="197" y="115"/>
                  <a:pt x="209" y="98"/>
                </a:cubicBezTo>
                <a:cubicBezTo>
                  <a:pt x="209" y="98"/>
                  <a:pt x="209" y="97"/>
                  <a:pt x="209" y="97"/>
                </a:cubicBezTo>
                <a:cubicBezTo>
                  <a:pt x="209" y="97"/>
                  <a:pt x="210" y="97"/>
                  <a:pt x="210" y="96"/>
                </a:cubicBezTo>
                <a:cubicBezTo>
                  <a:pt x="212" y="94"/>
                  <a:pt x="208" y="91"/>
                  <a:pt x="206" y="92"/>
                </a:cubicBezTo>
                <a:close/>
                <a:moveTo>
                  <a:pt x="72" y="10"/>
                </a:moveTo>
                <a:cubicBezTo>
                  <a:pt x="71" y="8"/>
                  <a:pt x="74" y="6"/>
                  <a:pt x="76" y="6"/>
                </a:cubicBezTo>
                <a:cubicBezTo>
                  <a:pt x="78" y="6"/>
                  <a:pt x="80" y="8"/>
                  <a:pt x="82" y="10"/>
                </a:cubicBezTo>
                <a:cubicBezTo>
                  <a:pt x="84" y="11"/>
                  <a:pt x="86" y="13"/>
                  <a:pt x="89" y="14"/>
                </a:cubicBezTo>
                <a:cubicBezTo>
                  <a:pt x="88" y="16"/>
                  <a:pt x="87" y="17"/>
                  <a:pt x="86" y="19"/>
                </a:cubicBezTo>
                <a:cubicBezTo>
                  <a:pt x="82" y="16"/>
                  <a:pt x="77" y="13"/>
                  <a:pt x="72" y="11"/>
                </a:cubicBezTo>
                <a:cubicBezTo>
                  <a:pt x="72" y="11"/>
                  <a:pt x="72" y="10"/>
                  <a:pt x="72" y="10"/>
                </a:cubicBezTo>
                <a:close/>
                <a:moveTo>
                  <a:pt x="144" y="182"/>
                </a:moveTo>
                <a:cubicBezTo>
                  <a:pt x="144" y="182"/>
                  <a:pt x="144" y="182"/>
                  <a:pt x="143" y="182"/>
                </a:cubicBezTo>
                <a:cubicBezTo>
                  <a:pt x="119" y="175"/>
                  <a:pt x="95" y="156"/>
                  <a:pt x="73" y="143"/>
                </a:cubicBezTo>
                <a:cubicBezTo>
                  <a:pt x="62" y="136"/>
                  <a:pt x="2" y="106"/>
                  <a:pt x="5" y="91"/>
                </a:cubicBezTo>
                <a:cubicBezTo>
                  <a:pt x="6" y="90"/>
                  <a:pt x="6" y="90"/>
                  <a:pt x="5" y="90"/>
                </a:cubicBezTo>
                <a:cubicBezTo>
                  <a:pt x="17" y="71"/>
                  <a:pt x="30" y="52"/>
                  <a:pt x="42" y="34"/>
                </a:cubicBezTo>
                <a:cubicBezTo>
                  <a:pt x="58" y="45"/>
                  <a:pt x="75" y="56"/>
                  <a:pt x="92" y="66"/>
                </a:cubicBezTo>
                <a:cubicBezTo>
                  <a:pt x="79" y="65"/>
                  <a:pt x="66" y="70"/>
                  <a:pt x="58" y="82"/>
                </a:cubicBezTo>
                <a:cubicBezTo>
                  <a:pt x="46" y="100"/>
                  <a:pt x="54" y="119"/>
                  <a:pt x="71" y="131"/>
                </a:cubicBezTo>
                <a:cubicBezTo>
                  <a:pt x="87" y="143"/>
                  <a:pt x="111" y="143"/>
                  <a:pt x="122" y="124"/>
                </a:cubicBezTo>
                <a:cubicBezTo>
                  <a:pt x="127" y="116"/>
                  <a:pt x="132" y="98"/>
                  <a:pt x="128" y="86"/>
                </a:cubicBezTo>
                <a:cubicBezTo>
                  <a:pt x="147" y="97"/>
                  <a:pt x="167" y="106"/>
                  <a:pt x="186" y="116"/>
                </a:cubicBezTo>
                <a:cubicBezTo>
                  <a:pt x="188" y="117"/>
                  <a:pt x="190" y="113"/>
                  <a:pt x="188" y="112"/>
                </a:cubicBezTo>
                <a:cubicBezTo>
                  <a:pt x="166" y="100"/>
                  <a:pt x="143" y="88"/>
                  <a:pt x="121" y="76"/>
                </a:cubicBezTo>
                <a:cubicBezTo>
                  <a:pt x="120" y="76"/>
                  <a:pt x="120" y="76"/>
                  <a:pt x="120" y="76"/>
                </a:cubicBezTo>
                <a:cubicBezTo>
                  <a:pt x="118" y="75"/>
                  <a:pt x="116" y="73"/>
                  <a:pt x="114" y="72"/>
                </a:cubicBezTo>
                <a:cubicBezTo>
                  <a:pt x="90" y="59"/>
                  <a:pt x="68" y="44"/>
                  <a:pt x="44" y="31"/>
                </a:cubicBezTo>
                <a:cubicBezTo>
                  <a:pt x="48" y="25"/>
                  <a:pt x="51" y="19"/>
                  <a:pt x="55" y="13"/>
                </a:cubicBezTo>
                <a:cubicBezTo>
                  <a:pt x="55" y="12"/>
                  <a:pt x="55" y="12"/>
                  <a:pt x="55" y="12"/>
                </a:cubicBezTo>
                <a:cubicBezTo>
                  <a:pt x="56" y="8"/>
                  <a:pt x="95" y="30"/>
                  <a:pt x="98" y="32"/>
                </a:cubicBezTo>
                <a:cubicBezTo>
                  <a:pt x="110" y="39"/>
                  <a:pt x="122" y="46"/>
                  <a:pt x="135" y="53"/>
                </a:cubicBezTo>
                <a:cubicBezTo>
                  <a:pt x="158" y="66"/>
                  <a:pt x="180" y="82"/>
                  <a:pt x="202" y="96"/>
                </a:cubicBezTo>
                <a:cubicBezTo>
                  <a:pt x="193" y="109"/>
                  <a:pt x="184" y="122"/>
                  <a:pt x="175" y="135"/>
                </a:cubicBezTo>
                <a:cubicBezTo>
                  <a:pt x="166" y="149"/>
                  <a:pt x="160" y="172"/>
                  <a:pt x="144" y="182"/>
                </a:cubicBezTo>
                <a:close/>
                <a:moveTo>
                  <a:pt x="106" y="74"/>
                </a:moveTo>
                <a:cubicBezTo>
                  <a:pt x="110" y="76"/>
                  <a:pt x="114" y="79"/>
                  <a:pt x="118" y="81"/>
                </a:cubicBezTo>
                <a:cubicBezTo>
                  <a:pt x="132" y="93"/>
                  <a:pt x="126" y="120"/>
                  <a:pt x="110" y="130"/>
                </a:cubicBezTo>
                <a:cubicBezTo>
                  <a:pt x="97" y="138"/>
                  <a:pt x="80" y="132"/>
                  <a:pt x="69" y="122"/>
                </a:cubicBezTo>
                <a:cubicBezTo>
                  <a:pt x="55" y="111"/>
                  <a:pt x="53" y="92"/>
                  <a:pt x="67" y="79"/>
                </a:cubicBezTo>
                <a:cubicBezTo>
                  <a:pt x="78" y="69"/>
                  <a:pt x="93" y="70"/>
                  <a:pt x="106" y="7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50" name="组合 49"/>
          <p:cNvGrpSpPr/>
          <p:nvPr/>
        </p:nvGrpSpPr>
        <p:grpSpPr>
          <a:xfrm>
            <a:off x="1766000" y="120561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Freeform 8"/>
          <p:cNvSpPr>
            <a:spLocks noEditPoints="1"/>
          </p:cNvSpPr>
          <p:nvPr/>
        </p:nvSpPr>
        <p:spPr bwMode="auto">
          <a:xfrm>
            <a:off x="6798965" y="1714871"/>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57" name="Freeform 23"/>
          <p:cNvSpPr>
            <a:spLocks noEditPoints="1"/>
          </p:cNvSpPr>
          <p:nvPr/>
        </p:nvSpPr>
        <p:spPr bwMode="auto">
          <a:xfrm rot="20783204" flipH="1">
            <a:off x="6759403" y="2729356"/>
            <a:ext cx="441221" cy="470694"/>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46" name="任意多边形 45"/>
          <p:cNvSpPr/>
          <p:nvPr/>
        </p:nvSpPr>
        <p:spPr>
          <a:xfrm>
            <a:off x="2438875" y="2792911"/>
            <a:ext cx="2160000"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8"/>
          <p:cNvSpPr>
            <a:spLocks noEditPoints="1"/>
          </p:cNvSpPr>
          <p:nvPr/>
        </p:nvSpPr>
        <p:spPr bwMode="auto">
          <a:xfrm>
            <a:off x="6800438" y="3809665"/>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8" name="Freeform 23"/>
          <p:cNvSpPr>
            <a:spLocks noEditPoints="1"/>
          </p:cNvSpPr>
          <p:nvPr/>
        </p:nvSpPr>
        <p:spPr bwMode="auto">
          <a:xfrm rot="20783204" flipH="1">
            <a:off x="6760876" y="4824150"/>
            <a:ext cx="441221" cy="470694"/>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58" name="文本框 57"/>
          <p:cNvSpPr txBox="1"/>
          <p:nvPr/>
        </p:nvSpPr>
        <p:spPr>
          <a:xfrm>
            <a:off x="7433339" y="1674239"/>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59" name="文本框 58"/>
          <p:cNvSpPr txBox="1"/>
          <p:nvPr/>
        </p:nvSpPr>
        <p:spPr>
          <a:xfrm>
            <a:off x="7433339" y="2722143"/>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7433339" y="3809665"/>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1" name="文本框 60"/>
          <p:cNvSpPr txBox="1"/>
          <p:nvPr/>
        </p:nvSpPr>
        <p:spPr>
          <a:xfrm>
            <a:off x="7433339" y="4857569"/>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40" name="Freeform 5"/>
          <p:cNvSpPr>
            <a:spLocks noEditPoints="1"/>
          </p:cNvSpPr>
          <p:nvPr/>
        </p:nvSpPr>
        <p:spPr bwMode="auto">
          <a:xfrm rot="169628">
            <a:off x="1651435" y="260184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1" name="Freeform 5"/>
          <p:cNvSpPr>
            <a:spLocks noEditPoints="1"/>
          </p:cNvSpPr>
          <p:nvPr/>
        </p:nvSpPr>
        <p:spPr bwMode="auto">
          <a:xfrm rot="169628">
            <a:off x="4228624" y="3303691"/>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2" name="Freeform 5"/>
          <p:cNvSpPr>
            <a:spLocks noEditPoints="1"/>
          </p:cNvSpPr>
          <p:nvPr/>
        </p:nvSpPr>
        <p:spPr bwMode="auto">
          <a:xfrm rot="169628">
            <a:off x="6748808" y="2844902"/>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3" name="Freeform 5"/>
          <p:cNvSpPr>
            <a:spLocks noEditPoints="1"/>
          </p:cNvSpPr>
          <p:nvPr/>
        </p:nvSpPr>
        <p:spPr bwMode="auto">
          <a:xfrm rot="169628">
            <a:off x="9325998" y="2434928"/>
            <a:ext cx="1295400" cy="1341438"/>
          </a:xfrm>
          <a:custGeom>
            <a:avLst/>
            <a:gdLst>
              <a:gd name="T0" fmla="*/ 215 w 218"/>
              <a:gd name="T1" fmla="*/ 61 h 226"/>
              <a:gd name="T2" fmla="*/ 205 w 218"/>
              <a:gd name="T3" fmla="*/ 44 h 226"/>
              <a:gd name="T4" fmla="*/ 202 w 218"/>
              <a:gd name="T5" fmla="*/ 40 h 226"/>
              <a:gd name="T6" fmla="*/ 158 w 218"/>
              <a:gd name="T7" fmla="*/ 13 h 226"/>
              <a:gd name="T8" fmla="*/ 156 w 218"/>
              <a:gd name="T9" fmla="*/ 8 h 226"/>
              <a:gd name="T10" fmla="*/ 116 w 218"/>
              <a:gd name="T11" fmla="*/ 2 h 226"/>
              <a:gd name="T12" fmla="*/ 51 w 218"/>
              <a:gd name="T13" fmla="*/ 26 h 226"/>
              <a:gd name="T14" fmla="*/ 46 w 218"/>
              <a:gd name="T15" fmla="*/ 28 h 226"/>
              <a:gd name="T16" fmla="*/ 0 w 218"/>
              <a:gd name="T17" fmla="*/ 186 h 226"/>
              <a:gd name="T18" fmla="*/ 16 w 218"/>
              <a:gd name="T19" fmla="*/ 187 h 226"/>
              <a:gd name="T20" fmla="*/ 38 w 218"/>
              <a:gd name="T21" fmla="*/ 222 h 226"/>
              <a:gd name="T22" fmla="*/ 42 w 218"/>
              <a:gd name="T23" fmla="*/ 226 h 226"/>
              <a:gd name="T24" fmla="*/ 211 w 218"/>
              <a:gd name="T25" fmla="*/ 226 h 226"/>
              <a:gd name="T26" fmla="*/ 214 w 218"/>
              <a:gd name="T27" fmla="*/ 223 h 226"/>
              <a:gd name="T28" fmla="*/ 218 w 218"/>
              <a:gd name="T29" fmla="*/ 65 h 226"/>
              <a:gd name="T30" fmla="*/ 122 w 218"/>
              <a:gd name="T31" fmla="*/ 7 h 226"/>
              <a:gd name="T32" fmla="*/ 129 w 218"/>
              <a:gd name="T33" fmla="*/ 61 h 226"/>
              <a:gd name="T34" fmla="*/ 127 w 218"/>
              <a:gd name="T35" fmla="*/ 64 h 226"/>
              <a:gd name="T36" fmla="*/ 123 w 218"/>
              <a:gd name="T37" fmla="*/ 64 h 226"/>
              <a:gd name="T38" fmla="*/ 122 w 218"/>
              <a:gd name="T39" fmla="*/ 7 h 226"/>
              <a:gd name="T40" fmla="*/ 52 w 218"/>
              <a:gd name="T41" fmla="*/ 34 h 226"/>
              <a:gd name="T42" fmla="*/ 89 w 218"/>
              <a:gd name="T43" fmla="*/ 61 h 226"/>
              <a:gd name="T44" fmla="*/ 91 w 218"/>
              <a:gd name="T45" fmla="*/ 66 h 226"/>
              <a:gd name="T46" fmla="*/ 126 w 218"/>
              <a:gd name="T47" fmla="*/ 71 h 226"/>
              <a:gd name="T48" fmla="*/ 128 w 218"/>
              <a:gd name="T49" fmla="*/ 67 h 226"/>
              <a:gd name="T50" fmla="*/ 133 w 218"/>
              <a:gd name="T51" fmla="*/ 67 h 226"/>
              <a:gd name="T52" fmla="*/ 145 w 218"/>
              <a:gd name="T53" fmla="*/ 43 h 226"/>
              <a:gd name="T54" fmla="*/ 186 w 218"/>
              <a:gd name="T55" fmla="*/ 117 h 226"/>
              <a:gd name="T56" fmla="*/ 159 w 218"/>
              <a:gd name="T57" fmla="*/ 196 h 226"/>
              <a:gd name="T58" fmla="*/ 158 w 218"/>
              <a:gd name="T59" fmla="*/ 198 h 226"/>
              <a:gd name="T60" fmla="*/ 154 w 218"/>
              <a:gd name="T61" fmla="*/ 198 h 226"/>
              <a:gd name="T62" fmla="*/ 16 w 218"/>
              <a:gd name="T63" fmla="*/ 181 h 226"/>
              <a:gd name="T64" fmla="*/ 45 w 218"/>
              <a:gd name="T65" fmla="*/ 219 h 226"/>
              <a:gd name="T66" fmla="*/ 60 w 218"/>
              <a:gd name="T67" fmla="*/ 192 h 226"/>
              <a:gd name="T68" fmla="*/ 156 w 218"/>
              <a:gd name="T69" fmla="*/ 205 h 226"/>
              <a:gd name="T70" fmla="*/ 164 w 218"/>
              <a:gd name="T71" fmla="*/ 202 h 226"/>
              <a:gd name="T72" fmla="*/ 167 w 218"/>
              <a:gd name="T73" fmla="*/ 195 h 226"/>
              <a:gd name="T74" fmla="*/ 200 w 218"/>
              <a:gd name="T75" fmla="*/ 68 h 226"/>
              <a:gd name="T76" fmla="*/ 208 w 218"/>
              <a:gd name="T77" fmla="*/ 202 h 226"/>
              <a:gd name="T78" fmla="*/ 135 w 218"/>
              <a:gd name="T79" fmla="*/ 21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8" h="226">
                <a:moveTo>
                  <a:pt x="217" y="62"/>
                </a:moveTo>
                <a:cubicBezTo>
                  <a:pt x="216" y="61"/>
                  <a:pt x="215" y="61"/>
                  <a:pt x="215" y="61"/>
                </a:cubicBezTo>
                <a:cubicBezTo>
                  <a:pt x="210" y="61"/>
                  <a:pt x="206" y="61"/>
                  <a:pt x="201" y="61"/>
                </a:cubicBezTo>
                <a:cubicBezTo>
                  <a:pt x="202" y="55"/>
                  <a:pt x="203" y="49"/>
                  <a:pt x="205" y="44"/>
                </a:cubicBezTo>
                <a:cubicBezTo>
                  <a:pt x="205" y="43"/>
                  <a:pt x="205" y="42"/>
                  <a:pt x="204" y="42"/>
                </a:cubicBezTo>
                <a:cubicBezTo>
                  <a:pt x="204" y="41"/>
                  <a:pt x="203" y="40"/>
                  <a:pt x="202" y="40"/>
                </a:cubicBezTo>
                <a:cubicBezTo>
                  <a:pt x="183" y="37"/>
                  <a:pt x="166" y="36"/>
                  <a:pt x="148" y="36"/>
                </a:cubicBezTo>
                <a:cubicBezTo>
                  <a:pt x="151" y="28"/>
                  <a:pt x="154" y="21"/>
                  <a:pt x="158" y="13"/>
                </a:cubicBezTo>
                <a:cubicBezTo>
                  <a:pt x="158" y="12"/>
                  <a:pt x="158" y="11"/>
                  <a:pt x="158" y="10"/>
                </a:cubicBezTo>
                <a:cubicBezTo>
                  <a:pt x="158" y="9"/>
                  <a:pt x="157" y="8"/>
                  <a:pt x="156" y="8"/>
                </a:cubicBezTo>
                <a:cubicBezTo>
                  <a:pt x="144" y="4"/>
                  <a:pt x="132" y="1"/>
                  <a:pt x="120" y="0"/>
                </a:cubicBezTo>
                <a:cubicBezTo>
                  <a:pt x="118" y="0"/>
                  <a:pt x="117" y="1"/>
                  <a:pt x="116" y="2"/>
                </a:cubicBezTo>
                <a:cubicBezTo>
                  <a:pt x="113" y="14"/>
                  <a:pt x="108" y="25"/>
                  <a:pt x="103" y="36"/>
                </a:cubicBezTo>
                <a:cubicBezTo>
                  <a:pt x="84" y="36"/>
                  <a:pt x="66" y="35"/>
                  <a:pt x="51" y="26"/>
                </a:cubicBezTo>
                <a:cubicBezTo>
                  <a:pt x="50" y="26"/>
                  <a:pt x="49" y="25"/>
                  <a:pt x="48" y="26"/>
                </a:cubicBezTo>
                <a:cubicBezTo>
                  <a:pt x="47" y="26"/>
                  <a:pt x="46" y="27"/>
                  <a:pt x="46" y="28"/>
                </a:cubicBezTo>
                <a:cubicBezTo>
                  <a:pt x="38" y="73"/>
                  <a:pt x="31" y="139"/>
                  <a:pt x="1" y="183"/>
                </a:cubicBezTo>
                <a:cubicBezTo>
                  <a:pt x="0" y="184"/>
                  <a:pt x="0" y="185"/>
                  <a:pt x="0" y="186"/>
                </a:cubicBezTo>
                <a:cubicBezTo>
                  <a:pt x="1" y="187"/>
                  <a:pt x="2" y="188"/>
                  <a:pt x="4" y="188"/>
                </a:cubicBezTo>
                <a:cubicBezTo>
                  <a:pt x="8" y="188"/>
                  <a:pt x="12" y="187"/>
                  <a:pt x="16" y="187"/>
                </a:cubicBezTo>
                <a:cubicBezTo>
                  <a:pt x="24" y="187"/>
                  <a:pt x="32" y="188"/>
                  <a:pt x="41" y="189"/>
                </a:cubicBezTo>
                <a:cubicBezTo>
                  <a:pt x="39" y="201"/>
                  <a:pt x="39" y="211"/>
                  <a:pt x="38" y="222"/>
                </a:cubicBezTo>
                <a:cubicBezTo>
                  <a:pt x="38" y="223"/>
                  <a:pt x="38" y="224"/>
                  <a:pt x="39" y="225"/>
                </a:cubicBezTo>
                <a:cubicBezTo>
                  <a:pt x="40" y="225"/>
                  <a:pt x="41" y="226"/>
                  <a:pt x="42" y="226"/>
                </a:cubicBezTo>
                <a:cubicBezTo>
                  <a:pt x="70" y="225"/>
                  <a:pt x="103" y="224"/>
                  <a:pt x="135" y="224"/>
                </a:cubicBezTo>
                <a:cubicBezTo>
                  <a:pt x="161" y="224"/>
                  <a:pt x="187" y="225"/>
                  <a:pt x="211" y="226"/>
                </a:cubicBezTo>
                <a:cubicBezTo>
                  <a:pt x="212" y="226"/>
                  <a:pt x="213" y="226"/>
                  <a:pt x="213" y="225"/>
                </a:cubicBezTo>
                <a:cubicBezTo>
                  <a:pt x="214" y="225"/>
                  <a:pt x="214" y="224"/>
                  <a:pt x="214" y="223"/>
                </a:cubicBezTo>
                <a:cubicBezTo>
                  <a:pt x="214" y="216"/>
                  <a:pt x="214" y="209"/>
                  <a:pt x="214" y="202"/>
                </a:cubicBezTo>
                <a:cubicBezTo>
                  <a:pt x="214" y="156"/>
                  <a:pt x="215" y="111"/>
                  <a:pt x="218" y="65"/>
                </a:cubicBezTo>
                <a:cubicBezTo>
                  <a:pt x="218" y="64"/>
                  <a:pt x="218" y="63"/>
                  <a:pt x="217" y="62"/>
                </a:cubicBezTo>
                <a:close/>
                <a:moveTo>
                  <a:pt x="122" y="7"/>
                </a:moveTo>
                <a:cubicBezTo>
                  <a:pt x="131" y="8"/>
                  <a:pt x="141" y="10"/>
                  <a:pt x="150" y="13"/>
                </a:cubicBezTo>
                <a:cubicBezTo>
                  <a:pt x="143" y="29"/>
                  <a:pt x="136" y="45"/>
                  <a:pt x="129" y="61"/>
                </a:cubicBezTo>
                <a:cubicBezTo>
                  <a:pt x="129" y="62"/>
                  <a:pt x="128" y="63"/>
                  <a:pt x="128" y="63"/>
                </a:cubicBezTo>
                <a:cubicBezTo>
                  <a:pt x="127" y="64"/>
                  <a:pt x="127" y="64"/>
                  <a:pt x="127" y="64"/>
                </a:cubicBezTo>
                <a:cubicBezTo>
                  <a:pt x="126" y="65"/>
                  <a:pt x="126" y="65"/>
                  <a:pt x="126" y="65"/>
                </a:cubicBezTo>
                <a:cubicBezTo>
                  <a:pt x="125" y="65"/>
                  <a:pt x="124" y="65"/>
                  <a:pt x="123" y="64"/>
                </a:cubicBezTo>
                <a:cubicBezTo>
                  <a:pt x="115" y="63"/>
                  <a:pt x="106" y="61"/>
                  <a:pt x="97" y="60"/>
                </a:cubicBezTo>
                <a:cubicBezTo>
                  <a:pt x="108" y="44"/>
                  <a:pt x="116" y="26"/>
                  <a:pt x="122" y="7"/>
                </a:cubicBezTo>
                <a:close/>
                <a:moveTo>
                  <a:pt x="10" y="181"/>
                </a:moveTo>
                <a:cubicBezTo>
                  <a:pt x="38" y="137"/>
                  <a:pt x="44" y="77"/>
                  <a:pt x="52" y="34"/>
                </a:cubicBezTo>
                <a:cubicBezTo>
                  <a:pt x="66" y="41"/>
                  <a:pt x="83" y="43"/>
                  <a:pt x="100" y="43"/>
                </a:cubicBezTo>
                <a:cubicBezTo>
                  <a:pt x="96" y="49"/>
                  <a:pt x="93" y="55"/>
                  <a:pt x="89" y="61"/>
                </a:cubicBezTo>
                <a:cubicBezTo>
                  <a:pt x="88" y="62"/>
                  <a:pt x="88" y="63"/>
                  <a:pt x="89" y="64"/>
                </a:cubicBezTo>
                <a:cubicBezTo>
                  <a:pt x="89" y="65"/>
                  <a:pt x="90" y="66"/>
                  <a:pt x="91" y="66"/>
                </a:cubicBezTo>
                <a:cubicBezTo>
                  <a:pt x="101" y="68"/>
                  <a:pt x="112" y="69"/>
                  <a:pt x="122" y="71"/>
                </a:cubicBezTo>
                <a:cubicBezTo>
                  <a:pt x="123" y="71"/>
                  <a:pt x="124" y="71"/>
                  <a:pt x="126" y="71"/>
                </a:cubicBezTo>
                <a:cubicBezTo>
                  <a:pt x="127" y="71"/>
                  <a:pt x="128" y="71"/>
                  <a:pt x="130" y="70"/>
                </a:cubicBezTo>
                <a:cubicBezTo>
                  <a:pt x="128" y="67"/>
                  <a:pt x="128" y="67"/>
                  <a:pt x="128" y="67"/>
                </a:cubicBezTo>
                <a:cubicBezTo>
                  <a:pt x="130" y="70"/>
                  <a:pt x="130" y="70"/>
                  <a:pt x="130" y="70"/>
                </a:cubicBezTo>
                <a:cubicBezTo>
                  <a:pt x="131" y="70"/>
                  <a:pt x="133" y="68"/>
                  <a:pt x="133" y="67"/>
                </a:cubicBezTo>
                <a:cubicBezTo>
                  <a:pt x="134" y="66"/>
                  <a:pt x="135" y="65"/>
                  <a:pt x="135" y="64"/>
                </a:cubicBezTo>
                <a:cubicBezTo>
                  <a:pt x="138" y="57"/>
                  <a:pt x="141" y="50"/>
                  <a:pt x="145" y="43"/>
                </a:cubicBezTo>
                <a:cubicBezTo>
                  <a:pt x="162" y="43"/>
                  <a:pt x="179" y="43"/>
                  <a:pt x="197" y="46"/>
                </a:cubicBezTo>
                <a:cubicBezTo>
                  <a:pt x="193" y="67"/>
                  <a:pt x="191" y="92"/>
                  <a:pt x="186" y="117"/>
                </a:cubicBezTo>
                <a:cubicBezTo>
                  <a:pt x="182" y="143"/>
                  <a:pt x="175" y="170"/>
                  <a:pt x="161" y="191"/>
                </a:cubicBezTo>
                <a:cubicBezTo>
                  <a:pt x="160" y="193"/>
                  <a:pt x="160" y="195"/>
                  <a:pt x="159" y="196"/>
                </a:cubicBezTo>
                <a:cubicBezTo>
                  <a:pt x="159" y="197"/>
                  <a:pt x="158" y="198"/>
                  <a:pt x="158" y="198"/>
                </a:cubicBezTo>
                <a:cubicBezTo>
                  <a:pt x="158" y="198"/>
                  <a:pt x="158" y="198"/>
                  <a:pt x="158" y="198"/>
                </a:cubicBezTo>
                <a:cubicBezTo>
                  <a:pt x="157" y="198"/>
                  <a:pt x="157" y="199"/>
                  <a:pt x="156" y="199"/>
                </a:cubicBezTo>
                <a:cubicBezTo>
                  <a:pt x="156" y="199"/>
                  <a:pt x="155" y="198"/>
                  <a:pt x="154" y="198"/>
                </a:cubicBezTo>
                <a:cubicBezTo>
                  <a:pt x="123" y="194"/>
                  <a:pt x="92" y="189"/>
                  <a:pt x="61" y="185"/>
                </a:cubicBezTo>
                <a:cubicBezTo>
                  <a:pt x="47" y="183"/>
                  <a:pt x="31" y="181"/>
                  <a:pt x="16" y="181"/>
                </a:cubicBezTo>
                <a:cubicBezTo>
                  <a:pt x="14" y="181"/>
                  <a:pt x="12" y="181"/>
                  <a:pt x="10" y="181"/>
                </a:cubicBezTo>
                <a:close/>
                <a:moveTo>
                  <a:pt x="45" y="219"/>
                </a:moveTo>
                <a:cubicBezTo>
                  <a:pt x="46" y="209"/>
                  <a:pt x="46" y="200"/>
                  <a:pt x="47" y="190"/>
                </a:cubicBezTo>
                <a:cubicBezTo>
                  <a:pt x="52" y="190"/>
                  <a:pt x="56" y="191"/>
                  <a:pt x="60" y="192"/>
                </a:cubicBezTo>
                <a:cubicBezTo>
                  <a:pt x="91" y="196"/>
                  <a:pt x="122" y="201"/>
                  <a:pt x="153" y="205"/>
                </a:cubicBezTo>
                <a:cubicBezTo>
                  <a:pt x="154" y="205"/>
                  <a:pt x="155" y="205"/>
                  <a:pt x="156" y="205"/>
                </a:cubicBezTo>
                <a:cubicBezTo>
                  <a:pt x="158" y="205"/>
                  <a:pt x="159" y="205"/>
                  <a:pt x="160" y="205"/>
                </a:cubicBezTo>
                <a:cubicBezTo>
                  <a:pt x="162" y="204"/>
                  <a:pt x="163" y="203"/>
                  <a:pt x="164" y="202"/>
                </a:cubicBezTo>
                <a:cubicBezTo>
                  <a:pt x="165" y="201"/>
                  <a:pt x="165" y="199"/>
                  <a:pt x="166" y="198"/>
                </a:cubicBezTo>
                <a:cubicBezTo>
                  <a:pt x="166" y="196"/>
                  <a:pt x="167" y="195"/>
                  <a:pt x="167" y="195"/>
                </a:cubicBezTo>
                <a:cubicBezTo>
                  <a:pt x="182" y="172"/>
                  <a:pt x="189" y="145"/>
                  <a:pt x="193" y="118"/>
                </a:cubicBezTo>
                <a:cubicBezTo>
                  <a:pt x="196" y="100"/>
                  <a:pt x="198" y="83"/>
                  <a:pt x="200" y="68"/>
                </a:cubicBezTo>
                <a:cubicBezTo>
                  <a:pt x="204" y="68"/>
                  <a:pt x="207" y="68"/>
                  <a:pt x="211" y="68"/>
                </a:cubicBezTo>
                <a:cubicBezTo>
                  <a:pt x="208" y="113"/>
                  <a:pt x="208" y="157"/>
                  <a:pt x="208" y="202"/>
                </a:cubicBezTo>
                <a:cubicBezTo>
                  <a:pt x="208" y="208"/>
                  <a:pt x="208" y="214"/>
                  <a:pt x="208" y="219"/>
                </a:cubicBezTo>
                <a:cubicBezTo>
                  <a:pt x="185" y="218"/>
                  <a:pt x="160" y="218"/>
                  <a:pt x="135" y="218"/>
                </a:cubicBezTo>
                <a:cubicBezTo>
                  <a:pt x="104" y="218"/>
                  <a:pt x="73" y="218"/>
                  <a:pt x="45" y="21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4" name="任意多边形 43"/>
          <p:cNvSpPr/>
          <p:nvPr/>
        </p:nvSpPr>
        <p:spPr>
          <a:xfrm>
            <a:off x="2475878" y="2439671"/>
            <a:ext cx="7750629" cy="901881"/>
          </a:xfrm>
          <a:custGeom>
            <a:avLst/>
            <a:gdLst>
              <a:gd name="connsiteX0" fmla="*/ 0 w 7750629"/>
              <a:gd name="connsiteY0" fmla="*/ 174172 h 901881"/>
              <a:gd name="connsiteX1" fmla="*/ 2627086 w 7750629"/>
              <a:gd name="connsiteY1" fmla="*/ 899886 h 901881"/>
              <a:gd name="connsiteX2" fmla="*/ 5341257 w 7750629"/>
              <a:gd name="connsiteY2" fmla="*/ 377372 h 901881"/>
              <a:gd name="connsiteX3" fmla="*/ 7750629 w 7750629"/>
              <a:gd name="connsiteY3" fmla="*/ 0 h 901881"/>
            </a:gdLst>
            <a:ahLst/>
            <a:cxnLst>
              <a:cxn ang="0">
                <a:pos x="connsiteX0" y="connsiteY0"/>
              </a:cxn>
              <a:cxn ang="0">
                <a:pos x="connsiteX1" y="connsiteY1"/>
              </a:cxn>
              <a:cxn ang="0">
                <a:pos x="connsiteX2" y="connsiteY2"/>
              </a:cxn>
              <a:cxn ang="0">
                <a:pos x="connsiteX3" y="connsiteY3"/>
              </a:cxn>
            </a:cxnLst>
            <a:rect l="l" t="t" r="r" b="b"/>
            <a:pathLst>
              <a:path w="7750629" h="901881">
                <a:moveTo>
                  <a:pt x="0" y="174172"/>
                </a:moveTo>
                <a:cubicBezTo>
                  <a:pt x="868438" y="520095"/>
                  <a:pt x="1736877" y="866019"/>
                  <a:pt x="2627086" y="899886"/>
                </a:cubicBezTo>
                <a:cubicBezTo>
                  <a:pt x="3517295" y="933753"/>
                  <a:pt x="4487333" y="527353"/>
                  <a:pt x="5341257" y="377372"/>
                </a:cubicBezTo>
                <a:cubicBezTo>
                  <a:pt x="6195181" y="227391"/>
                  <a:pt x="7049105" y="152400"/>
                  <a:pt x="7750629" y="0"/>
                </a:cubicBezTo>
              </a:path>
            </a:pathLst>
          </a:custGeom>
          <a:noFill/>
          <a:ln w="2222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795224" y="3049164"/>
            <a:ext cx="931665" cy="584775"/>
          </a:xfrm>
          <a:prstGeom prst="rect">
            <a:avLst/>
          </a:prstGeom>
          <a:noFill/>
        </p:spPr>
        <p:txBody>
          <a:bodyPr wrap="none" rtlCol="0">
            <a:spAutoFit/>
          </a:bodyPr>
          <a:lstStyle/>
          <a:p>
            <a:r>
              <a:rPr lang="zh-CN" altLang="en-US" sz="3200" b="1" spc="-300">
                <a:solidFill>
                  <a:srgbClr val="1F4E79"/>
                </a:solidFill>
                <a:latin typeface="方正静蕾简体" panose="02000000000000000000" pitchFamily="2" charset="-122"/>
                <a:ea typeface="方正静蕾简体" panose="02000000000000000000" pitchFamily="2" charset="-122"/>
              </a:rPr>
              <a:t>文本</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46" name="文本框 45"/>
          <p:cNvSpPr txBox="1"/>
          <p:nvPr/>
        </p:nvSpPr>
        <p:spPr>
          <a:xfrm>
            <a:off x="4410491" y="3807497"/>
            <a:ext cx="931665" cy="584775"/>
          </a:xfrm>
          <a:prstGeom prst="rect">
            <a:avLst/>
          </a:prstGeom>
          <a:noFill/>
        </p:spPr>
        <p:txBody>
          <a:bodyPr wrap="none" rtlCol="0">
            <a:spAutoFit/>
          </a:bodyPr>
          <a:lstStyle/>
          <a:p>
            <a:r>
              <a:rPr lang="zh-CN" altLang="en-US" sz="3200" b="1" spc="-300">
                <a:solidFill>
                  <a:srgbClr val="1F4E79"/>
                </a:solidFill>
                <a:latin typeface="方正静蕾简体" panose="02000000000000000000" pitchFamily="2" charset="-122"/>
                <a:ea typeface="方正静蕾简体" panose="02000000000000000000" pitchFamily="2" charset="-122"/>
              </a:rPr>
              <a:t>文本</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6930675" y="3321997"/>
            <a:ext cx="931665" cy="584775"/>
          </a:xfrm>
          <a:prstGeom prst="rect">
            <a:avLst/>
          </a:prstGeom>
          <a:noFill/>
        </p:spPr>
        <p:txBody>
          <a:bodyPr wrap="none" rtlCol="0">
            <a:spAutoFit/>
          </a:bodyPr>
          <a:lstStyle/>
          <a:p>
            <a:r>
              <a:rPr lang="zh-CN" altLang="en-US" sz="3200" b="1" spc="-300">
                <a:solidFill>
                  <a:srgbClr val="1F4E79"/>
                </a:solidFill>
                <a:latin typeface="方正静蕾简体" panose="02000000000000000000" pitchFamily="2" charset="-122"/>
                <a:ea typeface="方正静蕾简体" panose="02000000000000000000" pitchFamily="2" charset="-122"/>
              </a:rPr>
              <a:t>文本</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9459559" y="2902970"/>
            <a:ext cx="931665" cy="584775"/>
          </a:xfrm>
          <a:prstGeom prst="rect">
            <a:avLst/>
          </a:prstGeom>
          <a:noFill/>
        </p:spPr>
        <p:txBody>
          <a:bodyPr wrap="none" rtlCol="0">
            <a:spAutoFit/>
          </a:bodyPr>
          <a:lstStyle/>
          <a:p>
            <a:r>
              <a:rPr lang="zh-CN" altLang="en-US" sz="3200" b="1" spc="-300">
                <a:solidFill>
                  <a:srgbClr val="1F4E79"/>
                </a:solidFill>
                <a:latin typeface="方正静蕾简体" panose="02000000000000000000" pitchFamily="2" charset="-122"/>
                <a:ea typeface="方正静蕾简体" panose="02000000000000000000" pitchFamily="2" charset="-122"/>
              </a:rPr>
              <a:t>文本</a:t>
            </a:r>
            <a:endParaRPr lang="zh-CN" altLang="en-US" sz="3200" b="1" spc="-300" dirty="0">
              <a:solidFill>
                <a:srgbClr val="1F4E79"/>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1231050" y="4392272"/>
            <a:ext cx="2107935" cy="1077218"/>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59" name="文本框 58"/>
          <p:cNvSpPr txBox="1"/>
          <p:nvPr/>
        </p:nvSpPr>
        <p:spPr>
          <a:xfrm>
            <a:off x="3822355" y="4977020"/>
            <a:ext cx="2107935" cy="1077218"/>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60" name="文本框 59"/>
          <p:cNvSpPr txBox="1"/>
          <p:nvPr/>
        </p:nvSpPr>
        <p:spPr>
          <a:xfrm>
            <a:off x="6431682" y="4458070"/>
            <a:ext cx="2107935" cy="1077218"/>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61" name="文本框 60"/>
          <p:cNvSpPr txBox="1"/>
          <p:nvPr/>
        </p:nvSpPr>
        <p:spPr>
          <a:xfrm>
            <a:off x="9002733" y="4161853"/>
            <a:ext cx="2107935" cy="1077218"/>
          </a:xfrm>
          <a:prstGeom prst="rect">
            <a:avLst/>
          </a:prstGeom>
          <a:noFill/>
        </p:spPr>
        <p:txBody>
          <a:bodyPr wrap="square" rtlCol="0">
            <a:spAutoFit/>
          </a:bodyPr>
          <a:lstStyle/>
          <a:p>
            <a:pPr algn="ctr"/>
            <a:r>
              <a:rPr lang="zh-CN" altLang="en-US" sz="1600" dirty="0" smtClean="0">
                <a:solidFill>
                  <a:srgbClr val="1F4E79"/>
                </a:solidFill>
                <a:latin typeface="华文细黑" panose="02010600040101010101" pitchFamily="2" charset="-122"/>
                <a:ea typeface="华文细黑" panose="02010600040101010101" pitchFamily="2" charset="-122"/>
              </a:rPr>
              <a:t>请在这里输入文字请在这里输入文字请在这里输入文字</a:t>
            </a:r>
            <a:r>
              <a:rPr lang="zh-CN" altLang="en-US" sz="1600" dirty="0">
                <a:solidFill>
                  <a:srgbClr val="1F4E79"/>
                </a:solidFill>
                <a:latin typeface="华文细黑" panose="02010600040101010101" pitchFamily="2" charset="-122"/>
                <a:ea typeface="华文细黑" panose="02010600040101010101" pitchFamily="2" charset="-122"/>
              </a:rPr>
              <a:t>请在这里输入</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grpSp>
        <p:nvGrpSpPr>
          <p:cNvPr id="62" name="组合 61"/>
          <p:cNvGrpSpPr/>
          <p:nvPr/>
        </p:nvGrpSpPr>
        <p:grpSpPr>
          <a:xfrm>
            <a:off x="9973698" y="1612788"/>
            <a:ext cx="584798" cy="833465"/>
            <a:chOff x="1609523" y="1700462"/>
            <a:chExt cx="2532253" cy="3609007"/>
          </a:xfrm>
        </p:grpSpPr>
        <p:grpSp>
          <p:nvGrpSpPr>
            <p:cNvPr id="63" name="组合 62"/>
            <p:cNvGrpSpPr/>
            <p:nvPr/>
          </p:nvGrpSpPr>
          <p:grpSpPr>
            <a:xfrm>
              <a:off x="1609523" y="1700462"/>
              <a:ext cx="2532253" cy="3609007"/>
              <a:chOff x="5700260" y="545431"/>
              <a:chExt cx="3443982" cy="4908418"/>
            </a:xfrm>
          </p:grpSpPr>
          <p:sp>
            <p:nvSpPr>
              <p:cNvPr id="104" name="任意多边形 103"/>
              <p:cNvSpPr/>
              <p:nvPr/>
            </p:nvSpPr>
            <p:spPr>
              <a:xfrm>
                <a:off x="5700260" y="545431"/>
                <a:ext cx="3443982" cy="3930315"/>
              </a:xfrm>
              <a:custGeom>
                <a:avLst/>
                <a:gdLst>
                  <a:gd name="connsiteX0" fmla="*/ 1718596 w 4355818"/>
                  <a:gd name="connsiteY0" fmla="*/ 4909115 h 4957241"/>
                  <a:gd name="connsiteX1" fmla="*/ 2090 w 4355818"/>
                  <a:gd name="connsiteY1" fmla="*/ 2262168 h 4957241"/>
                  <a:gd name="connsiteX2" fmla="*/ 2023396 w 4355818"/>
                  <a:gd name="connsiteY2" fmla="*/ 231 h 4957241"/>
                  <a:gd name="connsiteX3" fmla="*/ 4349501 w 4355818"/>
                  <a:gd name="connsiteY3" fmla="*/ 2390505 h 4957241"/>
                  <a:gd name="connsiteX4" fmla="*/ 2681122 w 4355818"/>
                  <a:gd name="connsiteY4" fmla="*/ 4957241 h 4957241"/>
                  <a:gd name="connsiteX5" fmla="*/ 1702554 w 4355818"/>
                  <a:gd name="connsiteY5" fmla="*/ 4957241 h 4957241"/>
                  <a:gd name="connsiteX6" fmla="*/ 1718596 w 4355818"/>
                  <a:gd name="connsiteY6" fmla="*/ 4909115 h 4957241"/>
                  <a:gd name="connsiteX0-1" fmla="*/ 1718596 w 4355818"/>
                  <a:gd name="connsiteY0-2" fmla="*/ 4909721 h 4957847"/>
                  <a:gd name="connsiteX1-3" fmla="*/ 2090 w 4355818"/>
                  <a:gd name="connsiteY1-4" fmla="*/ 2262774 h 4957847"/>
                  <a:gd name="connsiteX2-5" fmla="*/ 2023396 w 4355818"/>
                  <a:gd name="connsiteY2-6" fmla="*/ 837 h 4957847"/>
                  <a:gd name="connsiteX3-7" fmla="*/ 4349501 w 4355818"/>
                  <a:gd name="connsiteY3-8" fmla="*/ 2391111 h 4957847"/>
                  <a:gd name="connsiteX4-9" fmla="*/ 2681122 w 4355818"/>
                  <a:gd name="connsiteY4-10" fmla="*/ 4957847 h 4957847"/>
                  <a:gd name="connsiteX5-11" fmla="*/ 1702554 w 4355818"/>
                  <a:gd name="connsiteY5-12" fmla="*/ 4957847 h 4957847"/>
                  <a:gd name="connsiteX6-13" fmla="*/ 1718596 w 4355818"/>
                  <a:gd name="connsiteY6-14" fmla="*/ 4909721 h 4957847"/>
                  <a:gd name="connsiteX0-15" fmla="*/ 1718596 w 4355818"/>
                  <a:gd name="connsiteY0-16" fmla="*/ 4910440 h 4958566"/>
                  <a:gd name="connsiteX1-17" fmla="*/ 2090 w 4355818"/>
                  <a:gd name="connsiteY1-18" fmla="*/ 2263493 h 4958566"/>
                  <a:gd name="connsiteX2-19" fmla="*/ 2023396 w 4355818"/>
                  <a:gd name="connsiteY2-20" fmla="*/ 1556 h 4958566"/>
                  <a:gd name="connsiteX3-21" fmla="*/ 4349501 w 4355818"/>
                  <a:gd name="connsiteY3-22" fmla="*/ 2391830 h 4958566"/>
                  <a:gd name="connsiteX4-23" fmla="*/ 2681122 w 4355818"/>
                  <a:gd name="connsiteY4-24" fmla="*/ 4958566 h 4958566"/>
                  <a:gd name="connsiteX5-25" fmla="*/ 1702554 w 4355818"/>
                  <a:gd name="connsiteY5-26" fmla="*/ 4958566 h 4958566"/>
                  <a:gd name="connsiteX6-27" fmla="*/ 1718596 w 4355818"/>
                  <a:gd name="connsiteY6-28" fmla="*/ 4910440 h 4958566"/>
                  <a:gd name="connsiteX0-29" fmla="*/ 1721741 w 4355933"/>
                  <a:gd name="connsiteY0-30" fmla="*/ 4926470 h 4974596"/>
                  <a:gd name="connsiteX1-31" fmla="*/ 5235 w 4355933"/>
                  <a:gd name="connsiteY1-32" fmla="*/ 2279523 h 4974596"/>
                  <a:gd name="connsiteX2-33" fmla="*/ 2219046 w 4355933"/>
                  <a:gd name="connsiteY2-34" fmla="*/ 1544 h 4974596"/>
                  <a:gd name="connsiteX3-35" fmla="*/ 4352646 w 4355933"/>
                  <a:gd name="connsiteY3-36" fmla="*/ 2407860 h 4974596"/>
                  <a:gd name="connsiteX4-37" fmla="*/ 2684267 w 4355933"/>
                  <a:gd name="connsiteY4-38" fmla="*/ 4974596 h 4974596"/>
                  <a:gd name="connsiteX5-39" fmla="*/ 1705699 w 4355933"/>
                  <a:gd name="connsiteY5-40" fmla="*/ 4974596 h 4974596"/>
                  <a:gd name="connsiteX6-41" fmla="*/ 1721741 w 4355933"/>
                  <a:gd name="connsiteY6-42" fmla="*/ 4926470 h 4974596"/>
                  <a:gd name="connsiteX0-43" fmla="*/ 1720842 w 4355710"/>
                  <a:gd name="connsiteY0-44" fmla="*/ 4926470 h 4974596"/>
                  <a:gd name="connsiteX1-45" fmla="*/ 4336 w 4355710"/>
                  <a:gd name="connsiteY1-46" fmla="*/ 2279523 h 4974596"/>
                  <a:gd name="connsiteX2-47" fmla="*/ 2170021 w 4355710"/>
                  <a:gd name="connsiteY2-48" fmla="*/ 1544 h 4974596"/>
                  <a:gd name="connsiteX3-49" fmla="*/ 4351747 w 4355710"/>
                  <a:gd name="connsiteY3-50" fmla="*/ 2407860 h 4974596"/>
                  <a:gd name="connsiteX4-51" fmla="*/ 2683368 w 4355710"/>
                  <a:gd name="connsiteY4-52" fmla="*/ 4974596 h 4974596"/>
                  <a:gd name="connsiteX5-53" fmla="*/ 1704800 w 4355710"/>
                  <a:gd name="connsiteY5-54" fmla="*/ 4974596 h 4974596"/>
                  <a:gd name="connsiteX6-55" fmla="*/ 1720842 w 4355710"/>
                  <a:gd name="connsiteY6-56" fmla="*/ 4926470 h 4974596"/>
                  <a:gd name="connsiteX0-57" fmla="*/ 1720842 w 4352664"/>
                  <a:gd name="connsiteY0-58" fmla="*/ 4926484 h 4974610"/>
                  <a:gd name="connsiteX1-59" fmla="*/ 4336 w 4352664"/>
                  <a:gd name="connsiteY1-60" fmla="*/ 2279537 h 4974610"/>
                  <a:gd name="connsiteX2-61" fmla="*/ 2170021 w 4352664"/>
                  <a:gd name="connsiteY2-62" fmla="*/ 1558 h 4974610"/>
                  <a:gd name="connsiteX3-63" fmla="*/ 4351747 w 4352664"/>
                  <a:gd name="connsiteY3-64" fmla="*/ 2407874 h 4974610"/>
                  <a:gd name="connsiteX4-65" fmla="*/ 2683368 w 4352664"/>
                  <a:gd name="connsiteY4-66" fmla="*/ 4974610 h 4974610"/>
                  <a:gd name="connsiteX5-67" fmla="*/ 1704800 w 4352664"/>
                  <a:gd name="connsiteY5-68" fmla="*/ 4974610 h 4974610"/>
                  <a:gd name="connsiteX6-69" fmla="*/ 1720842 w 4352664"/>
                  <a:gd name="connsiteY6-70" fmla="*/ 4926484 h 4974610"/>
                  <a:gd name="connsiteX0-71" fmla="*/ 1727235 w 4359057"/>
                  <a:gd name="connsiteY0-72" fmla="*/ 4926484 h 4974610"/>
                  <a:gd name="connsiteX1-73" fmla="*/ 10729 w 4359057"/>
                  <a:gd name="connsiteY1-74" fmla="*/ 2279537 h 4974610"/>
                  <a:gd name="connsiteX2-75" fmla="*/ 2176414 w 4359057"/>
                  <a:gd name="connsiteY2-76" fmla="*/ 1558 h 4974610"/>
                  <a:gd name="connsiteX3-77" fmla="*/ 4358140 w 4359057"/>
                  <a:gd name="connsiteY3-78" fmla="*/ 2407874 h 4974610"/>
                  <a:gd name="connsiteX4-79" fmla="*/ 2689761 w 4359057"/>
                  <a:gd name="connsiteY4-80" fmla="*/ 4974610 h 4974610"/>
                  <a:gd name="connsiteX5-81" fmla="*/ 1711193 w 4359057"/>
                  <a:gd name="connsiteY5-82" fmla="*/ 4974610 h 4974610"/>
                  <a:gd name="connsiteX6-83" fmla="*/ 1727235 w 4359057"/>
                  <a:gd name="connsiteY6-84" fmla="*/ 4926484 h 49746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4359057" h="4974610">
                    <a:moveTo>
                      <a:pt x="1727235" y="4926484"/>
                    </a:moveTo>
                    <a:cubicBezTo>
                      <a:pt x="843582" y="4012084"/>
                      <a:pt x="112329" y="3148484"/>
                      <a:pt x="10729" y="2279537"/>
                    </a:cubicBezTo>
                    <a:cubicBezTo>
                      <a:pt x="-90871" y="1410590"/>
                      <a:pt x="521403" y="60380"/>
                      <a:pt x="2176414" y="1558"/>
                    </a:cubicBezTo>
                    <a:cubicBezTo>
                      <a:pt x="3831425" y="-57264"/>
                      <a:pt x="4384876" y="1562990"/>
                      <a:pt x="4358140" y="2407874"/>
                    </a:cubicBezTo>
                    <a:cubicBezTo>
                      <a:pt x="4331404" y="3252758"/>
                      <a:pt x="3120224" y="4536126"/>
                      <a:pt x="2689761" y="4974610"/>
                    </a:cubicBezTo>
                    <a:lnTo>
                      <a:pt x="1711193" y="4974610"/>
                    </a:lnTo>
                    <a:lnTo>
                      <a:pt x="1727235" y="4926484"/>
                    </a:ln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5" name="组合 104"/>
              <p:cNvGrpSpPr/>
              <p:nvPr/>
            </p:nvGrpSpPr>
            <p:grpSpPr>
              <a:xfrm>
                <a:off x="7010895" y="4475746"/>
                <a:ext cx="913905" cy="978103"/>
                <a:chOff x="5869765" y="4949067"/>
                <a:chExt cx="1450294" cy="1552171"/>
              </a:xfrm>
            </p:grpSpPr>
            <p:sp>
              <p:nvSpPr>
                <p:cNvPr id="109" name="椭圆 31"/>
                <p:cNvSpPr/>
                <p:nvPr/>
              </p:nvSpPr>
              <p:spPr>
                <a:xfrm>
                  <a:off x="5869765" y="5582113"/>
                  <a:ext cx="1450294" cy="91912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53628 w 695352"/>
                    <a:gd name="connsiteY0-478" fmla="*/ 44808 h 508463"/>
                    <a:gd name="connsiteX1-479" fmla="*/ 631204 w 695352"/>
                    <a:gd name="connsiteY1-480" fmla="*/ 12286 h 508463"/>
                    <a:gd name="connsiteX2-481" fmla="*/ 656856 w 695352"/>
                    <a:gd name="connsiteY2-482" fmla="*/ 458623 h 508463"/>
                    <a:gd name="connsiteX3-483" fmla="*/ 49985 w 695352"/>
                    <a:gd name="connsiteY3-484" fmla="*/ 446218 h 508463"/>
                    <a:gd name="connsiteX4-485" fmla="*/ 53628 w 695352"/>
                    <a:gd name="connsiteY4-486" fmla="*/ 44808 h 508463"/>
                    <a:gd name="connsiteX0-487" fmla="*/ 27233 w 668957"/>
                    <a:gd name="connsiteY0-488" fmla="*/ 33309 h 496964"/>
                    <a:gd name="connsiteX1-489" fmla="*/ 604809 w 668957"/>
                    <a:gd name="connsiteY1-490" fmla="*/ 787 h 496964"/>
                    <a:gd name="connsiteX2-491" fmla="*/ 630461 w 668957"/>
                    <a:gd name="connsiteY2-492" fmla="*/ 447124 h 496964"/>
                    <a:gd name="connsiteX3-493" fmla="*/ 23590 w 668957"/>
                    <a:gd name="connsiteY3-494" fmla="*/ 434719 h 496964"/>
                    <a:gd name="connsiteX4-495" fmla="*/ 27233 w 668957"/>
                    <a:gd name="connsiteY4-496" fmla="*/ 33309 h 496964"/>
                    <a:gd name="connsiteX0-497" fmla="*/ 56383 w 708074"/>
                    <a:gd name="connsiteY0-498" fmla="*/ 44807 h 508462"/>
                    <a:gd name="connsiteX1-499" fmla="*/ 672500 w 708074"/>
                    <a:gd name="connsiteY1-500" fmla="*/ 12285 h 508462"/>
                    <a:gd name="connsiteX2-501" fmla="*/ 659611 w 708074"/>
                    <a:gd name="connsiteY2-502" fmla="*/ 458622 h 508462"/>
                    <a:gd name="connsiteX3-503" fmla="*/ 52740 w 708074"/>
                    <a:gd name="connsiteY3-504" fmla="*/ 446217 h 508462"/>
                    <a:gd name="connsiteX4-505" fmla="*/ 56383 w 708074"/>
                    <a:gd name="connsiteY4-506" fmla="*/ 44807 h 508462"/>
                    <a:gd name="connsiteX0-507" fmla="*/ 29466 w 681157"/>
                    <a:gd name="connsiteY0-508" fmla="*/ 33309 h 496964"/>
                    <a:gd name="connsiteX1-509" fmla="*/ 645583 w 681157"/>
                    <a:gd name="connsiteY1-510" fmla="*/ 787 h 496964"/>
                    <a:gd name="connsiteX2-511" fmla="*/ 632694 w 681157"/>
                    <a:gd name="connsiteY2-512" fmla="*/ 447124 h 496964"/>
                    <a:gd name="connsiteX3-513" fmla="*/ 25823 w 681157"/>
                    <a:gd name="connsiteY3-514" fmla="*/ 434719 h 496964"/>
                    <a:gd name="connsiteX4-515" fmla="*/ 29466 w 681157"/>
                    <a:gd name="connsiteY4-516" fmla="*/ 33309 h 49696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81157" h="496964">
                      <a:moveTo>
                        <a:pt x="29466" y="33309"/>
                      </a:moveTo>
                      <a:cubicBezTo>
                        <a:pt x="66687" y="6579"/>
                        <a:pt x="638715" y="-2974"/>
                        <a:pt x="645583" y="787"/>
                      </a:cubicBezTo>
                      <a:cubicBezTo>
                        <a:pt x="652451" y="4548"/>
                        <a:pt x="729564" y="374802"/>
                        <a:pt x="632694" y="447124"/>
                      </a:cubicBezTo>
                      <a:cubicBezTo>
                        <a:pt x="535824" y="519446"/>
                        <a:pt x="62180" y="511123"/>
                        <a:pt x="25823" y="434719"/>
                      </a:cubicBezTo>
                      <a:cubicBezTo>
                        <a:pt x="-10534" y="358315"/>
                        <a:pt x="-7755" y="60039"/>
                        <a:pt x="29466" y="33309"/>
                      </a:cubicBezTo>
                      <a:close/>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10" name="组合 109"/>
                <p:cNvGrpSpPr/>
                <p:nvPr/>
              </p:nvGrpSpPr>
              <p:grpSpPr>
                <a:xfrm>
                  <a:off x="5869765" y="4949067"/>
                  <a:ext cx="1440000" cy="728759"/>
                  <a:chOff x="5869765" y="4949067"/>
                  <a:chExt cx="1440000" cy="728759"/>
                </a:xfrm>
              </p:grpSpPr>
              <p:sp>
                <p:nvSpPr>
                  <p:cNvPr id="111" name="任意多边形 110"/>
                  <p:cNvSpPr/>
                  <p:nvPr/>
                </p:nvSpPr>
                <p:spPr>
                  <a:xfrm>
                    <a:off x="5987407"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6511686"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7189844" y="4949067"/>
                    <a:ext cx="11723" cy="633046"/>
                  </a:xfrm>
                  <a:custGeom>
                    <a:avLst/>
                    <a:gdLst>
                      <a:gd name="connsiteX0" fmla="*/ 0 w 11723"/>
                      <a:gd name="connsiteY0" fmla="*/ 633046 h 633046"/>
                      <a:gd name="connsiteX1" fmla="*/ 11723 w 11723"/>
                      <a:gd name="connsiteY1" fmla="*/ 246184 h 633046"/>
                      <a:gd name="connsiteX2" fmla="*/ 0 w 11723"/>
                      <a:gd name="connsiteY2" fmla="*/ 0 h 633046"/>
                    </a:gdLst>
                    <a:ahLst/>
                    <a:cxnLst>
                      <a:cxn ang="0">
                        <a:pos x="connsiteX0" y="connsiteY0"/>
                      </a:cxn>
                      <a:cxn ang="0">
                        <a:pos x="connsiteX1" y="connsiteY1"/>
                      </a:cxn>
                      <a:cxn ang="0">
                        <a:pos x="connsiteX2" y="connsiteY2"/>
                      </a:cxn>
                    </a:cxnLst>
                    <a:rect l="l" t="t" r="r" b="b"/>
                    <a:pathLst>
                      <a:path w="11723" h="633046">
                        <a:moveTo>
                          <a:pt x="0" y="633046"/>
                        </a:moveTo>
                        <a:cubicBezTo>
                          <a:pt x="5861" y="492369"/>
                          <a:pt x="11723" y="351692"/>
                          <a:pt x="11723" y="246184"/>
                        </a:cubicBezTo>
                        <a:cubicBezTo>
                          <a:pt x="11723" y="140676"/>
                          <a:pt x="5861" y="70338"/>
                          <a:pt x="0" y="0"/>
                        </a:cubicBezTo>
                      </a:path>
                    </a:pathLst>
                  </a:custGeom>
                  <a:no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31"/>
                  <p:cNvSpPr/>
                  <p:nvPr/>
                </p:nvSpPr>
                <p:spPr>
                  <a:xfrm>
                    <a:off x="5869765" y="5486403"/>
                    <a:ext cx="1440000" cy="19142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60438"/>
                      <a:gd name="connsiteY0-334" fmla="*/ 64927 h 653852"/>
                      <a:gd name="connsiteX1-335" fmla="*/ 410712 w 660438"/>
                      <a:gd name="connsiteY1-336" fmla="*/ 15051 h 653852"/>
                      <a:gd name="connsiteX2-337" fmla="*/ 659670 w 660438"/>
                      <a:gd name="connsiteY2-338" fmla="*/ 337329 h 653852"/>
                      <a:gd name="connsiteX3-339" fmla="*/ 331423 w 660438"/>
                      <a:gd name="connsiteY3-340" fmla="*/ 653852 h 653852"/>
                      <a:gd name="connsiteX4-341" fmla="*/ 3176 w 660438"/>
                      <a:gd name="connsiteY4-342" fmla="*/ 337329 h 653852"/>
                      <a:gd name="connsiteX5-343" fmla="*/ 62645 w 660438"/>
                      <a:gd name="connsiteY5-344" fmla="*/ 134413 h 653852"/>
                      <a:gd name="connsiteX6-345" fmla="*/ 128078 w 660438"/>
                      <a:gd name="connsiteY6-346" fmla="*/ 64927 h 653852"/>
                      <a:gd name="connsiteX0-347" fmla="*/ 252136 w 660153"/>
                      <a:gd name="connsiteY0-348" fmla="*/ 22792 h 698557"/>
                      <a:gd name="connsiteX1-349" fmla="*/ 410712 w 660153"/>
                      <a:gd name="connsiteY1-350" fmla="*/ 59756 h 698557"/>
                      <a:gd name="connsiteX2-351" fmla="*/ 659670 w 660153"/>
                      <a:gd name="connsiteY2-352" fmla="*/ 382034 h 698557"/>
                      <a:gd name="connsiteX3-353" fmla="*/ 331423 w 660153"/>
                      <a:gd name="connsiteY3-354" fmla="*/ 698557 h 698557"/>
                      <a:gd name="connsiteX4-355" fmla="*/ 3176 w 660153"/>
                      <a:gd name="connsiteY4-356" fmla="*/ 382034 h 698557"/>
                      <a:gd name="connsiteX5-357" fmla="*/ 62645 w 660153"/>
                      <a:gd name="connsiteY5-358" fmla="*/ 179118 h 698557"/>
                      <a:gd name="connsiteX6-359" fmla="*/ 252136 w 660153"/>
                      <a:gd name="connsiteY6-360" fmla="*/ 22792 h 698557"/>
                      <a:gd name="connsiteX0-361" fmla="*/ 62645 w 660153"/>
                      <a:gd name="connsiteY0-362" fmla="*/ 119362 h 638801"/>
                      <a:gd name="connsiteX1-363" fmla="*/ 410712 w 660153"/>
                      <a:gd name="connsiteY1-364" fmla="*/ 0 h 638801"/>
                      <a:gd name="connsiteX2-365" fmla="*/ 659670 w 660153"/>
                      <a:gd name="connsiteY2-366" fmla="*/ 322278 h 638801"/>
                      <a:gd name="connsiteX3-367" fmla="*/ 331423 w 660153"/>
                      <a:gd name="connsiteY3-368" fmla="*/ 638801 h 638801"/>
                      <a:gd name="connsiteX4-369" fmla="*/ 3176 w 660153"/>
                      <a:gd name="connsiteY4-370" fmla="*/ 322278 h 638801"/>
                      <a:gd name="connsiteX5-371" fmla="*/ 62645 w 660153"/>
                      <a:gd name="connsiteY5-372" fmla="*/ 119362 h 638801"/>
                      <a:gd name="connsiteX0-373" fmla="*/ 62645 w 684431"/>
                      <a:gd name="connsiteY0-374" fmla="*/ 57333 h 576772"/>
                      <a:gd name="connsiteX1-375" fmla="*/ 615409 w 684431"/>
                      <a:gd name="connsiteY1-376" fmla="*/ 0 h 576772"/>
                      <a:gd name="connsiteX2-377" fmla="*/ 659670 w 684431"/>
                      <a:gd name="connsiteY2-378" fmla="*/ 260249 h 576772"/>
                      <a:gd name="connsiteX3-379" fmla="*/ 331423 w 684431"/>
                      <a:gd name="connsiteY3-380" fmla="*/ 576772 h 576772"/>
                      <a:gd name="connsiteX4-381" fmla="*/ 3176 w 684431"/>
                      <a:gd name="connsiteY4-382" fmla="*/ 260249 h 576772"/>
                      <a:gd name="connsiteX5-383" fmla="*/ 62645 w 684431"/>
                      <a:gd name="connsiteY5-384" fmla="*/ 57333 h 576772"/>
                      <a:gd name="connsiteX0-385" fmla="*/ 62645 w 697568"/>
                      <a:gd name="connsiteY0-386" fmla="*/ 80203 h 611576"/>
                      <a:gd name="connsiteX1-387" fmla="*/ 615409 w 697568"/>
                      <a:gd name="connsiteY1-388" fmla="*/ 22870 h 611576"/>
                      <a:gd name="connsiteX2-389" fmla="*/ 665873 w 697568"/>
                      <a:gd name="connsiteY2-390" fmla="*/ 494018 h 611576"/>
                      <a:gd name="connsiteX3-391" fmla="*/ 331423 w 697568"/>
                      <a:gd name="connsiteY3-392" fmla="*/ 599642 h 611576"/>
                      <a:gd name="connsiteX4-393" fmla="*/ 3176 w 697568"/>
                      <a:gd name="connsiteY4-394" fmla="*/ 283119 h 611576"/>
                      <a:gd name="connsiteX5-395" fmla="*/ 62645 w 697568"/>
                      <a:gd name="connsiteY5-396" fmla="*/ 80203 h 611576"/>
                      <a:gd name="connsiteX0-397" fmla="*/ 62645 w 721268"/>
                      <a:gd name="connsiteY0-398" fmla="*/ 80203 h 500519"/>
                      <a:gd name="connsiteX1-399" fmla="*/ 615409 w 721268"/>
                      <a:gd name="connsiteY1-400" fmla="*/ 22870 h 500519"/>
                      <a:gd name="connsiteX2-401" fmla="*/ 665873 w 721268"/>
                      <a:gd name="connsiteY2-402" fmla="*/ 494018 h 500519"/>
                      <a:gd name="connsiteX3-403" fmla="*/ 3176 w 721268"/>
                      <a:gd name="connsiteY3-404" fmla="*/ 283119 h 500519"/>
                      <a:gd name="connsiteX4-405" fmla="*/ 62645 w 721268"/>
                      <a:gd name="connsiteY4-406" fmla="*/ 80203 h 500519"/>
                      <a:gd name="connsiteX0-407" fmla="*/ 26672 w 681225"/>
                      <a:gd name="connsiteY0-408" fmla="*/ 80203 h 543014"/>
                      <a:gd name="connsiteX1-409" fmla="*/ 579436 w 681225"/>
                      <a:gd name="connsiteY1-410" fmla="*/ 22870 h 543014"/>
                      <a:gd name="connsiteX2-411" fmla="*/ 629900 w 681225"/>
                      <a:gd name="connsiteY2-412" fmla="*/ 494018 h 543014"/>
                      <a:gd name="connsiteX3-413" fmla="*/ 23029 w 681225"/>
                      <a:gd name="connsiteY3-414" fmla="*/ 481613 h 543014"/>
                      <a:gd name="connsiteX4-415" fmla="*/ 26672 w 681225"/>
                      <a:gd name="connsiteY4-416" fmla="*/ 80203 h 543014"/>
                      <a:gd name="connsiteX0-417" fmla="*/ 26672 w 681225"/>
                      <a:gd name="connsiteY0-418" fmla="*/ 89749 h 552560"/>
                      <a:gd name="connsiteX1-419" fmla="*/ 579436 w 681225"/>
                      <a:gd name="connsiteY1-420" fmla="*/ 32416 h 552560"/>
                      <a:gd name="connsiteX2-421" fmla="*/ 629900 w 681225"/>
                      <a:gd name="connsiteY2-422" fmla="*/ 503564 h 552560"/>
                      <a:gd name="connsiteX3-423" fmla="*/ 23029 w 681225"/>
                      <a:gd name="connsiteY3-424" fmla="*/ 491159 h 552560"/>
                      <a:gd name="connsiteX4-425" fmla="*/ 26672 w 681225"/>
                      <a:gd name="connsiteY4-426" fmla="*/ 89749 h 552560"/>
                      <a:gd name="connsiteX0-427" fmla="*/ 29374 w 683927"/>
                      <a:gd name="connsiteY0-428" fmla="*/ 94156 h 556967"/>
                      <a:gd name="connsiteX1-429" fmla="*/ 582138 w 683927"/>
                      <a:gd name="connsiteY1-430" fmla="*/ 36823 h 556967"/>
                      <a:gd name="connsiteX2-431" fmla="*/ 632602 w 683927"/>
                      <a:gd name="connsiteY2-432" fmla="*/ 507971 h 556967"/>
                      <a:gd name="connsiteX3-433" fmla="*/ 25731 w 683927"/>
                      <a:gd name="connsiteY3-434" fmla="*/ 495566 h 556967"/>
                      <a:gd name="connsiteX4-435" fmla="*/ 29374 w 683927"/>
                      <a:gd name="connsiteY4-436" fmla="*/ 94156 h 556967"/>
                      <a:gd name="connsiteX0-437" fmla="*/ 46803 w 712301"/>
                      <a:gd name="connsiteY0-438" fmla="*/ 71704 h 532822"/>
                      <a:gd name="connsiteX1-439" fmla="*/ 624379 w 712301"/>
                      <a:gd name="connsiteY1-440" fmla="*/ 39182 h 532822"/>
                      <a:gd name="connsiteX2-441" fmla="*/ 650031 w 712301"/>
                      <a:gd name="connsiteY2-442" fmla="*/ 485519 h 532822"/>
                      <a:gd name="connsiteX3-443" fmla="*/ 43160 w 712301"/>
                      <a:gd name="connsiteY3-444" fmla="*/ 473114 h 532822"/>
                      <a:gd name="connsiteX4-445" fmla="*/ 46803 w 712301"/>
                      <a:gd name="connsiteY4-446" fmla="*/ 71704 h 532822"/>
                      <a:gd name="connsiteX0-447" fmla="*/ 46803 w 697972"/>
                      <a:gd name="connsiteY0-448" fmla="*/ 58429 h 519547"/>
                      <a:gd name="connsiteX1-449" fmla="*/ 624379 w 697972"/>
                      <a:gd name="connsiteY1-450" fmla="*/ 25907 h 519547"/>
                      <a:gd name="connsiteX2-451" fmla="*/ 650031 w 697972"/>
                      <a:gd name="connsiteY2-452" fmla="*/ 472244 h 519547"/>
                      <a:gd name="connsiteX3-453" fmla="*/ 43160 w 697972"/>
                      <a:gd name="connsiteY3-454" fmla="*/ 459839 h 519547"/>
                      <a:gd name="connsiteX4-455" fmla="*/ 46803 w 697972"/>
                      <a:gd name="connsiteY4-456" fmla="*/ 58429 h 519547"/>
                      <a:gd name="connsiteX0-457" fmla="*/ 46803 w 697972"/>
                      <a:gd name="connsiteY0-458" fmla="*/ 58429 h 538344"/>
                      <a:gd name="connsiteX1-459" fmla="*/ 624379 w 697972"/>
                      <a:gd name="connsiteY1-460" fmla="*/ 25907 h 538344"/>
                      <a:gd name="connsiteX2-461" fmla="*/ 650031 w 697972"/>
                      <a:gd name="connsiteY2-462" fmla="*/ 472244 h 538344"/>
                      <a:gd name="connsiteX3-463" fmla="*/ 43160 w 697972"/>
                      <a:gd name="connsiteY3-464" fmla="*/ 459839 h 538344"/>
                      <a:gd name="connsiteX4-465" fmla="*/ 46803 w 697972"/>
                      <a:gd name="connsiteY4-466" fmla="*/ 58429 h 538344"/>
                      <a:gd name="connsiteX0-467" fmla="*/ 53628 w 704797"/>
                      <a:gd name="connsiteY0-468" fmla="*/ 58429 h 522084"/>
                      <a:gd name="connsiteX1-469" fmla="*/ 631204 w 704797"/>
                      <a:gd name="connsiteY1-470" fmla="*/ 25907 h 522084"/>
                      <a:gd name="connsiteX2-471" fmla="*/ 656856 w 704797"/>
                      <a:gd name="connsiteY2-472" fmla="*/ 472244 h 522084"/>
                      <a:gd name="connsiteX3-473" fmla="*/ 49985 w 704797"/>
                      <a:gd name="connsiteY3-474" fmla="*/ 459839 h 522084"/>
                      <a:gd name="connsiteX4-475" fmla="*/ 53628 w 704797"/>
                      <a:gd name="connsiteY4-476" fmla="*/ 58429 h 522084"/>
                      <a:gd name="connsiteX0-477" fmla="*/ 95220 w 721339"/>
                      <a:gd name="connsiteY0-478" fmla="*/ 66938 h 536957"/>
                      <a:gd name="connsiteX1-479" fmla="*/ 635419 w 721339"/>
                      <a:gd name="connsiteY1-480" fmla="*/ 42846 h 536957"/>
                      <a:gd name="connsiteX2-481" fmla="*/ 661071 w 721339"/>
                      <a:gd name="connsiteY2-482" fmla="*/ 489183 h 536957"/>
                      <a:gd name="connsiteX3-483" fmla="*/ 54200 w 721339"/>
                      <a:gd name="connsiteY3-484" fmla="*/ 476778 h 536957"/>
                      <a:gd name="connsiteX4-485" fmla="*/ 95220 w 721339"/>
                      <a:gd name="connsiteY4-486" fmla="*/ 66938 h 536957"/>
                      <a:gd name="connsiteX0-487" fmla="*/ 97719 w 723838"/>
                      <a:gd name="connsiteY0-488" fmla="*/ 55834 h 525853"/>
                      <a:gd name="connsiteX1-489" fmla="*/ 637918 w 723838"/>
                      <a:gd name="connsiteY1-490" fmla="*/ 31742 h 525853"/>
                      <a:gd name="connsiteX2-491" fmla="*/ 663570 w 723838"/>
                      <a:gd name="connsiteY2-492" fmla="*/ 478079 h 525853"/>
                      <a:gd name="connsiteX3-493" fmla="*/ 56699 w 723838"/>
                      <a:gd name="connsiteY3-494" fmla="*/ 465674 h 525853"/>
                      <a:gd name="connsiteX4-495" fmla="*/ 97719 w 723838"/>
                      <a:gd name="connsiteY4-496" fmla="*/ 55834 h 5258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23838" h="525853">
                        <a:moveTo>
                          <a:pt x="97719" y="55834"/>
                        </a:moveTo>
                        <a:cubicBezTo>
                          <a:pt x="203084" y="25657"/>
                          <a:pt x="543610" y="-38632"/>
                          <a:pt x="637918" y="31742"/>
                        </a:cubicBezTo>
                        <a:cubicBezTo>
                          <a:pt x="732226" y="102116"/>
                          <a:pt x="760440" y="405757"/>
                          <a:pt x="663570" y="478079"/>
                        </a:cubicBezTo>
                        <a:cubicBezTo>
                          <a:pt x="566700" y="550401"/>
                          <a:pt x="151007" y="536048"/>
                          <a:pt x="56699" y="465674"/>
                        </a:cubicBezTo>
                        <a:cubicBezTo>
                          <a:pt x="-37609" y="395300"/>
                          <a:pt x="-7646" y="86011"/>
                          <a:pt x="97719" y="55834"/>
                        </a:cubicBezTo>
                        <a:close/>
                      </a:path>
                    </a:pathLst>
                  </a:custGeom>
                  <a:solidFill>
                    <a:schemeClr val="bg1"/>
                  </a:solidFill>
                  <a:ln w="3175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sp>
            <p:nvSpPr>
              <p:cNvPr id="106" name="任意多边形 105"/>
              <p:cNvSpPr/>
              <p:nvPr/>
            </p:nvSpPr>
            <p:spPr>
              <a:xfrm>
                <a:off x="6543419" y="636428"/>
                <a:ext cx="628025"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flipH="1">
                <a:off x="7423457" y="593252"/>
                <a:ext cx="169750"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Lst>
                <a:ahLst/>
                <a:cxnLst>
                  <a:cxn ang="0">
                    <a:pos x="connsiteX0-1" y="connsiteY0-2"/>
                  </a:cxn>
                  <a:cxn ang="0">
                    <a:pos x="connsiteX1-3" y="connsiteY1-4"/>
                  </a:cxn>
                </a:cxnLst>
                <a:rect l="l" t="t" r="r" b="b"/>
                <a:pathLst>
                  <a:path w="445802" h="3141785">
                    <a:moveTo>
                      <a:pt x="445802" y="3141785"/>
                    </a:moveTo>
                    <a:cubicBezTo>
                      <a:pt x="-132537" y="2094523"/>
                      <a:pt x="-148167" y="1234831"/>
                      <a:pt x="398909"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107"/>
              <p:cNvSpPr/>
              <p:nvPr/>
            </p:nvSpPr>
            <p:spPr>
              <a:xfrm flipH="1">
                <a:off x="7723941" y="636427"/>
                <a:ext cx="661847" cy="3839318"/>
              </a:xfrm>
              <a:custGeom>
                <a:avLst/>
                <a:gdLst>
                  <a:gd name="connsiteX0" fmla="*/ 46893 w 46893"/>
                  <a:gd name="connsiteY0" fmla="*/ 3141785 h 3141785"/>
                  <a:gd name="connsiteX1" fmla="*/ 0 w 46893"/>
                  <a:gd name="connsiteY1" fmla="*/ 0 h 3141785"/>
                  <a:gd name="connsiteX0-1" fmla="*/ 281675 w 281675"/>
                  <a:gd name="connsiteY0-2" fmla="*/ 3141785 h 3141785"/>
                  <a:gd name="connsiteX1-3" fmla="*/ 234782 w 281675"/>
                  <a:gd name="connsiteY1-4" fmla="*/ 0 h 3141785"/>
                  <a:gd name="connsiteX0-5" fmla="*/ 445802 w 445802"/>
                  <a:gd name="connsiteY0-6" fmla="*/ 3141785 h 3141785"/>
                  <a:gd name="connsiteX1-7" fmla="*/ 398909 w 445802"/>
                  <a:gd name="connsiteY1-8" fmla="*/ 0 h 3141785"/>
                  <a:gd name="connsiteX0-9" fmla="*/ 396664 w 450611"/>
                  <a:gd name="connsiteY0-10" fmla="*/ 3141785 h 3141785"/>
                  <a:gd name="connsiteX1-11" fmla="*/ 450611 w 450611"/>
                  <a:gd name="connsiteY1-12" fmla="*/ 0 h 3141785"/>
                  <a:gd name="connsiteX0-13" fmla="*/ 333668 w 387615"/>
                  <a:gd name="connsiteY0-14" fmla="*/ 3141785 h 3141785"/>
                  <a:gd name="connsiteX1-15" fmla="*/ 387615 w 387615"/>
                  <a:gd name="connsiteY1-16" fmla="*/ 0 h 3141785"/>
                  <a:gd name="connsiteX0-17" fmla="*/ 299672 w 353619"/>
                  <a:gd name="connsiteY0-18" fmla="*/ 3141785 h 3141785"/>
                  <a:gd name="connsiteX1-19" fmla="*/ 353619 w 353619"/>
                  <a:gd name="connsiteY1-20" fmla="*/ 0 h 3141785"/>
                  <a:gd name="connsiteX0-21" fmla="*/ 301871 w 355818"/>
                  <a:gd name="connsiteY0-22" fmla="*/ 3141785 h 3141785"/>
                  <a:gd name="connsiteX1-23" fmla="*/ 355818 w 355818"/>
                  <a:gd name="connsiteY1-24" fmla="*/ 0 h 3141785"/>
                </a:gdLst>
                <a:ahLst/>
                <a:cxnLst>
                  <a:cxn ang="0">
                    <a:pos x="connsiteX0-1" y="connsiteY0-2"/>
                  </a:cxn>
                  <a:cxn ang="0">
                    <a:pos x="connsiteX1-3" y="connsiteY1-4"/>
                  </a:cxn>
                </a:cxnLst>
                <a:rect l="l" t="t" r="r" b="b"/>
                <a:pathLst>
                  <a:path w="355818" h="3141785">
                    <a:moveTo>
                      <a:pt x="301871" y="3141785"/>
                    </a:moveTo>
                    <a:cubicBezTo>
                      <a:pt x="-24369" y="2246924"/>
                      <a:pt x="-191258" y="1234831"/>
                      <a:pt x="355818"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2952999" y="1877831"/>
              <a:ext cx="631109" cy="2697283"/>
              <a:chOff x="2952999" y="1877831"/>
              <a:chExt cx="631109" cy="2697283"/>
            </a:xfrm>
          </p:grpSpPr>
          <p:sp>
            <p:nvSpPr>
              <p:cNvPr id="77" name="任意多边形 76"/>
              <p:cNvSpPr/>
              <p:nvPr/>
            </p:nvSpPr>
            <p:spPr>
              <a:xfrm>
                <a:off x="2975858" y="1990649"/>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3011921" y="2196768"/>
                <a:ext cx="287989" cy="212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a:off x="3004487" y="2309429"/>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3020919" y="2543011"/>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3066116" y="2785097"/>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3001348" y="2990770"/>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3011921" y="3226766"/>
                <a:ext cx="572187" cy="3893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98"/>
              <p:cNvSpPr/>
              <p:nvPr/>
            </p:nvSpPr>
            <p:spPr>
              <a:xfrm>
                <a:off x="3011922" y="3633136"/>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3001348" y="385212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任意多边形 100"/>
              <p:cNvSpPr/>
              <p:nvPr/>
            </p:nvSpPr>
            <p:spPr>
              <a:xfrm>
                <a:off x="2975858" y="4082565"/>
                <a:ext cx="397136" cy="29198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3011921" y="4389735"/>
                <a:ext cx="246917" cy="18537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2952999" y="1877831"/>
                <a:ext cx="141335" cy="9172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任意多边形 66"/>
            <p:cNvSpPr/>
            <p:nvPr/>
          </p:nvSpPr>
          <p:spPr>
            <a:xfrm>
              <a:off x="1891893" y="1894156"/>
              <a:ext cx="623309" cy="31335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809204" y="2060575"/>
              <a:ext cx="645050" cy="355509"/>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727594" y="2288197"/>
              <a:ext cx="663760" cy="389796"/>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1667742" y="2604779"/>
              <a:ext cx="560023" cy="37974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1691879" y="2872753"/>
              <a:ext cx="539322" cy="377182"/>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1798492" y="3158830"/>
              <a:ext cx="405055" cy="306074"/>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1926119" y="3492843"/>
              <a:ext cx="265537" cy="17893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026197" y="3656085"/>
              <a:ext cx="243491" cy="178487"/>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2103101" y="3848900"/>
              <a:ext cx="182303" cy="142435"/>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2285404" y="4086250"/>
              <a:ext cx="154457" cy="133763"/>
            </a:xfrm>
            <a:custGeom>
              <a:avLst/>
              <a:gdLst>
                <a:gd name="connsiteX0" fmla="*/ 0 w 145605"/>
                <a:gd name="connsiteY0" fmla="*/ 221320 h 221320"/>
                <a:gd name="connsiteX1" fmla="*/ 66978 w 145605"/>
                <a:gd name="connsiteY1" fmla="*/ 107748 h 221320"/>
                <a:gd name="connsiteX2" fmla="*/ 145605 w 145605"/>
                <a:gd name="connsiteY2" fmla="*/ 0 h 221320"/>
              </a:gdLst>
              <a:ahLst/>
              <a:cxnLst>
                <a:cxn ang="0">
                  <a:pos x="connsiteX0" y="connsiteY0"/>
                </a:cxn>
                <a:cxn ang="0">
                  <a:pos x="connsiteX1" y="connsiteY1"/>
                </a:cxn>
                <a:cxn ang="0">
                  <a:pos x="connsiteX2" y="connsiteY2"/>
                </a:cxn>
              </a:cxnLst>
              <a:rect l="l" t="t" r="r" b="b"/>
              <a:pathLst>
                <a:path w="145605" h="221320">
                  <a:moveTo>
                    <a:pt x="0" y="221320"/>
                  </a:moveTo>
                  <a:cubicBezTo>
                    <a:pt x="21355" y="182977"/>
                    <a:pt x="42711" y="144635"/>
                    <a:pt x="66978" y="107748"/>
                  </a:cubicBezTo>
                  <a:cubicBezTo>
                    <a:pt x="91245" y="70861"/>
                    <a:pt x="118425" y="35430"/>
                    <a:pt x="145605" y="0"/>
                  </a:cubicBezTo>
                </a:path>
              </a:pathLst>
            </a:custGeom>
            <a:noFill/>
            <a:ln w="22225"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1766000" y="120561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4"/>
          <p:cNvGrpSpPr>
            <a:grpSpLocks noChangeAspect="1"/>
          </p:cNvGrpSpPr>
          <p:nvPr/>
        </p:nvGrpSpPr>
        <p:grpSpPr bwMode="auto">
          <a:xfrm>
            <a:off x="3890487" y="1216442"/>
            <a:ext cx="4411026" cy="4425115"/>
            <a:chOff x="2905" y="1068"/>
            <a:chExt cx="1878" cy="1884"/>
          </a:xfrm>
          <a:solidFill>
            <a:srgbClr val="1F4E79"/>
          </a:solidFill>
        </p:grpSpPr>
        <p:sp>
          <p:nvSpPr>
            <p:cNvPr id="5" name="Freeform 5"/>
            <p:cNvSpPr>
              <a:spLocks noEditPoints="1"/>
            </p:cNvSpPr>
            <p:nvPr/>
          </p:nvSpPr>
          <p:spPr bwMode="auto">
            <a:xfrm>
              <a:off x="2905" y="1068"/>
              <a:ext cx="1878" cy="1884"/>
            </a:xfrm>
            <a:custGeom>
              <a:avLst/>
              <a:gdLst>
                <a:gd name="T0" fmla="*/ 139 w 689"/>
                <a:gd name="T1" fmla="*/ 95 h 691"/>
                <a:gd name="T2" fmla="*/ 234 w 689"/>
                <a:gd name="T3" fmla="*/ 669 h 691"/>
                <a:gd name="T4" fmla="*/ 241 w 689"/>
                <a:gd name="T5" fmla="*/ 670 h 691"/>
                <a:gd name="T6" fmla="*/ 319 w 689"/>
                <a:gd name="T7" fmla="*/ 669 h 691"/>
                <a:gd name="T8" fmla="*/ 275 w 689"/>
                <a:gd name="T9" fmla="*/ 588 h 691"/>
                <a:gd name="T10" fmla="*/ 173 w 689"/>
                <a:gd name="T11" fmla="*/ 184 h 691"/>
                <a:gd name="T12" fmla="*/ 564 w 689"/>
                <a:gd name="T13" fmla="*/ 253 h 691"/>
                <a:gd name="T14" fmla="*/ 477 w 689"/>
                <a:gd name="T15" fmla="*/ 559 h 691"/>
                <a:gd name="T16" fmla="*/ 451 w 689"/>
                <a:gd name="T17" fmla="*/ 559 h 691"/>
                <a:gd name="T18" fmla="*/ 437 w 689"/>
                <a:gd name="T19" fmla="*/ 560 h 691"/>
                <a:gd name="T20" fmla="*/ 419 w 689"/>
                <a:gd name="T21" fmla="*/ 588 h 691"/>
                <a:gd name="T22" fmla="*/ 387 w 689"/>
                <a:gd name="T23" fmla="*/ 604 h 691"/>
                <a:gd name="T24" fmla="*/ 466 w 689"/>
                <a:gd name="T25" fmla="*/ 665 h 691"/>
                <a:gd name="T26" fmla="*/ 498 w 689"/>
                <a:gd name="T27" fmla="*/ 654 h 691"/>
                <a:gd name="T28" fmla="*/ 516 w 689"/>
                <a:gd name="T29" fmla="*/ 637 h 691"/>
                <a:gd name="T30" fmla="*/ 330 w 689"/>
                <a:gd name="T31" fmla="*/ 626 h 691"/>
                <a:gd name="T32" fmla="*/ 317 w 689"/>
                <a:gd name="T33" fmla="*/ 664 h 691"/>
                <a:gd name="T34" fmla="*/ 276 w 689"/>
                <a:gd name="T35" fmla="*/ 595 h 691"/>
                <a:gd name="T36" fmla="*/ 314 w 689"/>
                <a:gd name="T37" fmla="*/ 665 h 691"/>
                <a:gd name="T38" fmla="*/ 240 w 689"/>
                <a:gd name="T39" fmla="*/ 651 h 691"/>
                <a:gd name="T40" fmla="*/ 256 w 689"/>
                <a:gd name="T41" fmla="*/ 642 h 691"/>
                <a:gd name="T42" fmla="*/ 267 w 689"/>
                <a:gd name="T43" fmla="*/ 614 h 691"/>
                <a:gd name="T44" fmla="*/ 402 w 689"/>
                <a:gd name="T45" fmla="*/ 662 h 691"/>
                <a:gd name="T46" fmla="*/ 419 w 689"/>
                <a:gd name="T47" fmla="*/ 592 h 691"/>
                <a:gd name="T48" fmla="*/ 402 w 689"/>
                <a:gd name="T49" fmla="*/ 662 h 691"/>
                <a:gd name="T50" fmla="*/ 497 w 689"/>
                <a:gd name="T51" fmla="*/ 648 h 691"/>
                <a:gd name="T52" fmla="*/ 493 w 689"/>
                <a:gd name="T53" fmla="*/ 648 h 691"/>
                <a:gd name="T54" fmla="*/ 484 w 689"/>
                <a:gd name="T55" fmla="*/ 658 h 691"/>
                <a:gd name="T56" fmla="*/ 481 w 689"/>
                <a:gd name="T57" fmla="*/ 654 h 691"/>
                <a:gd name="T58" fmla="*/ 462 w 689"/>
                <a:gd name="T59" fmla="*/ 656 h 691"/>
                <a:gd name="T60" fmla="*/ 428 w 689"/>
                <a:gd name="T61" fmla="*/ 599 h 691"/>
                <a:gd name="T62" fmla="*/ 435 w 689"/>
                <a:gd name="T63" fmla="*/ 573 h 691"/>
                <a:gd name="T64" fmla="*/ 439 w 689"/>
                <a:gd name="T65" fmla="*/ 566 h 691"/>
                <a:gd name="T66" fmla="*/ 453 w 689"/>
                <a:gd name="T67" fmla="*/ 567 h 691"/>
                <a:gd name="T68" fmla="*/ 460 w 689"/>
                <a:gd name="T69" fmla="*/ 556 h 691"/>
                <a:gd name="T70" fmla="*/ 469 w 689"/>
                <a:gd name="T71" fmla="*/ 564 h 691"/>
                <a:gd name="T72" fmla="*/ 509 w 689"/>
                <a:gd name="T73" fmla="*/ 636 h 691"/>
                <a:gd name="T74" fmla="*/ 509 w 689"/>
                <a:gd name="T75" fmla="*/ 650 h 691"/>
                <a:gd name="T76" fmla="*/ 487 w 689"/>
                <a:gd name="T77" fmla="*/ 602 h 691"/>
                <a:gd name="T78" fmla="*/ 583 w 689"/>
                <a:gd name="T79" fmla="*/ 283 h 691"/>
                <a:gd name="T80" fmla="*/ 320 w 689"/>
                <a:gd name="T81" fmla="*/ 111 h 691"/>
                <a:gd name="T82" fmla="*/ 267 w 689"/>
                <a:gd name="T83" fmla="*/ 590 h 691"/>
                <a:gd name="T84" fmla="*/ 245 w 689"/>
                <a:gd name="T85" fmla="*/ 623 h 691"/>
                <a:gd name="T86" fmla="*/ 234 w 689"/>
                <a:gd name="T87" fmla="*/ 664 h 691"/>
                <a:gd name="T88" fmla="*/ 455 w 689"/>
                <a:gd name="T89" fmla="*/ 47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9" h="691">
                  <a:moveTo>
                    <a:pt x="677" y="350"/>
                  </a:moveTo>
                  <a:cubicBezTo>
                    <a:pt x="675" y="228"/>
                    <a:pt x="606" y="114"/>
                    <a:pt x="496" y="59"/>
                  </a:cubicBezTo>
                  <a:cubicBezTo>
                    <a:pt x="382" y="0"/>
                    <a:pt x="239" y="14"/>
                    <a:pt x="139" y="95"/>
                  </a:cubicBezTo>
                  <a:cubicBezTo>
                    <a:pt x="52" y="165"/>
                    <a:pt x="3" y="282"/>
                    <a:pt x="16" y="394"/>
                  </a:cubicBezTo>
                  <a:cubicBezTo>
                    <a:pt x="31" y="514"/>
                    <a:pt x="118" y="627"/>
                    <a:pt x="233" y="667"/>
                  </a:cubicBezTo>
                  <a:cubicBezTo>
                    <a:pt x="233" y="668"/>
                    <a:pt x="234" y="669"/>
                    <a:pt x="234" y="669"/>
                  </a:cubicBezTo>
                  <a:cubicBezTo>
                    <a:pt x="235" y="669"/>
                    <a:pt x="236" y="669"/>
                    <a:pt x="237" y="670"/>
                  </a:cubicBezTo>
                  <a:cubicBezTo>
                    <a:pt x="238" y="670"/>
                    <a:pt x="238" y="671"/>
                    <a:pt x="239" y="671"/>
                  </a:cubicBezTo>
                  <a:cubicBezTo>
                    <a:pt x="239" y="672"/>
                    <a:pt x="241" y="671"/>
                    <a:pt x="241" y="670"/>
                  </a:cubicBezTo>
                  <a:cubicBezTo>
                    <a:pt x="264" y="675"/>
                    <a:pt x="289" y="673"/>
                    <a:pt x="312" y="670"/>
                  </a:cubicBezTo>
                  <a:cubicBezTo>
                    <a:pt x="313" y="670"/>
                    <a:pt x="315" y="670"/>
                    <a:pt x="316" y="670"/>
                  </a:cubicBezTo>
                  <a:cubicBezTo>
                    <a:pt x="317" y="671"/>
                    <a:pt x="318" y="670"/>
                    <a:pt x="319" y="669"/>
                  </a:cubicBezTo>
                  <a:cubicBezTo>
                    <a:pt x="336" y="668"/>
                    <a:pt x="358" y="667"/>
                    <a:pt x="371" y="656"/>
                  </a:cubicBezTo>
                  <a:cubicBezTo>
                    <a:pt x="372" y="655"/>
                    <a:pt x="371" y="653"/>
                    <a:pt x="371" y="652"/>
                  </a:cubicBezTo>
                  <a:cubicBezTo>
                    <a:pt x="345" y="622"/>
                    <a:pt x="305" y="612"/>
                    <a:pt x="275" y="588"/>
                  </a:cubicBezTo>
                  <a:cubicBezTo>
                    <a:pt x="274" y="587"/>
                    <a:pt x="273" y="587"/>
                    <a:pt x="272" y="588"/>
                  </a:cubicBezTo>
                  <a:cubicBezTo>
                    <a:pt x="196" y="562"/>
                    <a:pt x="135" y="506"/>
                    <a:pt x="113" y="428"/>
                  </a:cubicBezTo>
                  <a:cubicBezTo>
                    <a:pt x="89" y="344"/>
                    <a:pt x="112" y="247"/>
                    <a:pt x="173" y="184"/>
                  </a:cubicBezTo>
                  <a:cubicBezTo>
                    <a:pt x="233" y="122"/>
                    <a:pt x="337" y="100"/>
                    <a:pt x="419" y="125"/>
                  </a:cubicBezTo>
                  <a:cubicBezTo>
                    <a:pt x="462" y="138"/>
                    <a:pt x="496" y="165"/>
                    <a:pt x="525" y="199"/>
                  </a:cubicBezTo>
                  <a:cubicBezTo>
                    <a:pt x="539" y="216"/>
                    <a:pt x="553" y="233"/>
                    <a:pt x="564" y="253"/>
                  </a:cubicBezTo>
                  <a:cubicBezTo>
                    <a:pt x="577" y="275"/>
                    <a:pt x="581" y="298"/>
                    <a:pt x="583" y="324"/>
                  </a:cubicBezTo>
                  <a:cubicBezTo>
                    <a:pt x="586" y="373"/>
                    <a:pt x="581" y="420"/>
                    <a:pt x="559" y="465"/>
                  </a:cubicBezTo>
                  <a:cubicBezTo>
                    <a:pt x="540" y="503"/>
                    <a:pt x="512" y="535"/>
                    <a:pt x="477" y="559"/>
                  </a:cubicBezTo>
                  <a:cubicBezTo>
                    <a:pt x="477" y="558"/>
                    <a:pt x="477" y="558"/>
                    <a:pt x="476" y="558"/>
                  </a:cubicBezTo>
                  <a:cubicBezTo>
                    <a:pt x="471" y="553"/>
                    <a:pt x="463" y="548"/>
                    <a:pt x="456" y="552"/>
                  </a:cubicBezTo>
                  <a:cubicBezTo>
                    <a:pt x="454" y="554"/>
                    <a:pt x="452" y="556"/>
                    <a:pt x="451" y="559"/>
                  </a:cubicBezTo>
                  <a:cubicBezTo>
                    <a:pt x="450" y="559"/>
                    <a:pt x="450" y="558"/>
                    <a:pt x="449" y="558"/>
                  </a:cubicBezTo>
                  <a:cubicBezTo>
                    <a:pt x="448" y="558"/>
                    <a:pt x="447" y="557"/>
                    <a:pt x="445" y="557"/>
                  </a:cubicBezTo>
                  <a:cubicBezTo>
                    <a:pt x="442" y="557"/>
                    <a:pt x="440" y="558"/>
                    <a:pt x="437" y="560"/>
                  </a:cubicBezTo>
                  <a:cubicBezTo>
                    <a:pt x="435" y="561"/>
                    <a:pt x="434" y="564"/>
                    <a:pt x="434" y="567"/>
                  </a:cubicBezTo>
                  <a:cubicBezTo>
                    <a:pt x="429" y="565"/>
                    <a:pt x="423" y="568"/>
                    <a:pt x="420" y="573"/>
                  </a:cubicBezTo>
                  <a:cubicBezTo>
                    <a:pt x="418" y="577"/>
                    <a:pt x="417" y="583"/>
                    <a:pt x="419" y="588"/>
                  </a:cubicBezTo>
                  <a:cubicBezTo>
                    <a:pt x="414" y="591"/>
                    <a:pt x="409" y="593"/>
                    <a:pt x="405" y="595"/>
                  </a:cubicBezTo>
                  <a:cubicBezTo>
                    <a:pt x="399" y="597"/>
                    <a:pt x="393" y="598"/>
                    <a:pt x="388" y="600"/>
                  </a:cubicBezTo>
                  <a:cubicBezTo>
                    <a:pt x="386" y="601"/>
                    <a:pt x="386" y="603"/>
                    <a:pt x="387" y="604"/>
                  </a:cubicBezTo>
                  <a:cubicBezTo>
                    <a:pt x="379" y="609"/>
                    <a:pt x="394" y="658"/>
                    <a:pt x="397" y="663"/>
                  </a:cubicBezTo>
                  <a:cubicBezTo>
                    <a:pt x="411" y="691"/>
                    <a:pt x="441" y="675"/>
                    <a:pt x="461" y="661"/>
                  </a:cubicBezTo>
                  <a:cubicBezTo>
                    <a:pt x="463" y="663"/>
                    <a:pt x="465" y="664"/>
                    <a:pt x="466" y="665"/>
                  </a:cubicBezTo>
                  <a:cubicBezTo>
                    <a:pt x="473" y="669"/>
                    <a:pt x="485" y="669"/>
                    <a:pt x="485" y="661"/>
                  </a:cubicBezTo>
                  <a:cubicBezTo>
                    <a:pt x="487" y="663"/>
                    <a:pt x="491" y="663"/>
                    <a:pt x="493" y="661"/>
                  </a:cubicBezTo>
                  <a:cubicBezTo>
                    <a:pt x="496" y="660"/>
                    <a:pt x="497" y="657"/>
                    <a:pt x="498" y="654"/>
                  </a:cubicBezTo>
                  <a:cubicBezTo>
                    <a:pt x="498" y="654"/>
                    <a:pt x="498" y="654"/>
                    <a:pt x="498" y="653"/>
                  </a:cubicBezTo>
                  <a:cubicBezTo>
                    <a:pt x="501" y="656"/>
                    <a:pt x="506" y="656"/>
                    <a:pt x="509" y="655"/>
                  </a:cubicBezTo>
                  <a:cubicBezTo>
                    <a:pt x="515" y="652"/>
                    <a:pt x="519" y="643"/>
                    <a:pt x="516" y="637"/>
                  </a:cubicBezTo>
                  <a:cubicBezTo>
                    <a:pt x="616" y="578"/>
                    <a:pt x="679" y="467"/>
                    <a:pt x="677" y="350"/>
                  </a:cubicBezTo>
                  <a:close/>
                  <a:moveTo>
                    <a:pt x="329" y="629"/>
                  </a:moveTo>
                  <a:cubicBezTo>
                    <a:pt x="330" y="629"/>
                    <a:pt x="330" y="627"/>
                    <a:pt x="330" y="626"/>
                  </a:cubicBezTo>
                  <a:cubicBezTo>
                    <a:pt x="343" y="634"/>
                    <a:pt x="355" y="642"/>
                    <a:pt x="365" y="653"/>
                  </a:cubicBezTo>
                  <a:cubicBezTo>
                    <a:pt x="356" y="660"/>
                    <a:pt x="345" y="660"/>
                    <a:pt x="335" y="662"/>
                  </a:cubicBezTo>
                  <a:cubicBezTo>
                    <a:pt x="329" y="663"/>
                    <a:pt x="323" y="663"/>
                    <a:pt x="317" y="664"/>
                  </a:cubicBezTo>
                  <a:cubicBezTo>
                    <a:pt x="314" y="651"/>
                    <a:pt x="319" y="638"/>
                    <a:pt x="329" y="629"/>
                  </a:cubicBezTo>
                  <a:close/>
                  <a:moveTo>
                    <a:pt x="274" y="595"/>
                  </a:moveTo>
                  <a:cubicBezTo>
                    <a:pt x="275" y="595"/>
                    <a:pt x="276" y="595"/>
                    <a:pt x="276" y="595"/>
                  </a:cubicBezTo>
                  <a:cubicBezTo>
                    <a:pt x="292" y="607"/>
                    <a:pt x="310" y="615"/>
                    <a:pt x="327" y="625"/>
                  </a:cubicBezTo>
                  <a:cubicBezTo>
                    <a:pt x="327" y="625"/>
                    <a:pt x="327" y="625"/>
                    <a:pt x="326" y="625"/>
                  </a:cubicBezTo>
                  <a:cubicBezTo>
                    <a:pt x="313" y="634"/>
                    <a:pt x="309" y="651"/>
                    <a:pt x="314" y="665"/>
                  </a:cubicBezTo>
                  <a:cubicBezTo>
                    <a:pt x="309" y="665"/>
                    <a:pt x="304" y="666"/>
                    <a:pt x="299" y="666"/>
                  </a:cubicBezTo>
                  <a:cubicBezTo>
                    <a:pt x="279" y="668"/>
                    <a:pt x="259" y="667"/>
                    <a:pt x="238" y="666"/>
                  </a:cubicBezTo>
                  <a:cubicBezTo>
                    <a:pt x="236" y="661"/>
                    <a:pt x="236" y="655"/>
                    <a:pt x="240" y="651"/>
                  </a:cubicBezTo>
                  <a:cubicBezTo>
                    <a:pt x="244" y="646"/>
                    <a:pt x="249" y="646"/>
                    <a:pt x="255" y="646"/>
                  </a:cubicBezTo>
                  <a:cubicBezTo>
                    <a:pt x="256" y="645"/>
                    <a:pt x="256" y="645"/>
                    <a:pt x="256" y="644"/>
                  </a:cubicBezTo>
                  <a:cubicBezTo>
                    <a:pt x="257" y="643"/>
                    <a:pt x="256" y="642"/>
                    <a:pt x="256" y="642"/>
                  </a:cubicBezTo>
                  <a:cubicBezTo>
                    <a:pt x="251" y="638"/>
                    <a:pt x="247" y="631"/>
                    <a:pt x="250" y="625"/>
                  </a:cubicBezTo>
                  <a:cubicBezTo>
                    <a:pt x="253" y="619"/>
                    <a:pt x="259" y="617"/>
                    <a:pt x="266" y="618"/>
                  </a:cubicBezTo>
                  <a:cubicBezTo>
                    <a:pt x="268" y="619"/>
                    <a:pt x="270" y="615"/>
                    <a:pt x="267" y="614"/>
                  </a:cubicBezTo>
                  <a:cubicBezTo>
                    <a:pt x="267" y="614"/>
                    <a:pt x="266" y="613"/>
                    <a:pt x="265" y="613"/>
                  </a:cubicBezTo>
                  <a:cubicBezTo>
                    <a:pt x="257" y="606"/>
                    <a:pt x="263" y="592"/>
                    <a:pt x="274" y="595"/>
                  </a:cubicBezTo>
                  <a:close/>
                  <a:moveTo>
                    <a:pt x="402" y="662"/>
                  </a:moveTo>
                  <a:cubicBezTo>
                    <a:pt x="400" y="657"/>
                    <a:pt x="382" y="607"/>
                    <a:pt x="390" y="606"/>
                  </a:cubicBezTo>
                  <a:cubicBezTo>
                    <a:pt x="390" y="605"/>
                    <a:pt x="390" y="605"/>
                    <a:pt x="390" y="605"/>
                  </a:cubicBezTo>
                  <a:cubicBezTo>
                    <a:pt x="400" y="604"/>
                    <a:pt x="411" y="599"/>
                    <a:pt x="419" y="592"/>
                  </a:cubicBezTo>
                  <a:cubicBezTo>
                    <a:pt x="422" y="604"/>
                    <a:pt x="428" y="616"/>
                    <a:pt x="432" y="623"/>
                  </a:cubicBezTo>
                  <a:cubicBezTo>
                    <a:pt x="438" y="635"/>
                    <a:pt x="446" y="648"/>
                    <a:pt x="457" y="658"/>
                  </a:cubicBezTo>
                  <a:cubicBezTo>
                    <a:pt x="441" y="669"/>
                    <a:pt x="414" y="684"/>
                    <a:pt x="402" y="662"/>
                  </a:cubicBezTo>
                  <a:close/>
                  <a:moveTo>
                    <a:pt x="509" y="650"/>
                  </a:moveTo>
                  <a:cubicBezTo>
                    <a:pt x="505" y="653"/>
                    <a:pt x="500" y="652"/>
                    <a:pt x="497" y="649"/>
                  </a:cubicBezTo>
                  <a:cubicBezTo>
                    <a:pt x="497" y="648"/>
                    <a:pt x="497" y="648"/>
                    <a:pt x="497" y="648"/>
                  </a:cubicBezTo>
                  <a:cubicBezTo>
                    <a:pt x="497" y="647"/>
                    <a:pt x="496" y="647"/>
                    <a:pt x="496" y="647"/>
                  </a:cubicBezTo>
                  <a:cubicBezTo>
                    <a:pt x="496" y="646"/>
                    <a:pt x="494" y="646"/>
                    <a:pt x="494" y="647"/>
                  </a:cubicBezTo>
                  <a:cubicBezTo>
                    <a:pt x="494" y="647"/>
                    <a:pt x="493" y="647"/>
                    <a:pt x="493" y="648"/>
                  </a:cubicBezTo>
                  <a:cubicBezTo>
                    <a:pt x="493" y="650"/>
                    <a:pt x="494" y="651"/>
                    <a:pt x="494" y="653"/>
                  </a:cubicBezTo>
                  <a:cubicBezTo>
                    <a:pt x="494" y="655"/>
                    <a:pt x="494" y="657"/>
                    <a:pt x="492" y="658"/>
                  </a:cubicBezTo>
                  <a:cubicBezTo>
                    <a:pt x="490" y="660"/>
                    <a:pt x="487" y="660"/>
                    <a:pt x="484" y="658"/>
                  </a:cubicBezTo>
                  <a:cubicBezTo>
                    <a:pt x="484" y="658"/>
                    <a:pt x="484" y="657"/>
                    <a:pt x="484" y="657"/>
                  </a:cubicBezTo>
                  <a:cubicBezTo>
                    <a:pt x="483" y="656"/>
                    <a:pt x="483" y="656"/>
                    <a:pt x="482" y="656"/>
                  </a:cubicBezTo>
                  <a:cubicBezTo>
                    <a:pt x="482" y="656"/>
                    <a:pt x="482" y="655"/>
                    <a:pt x="481" y="654"/>
                  </a:cubicBezTo>
                  <a:cubicBezTo>
                    <a:pt x="481" y="653"/>
                    <a:pt x="479" y="654"/>
                    <a:pt x="480" y="655"/>
                  </a:cubicBezTo>
                  <a:cubicBezTo>
                    <a:pt x="480" y="656"/>
                    <a:pt x="480" y="657"/>
                    <a:pt x="481" y="658"/>
                  </a:cubicBezTo>
                  <a:cubicBezTo>
                    <a:pt x="482" y="671"/>
                    <a:pt x="464" y="657"/>
                    <a:pt x="462" y="656"/>
                  </a:cubicBezTo>
                  <a:cubicBezTo>
                    <a:pt x="459" y="653"/>
                    <a:pt x="456" y="650"/>
                    <a:pt x="454" y="647"/>
                  </a:cubicBezTo>
                  <a:cubicBezTo>
                    <a:pt x="447" y="640"/>
                    <a:pt x="442" y="632"/>
                    <a:pt x="438" y="624"/>
                  </a:cubicBezTo>
                  <a:cubicBezTo>
                    <a:pt x="434" y="616"/>
                    <a:pt x="431" y="608"/>
                    <a:pt x="428" y="599"/>
                  </a:cubicBezTo>
                  <a:cubicBezTo>
                    <a:pt x="427" y="596"/>
                    <a:pt x="425" y="592"/>
                    <a:pt x="424" y="588"/>
                  </a:cubicBezTo>
                  <a:cubicBezTo>
                    <a:pt x="424" y="586"/>
                    <a:pt x="423" y="583"/>
                    <a:pt x="423" y="580"/>
                  </a:cubicBezTo>
                  <a:cubicBezTo>
                    <a:pt x="425" y="571"/>
                    <a:pt x="429" y="569"/>
                    <a:pt x="435" y="573"/>
                  </a:cubicBezTo>
                  <a:cubicBezTo>
                    <a:pt x="436" y="573"/>
                    <a:pt x="436" y="574"/>
                    <a:pt x="437" y="574"/>
                  </a:cubicBezTo>
                  <a:cubicBezTo>
                    <a:pt x="438" y="575"/>
                    <a:pt x="439" y="574"/>
                    <a:pt x="439" y="572"/>
                  </a:cubicBezTo>
                  <a:cubicBezTo>
                    <a:pt x="439" y="570"/>
                    <a:pt x="438" y="568"/>
                    <a:pt x="439" y="566"/>
                  </a:cubicBezTo>
                  <a:cubicBezTo>
                    <a:pt x="440" y="563"/>
                    <a:pt x="441" y="562"/>
                    <a:pt x="444" y="562"/>
                  </a:cubicBezTo>
                  <a:cubicBezTo>
                    <a:pt x="446" y="561"/>
                    <a:pt x="448" y="563"/>
                    <a:pt x="450" y="563"/>
                  </a:cubicBezTo>
                  <a:cubicBezTo>
                    <a:pt x="450" y="565"/>
                    <a:pt x="451" y="566"/>
                    <a:pt x="453" y="567"/>
                  </a:cubicBezTo>
                  <a:cubicBezTo>
                    <a:pt x="454" y="568"/>
                    <a:pt x="455" y="567"/>
                    <a:pt x="455" y="566"/>
                  </a:cubicBezTo>
                  <a:cubicBezTo>
                    <a:pt x="455" y="564"/>
                    <a:pt x="455" y="562"/>
                    <a:pt x="455" y="561"/>
                  </a:cubicBezTo>
                  <a:cubicBezTo>
                    <a:pt x="456" y="559"/>
                    <a:pt x="458" y="557"/>
                    <a:pt x="460" y="556"/>
                  </a:cubicBezTo>
                  <a:cubicBezTo>
                    <a:pt x="465" y="554"/>
                    <a:pt x="470" y="558"/>
                    <a:pt x="474" y="560"/>
                  </a:cubicBezTo>
                  <a:cubicBezTo>
                    <a:pt x="472" y="561"/>
                    <a:pt x="471" y="562"/>
                    <a:pt x="469" y="563"/>
                  </a:cubicBezTo>
                  <a:cubicBezTo>
                    <a:pt x="469" y="563"/>
                    <a:pt x="469" y="563"/>
                    <a:pt x="469" y="564"/>
                  </a:cubicBezTo>
                  <a:cubicBezTo>
                    <a:pt x="468" y="564"/>
                    <a:pt x="468" y="565"/>
                    <a:pt x="468" y="566"/>
                  </a:cubicBezTo>
                  <a:cubicBezTo>
                    <a:pt x="473" y="591"/>
                    <a:pt x="488" y="620"/>
                    <a:pt x="509" y="636"/>
                  </a:cubicBezTo>
                  <a:cubicBezTo>
                    <a:pt x="509" y="636"/>
                    <a:pt x="509" y="636"/>
                    <a:pt x="509" y="636"/>
                  </a:cubicBezTo>
                  <a:cubicBezTo>
                    <a:pt x="508" y="638"/>
                    <a:pt x="510" y="641"/>
                    <a:pt x="512" y="640"/>
                  </a:cubicBezTo>
                  <a:cubicBezTo>
                    <a:pt x="512" y="640"/>
                    <a:pt x="512" y="640"/>
                    <a:pt x="512" y="640"/>
                  </a:cubicBezTo>
                  <a:cubicBezTo>
                    <a:pt x="512" y="644"/>
                    <a:pt x="513" y="648"/>
                    <a:pt x="509" y="650"/>
                  </a:cubicBezTo>
                  <a:close/>
                  <a:moveTo>
                    <a:pt x="512" y="634"/>
                  </a:moveTo>
                  <a:cubicBezTo>
                    <a:pt x="512" y="634"/>
                    <a:pt x="512" y="634"/>
                    <a:pt x="512" y="634"/>
                  </a:cubicBezTo>
                  <a:cubicBezTo>
                    <a:pt x="503" y="623"/>
                    <a:pt x="494" y="613"/>
                    <a:pt x="487" y="602"/>
                  </a:cubicBezTo>
                  <a:cubicBezTo>
                    <a:pt x="481" y="591"/>
                    <a:pt x="477" y="580"/>
                    <a:pt x="473" y="568"/>
                  </a:cubicBezTo>
                  <a:cubicBezTo>
                    <a:pt x="544" y="524"/>
                    <a:pt x="589" y="445"/>
                    <a:pt x="589" y="360"/>
                  </a:cubicBezTo>
                  <a:cubicBezTo>
                    <a:pt x="589" y="335"/>
                    <a:pt x="590" y="308"/>
                    <a:pt x="583" y="283"/>
                  </a:cubicBezTo>
                  <a:cubicBezTo>
                    <a:pt x="578" y="261"/>
                    <a:pt x="565" y="242"/>
                    <a:pt x="551" y="223"/>
                  </a:cubicBezTo>
                  <a:cubicBezTo>
                    <a:pt x="525" y="188"/>
                    <a:pt x="494" y="153"/>
                    <a:pt x="454" y="132"/>
                  </a:cubicBezTo>
                  <a:cubicBezTo>
                    <a:pt x="413" y="111"/>
                    <a:pt x="365" y="106"/>
                    <a:pt x="320" y="111"/>
                  </a:cubicBezTo>
                  <a:cubicBezTo>
                    <a:pt x="276" y="117"/>
                    <a:pt x="229" y="131"/>
                    <a:pt x="193" y="158"/>
                  </a:cubicBezTo>
                  <a:cubicBezTo>
                    <a:pt x="122" y="212"/>
                    <a:pt x="89" y="309"/>
                    <a:pt x="101" y="396"/>
                  </a:cubicBezTo>
                  <a:cubicBezTo>
                    <a:pt x="113" y="483"/>
                    <a:pt x="179" y="569"/>
                    <a:pt x="267" y="590"/>
                  </a:cubicBezTo>
                  <a:cubicBezTo>
                    <a:pt x="262" y="591"/>
                    <a:pt x="258" y="594"/>
                    <a:pt x="257" y="599"/>
                  </a:cubicBezTo>
                  <a:cubicBezTo>
                    <a:pt x="255" y="604"/>
                    <a:pt x="257" y="609"/>
                    <a:pt x="260" y="613"/>
                  </a:cubicBezTo>
                  <a:cubicBezTo>
                    <a:pt x="253" y="613"/>
                    <a:pt x="247" y="617"/>
                    <a:pt x="245" y="623"/>
                  </a:cubicBezTo>
                  <a:cubicBezTo>
                    <a:pt x="243" y="630"/>
                    <a:pt x="244" y="637"/>
                    <a:pt x="249" y="641"/>
                  </a:cubicBezTo>
                  <a:cubicBezTo>
                    <a:pt x="244" y="641"/>
                    <a:pt x="238" y="645"/>
                    <a:pt x="235" y="649"/>
                  </a:cubicBezTo>
                  <a:cubicBezTo>
                    <a:pt x="232" y="653"/>
                    <a:pt x="232" y="659"/>
                    <a:pt x="234" y="664"/>
                  </a:cubicBezTo>
                  <a:cubicBezTo>
                    <a:pt x="133" y="624"/>
                    <a:pt x="55" y="538"/>
                    <a:pt x="28" y="433"/>
                  </a:cubicBezTo>
                  <a:cubicBezTo>
                    <a:pt x="0" y="325"/>
                    <a:pt x="35" y="209"/>
                    <a:pt x="111" y="129"/>
                  </a:cubicBezTo>
                  <a:cubicBezTo>
                    <a:pt x="198" y="37"/>
                    <a:pt x="336" y="4"/>
                    <a:pt x="455" y="47"/>
                  </a:cubicBezTo>
                  <a:cubicBezTo>
                    <a:pt x="567" y="87"/>
                    <a:pt x="650" y="186"/>
                    <a:pt x="668" y="303"/>
                  </a:cubicBezTo>
                  <a:cubicBezTo>
                    <a:pt x="689" y="435"/>
                    <a:pt x="625" y="566"/>
                    <a:pt x="512" y="6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8" y="1466"/>
              <a:ext cx="136" cy="134"/>
            </a:xfrm>
            <a:custGeom>
              <a:avLst/>
              <a:gdLst>
                <a:gd name="T0" fmla="*/ 44 w 50"/>
                <a:gd name="T1" fmla="*/ 23 h 49"/>
                <a:gd name="T2" fmla="*/ 25 w 50"/>
                <a:gd name="T3" fmla="*/ 21 h 49"/>
                <a:gd name="T4" fmla="*/ 19 w 50"/>
                <a:gd name="T5" fmla="*/ 5 h 49"/>
                <a:gd name="T6" fmla="*/ 2 w 50"/>
                <a:gd name="T7" fmla="*/ 15 h 49"/>
                <a:gd name="T8" fmla="*/ 1 w 50"/>
                <a:gd name="T9" fmla="*/ 18 h 49"/>
                <a:gd name="T10" fmla="*/ 34 w 50"/>
                <a:gd name="T11" fmla="*/ 47 h 49"/>
                <a:gd name="T12" fmla="*/ 38 w 50"/>
                <a:gd name="T13" fmla="*/ 45 h 49"/>
                <a:gd name="T14" fmla="*/ 44 w 50"/>
                <a:gd name="T15" fmla="*/ 23 h 49"/>
                <a:gd name="T16" fmla="*/ 14 w 50"/>
                <a:gd name="T17" fmla="*/ 8 h 49"/>
                <a:gd name="T18" fmla="*/ 20 w 50"/>
                <a:gd name="T19" fmla="*/ 15 h 49"/>
                <a:gd name="T20" fmla="*/ 17 w 50"/>
                <a:gd name="T21" fmla="*/ 26 h 49"/>
                <a:gd name="T22" fmla="*/ 5 w 50"/>
                <a:gd name="T23" fmla="*/ 16 h 49"/>
                <a:gd name="T24" fmla="*/ 5 w 50"/>
                <a:gd name="T25" fmla="*/ 15 h 49"/>
                <a:gd name="T26" fmla="*/ 14 w 50"/>
                <a:gd name="T27" fmla="*/ 8 h 49"/>
                <a:gd name="T28" fmla="*/ 35 w 50"/>
                <a:gd name="T29" fmla="*/ 41 h 49"/>
                <a:gd name="T30" fmla="*/ 35 w 50"/>
                <a:gd name="T31" fmla="*/ 42 h 49"/>
                <a:gd name="T32" fmla="*/ 21 w 50"/>
                <a:gd name="T33" fmla="*/ 29 h 49"/>
                <a:gd name="T34" fmla="*/ 34 w 50"/>
                <a:gd name="T35" fmla="*/ 24 h 49"/>
                <a:gd name="T36" fmla="*/ 41 w 50"/>
                <a:gd name="T37" fmla="*/ 32 h 49"/>
                <a:gd name="T38" fmla="*/ 35 w 50"/>
                <a:gd name="T3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9">
                  <a:moveTo>
                    <a:pt x="44" y="23"/>
                  </a:moveTo>
                  <a:cubicBezTo>
                    <a:pt x="38" y="16"/>
                    <a:pt x="31" y="17"/>
                    <a:pt x="25" y="21"/>
                  </a:cubicBezTo>
                  <a:cubicBezTo>
                    <a:pt x="26" y="15"/>
                    <a:pt x="25" y="9"/>
                    <a:pt x="19" y="5"/>
                  </a:cubicBezTo>
                  <a:cubicBezTo>
                    <a:pt x="11" y="0"/>
                    <a:pt x="1" y="6"/>
                    <a:pt x="2" y="15"/>
                  </a:cubicBezTo>
                  <a:cubicBezTo>
                    <a:pt x="1" y="15"/>
                    <a:pt x="0" y="17"/>
                    <a:pt x="1" y="18"/>
                  </a:cubicBezTo>
                  <a:cubicBezTo>
                    <a:pt x="11" y="28"/>
                    <a:pt x="22" y="38"/>
                    <a:pt x="34" y="47"/>
                  </a:cubicBezTo>
                  <a:cubicBezTo>
                    <a:pt x="36" y="49"/>
                    <a:pt x="38" y="47"/>
                    <a:pt x="38" y="45"/>
                  </a:cubicBezTo>
                  <a:cubicBezTo>
                    <a:pt x="47" y="42"/>
                    <a:pt x="50" y="30"/>
                    <a:pt x="44" y="23"/>
                  </a:cubicBezTo>
                  <a:close/>
                  <a:moveTo>
                    <a:pt x="14" y="8"/>
                  </a:moveTo>
                  <a:cubicBezTo>
                    <a:pt x="18" y="9"/>
                    <a:pt x="20" y="11"/>
                    <a:pt x="20" y="15"/>
                  </a:cubicBezTo>
                  <a:cubicBezTo>
                    <a:pt x="21" y="19"/>
                    <a:pt x="20" y="23"/>
                    <a:pt x="17" y="26"/>
                  </a:cubicBezTo>
                  <a:cubicBezTo>
                    <a:pt x="13" y="23"/>
                    <a:pt x="9" y="19"/>
                    <a:pt x="5" y="16"/>
                  </a:cubicBezTo>
                  <a:cubicBezTo>
                    <a:pt x="5" y="16"/>
                    <a:pt x="5" y="15"/>
                    <a:pt x="5" y="15"/>
                  </a:cubicBezTo>
                  <a:cubicBezTo>
                    <a:pt x="8" y="13"/>
                    <a:pt x="11" y="10"/>
                    <a:pt x="14" y="8"/>
                  </a:cubicBezTo>
                  <a:close/>
                  <a:moveTo>
                    <a:pt x="35" y="41"/>
                  </a:moveTo>
                  <a:cubicBezTo>
                    <a:pt x="35" y="41"/>
                    <a:pt x="35" y="41"/>
                    <a:pt x="35" y="42"/>
                  </a:cubicBezTo>
                  <a:cubicBezTo>
                    <a:pt x="30" y="38"/>
                    <a:pt x="25" y="33"/>
                    <a:pt x="21" y="29"/>
                  </a:cubicBezTo>
                  <a:cubicBezTo>
                    <a:pt x="25" y="26"/>
                    <a:pt x="28" y="23"/>
                    <a:pt x="34" y="24"/>
                  </a:cubicBezTo>
                  <a:cubicBezTo>
                    <a:pt x="39" y="24"/>
                    <a:pt x="41" y="27"/>
                    <a:pt x="41" y="32"/>
                  </a:cubicBezTo>
                  <a:cubicBezTo>
                    <a:pt x="41" y="37"/>
                    <a:pt x="39" y="38"/>
                    <a:pt x="3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3262" y="1396"/>
              <a:ext cx="145" cy="144"/>
            </a:xfrm>
            <a:custGeom>
              <a:avLst/>
              <a:gdLst>
                <a:gd name="T0" fmla="*/ 50 w 53"/>
                <a:gd name="T1" fmla="*/ 30 h 53"/>
                <a:gd name="T2" fmla="*/ 5 w 53"/>
                <a:gd name="T3" fmla="*/ 2 h 53"/>
                <a:gd name="T4" fmla="*/ 1 w 53"/>
                <a:gd name="T5" fmla="*/ 6 h 53"/>
                <a:gd name="T6" fmla="*/ 23 w 53"/>
                <a:gd name="T7" fmla="*/ 51 h 53"/>
                <a:gd name="T8" fmla="*/ 27 w 53"/>
                <a:gd name="T9" fmla="*/ 49 h 53"/>
                <a:gd name="T10" fmla="*/ 22 w 53"/>
                <a:gd name="T11" fmla="*/ 36 h 53"/>
                <a:gd name="T12" fmla="*/ 35 w 53"/>
                <a:gd name="T13" fmla="*/ 27 h 53"/>
                <a:gd name="T14" fmla="*/ 35 w 53"/>
                <a:gd name="T15" fmla="*/ 27 h 53"/>
                <a:gd name="T16" fmla="*/ 46 w 53"/>
                <a:gd name="T17" fmla="*/ 35 h 53"/>
                <a:gd name="T18" fmla="*/ 50 w 53"/>
                <a:gd name="T19" fmla="*/ 30 h 53"/>
                <a:gd name="T20" fmla="*/ 26 w 53"/>
                <a:gd name="T21" fmla="*/ 29 h 53"/>
                <a:gd name="T22" fmla="*/ 20 w 53"/>
                <a:gd name="T23" fmla="*/ 33 h 53"/>
                <a:gd name="T24" fmla="*/ 10 w 53"/>
                <a:gd name="T25" fmla="*/ 11 h 53"/>
                <a:gd name="T26" fmla="*/ 31 w 53"/>
                <a:gd name="T27" fmla="*/ 24 h 53"/>
                <a:gd name="T28" fmla="*/ 26 w 53"/>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3">
                  <a:moveTo>
                    <a:pt x="50" y="30"/>
                  </a:moveTo>
                  <a:cubicBezTo>
                    <a:pt x="36" y="19"/>
                    <a:pt x="21" y="10"/>
                    <a:pt x="5" y="2"/>
                  </a:cubicBezTo>
                  <a:cubicBezTo>
                    <a:pt x="2" y="0"/>
                    <a:pt x="0" y="3"/>
                    <a:pt x="1" y="6"/>
                  </a:cubicBezTo>
                  <a:cubicBezTo>
                    <a:pt x="8" y="21"/>
                    <a:pt x="15" y="36"/>
                    <a:pt x="23" y="51"/>
                  </a:cubicBezTo>
                  <a:cubicBezTo>
                    <a:pt x="24" y="53"/>
                    <a:pt x="28" y="52"/>
                    <a:pt x="27" y="49"/>
                  </a:cubicBezTo>
                  <a:cubicBezTo>
                    <a:pt x="25" y="45"/>
                    <a:pt x="23" y="40"/>
                    <a:pt x="22" y="36"/>
                  </a:cubicBezTo>
                  <a:cubicBezTo>
                    <a:pt x="26" y="34"/>
                    <a:pt x="32" y="31"/>
                    <a:pt x="35" y="27"/>
                  </a:cubicBezTo>
                  <a:cubicBezTo>
                    <a:pt x="35" y="27"/>
                    <a:pt x="35" y="27"/>
                    <a:pt x="35" y="27"/>
                  </a:cubicBezTo>
                  <a:cubicBezTo>
                    <a:pt x="39" y="29"/>
                    <a:pt x="43" y="32"/>
                    <a:pt x="46" y="35"/>
                  </a:cubicBezTo>
                  <a:cubicBezTo>
                    <a:pt x="49" y="37"/>
                    <a:pt x="53" y="32"/>
                    <a:pt x="50" y="30"/>
                  </a:cubicBezTo>
                  <a:close/>
                  <a:moveTo>
                    <a:pt x="26" y="29"/>
                  </a:moveTo>
                  <a:cubicBezTo>
                    <a:pt x="24" y="30"/>
                    <a:pt x="22" y="31"/>
                    <a:pt x="20" y="33"/>
                  </a:cubicBezTo>
                  <a:cubicBezTo>
                    <a:pt x="17" y="25"/>
                    <a:pt x="14" y="18"/>
                    <a:pt x="10" y="11"/>
                  </a:cubicBezTo>
                  <a:cubicBezTo>
                    <a:pt x="17" y="15"/>
                    <a:pt x="24" y="19"/>
                    <a:pt x="31" y="24"/>
                  </a:cubicBezTo>
                  <a:cubicBezTo>
                    <a:pt x="29" y="25"/>
                    <a:pt x="28" y="27"/>
                    <a:pt x="2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3330" y="1327"/>
              <a:ext cx="128" cy="139"/>
            </a:xfrm>
            <a:custGeom>
              <a:avLst/>
              <a:gdLst>
                <a:gd name="T0" fmla="*/ 43 w 47"/>
                <a:gd name="T1" fmla="*/ 27 h 51"/>
                <a:gd name="T2" fmla="*/ 39 w 47"/>
                <a:gd name="T3" fmla="*/ 29 h 51"/>
                <a:gd name="T4" fmla="*/ 30 w 47"/>
                <a:gd name="T5" fmla="*/ 42 h 51"/>
                <a:gd name="T6" fmla="*/ 18 w 47"/>
                <a:gd name="T7" fmla="*/ 32 h 51"/>
                <a:gd name="T8" fmla="*/ 10 w 47"/>
                <a:gd name="T9" fmla="*/ 20 h 51"/>
                <a:gd name="T10" fmla="*/ 12 w 47"/>
                <a:gd name="T11" fmla="*/ 6 h 51"/>
                <a:gd name="T12" fmla="*/ 21 w 47"/>
                <a:gd name="T13" fmla="*/ 5 h 51"/>
                <a:gd name="T14" fmla="*/ 21 w 47"/>
                <a:gd name="T15" fmla="*/ 2 h 51"/>
                <a:gd name="T16" fmla="*/ 2 w 47"/>
                <a:gd name="T17" fmla="*/ 10 h 51"/>
                <a:gd name="T18" fmla="*/ 17 w 47"/>
                <a:gd name="T19" fmla="*/ 39 h 51"/>
                <a:gd name="T20" fmla="*/ 39 w 47"/>
                <a:gd name="T21" fmla="*/ 46 h 51"/>
                <a:gd name="T22" fmla="*/ 43 w 47"/>
                <a:gd name="T23"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51">
                  <a:moveTo>
                    <a:pt x="43" y="27"/>
                  </a:moveTo>
                  <a:cubicBezTo>
                    <a:pt x="41" y="25"/>
                    <a:pt x="38" y="27"/>
                    <a:pt x="39" y="29"/>
                  </a:cubicBezTo>
                  <a:cubicBezTo>
                    <a:pt x="41" y="35"/>
                    <a:pt x="38" y="44"/>
                    <a:pt x="30" y="42"/>
                  </a:cubicBezTo>
                  <a:cubicBezTo>
                    <a:pt x="25" y="41"/>
                    <a:pt x="21" y="35"/>
                    <a:pt x="18" y="32"/>
                  </a:cubicBezTo>
                  <a:cubicBezTo>
                    <a:pt x="15" y="28"/>
                    <a:pt x="12" y="24"/>
                    <a:pt x="10" y="20"/>
                  </a:cubicBezTo>
                  <a:cubicBezTo>
                    <a:pt x="7" y="15"/>
                    <a:pt x="8" y="10"/>
                    <a:pt x="12" y="6"/>
                  </a:cubicBezTo>
                  <a:cubicBezTo>
                    <a:pt x="14" y="5"/>
                    <a:pt x="18" y="5"/>
                    <a:pt x="21" y="5"/>
                  </a:cubicBezTo>
                  <a:cubicBezTo>
                    <a:pt x="22" y="5"/>
                    <a:pt x="23" y="2"/>
                    <a:pt x="21" y="2"/>
                  </a:cubicBezTo>
                  <a:cubicBezTo>
                    <a:pt x="14" y="0"/>
                    <a:pt x="4" y="1"/>
                    <a:pt x="2" y="10"/>
                  </a:cubicBezTo>
                  <a:cubicBezTo>
                    <a:pt x="0" y="21"/>
                    <a:pt x="10" y="32"/>
                    <a:pt x="17" y="39"/>
                  </a:cubicBezTo>
                  <a:cubicBezTo>
                    <a:pt x="22" y="45"/>
                    <a:pt x="31" y="51"/>
                    <a:pt x="39" y="46"/>
                  </a:cubicBezTo>
                  <a:cubicBezTo>
                    <a:pt x="45" y="41"/>
                    <a:pt x="47" y="33"/>
                    <a:pt x="4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431" y="1251"/>
              <a:ext cx="128" cy="153"/>
            </a:xfrm>
            <a:custGeom>
              <a:avLst/>
              <a:gdLst>
                <a:gd name="T0" fmla="*/ 43 w 47"/>
                <a:gd name="T1" fmla="*/ 39 h 56"/>
                <a:gd name="T2" fmla="*/ 24 w 47"/>
                <a:gd name="T3" fmla="*/ 39 h 56"/>
                <a:gd name="T4" fmla="*/ 24 w 47"/>
                <a:gd name="T5" fmla="*/ 39 h 56"/>
                <a:gd name="T6" fmla="*/ 24 w 47"/>
                <a:gd name="T7" fmla="*/ 19 h 56"/>
                <a:gd name="T8" fmla="*/ 24 w 47"/>
                <a:gd name="T9" fmla="*/ 2 h 56"/>
                <a:gd name="T10" fmla="*/ 19 w 47"/>
                <a:gd name="T11" fmla="*/ 2 h 56"/>
                <a:gd name="T12" fmla="*/ 19 w 47"/>
                <a:gd name="T13" fmla="*/ 19 h 56"/>
                <a:gd name="T14" fmla="*/ 19 w 47"/>
                <a:gd name="T15" fmla="*/ 36 h 56"/>
                <a:gd name="T16" fmla="*/ 16 w 47"/>
                <a:gd name="T17" fmla="*/ 29 h 56"/>
                <a:gd name="T18" fmla="*/ 2 w 47"/>
                <a:gd name="T19" fmla="*/ 11 h 56"/>
                <a:gd name="T20" fmla="*/ 0 w 47"/>
                <a:gd name="T21" fmla="*/ 13 h 56"/>
                <a:gd name="T22" fmla="*/ 11 w 47"/>
                <a:gd name="T23" fmla="*/ 32 h 56"/>
                <a:gd name="T24" fmla="*/ 22 w 47"/>
                <a:gd name="T25" fmla="*/ 54 h 56"/>
                <a:gd name="T26" fmla="*/ 27 w 47"/>
                <a:gd name="T27" fmla="*/ 52 h 56"/>
                <a:gd name="T28" fmla="*/ 23 w 47"/>
                <a:gd name="T29" fmla="*/ 43 h 56"/>
                <a:gd name="T30" fmla="*/ 43 w 47"/>
                <a:gd name="T31" fmla="*/ 45 h 56"/>
                <a:gd name="T32" fmla="*/ 43 w 47"/>
                <a:gd name="T33" fmla="*/ 3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6">
                  <a:moveTo>
                    <a:pt x="43" y="39"/>
                  </a:moveTo>
                  <a:cubicBezTo>
                    <a:pt x="37" y="39"/>
                    <a:pt x="30" y="39"/>
                    <a:pt x="24" y="39"/>
                  </a:cubicBezTo>
                  <a:cubicBezTo>
                    <a:pt x="24" y="39"/>
                    <a:pt x="24" y="39"/>
                    <a:pt x="24" y="39"/>
                  </a:cubicBezTo>
                  <a:cubicBezTo>
                    <a:pt x="24" y="32"/>
                    <a:pt x="24" y="26"/>
                    <a:pt x="24" y="19"/>
                  </a:cubicBezTo>
                  <a:cubicBezTo>
                    <a:pt x="25" y="13"/>
                    <a:pt x="25" y="7"/>
                    <a:pt x="24" y="2"/>
                  </a:cubicBezTo>
                  <a:cubicBezTo>
                    <a:pt x="23" y="0"/>
                    <a:pt x="20" y="0"/>
                    <a:pt x="19" y="2"/>
                  </a:cubicBezTo>
                  <a:cubicBezTo>
                    <a:pt x="18" y="7"/>
                    <a:pt x="19" y="13"/>
                    <a:pt x="19" y="19"/>
                  </a:cubicBezTo>
                  <a:cubicBezTo>
                    <a:pt x="19" y="25"/>
                    <a:pt x="19" y="31"/>
                    <a:pt x="19" y="36"/>
                  </a:cubicBezTo>
                  <a:cubicBezTo>
                    <a:pt x="18" y="34"/>
                    <a:pt x="17" y="32"/>
                    <a:pt x="16" y="29"/>
                  </a:cubicBezTo>
                  <a:cubicBezTo>
                    <a:pt x="12" y="23"/>
                    <a:pt x="9" y="15"/>
                    <a:pt x="2" y="11"/>
                  </a:cubicBezTo>
                  <a:cubicBezTo>
                    <a:pt x="1" y="10"/>
                    <a:pt x="0" y="11"/>
                    <a:pt x="0" y="13"/>
                  </a:cubicBezTo>
                  <a:cubicBezTo>
                    <a:pt x="1" y="20"/>
                    <a:pt x="7" y="26"/>
                    <a:pt x="11" y="32"/>
                  </a:cubicBezTo>
                  <a:cubicBezTo>
                    <a:pt x="15" y="39"/>
                    <a:pt x="18" y="47"/>
                    <a:pt x="22" y="54"/>
                  </a:cubicBezTo>
                  <a:cubicBezTo>
                    <a:pt x="23" y="56"/>
                    <a:pt x="28" y="55"/>
                    <a:pt x="27" y="52"/>
                  </a:cubicBezTo>
                  <a:cubicBezTo>
                    <a:pt x="25" y="49"/>
                    <a:pt x="24" y="46"/>
                    <a:pt x="23" y="43"/>
                  </a:cubicBezTo>
                  <a:cubicBezTo>
                    <a:pt x="30" y="44"/>
                    <a:pt x="36" y="45"/>
                    <a:pt x="43" y="45"/>
                  </a:cubicBezTo>
                  <a:cubicBezTo>
                    <a:pt x="47" y="45"/>
                    <a:pt x="47" y="40"/>
                    <a:pt x="4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p:nvPr/>
          </p:nvSpPr>
          <p:spPr bwMode="auto">
            <a:xfrm>
              <a:off x="3606" y="1202"/>
              <a:ext cx="70" cy="144"/>
            </a:xfrm>
            <a:custGeom>
              <a:avLst/>
              <a:gdLst>
                <a:gd name="T0" fmla="*/ 17 w 26"/>
                <a:gd name="T1" fmla="*/ 6 h 53"/>
                <a:gd name="T2" fmla="*/ 22 w 26"/>
                <a:gd name="T3" fmla="*/ 5 h 53"/>
                <a:gd name="T4" fmla="*/ 21 w 26"/>
                <a:gd name="T5" fmla="*/ 0 h 53"/>
                <a:gd name="T6" fmla="*/ 14 w 26"/>
                <a:gd name="T7" fmla="*/ 1 h 53"/>
                <a:gd name="T8" fmla="*/ 12 w 26"/>
                <a:gd name="T9" fmla="*/ 2 h 53"/>
                <a:gd name="T10" fmla="*/ 3 w 26"/>
                <a:gd name="T11" fmla="*/ 4 h 53"/>
                <a:gd name="T12" fmla="*/ 3 w 26"/>
                <a:gd name="T13" fmla="*/ 7 h 53"/>
                <a:gd name="T14" fmla="*/ 11 w 26"/>
                <a:gd name="T15" fmla="*/ 7 h 53"/>
                <a:gd name="T16" fmla="*/ 23 w 26"/>
                <a:gd name="T17" fmla="*/ 51 h 53"/>
                <a:gd name="T18" fmla="*/ 26 w 26"/>
                <a:gd name="T19" fmla="*/ 51 h 53"/>
                <a:gd name="T20" fmla="*/ 17 w 26"/>
                <a:gd name="T21"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3">
                  <a:moveTo>
                    <a:pt x="17" y="6"/>
                  </a:moveTo>
                  <a:cubicBezTo>
                    <a:pt x="18" y="6"/>
                    <a:pt x="20" y="6"/>
                    <a:pt x="22" y="5"/>
                  </a:cubicBezTo>
                  <a:cubicBezTo>
                    <a:pt x="23" y="4"/>
                    <a:pt x="23" y="1"/>
                    <a:pt x="21" y="0"/>
                  </a:cubicBezTo>
                  <a:cubicBezTo>
                    <a:pt x="19" y="0"/>
                    <a:pt x="16" y="1"/>
                    <a:pt x="14" y="1"/>
                  </a:cubicBezTo>
                  <a:cubicBezTo>
                    <a:pt x="13" y="1"/>
                    <a:pt x="12" y="1"/>
                    <a:pt x="12" y="2"/>
                  </a:cubicBezTo>
                  <a:cubicBezTo>
                    <a:pt x="8" y="2"/>
                    <a:pt x="5" y="3"/>
                    <a:pt x="3" y="4"/>
                  </a:cubicBezTo>
                  <a:cubicBezTo>
                    <a:pt x="0" y="4"/>
                    <a:pt x="1" y="8"/>
                    <a:pt x="3" y="7"/>
                  </a:cubicBezTo>
                  <a:cubicBezTo>
                    <a:pt x="6" y="7"/>
                    <a:pt x="8" y="7"/>
                    <a:pt x="11" y="7"/>
                  </a:cubicBezTo>
                  <a:cubicBezTo>
                    <a:pt x="14" y="21"/>
                    <a:pt x="17" y="37"/>
                    <a:pt x="23" y="51"/>
                  </a:cubicBezTo>
                  <a:cubicBezTo>
                    <a:pt x="23" y="53"/>
                    <a:pt x="26" y="53"/>
                    <a:pt x="26" y="51"/>
                  </a:cubicBezTo>
                  <a:cubicBezTo>
                    <a:pt x="24" y="36"/>
                    <a:pt x="20" y="21"/>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3663" y="1191"/>
              <a:ext cx="101" cy="164"/>
            </a:xfrm>
            <a:custGeom>
              <a:avLst/>
              <a:gdLst>
                <a:gd name="T0" fmla="*/ 37 w 37"/>
                <a:gd name="T1" fmla="*/ 30 h 60"/>
                <a:gd name="T2" fmla="*/ 24 w 37"/>
                <a:gd name="T3" fmla="*/ 1 h 60"/>
                <a:gd name="T4" fmla="*/ 21 w 37"/>
                <a:gd name="T5" fmla="*/ 1 h 60"/>
                <a:gd name="T6" fmla="*/ 30 w 37"/>
                <a:gd name="T7" fmla="*/ 51 h 60"/>
                <a:gd name="T8" fmla="*/ 31 w 37"/>
                <a:gd name="T9" fmla="*/ 49 h 60"/>
                <a:gd name="T10" fmla="*/ 37 w 37"/>
                <a:gd name="T11" fmla="*/ 30 h 60"/>
                <a:gd name="T12" fmla="*/ 15 w 37"/>
                <a:gd name="T13" fmla="*/ 25 h 60"/>
                <a:gd name="T14" fmla="*/ 21 w 37"/>
                <a:gd name="T15" fmla="*/ 4 h 60"/>
                <a:gd name="T16" fmla="*/ 31 w 37"/>
                <a:gd name="T17" fmla="*/ 25 h 60"/>
                <a:gd name="T18" fmla="*/ 26 w 37"/>
                <a:gd name="T19" fmla="*/ 47 h 60"/>
                <a:gd name="T20" fmla="*/ 15 w 37"/>
                <a:gd name="T2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0">
                  <a:moveTo>
                    <a:pt x="37" y="30"/>
                  </a:moveTo>
                  <a:cubicBezTo>
                    <a:pt x="37" y="19"/>
                    <a:pt x="34" y="6"/>
                    <a:pt x="24" y="1"/>
                  </a:cubicBezTo>
                  <a:cubicBezTo>
                    <a:pt x="23" y="0"/>
                    <a:pt x="22" y="0"/>
                    <a:pt x="21" y="1"/>
                  </a:cubicBezTo>
                  <a:cubicBezTo>
                    <a:pt x="0" y="1"/>
                    <a:pt x="8" y="60"/>
                    <a:pt x="30" y="51"/>
                  </a:cubicBezTo>
                  <a:cubicBezTo>
                    <a:pt x="31" y="51"/>
                    <a:pt x="32" y="50"/>
                    <a:pt x="31" y="49"/>
                  </a:cubicBezTo>
                  <a:cubicBezTo>
                    <a:pt x="37" y="45"/>
                    <a:pt x="37" y="36"/>
                    <a:pt x="37" y="30"/>
                  </a:cubicBezTo>
                  <a:close/>
                  <a:moveTo>
                    <a:pt x="15" y="25"/>
                  </a:moveTo>
                  <a:cubicBezTo>
                    <a:pt x="15" y="20"/>
                    <a:pt x="14" y="6"/>
                    <a:pt x="21" y="4"/>
                  </a:cubicBezTo>
                  <a:cubicBezTo>
                    <a:pt x="27" y="10"/>
                    <a:pt x="30" y="16"/>
                    <a:pt x="31" y="25"/>
                  </a:cubicBezTo>
                  <a:cubicBezTo>
                    <a:pt x="31" y="30"/>
                    <a:pt x="33" y="45"/>
                    <a:pt x="26" y="47"/>
                  </a:cubicBezTo>
                  <a:cubicBezTo>
                    <a:pt x="17" y="44"/>
                    <a:pt x="15" y="33"/>
                    <a:pt x="1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851" y="1186"/>
              <a:ext cx="60" cy="155"/>
            </a:xfrm>
            <a:custGeom>
              <a:avLst/>
              <a:gdLst>
                <a:gd name="T0" fmla="*/ 18 w 22"/>
                <a:gd name="T1" fmla="*/ 7 h 57"/>
                <a:gd name="T2" fmla="*/ 20 w 22"/>
                <a:gd name="T3" fmla="*/ 3 h 57"/>
                <a:gd name="T4" fmla="*/ 1 w 22"/>
                <a:gd name="T5" fmla="*/ 10 h 57"/>
                <a:gd name="T6" fmla="*/ 3 w 22"/>
                <a:gd name="T7" fmla="*/ 23 h 57"/>
                <a:gd name="T8" fmla="*/ 10 w 22"/>
                <a:gd name="T9" fmla="*/ 33 h 57"/>
                <a:gd name="T10" fmla="*/ 6 w 22"/>
                <a:gd name="T11" fmla="*/ 48 h 57"/>
                <a:gd name="T12" fmla="*/ 5 w 22"/>
                <a:gd name="T13" fmla="*/ 53 h 57"/>
                <a:gd name="T14" fmla="*/ 19 w 22"/>
                <a:gd name="T15" fmla="*/ 44 h 57"/>
                <a:gd name="T16" fmla="*/ 16 w 22"/>
                <a:gd name="T17" fmla="*/ 31 h 57"/>
                <a:gd name="T18" fmla="*/ 10 w 22"/>
                <a:gd name="T19" fmla="*/ 23 h 57"/>
                <a:gd name="T20" fmla="*/ 18 w 22"/>
                <a:gd name="T21"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57">
                  <a:moveTo>
                    <a:pt x="18" y="7"/>
                  </a:moveTo>
                  <a:cubicBezTo>
                    <a:pt x="20" y="7"/>
                    <a:pt x="22" y="4"/>
                    <a:pt x="20" y="3"/>
                  </a:cubicBezTo>
                  <a:cubicBezTo>
                    <a:pt x="13" y="0"/>
                    <a:pt x="4" y="2"/>
                    <a:pt x="1" y="10"/>
                  </a:cubicBezTo>
                  <a:cubicBezTo>
                    <a:pt x="0" y="15"/>
                    <a:pt x="1" y="19"/>
                    <a:pt x="3" y="23"/>
                  </a:cubicBezTo>
                  <a:cubicBezTo>
                    <a:pt x="5" y="27"/>
                    <a:pt x="8" y="30"/>
                    <a:pt x="10" y="33"/>
                  </a:cubicBezTo>
                  <a:cubicBezTo>
                    <a:pt x="13" y="37"/>
                    <a:pt x="16" y="49"/>
                    <a:pt x="6" y="48"/>
                  </a:cubicBezTo>
                  <a:cubicBezTo>
                    <a:pt x="3" y="48"/>
                    <a:pt x="3" y="51"/>
                    <a:pt x="5" y="53"/>
                  </a:cubicBezTo>
                  <a:cubicBezTo>
                    <a:pt x="11" y="57"/>
                    <a:pt x="18" y="51"/>
                    <a:pt x="19" y="44"/>
                  </a:cubicBezTo>
                  <a:cubicBezTo>
                    <a:pt x="20" y="39"/>
                    <a:pt x="18" y="35"/>
                    <a:pt x="16" y="31"/>
                  </a:cubicBezTo>
                  <a:cubicBezTo>
                    <a:pt x="14" y="28"/>
                    <a:pt x="12" y="26"/>
                    <a:pt x="10" y="23"/>
                  </a:cubicBezTo>
                  <a:cubicBezTo>
                    <a:pt x="6" y="15"/>
                    <a:pt x="6" y="4"/>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p:nvPr/>
          </p:nvSpPr>
          <p:spPr bwMode="auto">
            <a:xfrm>
              <a:off x="3927" y="1180"/>
              <a:ext cx="71" cy="161"/>
            </a:xfrm>
            <a:custGeom>
              <a:avLst/>
              <a:gdLst>
                <a:gd name="T0" fmla="*/ 25 w 26"/>
                <a:gd name="T1" fmla="*/ 8 h 59"/>
                <a:gd name="T2" fmla="*/ 12 w 26"/>
                <a:gd name="T3" fmla="*/ 3 h 59"/>
                <a:gd name="T4" fmla="*/ 3 w 26"/>
                <a:gd name="T5" fmla="*/ 24 h 59"/>
                <a:gd name="T6" fmla="*/ 7 w 26"/>
                <a:gd name="T7" fmla="*/ 55 h 59"/>
                <a:gd name="T8" fmla="*/ 19 w 26"/>
                <a:gd name="T9" fmla="*/ 53 h 59"/>
                <a:gd name="T10" fmla="*/ 17 w 26"/>
                <a:gd name="T11" fmla="*/ 51 h 59"/>
                <a:gd name="T12" fmla="*/ 8 w 26"/>
                <a:gd name="T13" fmla="*/ 40 h 59"/>
                <a:gd name="T14" fmla="*/ 8 w 26"/>
                <a:gd name="T15" fmla="*/ 31 h 59"/>
                <a:gd name="T16" fmla="*/ 9 w 26"/>
                <a:gd name="T17" fmla="*/ 22 h 59"/>
                <a:gd name="T18" fmla="*/ 10 w 26"/>
                <a:gd name="T19" fmla="*/ 16 h 59"/>
                <a:gd name="T20" fmla="*/ 20 w 26"/>
                <a:gd name="T21" fmla="*/ 10 h 59"/>
                <a:gd name="T22" fmla="*/ 25 w 26"/>
                <a:gd name="T2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59">
                  <a:moveTo>
                    <a:pt x="25" y="8"/>
                  </a:moveTo>
                  <a:cubicBezTo>
                    <a:pt x="23" y="3"/>
                    <a:pt x="18" y="0"/>
                    <a:pt x="12" y="3"/>
                  </a:cubicBezTo>
                  <a:cubicBezTo>
                    <a:pt x="5" y="6"/>
                    <a:pt x="4" y="16"/>
                    <a:pt x="3" y="24"/>
                  </a:cubicBezTo>
                  <a:cubicBezTo>
                    <a:pt x="3" y="32"/>
                    <a:pt x="0" y="48"/>
                    <a:pt x="7" y="55"/>
                  </a:cubicBezTo>
                  <a:cubicBezTo>
                    <a:pt x="11" y="58"/>
                    <a:pt x="17" y="58"/>
                    <a:pt x="19" y="53"/>
                  </a:cubicBezTo>
                  <a:cubicBezTo>
                    <a:pt x="20" y="51"/>
                    <a:pt x="18" y="49"/>
                    <a:pt x="17" y="51"/>
                  </a:cubicBezTo>
                  <a:cubicBezTo>
                    <a:pt x="9" y="59"/>
                    <a:pt x="8" y="41"/>
                    <a:pt x="8" y="40"/>
                  </a:cubicBezTo>
                  <a:cubicBezTo>
                    <a:pt x="8" y="37"/>
                    <a:pt x="8" y="34"/>
                    <a:pt x="8" y="31"/>
                  </a:cubicBezTo>
                  <a:cubicBezTo>
                    <a:pt x="9" y="28"/>
                    <a:pt x="9" y="25"/>
                    <a:pt x="9" y="22"/>
                  </a:cubicBezTo>
                  <a:cubicBezTo>
                    <a:pt x="9" y="20"/>
                    <a:pt x="10" y="18"/>
                    <a:pt x="10" y="16"/>
                  </a:cubicBezTo>
                  <a:cubicBezTo>
                    <a:pt x="10" y="12"/>
                    <a:pt x="14" y="9"/>
                    <a:pt x="20" y="10"/>
                  </a:cubicBezTo>
                  <a:cubicBezTo>
                    <a:pt x="22" y="12"/>
                    <a:pt x="26" y="11"/>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4006" y="1194"/>
              <a:ext cx="101" cy="161"/>
            </a:xfrm>
            <a:custGeom>
              <a:avLst/>
              <a:gdLst>
                <a:gd name="T0" fmla="*/ 30 w 37"/>
                <a:gd name="T1" fmla="*/ 9 h 59"/>
                <a:gd name="T2" fmla="*/ 20 w 37"/>
                <a:gd name="T3" fmla="*/ 36 h 59"/>
                <a:gd name="T4" fmla="*/ 10 w 37"/>
                <a:gd name="T5" fmla="*/ 33 h 59"/>
                <a:gd name="T6" fmla="*/ 18 w 37"/>
                <a:gd name="T7" fmla="*/ 5 h 59"/>
                <a:gd name="T8" fmla="*/ 12 w 37"/>
                <a:gd name="T9" fmla="*/ 4 h 59"/>
                <a:gd name="T10" fmla="*/ 0 w 37"/>
                <a:gd name="T11" fmla="*/ 52 h 59"/>
                <a:gd name="T12" fmla="*/ 4 w 37"/>
                <a:gd name="T13" fmla="*/ 53 h 59"/>
                <a:gd name="T14" fmla="*/ 9 w 37"/>
                <a:gd name="T15" fmla="*/ 37 h 59"/>
                <a:gd name="T16" fmla="*/ 19 w 37"/>
                <a:gd name="T17" fmla="*/ 42 h 59"/>
                <a:gd name="T18" fmla="*/ 15 w 37"/>
                <a:gd name="T19" fmla="*/ 55 h 59"/>
                <a:gd name="T20" fmla="*/ 19 w 37"/>
                <a:gd name="T21" fmla="*/ 57 h 59"/>
                <a:gd name="T22" fmla="*/ 35 w 37"/>
                <a:gd name="T23" fmla="*/ 10 h 59"/>
                <a:gd name="T24" fmla="*/ 30 w 37"/>
                <a:gd name="T25"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59">
                  <a:moveTo>
                    <a:pt x="30" y="9"/>
                  </a:moveTo>
                  <a:cubicBezTo>
                    <a:pt x="27" y="18"/>
                    <a:pt x="23" y="27"/>
                    <a:pt x="20" y="36"/>
                  </a:cubicBezTo>
                  <a:cubicBezTo>
                    <a:pt x="17" y="35"/>
                    <a:pt x="14" y="34"/>
                    <a:pt x="10" y="33"/>
                  </a:cubicBezTo>
                  <a:cubicBezTo>
                    <a:pt x="13" y="24"/>
                    <a:pt x="15" y="15"/>
                    <a:pt x="18" y="5"/>
                  </a:cubicBezTo>
                  <a:cubicBezTo>
                    <a:pt x="19" y="2"/>
                    <a:pt x="13" y="0"/>
                    <a:pt x="12" y="4"/>
                  </a:cubicBezTo>
                  <a:cubicBezTo>
                    <a:pt x="8" y="20"/>
                    <a:pt x="3" y="36"/>
                    <a:pt x="0" y="52"/>
                  </a:cubicBezTo>
                  <a:cubicBezTo>
                    <a:pt x="0" y="54"/>
                    <a:pt x="3" y="56"/>
                    <a:pt x="4" y="53"/>
                  </a:cubicBezTo>
                  <a:cubicBezTo>
                    <a:pt x="6" y="48"/>
                    <a:pt x="8" y="42"/>
                    <a:pt x="9" y="37"/>
                  </a:cubicBezTo>
                  <a:cubicBezTo>
                    <a:pt x="12" y="39"/>
                    <a:pt x="16" y="40"/>
                    <a:pt x="19" y="42"/>
                  </a:cubicBezTo>
                  <a:cubicBezTo>
                    <a:pt x="17" y="46"/>
                    <a:pt x="16" y="51"/>
                    <a:pt x="15" y="55"/>
                  </a:cubicBezTo>
                  <a:cubicBezTo>
                    <a:pt x="14" y="58"/>
                    <a:pt x="18" y="59"/>
                    <a:pt x="19" y="57"/>
                  </a:cubicBezTo>
                  <a:cubicBezTo>
                    <a:pt x="25" y="42"/>
                    <a:pt x="30" y="26"/>
                    <a:pt x="35" y="10"/>
                  </a:cubicBezTo>
                  <a:cubicBezTo>
                    <a:pt x="37" y="7"/>
                    <a:pt x="31" y="6"/>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4096" y="1216"/>
              <a:ext cx="117" cy="166"/>
            </a:xfrm>
            <a:custGeom>
              <a:avLst/>
              <a:gdLst>
                <a:gd name="T0" fmla="*/ 33 w 43"/>
                <a:gd name="T1" fmla="*/ 14 h 61"/>
                <a:gd name="T2" fmla="*/ 32 w 43"/>
                <a:gd name="T3" fmla="*/ 11 h 61"/>
                <a:gd name="T4" fmla="*/ 6 w 43"/>
                <a:gd name="T5" fmla="*/ 31 h 61"/>
                <a:gd name="T6" fmla="*/ 13 w 43"/>
                <a:gd name="T7" fmla="*/ 59 h 61"/>
                <a:gd name="T8" fmla="*/ 16 w 43"/>
                <a:gd name="T9" fmla="*/ 60 h 61"/>
                <a:gd name="T10" fmla="*/ 33 w 43"/>
                <a:gd name="T11" fmla="*/ 14 h 61"/>
                <a:gd name="T12" fmla="*/ 13 w 43"/>
                <a:gd name="T13" fmla="*/ 55 h 61"/>
                <a:gd name="T14" fmla="*/ 13 w 43"/>
                <a:gd name="T15" fmla="*/ 56 h 61"/>
                <a:gd name="T16" fmla="*/ 12 w 43"/>
                <a:gd name="T17" fmla="*/ 30 h 61"/>
                <a:gd name="T18" fmla="*/ 29 w 43"/>
                <a:gd name="T19" fmla="*/ 15 h 61"/>
                <a:gd name="T20" fmla="*/ 13 w 43"/>
                <a:gd name="T21" fmla="*/ 5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1">
                  <a:moveTo>
                    <a:pt x="33" y="14"/>
                  </a:moveTo>
                  <a:cubicBezTo>
                    <a:pt x="33" y="13"/>
                    <a:pt x="33" y="12"/>
                    <a:pt x="32" y="11"/>
                  </a:cubicBezTo>
                  <a:cubicBezTo>
                    <a:pt x="20" y="0"/>
                    <a:pt x="10" y="22"/>
                    <a:pt x="6" y="31"/>
                  </a:cubicBezTo>
                  <a:cubicBezTo>
                    <a:pt x="3" y="38"/>
                    <a:pt x="0" y="61"/>
                    <a:pt x="13" y="59"/>
                  </a:cubicBezTo>
                  <a:cubicBezTo>
                    <a:pt x="13" y="60"/>
                    <a:pt x="15" y="61"/>
                    <a:pt x="16" y="60"/>
                  </a:cubicBezTo>
                  <a:cubicBezTo>
                    <a:pt x="28" y="52"/>
                    <a:pt x="43" y="27"/>
                    <a:pt x="33" y="14"/>
                  </a:cubicBezTo>
                  <a:close/>
                  <a:moveTo>
                    <a:pt x="13" y="55"/>
                  </a:moveTo>
                  <a:cubicBezTo>
                    <a:pt x="13" y="55"/>
                    <a:pt x="13" y="55"/>
                    <a:pt x="13" y="56"/>
                  </a:cubicBezTo>
                  <a:cubicBezTo>
                    <a:pt x="3" y="54"/>
                    <a:pt x="10" y="35"/>
                    <a:pt x="12" y="30"/>
                  </a:cubicBezTo>
                  <a:cubicBezTo>
                    <a:pt x="15" y="23"/>
                    <a:pt x="19" y="12"/>
                    <a:pt x="29" y="15"/>
                  </a:cubicBezTo>
                  <a:cubicBezTo>
                    <a:pt x="35" y="27"/>
                    <a:pt x="24" y="48"/>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a:spLocks noEditPoints="1"/>
            </p:cNvSpPr>
            <p:nvPr/>
          </p:nvSpPr>
          <p:spPr bwMode="auto">
            <a:xfrm>
              <a:off x="4170" y="1270"/>
              <a:ext cx="161" cy="172"/>
            </a:xfrm>
            <a:custGeom>
              <a:avLst/>
              <a:gdLst>
                <a:gd name="T0" fmla="*/ 44 w 59"/>
                <a:gd name="T1" fmla="*/ 10 h 63"/>
                <a:gd name="T2" fmla="*/ 43 w 59"/>
                <a:gd name="T3" fmla="*/ 8 h 63"/>
                <a:gd name="T4" fmla="*/ 14 w 59"/>
                <a:gd name="T5" fmla="*/ 24 h 63"/>
                <a:gd name="T6" fmla="*/ 13 w 59"/>
                <a:gd name="T7" fmla="*/ 57 h 63"/>
                <a:gd name="T8" fmla="*/ 14 w 59"/>
                <a:gd name="T9" fmla="*/ 57 h 63"/>
                <a:gd name="T10" fmla="*/ 41 w 59"/>
                <a:gd name="T11" fmla="*/ 44 h 63"/>
                <a:gd name="T12" fmla="*/ 44 w 59"/>
                <a:gd name="T13" fmla="*/ 10 h 63"/>
                <a:gd name="T14" fmla="*/ 37 w 59"/>
                <a:gd name="T15" fmla="*/ 38 h 63"/>
                <a:gd name="T16" fmla="*/ 14 w 59"/>
                <a:gd name="T17" fmla="*/ 51 h 63"/>
                <a:gd name="T18" fmla="*/ 13 w 59"/>
                <a:gd name="T19" fmla="*/ 50 h 63"/>
                <a:gd name="T20" fmla="*/ 18 w 59"/>
                <a:gd name="T21" fmla="*/ 28 h 63"/>
                <a:gd name="T22" fmla="*/ 40 w 59"/>
                <a:gd name="T23" fmla="*/ 13 h 63"/>
                <a:gd name="T24" fmla="*/ 40 w 59"/>
                <a:gd name="T25" fmla="*/ 13 h 63"/>
                <a:gd name="T26" fmla="*/ 43 w 59"/>
                <a:gd name="T27" fmla="*/ 16 h 63"/>
                <a:gd name="T28" fmla="*/ 37 w 59"/>
                <a:gd name="T29"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3">
                  <a:moveTo>
                    <a:pt x="44" y="10"/>
                  </a:moveTo>
                  <a:cubicBezTo>
                    <a:pt x="44" y="10"/>
                    <a:pt x="44" y="9"/>
                    <a:pt x="43" y="8"/>
                  </a:cubicBezTo>
                  <a:cubicBezTo>
                    <a:pt x="31" y="0"/>
                    <a:pt x="20" y="14"/>
                    <a:pt x="14" y="24"/>
                  </a:cubicBezTo>
                  <a:cubicBezTo>
                    <a:pt x="8" y="33"/>
                    <a:pt x="0" y="49"/>
                    <a:pt x="13" y="57"/>
                  </a:cubicBezTo>
                  <a:cubicBezTo>
                    <a:pt x="13" y="57"/>
                    <a:pt x="14" y="57"/>
                    <a:pt x="14" y="57"/>
                  </a:cubicBezTo>
                  <a:cubicBezTo>
                    <a:pt x="23" y="63"/>
                    <a:pt x="35" y="51"/>
                    <a:pt x="41" y="44"/>
                  </a:cubicBezTo>
                  <a:cubicBezTo>
                    <a:pt x="44" y="38"/>
                    <a:pt x="59" y="10"/>
                    <a:pt x="44" y="10"/>
                  </a:cubicBezTo>
                  <a:close/>
                  <a:moveTo>
                    <a:pt x="37" y="38"/>
                  </a:moveTo>
                  <a:cubicBezTo>
                    <a:pt x="33" y="44"/>
                    <a:pt x="22" y="59"/>
                    <a:pt x="14" y="51"/>
                  </a:cubicBezTo>
                  <a:cubicBezTo>
                    <a:pt x="13" y="50"/>
                    <a:pt x="13" y="50"/>
                    <a:pt x="13" y="50"/>
                  </a:cubicBezTo>
                  <a:cubicBezTo>
                    <a:pt x="9" y="43"/>
                    <a:pt x="14" y="34"/>
                    <a:pt x="18" y="28"/>
                  </a:cubicBezTo>
                  <a:cubicBezTo>
                    <a:pt x="22" y="21"/>
                    <a:pt x="30" y="6"/>
                    <a:pt x="40" y="13"/>
                  </a:cubicBezTo>
                  <a:cubicBezTo>
                    <a:pt x="40" y="13"/>
                    <a:pt x="40" y="13"/>
                    <a:pt x="40" y="13"/>
                  </a:cubicBezTo>
                  <a:cubicBezTo>
                    <a:pt x="40" y="14"/>
                    <a:pt x="41" y="16"/>
                    <a:pt x="43" y="16"/>
                  </a:cubicBezTo>
                  <a:cubicBezTo>
                    <a:pt x="49" y="16"/>
                    <a:pt x="38" y="37"/>
                    <a:pt x="3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4260" y="1344"/>
              <a:ext cx="101" cy="144"/>
            </a:xfrm>
            <a:custGeom>
              <a:avLst/>
              <a:gdLst>
                <a:gd name="T0" fmla="*/ 33 w 37"/>
                <a:gd name="T1" fmla="*/ 2 h 53"/>
                <a:gd name="T2" fmla="*/ 1 w 37"/>
                <a:gd name="T3" fmla="*/ 39 h 53"/>
                <a:gd name="T4" fmla="*/ 2 w 37"/>
                <a:gd name="T5" fmla="*/ 44 h 53"/>
                <a:gd name="T6" fmla="*/ 20 w 37"/>
                <a:gd name="T7" fmla="*/ 53 h 53"/>
                <a:gd name="T8" fmla="*/ 23 w 37"/>
                <a:gd name="T9" fmla="*/ 48 h 53"/>
                <a:gd name="T10" fmla="*/ 9 w 37"/>
                <a:gd name="T11" fmla="*/ 40 h 53"/>
                <a:gd name="T12" fmla="*/ 36 w 37"/>
                <a:gd name="T13" fmla="*/ 4 h 53"/>
                <a:gd name="T14" fmla="*/ 33 w 37"/>
                <a:gd name="T15" fmla="*/ 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3">
                  <a:moveTo>
                    <a:pt x="33" y="2"/>
                  </a:moveTo>
                  <a:cubicBezTo>
                    <a:pt x="20" y="12"/>
                    <a:pt x="10" y="26"/>
                    <a:pt x="1" y="39"/>
                  </a:cubicBezTo>
                  <a:cubicBezTo>
                    <a:pt x="0" y="41"/>
                    <a:pt x="1" y="43"/>
                    <a:pt x="2" y="44"/>
                  </a:cubicBezTo>
                  <a:cubicBezTo>
                    <a:pt x="8" y="47"/>
                    <a:pt x="14" y="51"/>
                    <a:pt x="20" y="53"/>
                  </a:cubicBezTo>
                  <a:cubicBezTo>
                    <a:pt x="23" y="53"/>
                    <a:pt x="25" y="50"/>
                    <a:pt x="23" y="48"/>
                  </a:cubicBezTo>
                  <a:cubicBezTo>
                    <a:pt x="19" y="45"/>
                    <a:pt x="14" y="42"/>
                    <a:pt x="9" y="40"/>
                  </a:cubicBezTo>
                  <a:cubicBezTo>
                    <a:pt x="18" y="28"/>
                    <a:pt x="27" y="16"/>
                    <a:pt x="36" y="4"/>
                  </a:cubicBezTo>
                  <a:cubicBezTo>
                    <a:pt x="37" y="2"/>
                    <a:pt x="34"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5486084" y="2442767"/>
            <a:ext cx="1375621" cy="1015663"/>
          </a:xfrm>
          <a:prstGeom prst="rect">
            <a:avLst/>
          </a:prstGeom>
          <a:noFill/>
        </p:spPr>
        <p:txBody>
          <a:bodyPr wrap="square" rtlCol="0">
            <a:spAutoFit/>
          </a:bodyPr>
          <a:lstStyle/>
          <a:p>
            <a:r>
              <a:rPr lang="en-US" altLang="zh-CN" sz="6000" smtClean="0">
                <a:solidFill>
                  <a:srgbClr val="1F4E79"/>
                </a:solidFill>
                <a:latin typeface="新蒂黑板报" panose="03000600000000000000" pitchFamily="66" charset="-122"/>
                <a:ea typeface="新蒂黑板报" panose="03000600000000000000" pitchFamily="66" charset="-122"/>
              </a:rPr>
              <a:t>04</a:t>
            </a:r>
            <a:endParaRPr lang="zh-CN" altLang="en-US" sz="6000">
              <a:solidFill>
                <a:srgbClr val="1F4E79"/>
              </a:solidFill>
              <a:latin typeface="新蒂黑板报" panose="03000600000000000000" pitchFamily="66" charset="-122"/>
              <a:ea typeface="新蒂黑板报" panose="03000600000000000000" pitchFamily="66" charset="-122"/>
            </a:endParaRPr>
          </a:p>
        </p:txBody>
      </p:sp>
      <p:sp>
        <p:nvSpPr>
          <p:cNvPr id="63" name="文本框 62"/>
          <p:cNvSpPr txBox="1"/>
          <p:nvPr/>
        </p:nvSpPr>
        <p:spPr>
          <a:xfrm>
            <a:off x="4748596" y="3599566"/>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4" name="Freeform 8"/>
          <p:cNvSpPr>
            <a:spLocks noEditPoints="1"/>
          </p:cNvSpPr>
          <p:nvPr/>
        </p:nvSpPr>
        <p:spPr bwMode="auto">
          <a:xfrm>
            <a:off x="8545787" y="14795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0650559" y="20509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84" name="Group 4"/>
          <p:cNvGrpSpPr>
            <a:grpSpLocks noChangeAspect="1"/>
          </p:cNvGrpSpPr>
          <p:nvPr/>
        </p:nvGrpSpPr>
        <p:grpSpPr bwMode="auto">
          <a:xfrm>
            <a:off x="1798638" y="2452688"/>
            <a:ext cx="3687762" cy="3503612"/>
            <a:chOff x="1133" y="1545"/>
            <a:chExt cx="2323" cy="2207"/>
          </a:xfrm>
          <a:solidFill>
            <a:srgbClr val="1F4E79"/>
          </a:solidFill>
        </p:grpSpPr>
        <p:sp>
          <p:nvSpPr>
            <p:cNvPr id="85" name="Freeform 5"/>
            <p:cNvSpPr>
              <a:spLocks noEditPoints="1"/>
            </p:cNvSpPr>
            <p:nvPr/>
          </p:nvSpPr>
          <p:spPr bwMode="auto">
            <a:xfrm>
              <a:off x="1133" y="2148"/>
              <a:ext cx="2148" cy="1604"/>
            </a:xfrm>
            <a:custGeom>
              <a:avLst/>
              <a:gdLst>
                <a:gd name="T0" fmla="*/ 221 w 552"/>
                <a:gd name="T1" fmla="*/ 173 h 412"/>
                <a:gd name="T2" fmla="*/ 122 w 552"/>
                <a:gd name="T3" fmla="*/ 165 h 412"/>
                <a:gd name="T4" fmla="*/ 61 w 552"/>
                <a:gd name="T5" fmla="*/ 206 h 412"/>
                <a:gd name="T6" fmla="*/ 20 w 552"/>
                <a:gd name="T7" fmla="*/ 308 h 412"/>
                <a:gd name="T8" fmla="*/ 3 w 552"/>
                <a:gd name="T9" fmla="*/ 364 h 412"/>
                <a:gd name="T10" fmla="*/ 31 w 552"/>
                <a:gd name="T11" fmla="*/ 376 h 412"/>
                <a:gd name="T12" fmla="*/ 60 w 552"/>
                <a:gd name="T13" fmla="*/ 394 h 412"/>
                <a:gd name="T14" fmla="*/ 95 w 552"/>
                <a:gd name="T15" fmla="*/ 412 h 412"/>
                <a:gd name="T16" fmla="*/ 215 w 552"/>
                <a:gd name="T17" fmla="*/ 357 h 412"/>
                <a:gd name="T18" fmla="*/ 231 w 552"/>
                <a:gd name="T19" fmla="*/ 370 h 412"/>
                <a:gd name="T20" fmla="*/ 251 w 552"/>
                <a:gd name="T21" fmla="*/ 382 h 412"/>
                <a:gd name="T22" fmla="*/ 401 w 552"/>
                <a:gd name="T23" fmla="*/ 333 h 412"/>
                <a:gd name="T24" fmla="*/ 417 w 552"/>
                <a:gd name="T25" fmla="*/ 342 h 412"/>
                <a:gd name="T26" fmla="*/ 549 w 552"/>
                <a:gd name="T27" fmla="*/ 310 h 412"/>
                <a:gd name="T28" fmla="*/ 444 w 552"/>
                <a:gd name="T29" fmla="*/ 126 h 412"/>
                <a:gd name="T30" fmla="*/ 408 w 552"/>
                <a:gd name="T31" fmla="*/ 195 h 412"/>
                <a:gd name="T32" fmla="*/ 348 w 552"/>
                <a:gd name="T33" fmla="*/ 198 h 412"/>
                <a:gd name="T34" fmla="*/ 267 w 552"/>
                <a:gd name="T35" fmla="*/ 7 h 412"/>
                <a:gd name="T36" fmla="*/ 192 w 552"/>
                <a:gd name="T37" fmla="*/ 313 h 412"/>
                <a:gd name="T38" fmla="*/ 270 w 552"/>
                <a:gd name="T39" fmla="*/ 129 h 412"/>
                <a:gd name="T40" fmla="*/ 210 w 552"/>
                <a:gd name="T41" fmla="*/ 236 h 412"/>
                <a:gd name="T42" fmla="*/ 269 w 552"/>
                <a:gd name="T43" fmla="*/ 94 h 412"/>
                <a:gd name="T44" fmla="*/ 240 w 552"/>
                <a:gd name="T45" fmla="*/ 132 h 412"/>
                <a:gd name="T46" fmla="*/ 188 w 552"/>
                <a:gd name="T47" fmla="*/ 301 h 412"/>
                <a:gd name="T48" fmla="*/ 191 w 552"/>
                <a:gd name="T49" fmla="*/ 309 h 412"/>
                <a:gd name="T50" fmla="*/ 21 w 552"/>
                <a:gd name="T51" fmla="*/ 333 h 412"/>
                <a:gd name="T52" fmla="*/ 9 w 552"/>
                <a:gd name="T53" fmla="*/ 358 h 412"/>
                <a:gd name="T54" fmla="*/ 59 w 552"/>
                <a:gd name="T55" fmla="*/ 229 h 412"/>
                <a:gd name="T56" fmla="*/ 93 w 552"/>
                <a:gd name="T57" fmla="*/ 158 h 412"/>
                <a:gd name="T58" fmla="*/ 94 w 552"/>
                <a:gd name="T59" fmla="*/ 179 h 412"/>
                <a:gd name="T60" fmla="*/ 36 w 552"/>
                <a:gd name="T61" fmla="*/ 292 h 412"/>
                <a:gd name="T62" fmla="*/ 24 w 552"/>
                <a:gd name="T63" fmla="*/ 323 h 412"/>
                <a:gd name="T64" fmla="*/ 33 w 552"/>
                <a:gd name="T65" fmla="*/ 370 h 412"/>
                <a:gd name="T66" fmla="*/ 51 w 552"/>
                <a:gd name="T67" fmla="*/ 375 h 412"/>
                <a:gd name="T68" fmla="*/ 62 w 552"/>
                <a:gd name="T69" fmla="*/ 388 h 412"/>
                <a:gd name="T70" fmla="*/ 78 w 552"/>
                <a:gd name="T71" fmla="*/ 398 h 412"/>
                <a:gd name="T72" fmla="*/ 81 w 552"/>
                <a:gd name="T73" fmla="*/ 400 h 412"/>
                <a:gd name="T74" fmla="*/ 102 w 552"/>
                <a:gd name="T75" fmla="*/ 288 h 412"/>
                <a:gd name="T76" fmla="*/ 100 w 552"/>
                <a:gd name="T77" fmla="*/ 216 h 412"/>
                <a:gd name="T78" fmla="*/ 193 w 552"/>
                <a:gd name="T79" fmla="*/ 339 h 412"/>
                <a:gd name="T80" fmla="*/ 200 w 552"/>
                <a:gd name="T81" fmla="*/ 348 h 412"/>
                <a:gd name="T82" fmla="*/ 203 w 552"/>
                <a:gd name="T83" fmla="*/ 336 h 412"/>
                <a:gd name="T84" fmla="*/ 269 w 552"/>
                <a:gd name="T85" fmla="*/ 310 h 412"/>
                <a:gd name="T86" fmla="*/ 239 w 552"/>
                <a:gd name="T87" fmla="*/ 365 h 412"/>
                <a:gd name="T88" fmla="*/ 257 w 552"/>
                <a:gd name="T89" fmla="*/ 376 h 412"/>
                <a:gd name="T90" fmla="*/ 398 w 552"/>
                <a:gd name="T91" fmla="*/ 325 h 412"/>
                <a:gd name="T92" fmla="*/ 438 w 552"/>
                <a:gd name="T93" fmla="*/ 288 h 412"/>
                <a:gd name="T94" fmla="*/ 439 w 552"/>
                <a:gd name="T95" fmla="*/ 208 h 412"/>
                <a:gd name="T96" fmla="*/ 383 w 552"/>
                <a:gd name="T97" fmla="*/ 290 h 412"/>
                <a:gd name="T98" fmla="*/ 420 w 552"/>
                <a:gd name="T99" fmla="*/ 336 h 412"/>
                <a:gd name="T100" fmla="*/ 423 w 552"/>
                <a:gd name="T101" fmla="*/ 337 h 412"/>
                <a:gd name="T102" fmla="*/ 445 w 552"/>
                <a:gd name="T103" fmla="*/ 282 h 412"/>
                <a:gd name="T104" fmla="*/ 446 w 552"/>
                <a:gd name="T105" fmla="*/ 172 h 412"/>
                <a:gd name="T106" fmla="*/ 438 w 552"/>
                <a:gd name="T107" fmla="*/ 173 h 412"/>
                <a:gd name="T108" fmla="*/ 404 w 552"/>
                <a:gd name="T109" fmla="*/ 220 h 412"/>
                <a:gd name="T110" fmla="*/ 381 w 552"/>
                <a:gd name="T111" fmla="*/ 287 h 412"/>
                <a:gd name="T112" fmla="*/ 385 w 552"/>
                <a:gd name="T113" fmla="*/ 318 h 412"/>
                <a:gd name="T114" fmla="*/ 276 w 552"/>
                <a:gd name="T115" fmla="*/ 379 h 412"/>
                <a:gd name="T116" fmla="*/ 269 w 552"/>
                <a:gd name="T117" fmla="*/ 65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52" h="412">
                  <a:moveTo>
                    <a:pt x="240" y="100"/>
                  </a:moveTo>
                  <a:cubicBezTo>
                    <a:pt x="239" y="101"/>
                    <a:pt x="239" y="102"/>
                    <a:pt x="240" y="102"/>
                  </a:cubicBezTo>
                  <a:cubicBezTo>
                    <a:pt x="240" y="103"/>
                    <a:pt x="241" y="103"/>
                    <a:pt x="242" y="102"/>
                  </a:cubicBezTo>
                  <a:cubicBezTo>
                    <a:pt x="236" y="124"/>
                    <a:pt x="230" y="146"/>
                    <a:pt x="224" y="168"/>
                  </a:cubicBezTo>
                  <a:cubicBezTo>
                    <a:pt x="223" y="169"/>
                    <a:pt x="222" y="170"/>
                    <a:pt x="221" y="171"/>
                  </a:cubicBezTo>
                  <a:cubicBezTo>
                    <a:pt x="220" y="171"/>
                    <a:pt x="220" y="172"/>
                    <a:pt x="221" y="173"/>
                  </a:cubicBezTo>
                  <a:cubicBezTo>
                    <a:pt x="221" y="173"/>
                    <a:pt x="222" y="173"/>
                    <a:pt x="222" y="173"/>
                  </a:cubicBezTo>
                  <a:cubicBezTo>
                    <a:pt x="212" y="208"/>
                    <a:pt x="202" y="243"/>
                    <a:pt x="191" y="275"/>
                  </a:cubicBezTo>
                  <a:cubicBezTo>
                    <a:pt x="191" y="275"/>
                    <a:pt x="190" y="275"/>
                    <a:pt x="190" y="275"/>
                  </a:cubicBezTo>
                  <a:cubicBezTo>
                    <a:pt x="189" y="276"/>
                    <a:pt x="189" y="277"/>
                    <a:pt x="190" y="278"/>
                  </a:cubicBezTo>
                  <a:cubicBezTo>
                    <a:pt x="188" y="283"/>
                    <a:pt x="186" y="289"/>
                    <a:pt x="184" y="294"/>
                  </a:cubicBezTo>
                  <a:cubicBezTo>
                    <a:pt x="163" y="251"/>
                    <a:pt x="142" y="208"/>
                    <a:pt x="122" y="165"/>
                  </a:cubicBezTo>
                  <a:cubicBezTo>
                    <a:pt x="112" y="145"/>
                    <a:pt x="102" y="124"/>
                    <a:pt x="99" y="102"/>
                  </a:cubicBezTo>
                  <a:cubicBezTo>
                    <a:pt x="99" y="100"/>
                    <a:pt x="97" y="99"/>
                    <a:pt x="95" y="99"/>
                  </a:cubicBezTo>
                  <a:cubicBezTo>
                    <a:pt x="94" y="99"/>
                    <a:pt x="92" y="101"/>
                    <a:pt x="93" y="102"/>
                  </a:cubicBezTo>
                  <a:cubicBezTo>
                    <a:pt x="93" y="103"/>
                    <a:pt x="93" y="103"/>
                    <a:pt x="93" y="104"/>
                  </a:cubicBezTo>
                  <a:cubicBezTo>
                    <a:pt x="92" y="104"/>
                    <a:pt x="91" y="105"/>
                    <a:pt x="91" y="105"/>
                  </a:cubicBezTo>
                  <a:cubicBezTo>
                    <a:pt x="82" y="139"/>
                    <a:pt x="72" y="173"/>
                    <a:pt x="61" y="206"/>
                  </a:cubicBezTo>
                  <a:cubicBezTo>
                    <a:pt x="60" y="207"/>
                    <a:pt x="58" y="208"/>
                    <a:pt x="57" y="209"/>
                  </a:cubicBezTo>
                  <a:cubicBezTo>
                    <a:pt x="56" y="210"/>
                    <a:pt x="56" y="211"/>
                    <a:pt x="57" y="211"/>
                  </a:cubicBezTo>
                  <a:cubicBezTo>
                    <a:pt x="57" y="212"/>
                    <a:pt x="58" y="212"/>
                    <a:pt x="59" y="211"/>
                  </a:cubicBezTo>
                  <a:cubicBezTo>
                    <a:pt x="49" y="241"/>
                    <a:pt x="38" y="271"/>
                    <a:pt x="26" y="300"/>
                  </a:cubicBezTo>
                  <a:cubicBezTo>
                    <a:pt x="24" y="302"/>
                    <a:pt x="22" y="304"/>
                    <a:pt x="20" y="306"/>
                  </a:cubicBezTo>
                  <a:cubicBezTo>
                    <a:pt x="20" y="306"/>
                    <a:pt x="19" y="307"/>
                    <a:pt x="20" y="308"/>
                  </a:cubicBezTo>
                  <a:cubicBezTo>
                    <a:pt x="21" y="309"/>
                    <a:pt x="22" y="309"/>
                    <a:pt x="22" y="308"/>
                  </a:cubicBezTo>
                  <a:cubicBezTo>
                    <a:pt x="23" y="308"/>
                    <a:pt x="23" y="307"/>
                    <a:pt x="24" y="307"/>
                  </a:cubicBezTo>
                  <a:cubicBezTo>
                    <a:pt x="17" y="323"/>
                    <a:pt x="10" y="340"/>
                    <a:pt x="3" y="356"/>
                  </a:cubicBezTo>
                  <a:cubicBezTo>
                    <a:pt x="2" y="356"/>
                    <a:pt x="1" y="357"/>
                    <a:pt x="1" y="358"/>
                  </a:cubicBezTo>
                  <a:cubicBezTo>
                    <a:pt x="0" y="359"/>
                    <a:pt x="0" y="360"/>
                    <a:pt x="1" y="361"/>
                  </a:cubicBezTo>
                  <a:cubicBezTo>
                    <a:pt x="1" y="363"/>
                    <a:pt x="2" y="364"/>
                    <a:pt x="3" y="364"/>
                  </a:cubicBezTo>
                  <a:cubicBezTo>
                    <a:pt x="4" y="365"/>
                    <a:pt x="6" y="365"/>
                    <a:pt x="7" y="364"/>
                  </a:cubicBezTo>
                  <a:cubicBezTo>
                    <a:pt x="14" y="367"/>
                    <a:pt x="21" y="371"/>
                    <a:pt x="28" y="374"/>
                  </a:cubicBezTo>
                  <a:cubicBezTo>
                    <a:pt x="27" y="375"/>
                    <a:pt x="27" y="375"/>
                    <a:pt x="26" y="375"/>
                  </a:cubicBezTo>
                  <a:cubicBezTo>
                    <a:pt x="26" y="376"/>
                    <a:pt x="26" y="377"/>
                    <a:pt x="26" y="378"/>
                  </a:cubicBezTo>
                  <a:cubicBezTo>
                    <a:pt x="27" y="378"/>
                    <a:pt x="28" y="378"/>
                    <a:pt x="28" y="378"/>
                  </a:cubicBezTo>
                  <a:cubicBezTo>
                    <a:pt x="29" y="377"/>
                    <a:pt x="30" y="376"/>
                    <a:pt x="31" y="376"/>
                  </a:cubicBezTo>
                  <a:cubicBezTo>
                    <a:pt x="38" y="380"/>
                    <a:pt x="45" y="385"/>
                    <a:pt x="52" y="389"/>
                  </a:cubicBezTo>
                  <a:cubicBezTo>
                    <a:pt x="54" y="390"/>
                    <a:pt x="55" y="391"/>
                    <a:pt x="57" y="392"/>
                  </a:cubicBezTo>
                  <a:cubicBezTo>
                    <a:pt x="57" y="393"/>
                    <a:pt x="56" y="393"/>
                    <a:pt x="56" y="393"/>
                  </a:cubicBezTo>
                  <a:cubicBezTo>
                    <a:pt x="55" y="394"/>
                    <a:pt x="55" y="395"/>
                    <a:pt x="55" y="396"/>
                  </a:cubicBezTo>
                  <a:cubicBezTo>
                    <a:pt x="56" y="396"/>
                    <a:pt x="57" y="396"/>
                    <a:pt x="58" y="396"/>
                  </a:cubicBezTo>
                  <a:cubicBezTo>
                    <a:pt x="58" y="395"/>
                    <a:pt x="59" y="395"/>
                    <a:pt x="60" y="394"/>
                  </a:cubicBezTo>
                  <a:cubicBezTo>
                    <a:pt x="64" y="397"/>
                    <a:pt x="69" y="400"/>
                    <a:pt x="73" y="402"/>
                  </a:cubicBezTo>
                  <a:cubicBezTo>
                    <a:pt x="73" y="403"/>
                    <a:pt x="73" y="403"/>
                    <a:pt x="73" y="404"/>
                  </a:cubicBezTo>
                  <a:cubicBezTo>
                    <a:pt x="74" y="405"/>
                    <a:pt x="75" y="405"/>
                    <a:pt x="76" y="404"/>
                  </a:cubicBezTo>
                  <a:cubicBezTo>
                    <a:pt x="76" y="404"/>
                    <a:pt x="76" y="404"/>
                    <a:pt x="76" y="404"/>
                  </a:cubicBezTo>
                  <a:cubicBezTo>
                    <a:pt x="81" y="407"/>
                    <a:pt x="86" y="409"/>
                    <a:pt x="92" y="412"/>
                  </a:cubicBezTo>
                  <a:cubicBezTo>
                    <a:pt x="93" y="412"/>
                    <a:pt x="94" y="412"/>
                    <a:pt x="95" y="412"/>
                  </a:cubicBezTo>
                  <a:cubicBezTo>
                    <a:pt x="120" y="402"/>
                    <a:pt x="140" y="390"/>
                    <a:pt x="158" y="379"/>
                  </a:cubicBezTo>
                  <a:cubicBezTo>
                    <a:pt x="174" y="369"/>
                    <a:pt x="189" y="360"/>
                    <a:pt x="206" y="355"/>
                  </a:cubicBezTo>
                  <a:cubicBezTo>
                    <a:pt x="206" y="355"/>
                    <a:pt x="206" y="355"/>
                    <a:pt x="206" y="355"/>
                  </a:cubicBezTo>
                  <a:cubicBezTo>
                    <a:pt x="207" y="357"/>
                    <a:pt x="209" y="358"/>
                    <a:pt x="210" y="357"/>
                  </a:cubicBezTo>
                  <a:cubicBezTo>
                    <a:pt x="211" y="357"/>
                    <a:pt x="211" y="356"/>
                    <a:pt x="212" y="355"/>
                  </a:cubicBezTo>
                  <a:cubicBezTo>
                    <a:pt x="213" y="356"/>
                    <a:pt x="214" y="357"/>
                    <a:pt x="215" y="357"/>
                  </a:cubicBezTo>
                  <a:cubicBezTo>
                    <a:pt x="215" y="358"/>
                    <a:pt x="214" y="359"/>
                    <a:pt x="213" y="359"/>
                  </a:cubicBezTo>
                  <a:cubicBezTo>
                    <a:pt x="213" y="360"/>
                    <a:pt x="213" y="361"/>
                    <a:pt x="213" y="362"/>
                  </a:cubicBezTo>
                  <a:cubicBezTo>
                    <a:pt x="214" y="362"/>
                    <a:pt x="215" y="362"/>
                    <a:pt x="215" y="362"/>
                  </a:cubicBezTo>
                  <a:cubicBezTo>
                    <a:pt x="216" y="361"/>
                    <a:pt x="217" y="360"/>
                    <a:pt x="218" y="359"/>
                  </a:cubicBezTo>
                  <a:cubicBezTo>
                    <a:pt x="222" y="362"/>
                    <a:pt x="227" y="365"/>
                    <a:pt x="231" y="368"/>
                  </a:cubicBezTo>
                  <a:cubicBezTo>
                    <a:pt x="231" y="368"/>
                    <a:pt x="231" y="369"/>
                    <a:pt x="231" y="370"/>
                  </a:cubicBezTo>
                  <a:cubicBezTo>
                    <a:pt x="232" y="370"/>
                    <a:pt x="233" y="370"/>
                    <a:pt x="233" y="370"/>
                  </a:cubicBezTo>
                  <a:cubicBezTo>
                    <a:pt x="233" y="370"/>
                    <a:pt x="234" y="370"/>
                    <a:pt x="234" y="370"/>
                  </a:cubicBezTo>
                  <a:cubicBezTo>
                    <a:pt x="239" y="373"/>
                    <a:pt x="244" y="376"/>
                    <a:pt x="250" y="379"/>
                  </a:cubicBezTo>
                  <a:cubicBezTo>
                    <a:pt x="249" y="379"/>
                    <a:pt x="249" y="380"/>
                    <a:pt x="249" y="380"/>
                  </a:cubicBezTo>
                  <a:cubicBezTo>
                    <a:pt x="248" y="380"/>
                    <a:pt x="248" y="381"/>
                    <a:pt x="249" y="382"/>
                  </a:cubicBezTo>
                  <a:cubicBezTo>
                    <a:pt x="250" y="383"/>
                    <a:pt x="251" y="383"/>
                    <a:pt x="251" y="382"/>
                  </a:cubicBezTo>
                  <a:cubicBezTo>
                    <a:pt x="252" y="382"/>
                    <a:pt x="252" y="381"/>
                    <a:pt x="253" y="381"/>
                  </a:cubicBezTo>
                  <a:cubicBezTo>
                    <a:pt x="257" y="383"/>
                    <a:pt x="262" y="386"/>
                    <a:pt x="268" y="388"/>
                  </a:cubicBezTo>
                  <a:cubicBezTo>
                    <a:pt x="268" y="388"/>
                    <a:pt x="269" y="388"/>
                    <a:pt x="270" y="388"/>
                  </a:cubicBezTo>
                  <a:cubicBezTo>
                    <a:pt x="298" y="377"/>
                    <a:pt x="319" y="364"/>
                    <a:pt x="339" y="352"/>
                  </a:cubicBezTo>
                  <a:cubicBezTo>
                    <a:pt x="356" y="342"/>
                    <a:pt x="371" y="333"/>
                    <a:pt x="388" y="327"/>
                  </a:cubicBezTo>
                  <a:cubicBezTo>
                    <a:pt x="392" y="329"/>
                    <a:pt x="396" y="331"/>
                    <a:pt x="401" y="333"/>
                  </a:cubicBezTo>
                  <a:cubicBezTo>
                    <a:pt x="400" y="334"/>
                    <a:pt x="399" y="334"/>
                    <a:pt x="399" y="335"/>
                  </a:cubicBezTo>
                  <a:cubicBezTo>
                    <a:pt x="398" y="335"/>
                    <a:pt x="398" y="336"/>
                    <a:pt x="399" y="337"/>
                  </a:cubicBezTo>
                  <a:cubicBezTo>
                    <a:pt x="399" y="338"/>
                    <a:pt x="400" y="338"/>
                    <a:pt x="401" y="337"/>
                  </a:cubicBezTo>
                  <a:cubicBezTo>
                    <a:pt x="402" y="337"/>
                    <a:pt x="403" y="336"/>
                    <a:pt x="404" y="335"/>
                  </a:cubicBezTo>
                  <a:cubicBezTo>
                    <a:pt x="408" y="337"/>
                    <a:pt x="412" y="339"/>
                    <a:pt x="417" y="341"/>
                  </a:cubicBezTo>
                  <a:cubicBezTo>
                    <a:pt x="417" y="342"/>
                    <a:pt x="417" y="342"/>
                    <a:pt x="417" y="342"/>
                  </a:cubicBezTo>
                  <a:cubicBezTo>
                    <a:pt x="418" y="343"/>
                    <a:pt x="418" y="342"/>
                    <a:pt x="419" y="342"/>
                  </a:cubicBezTo>
                  <a:cubicBezTo>
                    <a:pt x="425" y="345"/>
                    <a:pt x="431" y="347"/>
                    <a:pt x="438" y="349"/>
                  </a:cubicBezTo>
                  <a:cubicBezTo>
                    <a:pt x="439" y="349"/>
                    <a:pt x="439" y="349"/>
                    <a:pt x="439" y="349"/>
                  </a:cubicBezTo>
                  <a:cubicBezTo>
                    <a:pt x="463" y="342"/>
                    <a:pt x="482" y="333"/>
                    <a:pt x="499" y="326"/>
                  </a:cubicBezTo>
                  <a:cubicBezTo>
                    <a:pt x="514" y="319"/>
                    <a:pt x="529" y="312"/>
                    <a:pt x="544" y="309"/>
                  </a:cubicBezTo>
                  <a:cubicBezTo>
                    <a:pt x="545" y="310"/>
                    <a:pt x="547" y="311"/>
                    <a:pt x="549" y="310"/>
                  </a:cubicBezTo>
                  <a:cubicBezTo>
                    <a:pt x="550" y="309"/>
                    <a:pt x="550" y="308"/>
                    <a:pt x="550" y="307"/>
                  </a:cubicBezTo>
                  <a:cubicBezTo>
                    <a:pt x="551" y="306"/>
                    <a:pt x="552" y="305"/>
                    <a:pt x="552" y="304"/>
                  </a:cubicBezTo>
                  <a:cubicBezTo>
                    <a:pt x="551" y="302"/>
                    <a:pt x="550" y="301"/>
                    <a:pt x="548" y="301"/>
                  </a:cubicBezTo>
                  <a:cubicBezTo>
                    <a:pt x="548" y="301"/>
                    <a:pt x="547" y="301"/>
                    <a:pt x="547" y="302"/>
                  </a:cubicBezTo>
                  <a:cubicBezTo>
                    <a:pt x="520" y="258"/>
                    <a:pt x="492" y="214"/>
                    <a:pt x="465" y="171"/>
                  </a:cubicBezTo>
                  <a:cubicBezTo>
                    <a:pt x="456" y="156"/>
                    <a:pt x="447" y="142"/>
                    <a:pt x="444" y="126"/>
                  </a:cubicBezTo>
                  <a:cubicBezTo>
                    <a:pt x="443" y="124"/>
                    <a:pt x="442" y="123"/>
                    <a:pt x="440" y="123"/>
                  </a:cubicBezTo>
                  <a:cubicBezTo>
                    <a:pt x="438" y="124"/>
                    <a:pt x="437" y="125"/>
                    <a:pt x="437" y="127"/>
                  </a:cubicBezTo>
                  <a:cubicBezTo>
                    <a:pt x="437" y="127"/>
                    <a:pt x="436" y="128"/>
                    <a:pt x="436" y="128"/>
                  </a:cubicBezTo>
                  <a:cubicBezTo>
                    <a:pt x="431" y="143"/>
                    <a:pt x="421" y="167"/>
                    <a:pt x="409" y="193"/>
                  </a:cubicBezTo>
                  <a:cubicBezTo>
                    <a:pt x="409" y="193"/>
                    <a:pt x="409" y="193"/>
                    <a:pt x="409" y="193"/>
                  </a:cubicBezTo>
                  <a:cubicBezTo>
                    <a:pt x="408" y="194"/>
                    <a:pt x="408" y="194"/>
                    <a:pt x="408" y="195"/>
                  </a:cubicBezTo>
                  <a:cubicBezTo>
                    <a:pt x="404" y="205"/>
                    <a:pt x="400" y="215"/>
                    <a:pt x="395" y="224"/>
                  </a:cubicBezTo>
                  <a:cubicBezTo>
                    <a:pt x="394" y="225"/>
                    <a:pt x="394" y="225"/>
                    <a:pt x="393" y="225"/>
                  </a:cubicBezTo>
                  <a:cubicBezTo>
                    <a:pt x="393" y="226"/>
                    <a:pt x="392" y="227"/>
                    <a:pt x="393" y="227"/>
                  </a:cubicBezTo>
                  <a:cubicBezTo>
                    <a:pt x="393" y="228"/>
                    <a:pt x="393" y="228"/>
                    <a:pt x="393" y="228"/>
                  </a:cubicBezTo>
                  <a:cubicBezTo>
                    <a:pt x="387" y="242"/>
                    <a:pt x="380" y="256"/>
                    <a:pt x="374" y="269"/>
                  </a:cubicBezTo>
                  <a:cubicBezTo>
                    <a:pt x="366" y="247"/>
                    <a:pt x="357" y="223"/>
                    <a:pt x="348" y="198"/>
                  </a:cubicBezTo>
                  <a:cubicBezTo>
                    <a:pt x="332" y="153"/>
                    <a:pt x="316" y="107"/>
                    <a:pt x="299" y="73"/>
                  </a:cubicBezTo>
                  <a:cubicBezTo>
                    <a:pt x="288" y="50"/>
                    <a:pt x="278" y="28"/>
                    <a:pt x="274" y="3"/>
                  </a:cubicBezTo>
                  <a:cubicBezTo>
                    <a:pt x="274" y="1"/>
                    <a:pt x="272" y="0"/>
                    <a:pt x="271" y="0"/>
                  </a:cubicBezTo>
                  <a:cubicBezTo>
                    <a:pt x="269" y="1"/>
                    <a:pt x="268" y="2"/>
                    <a:pt x="268" y="4"/>
                  </a:cubicBezTo>
                  <a:cubicBezTo>
                    <a:pt x="268" y="4"/>
                    <a:pt x="268" y="5"/>
                    <a:pt x="268" y="5"/>
                  </a:cubicBezTo>
                  <a:cubicBezTo>
                    <a:pt x="268" y="6"/>
                    <a:pt x="267" y="6"/>
                    <a:pt x="267" y="7"/>
                  </a:cubicBezTo>
                  <a:cubicBezTo>
                    <a:pt x="259" y="34"/>
                    <a:pt x="252" y="64"/>
                    <a:pt x="243" y="95"/>
                  </a:cubicBezTo>
                  <a:cubicBezTo>
                    <a:pt x="242" y="97"/>
                    <a:pt x="241" y="98"/>
                    <a:pt x="240" y="100"/>
                  </a:cubicBezTo>
                  <a:close/>
                  <a:moveTo>
                    <a:pt x="269" y="250"/>
                  </a:moveTo>
                  <a:cubicBezTo>
                    <a:pt x="269" y="277"/>
                    <a:pt x="269" y="277"/>
                    <a:pt x="269" y="277"/>
                  </a:cubicBezTo>
                  <a:cubicBezTo>
                    <a:pt x="247" y="295"/>
                    <a:pt x="224" y="314"/>
                    <a:pt x="202" y="333"/>
                  </a:cubicBezTo>
                  <a:cubicBezTo>
                    <a:pt x="199" y="326"/>
                    <a:pt x="196" y="319"/>
                    <a:pt x="192" y="313"/>
                  </a:cubicBezTo>
                  <a:cubicBezTo>
                    <a:pt x="216" y="290"/>
                    <a:pt x="242" y="269"/>
                    <a:pt x="269" y="250"/>
                  </a:cubicBezTo>
                  <a:close/>
                  <a:moveTo>
                    <a:pt x="270" y="155"/>
                  </a:moveTo>
                  <a:cubicBezTo>
                    <a:pt x="269" y="155"/>
                    <a:pt x="269" y="155"/>
                    <a:pt x="269" y="155"/>
                  </a:cubicBezTo>
                  <a:cubicBezTo>
                    <a:pt x="254" y="169"/>
                    <a:pt x="238" y="182"/>
                    <a:pt x="223" y="195"/>
                  </a:cubicBezTo>
                  <a:cubicBezTo>
                    <a:pt x="225" y="185"/>
                    <a:pt x="228" y="176"/>
                    <a:pt x="231" y="166"/>
                  </a:cubicBezTo>
                  <a:cubicBezTo>
                    <a:pt x="244" y="155"/>
                    <a:pt x="257" y="142"/>
                    <a:pt x="270" y="129"/>
                  </a:cubicBezTo>
                  <a:cubicBezTo>
                    <a:pt x="270" y="138"/>
                    <a:pt x="270" y="147"/>
                    <a:pt x="270" y="155"/>
                  </a:cubicBezTo>
                  <a:close/>
                  <a:moveTo>
                    <a:pt x="221" y="200"/>
                  </a:moveTo>
                  <a:cubicBezTo>
                    <a:pt x="238" y="186"/>
                    <a:pt x="254" y="173"/>
                    <a:pt x="270" y="158"/>
                  </a:cubicBezTo>
                  <a:cubicBezTo>
                    <a:pt x="270" y="160"/>
                    <a:pt x="270" y="162"/>
                    <a:pt x="270" y="164"/>
                  </a:cubicBezTo>
                  <a:cubicBezTo>
                    <a:pt x="270" y="170"/>
                    <a:pt x="270" y="176"/>
                    <a:pt x="270" y="182"/>
                  </a:cubicBezTo>
                  <a:cubicBezTo>
                    <a:pt x="250" y="200"/>
                    <a:pt x="230" y="218"/>
                    <a:pt x="210" y="236"/>
                  </a:cubicBezTo>
                  <a:cubicBezTo>
                    <a:pt x="214" y="224"/>
                    <a:pt x="217" y="212"/>
                    <a:pt x="221" y="200"/>
                  </a:cubicBezTo>
                  <a:close/>
                  <a:moveTo>
                    <a:pt x="269" y="94"/>
                  </a:moveTo>
                  <a:cubicBezTo>
                    <a:pt x="261" y="105"/>
                    <a:pt x="251" y="116"/>
                    <a:pt x="242" y="126"/>
                  </a:cubicBezTo>
                  <a:cubicBezTo>
                    <a:pt x="245" y="114"/>
                    <a:pt x="248" y="103"/>
                    <a:pt x="251" y="91"/>
                  </a:cubicBezTo>
                  <a:cubicBezTo>
                    <a:pt x="257" y="84"/>
                    <a:pt x="263" y="77"/>
                    <a:pt x="269" y="69"/>
                  </a:cubicBezTo>
                  <a:cubicBezTo>
                    <a:pt x="269" y="78"/>
                    <a:pt x="269" y="86"/>
                    <a:pt x="269" y="94"/>
                  </a:cubicBezTo>
                  <a:close/>
                  <a:moveTo>
                    <a:pt x="240" y="132"/>
                  </a:moveTo>
                  <a:cubicBezTo>
                    <a:pt x="250" y="122"/>
                    <a:pt x="260" y="111"/>
                    <a:pt x="269" y="99"/>
                  </a:cubicBezTo>
                  <a:cubicBezTo>
                    <a:pt x="269" y="108"/>
                    <a:pt x="270" y="117"/>
                    <a:pt x="270" y="126"/>
                  </a:cubicBezTo>
                  <a:cubicBezTo>
                    <a:pt x="269" y="126"/>
                    <a:pt x="269" y="126"/>
                    <a:pt x="269" y="126"/>
                  </a:cubicBezTo>
                  <a:cubicBezTo>
                    <a:pt x="257" y="138"/>
                    <a:pt x="245" y="150"/>
                    <a:pt x="232" y="161"/>
                  </a:cubicBezTo>
                  <a:cubicBezTo>
                    <a:pt x="235" y="151"/>
                    <a:pt x="237" y="142"/>
                    <a:pt x="240" y="132"/>
                  </a:cubicBezTo>
                  <a:close/>
                  <a:moveTo>
                    <a:pt x="208" y="242"/>
                  </a:moveTo>
                  <a:cubicBezTo>
                    <a:pt x="229" y="223"/>
                    <a:pt x="249" y="205"/>
                    <a:pt x="270" y="186"/>
                  </a:cubicBezTo>
                  <a:cubicBezTo>
                    <a:pt x="270" y="197"/>
                    <a:pt x="270" y="207"/>
                    <a:pt x="269" y="216"/>
                  </a:cubicBezTo>
                  <a:cubicBezTo>
                    <a:pt x="247" y="234"/>
                    <a:pt x="223" y="252"/>
                    <a:pt x="199" y="269"/>
                  </a:cubicBezTo>
                  <a:cubicBezTo>
                    <a:pt x="202" y="260"/>
                    <a:pt x="205" y="251"/>
                    <a:pt x="208" y="242"/>
                  </a:cubicBezTo>
                  <a:close/>
                  <a:moveTo>
                    <a:pt x="188" y="301"/>
                  </a:moveTo>
                  <a:cubicBezTo>
                    <a:pt x="191" y="292"/>
                    <a:pt x="195" y="283"/>
                    <a:pt x="198" y="274"/>
                  </a:cubicBezTo>
                  <a:cubicBezTo>
                    <a:pt x="222" y="257"/>
                    <a:pt x="246" y="239"/>
                    <a:pt x="269" y="220"/>
                  </a:cubicBezTo>
                  <a:cubicBezTo>
                    <a:pt x="269" y="223"/>
                    <a:pt x="269" y="226"/>
                    <a:pt x="269" y="228"/>
                  </a:cubicBezTo>
                  <a:cubicBezTo>
                    <a:pt x="269" y="228"/>
                    <a:pt x="269" y="247"/>
                    <a:pt x="269" y="247"/>
                  </a:cubicBezTo>
                  <a:cubicBezTo>
                    <a:pt x="242" y="265"/>
                    <a:pt x="216" y="286"/>
                    <a:pt x="192" y="308"/>
                  </a:cubicBezTo>
                  <a:cubicBezTo>
                    <a:pt x="192" y="308"/>
                    <a:pt x="191" y="308"/>
                    <a:pt x="191" y="309"/>
                  </a:cubicBezTo>
                  <a:cubicBezTo>
                    <a:pt x="190" y="307"/>
                    <a:pt x="188" y="304"/>
                    <a:pt x="187" y="302"/>
                  </a:cubicBezTo>
                  <a:cubicBezTo>
                    <a:pt x="188" y="302"/>
                    <a:pt x="188" y="301"/>
                    <a:pt x="188" y="301"/>
                  </a:cubicBezTo>
                  <a:close/>
                  <a:moveTo>
                    <a:pt x="9" y="358"/>
                  </a:moveTo>
                  <a:cubicBezTo>
                    <a:pt x="12" y="350"/>
                    <a:pt x="16" y="343"/>
                    <a:pt x="19" y="335"/>
                  </a:cubicBezTo>
                  <a:cubicBezTo>
                    <a:pt x="20" y="335"/>
                    <a:pt x="20" y="335"/>
                    <a:pt x="20" y="334"/>
                  </a:cubicBezTo>
                  <a:cubicBezTo>
                    <a:pt x="21" y="334"/>
                    <a:pt x="21" y="333"/>
                    <a:pt x="21" y="333"/>
                  </a:cubicBezTo>
                  <a:cubicBezTo>
                    <a:pt x="21" y="331"/>
                    <a:pt x="21" y="331"/>
                    <a:pt x="21" y="331"/>
                  </a:cubicBezTo>
                  <a:cubicBezTo>
                    <a:pt x="21" y="331"/>
                    <a:pt x="21" y="330"/>
                    <a:pt x="21" y="330"/>
                  </a:cubicBezTo>
                  <a:cubicBezTo>
                    <a:pt x="43" y="308"/>
                    <a:pt x="68" y="288"/>
                    <a:pt x="94" y="271"/>
                  </a:cubicBezTo>
                  <a:cubicBezTo>
                    <a:pt x="94" y="294"/>
                    <a:pt x="94" y="294"/>
                    <a:pt x="94" y="294"/>
                  </a:cubicBezTo>
                  <a:cubicBezTo>
                    <a:pt x="66" y="314"/>
                    <a:pt x="39" y="336"/>
                    <a:pt x="15" y="361"/>
                  </a:cubicBezTo>
                  <a:cubicBezTo>
                    <a:pt x="13" y="360"/>
                    <a:pt x="11" y="359"/>
                    <a:pt x="9" y="358"/>
                  </a:cubicBezTo>
                  <a:close/>
                  <a:moveTo>
                    <a:pt x="94" y="203"/>
                  </a:moveTo>
                  <a:cubicBezTo>
                    <a:pt x="83" y="210"/>
                    <a:pt x="72" y="217"/>
                    <a:pt x="61" y="224"/>
                  </a:cubicBezTo>
                  <a:cubicBezTo>
                    <a:pt x="63" y="218"/>
                    <a:pt x="66" y="211"/>
                    <a:pt x="68" y="204"/>
                  </a:cubicBezTo>
                  <a:cubicBezTo>
                    <a:pt x="77" y="197"/>
                    <a:pt x="85" y="190"/>
                    <a:pt x="94" y="183"/>
                  </a:cubicBezTo>
                  <a:cubicBezTo>
                    <a:pt x="94" y="190"/>
                    <a:pt x="94" y="197"/>
                    <a:pt x="94" y="203"/>
                  </a:cubicBezTo>
                  <a:close/>
                  <a:moveTo>
                    <a:pt x="59" y="229"/>
                  </a:moveTo>
                  <a:cubicBezTo>
                    <a:pt x="71" y="222"/>
                    <a:pt x="83" y="214"/>
                    <a:pt x="94" y="207"/>
                  </a:cubicBezTo>
                  <a:cubicBezTo>
                    <a:pt x="94" y="210"/>
                    <a:pt x="94" y="213"/>
                    <a:pt x="94" y="216"/>
                  </a:cubicBezTo>
                  <a:cubicBezTo>
                    <a:pt x="94" y="218"/>
                    <a:pt x="94" y="219"/>
                    <a:pt x="94" y="221"/>
                  </a:cubicBezTo>
                  <a:cubicBezTo>
                    <a:pt x="80" y="231"/>
                    <a:pt x="65" y="242"/>
                    <a:pt x="51" y="252"/>
                  </a:cubicBezTo>
                  <a:cubicBezTo>
                    <a:pt x="54" y="245"/>
                    <a:pt x="57" y="237"/>
                    <a:pt x="59" y="229"/>
                  </a:cubicBezTo>
                  <a:close/>
                  <a:moveTo>
                    <a:pt x="93" y="158"/>
                  </a:moveTo>
                  <a:cubicBezTo>
                    <a:pt x="88" y="163"/>
                    <a:pt x="83" y="168"/>
                    <a:pt x="78" y="173"/>
                  </a:cubicBezTo>
                  <a:cubicBezTo>
                    <a:pt x="83" y="157"/>
                    <a:pt x="88" y="141"/>
                    <a:pt x="92" y="126"/>
                  </a:cubicBezTo>
                  <a:cubicBezTo>
                    <a:pt x="92" y="136"/>
                    <a:pt x="93" y="147"/>
                    <a:pt x="93" y="158"/>
                  </a:cubicBezTo>
                  <a:close/>
                  <a:moveTo>
                    <a:pt x="76" y="179"/>
                  </a:moveTo>
                  <a:cubicBezTo>
                    <a:pt x="82" y="173"/>
                    <a:pt x="88" y="168"/>
                    <a:pt x="93" y="162"/>
                  </a:cubicBezTo>
                  <a:cubicBezTo>
                    <a:pt x="94" y="168"/>
                    <a:pt x="94" y="174"/>
                    <a:pt x="94" y="179"/>
                  </a:cubicBezTo>
                  <a:cubicBezTo>
                    <a:pt x="86" y="186"/>
                    <a:pt x="78" y="192"/>
                    <a:pt x="70" y="199"/>
                  </a:cubicBezTo>
                  <a:cubicBezTo>
                    <a:pt x="72" y="192"/>
                    <a:pt x="74" y="186"/>
                    <a:pt x="76" y="179"/>
                  </a:cubicBezTo>
                  <a:close/>
                  <a:moveTo>
                    <a:pt x="49" y="258"/>
                  </a:moveTo>
                  <a:cubicBezTo>
                    <a:pt x="64" y="247"/>
                    <a:pt x="79" y="236"/>
                    <a:pt x="94" y="225"/>
                  </a:cubicBezTo>
                  <a:cubicBezTo>
                    <a:pt x="94" y="232"/>
                    <a:pt x="94" y="239"/>
                    <a:pt x="94" y="246"/>
                  </a:cubicBezTo>
                  <a:cubicBezTo>
                    <a:pt x="74" y="261"/>
                    <a:pt x="55" y="276"/>
                    <a:pt x="36" y="292"/>
                  </a:cubicBezTo>
                  <a:cubicBezTo>
                    <a:pt x="41" y="280"/>
                    <a:pt x="45" y="269"/>
                    <a:pt x="49" y="258"/>
                  </a:cubicBezTo>
                  <a:close/>
                  <a:moveTo>
                    <a:pt x="94" y="250"/>
                  </a:moveTo>
                  <a:cubicBezTo>
                    <a:pt x="94" y="255"/>
                    <a:pt x="94" y="260"/>
                    <a:pt x="94" y="265"/>
                  </a:cubicBezTo>
                  <a:cubicBezTo>
                    <a:pt x="94" y="265"/>
                    <a:pt x="94" y="268"/>
                    <a:pt x="94" y="268"/>
                  </a:cubicBezTo>
                  <a:cubicBezTo>
                    <a:pt x="93" y="268"/>
                    <a:pt x="93" y="268"/>
                    <a:pt x="93" y="268"/>
                  </a:cubicBezTo>
                  <a:cubicBezTo>
                    <a:pt x="68" y="284"/>
                    <a:pt x="45" y="302"/>
                    <a:pt x="24" y="323"/>
                  </a:cubicBezTo>
                  <a:cubicBezTo>
                    <a:pt x="27" y="314"/>
                    <a:pt x="31" y="306"/>
                    <a:pt x="34" y="298"/>
                  </a:cubicBezTo>
                  <a:cubicBezTo>
                    <a:pt x="53" y="281"/>
                    <a:pt x="73" y="265"/>
                    <a:pt x="94" y="250"/>
                  </a:cubicBezTo>
                  <a:close/>
                  <a:moveTo>
                    <a:pt x="18" y="362"/>
                  </a:moveTo>
                  <a:cubicBezTo>
                    <a:pt x="42" y="339"/>
                    <a:pt x="67" y="317"/>
                    <a:pt x="94" y="298"/>
                  </a:cubicBezTo>
                  <a:cubicBezTo>
                    <a:pt x="94" y="318"/>
                    <a:pt x="94" y="318"/>
                    <a:pt x="94" y="318"/>
                  </a:cubicBezTo>
                  <a:cubicBezTo>
                    <a:pt x="73" y="335"/>
                    <a:pt x="53" y="352"/>
                    <a:pt x="33" y="370"/>
                  </a:cubicBezTo>
                  <a:cubicBezTo>
                    <a:pt x="28" y="367"/>
                    <a:pt x="23" y="365"/>
                    <a:pt x="18" y="362"/>
                  </a:cubicBezTo>
                  <a:close/>
                  <a:moveTo>
                    <a:pt x="55" y="384"/>
                  </a:moveTo>
                  <a:cubicBezTo>
                    <a:pt x="49" y="380"/>
                    <a:pt x="43" y="376"/>
                    <a:pt x="36" y="371"/>
                  </a:cubicBezTo>
                  <a:cubicBezTo>
                    <a:pt x="55" y="354"/>
                    <a:pt x="74" y="338"/>
                    <a:pt x="94" y="322"/>
                  </a:cubicBezTo>
                  <a:cubicBezTo>
                    <a:pt x="94" y="345"/>
                    <a:pt x="94" y="345"/>
                    <a:pt x="94" y="345"/>
                  </a:cubicBezTo>
                  <a:cubicBezTo>
                    <a:pt x="79" y="355"/>
                    <a:pt x="65" y="365"/>
                    <a:pt x="51" y="375"/>
                  </a:cubicBezTo>
                  <a:cubicBezTo>
                    <a:pt x="50" y="376"/>
                    <a:pt x="50" y="377"/>
                    <a:pt x="50" y="377"/>
                  </a:cubicBezTo>
                  <a:cubicBezTo>
                    <a:pt x="51" y="378"/>
                    <a:pt x="52" y="378"/>
                    <a:pt x="53" y="378"/>
                  </a:cubicBezTo>
                  <a:cubicBezTo>
                    <a:pt x="66" y="368"/>
                    <a:pt x="80" y="358"/>
                    <a:pt x="94" y="349"/>
                  </a:cubicBezTo>
                  <a:cubicBezTo>
                    <a:pt x="94" y="364"/>
                    <a:pt x="94" y="364"/>
                    <a:pt x="94" y="364"/>
                  </a:cubicBezTo>
                  <a:cubicBezTo>
                    <a:pt x="93" y="364"/>
                    <a:pt x="93" y="364"/>
                    <a:pt x="92" y="364"/>
                  </a:cubicBezTo>
                  <a:cubicBezTo>
                    <a:pt x="82" y="372"/>
                    <a:pt x="72" y="380"/>
                    <a:pt x="62" y="388"/>
                  </a:cubicBezTo>
                  <a:cubicBezTo>
                    <a:pt x="60" y="387"/>
                    <a:pt x="58" y="385"/>
                    <a:pt x="55" y="384"/>
                  </a:cubicBezTo>
                  <a:close/>
                  <a:moveTo>
                    <a:pt x="81" y="400"/>
                  </a:moveTo>
                  <a:cubicBezTo>
                    <a:pt x="85" y="396"/>
                    <a:pt x="89" y="393"/>
                    <a:pt x="92" y="389"/>
                  </a:cubicBezTo>
                  <a:cubicBezTo>
                    <a:pt x="92" y="388"/>
                    <a:pt x="92" y="387"/>
                    <a:pt x="92" y="387"/>
                  </a:cubicBezTo>
                  <a:cubicBezTo>
                    <a:pt x="91" y="386"/>
                    <a:pt x="90" y="386"/>
                    <a:pt x="89" y="387"/>
                  </a:cubicBezTo>
                  <a:cubicBezTo>
                    <a:pt x="86" y="391"/>
                    <a:pt x="82" y="395"/>
                    <a:pt x="78" y="398"/>
                  </a:cubicBezTo>
                  <a:cubicBezTo>
                    <a:pt x="74" y="395"/>
                    <a:pt x="69" y="393"/>
                    <a:pt x="65" y="390"/>
                  </a:cubicBezTo>
                  <a:cubicBezTo>
                    <a:pt x="75" y="382"/>
                    <a:pt x="84" y="375"/>
                    <a:pt x="94" y="367"/>
                  </a:cubicBezTo>
                  <a:cubicBezTo>
                    <a:pt x="94" y="404"/>
                    <a:pt x="94" y="404"/>
                    <a:pt x="94" y="404"/>
                  </a:cubicBezTo>
                  <a:cubicBezTo>
                    <a:pt x="94" y="404"/>
                    <a:pt x="94" y="405"/>
                    <a:pt x="94" y="405"/>
                  </a:cubicBezTo>
                  <a:cubicBezTo>
                    <a:pt x="94" y="405"/>
                    <a:pt x="94" y="405"/>
                    <a:pt x="94" y="406"/>
                  </a:cubicBezTo>
                  <a:cubicBezTo>
                    <a:pt x="89" y="404"/>
                    <a:pt x="85" y="402"/>
                    <a:pt x="81" y="400"/>
                  </a:cubicBezTo>
                  <a:close/>
                  <a:moveTo>
                    <a:pt x="155" y="373"/>
                  </a:moveTo>
                  <a:cubicBezTo>
                    <a:pt x="139" y="383"/>
                    <a:pt x="121" y="394"/>
                    <a:pt x="100" y="403"/>
                  </a:cubicBezTo>
                  <a:cubicBezTo>
                    <a:pt x="100" y="293"/>
                    <a:pt x="100" y="293"/>
                    <a:pt x="100" y="293"/>
                  </a:cubicBezTo>
                  <a:cubicBezTo>
                    <a:pt x="101" y="292"/>
                    <a:pt x="102" y="291"/>
                    <a:pt x="104" y="290"/>
                  </a:cubicBezTo>
                  <a:cubicBezTo>
                    <a:pt x="105" y="290"/>
                    <a:pt x="105" y="289"/>
                    <a:pt x="104" y="288"/>
                  </a:cubicBezTo>
                  <a:cubicBezTo>
                    <a:pt x="104" y="287"/>
                    <a:pt x="103" y="287"/>
                    <a:pt x="102" y="288"/>
                  </a:cubicBezTo>
                  <a:cubicBezTo>
                    <a:pt x="101" y="288"/>
                    <a:pt x="101" y="289"/>
                    <a:pt x="100" y="289"/>
                  </a:cubicBezTo>
                  <a:cubicBezTo>
                    <a:pt x="100" y="265"/>
                    <a:pt x="100" y="265"/>
                    <a:pt x="100" y="265"/>
                  </a:cubicBezTo>
                  <a:cubicBezTo>
                    <a:pt x="100" y="258"/>
                    <a:pt x="100" y="252"/>
                    <a:pt x="100" y="245"/>
                  </a:cubicBezTo>
                  <a:cubicBezTo>
                    <a:pt x="100" y="244"/>
                    <a:pt x="100" y="244"/>
                    <a:pt x="100" y="244"/>
                  </a:cubicBezTo>
                  <a:cubicBezTo>
                    <a:pt x="100" y="236"/>
                    <a:pt x="100" y="227"/>
                    <a:pt x="100" y="219"/>
                  </a:cubicBezTo>
                  <a:cubicBezTo>
                    <a:pt x="100" y="218"/>
                    <a:pt x="100" y="217"/>
                    <a:pt x="100" y="216"/>
                  </a:cubicBezTo>
                  <a:cubicBezTo>
                    <a:pt x="100" y="186"/>
                    <a:pt x="100" y="156"/>
                    <a:pt x="98" y="126"/>
                  </a:cubicBezTo>
                  <a:cubicBezTo>
                    <a:pt x="103" y="140"/>
                    <a:pt x="109" y="154"/>
                    <a:pt x="116" y="168"/>
                  </a:cubicBezTo>
                  <a:cubicBezTo>
                    <a:pt x="143" y="224"/>
                    <a:pt x="170" y="280"/>
                    <a:pt x="197" y="337"/>
                  </a:cubicBezTo>
                  <a:cubicBezTo>
                    <a:pt x="197" y="336"/>
                    <a:pt x="196" y="336"/>
                    <a:pt x="195" y="336"/>
                  </a:cubicBezTo>
                  <a:cubicBezTo>
                    <a:pt x="194" y="336"/>
                    <a:pt x="194" y="336"/>
                    <a:pt x="193" y="337"/>
                  </a:cubicBezTo>
                  <a:cubicBezTo>
                    <a:pt x="193" y="337"/>
                    <a:pt x="193" y="338"/>
                    <a:pt x="193" y="339"/>
                  </a:cubicBezTo>
                  <a:cubicBezTo>
                    <a:pt x="193" y="339"/>
                    <a:pt x="193" y="340"/>
                    <a:pt x="194" y="340"/>
                  </a:cubicBezTo>
                  <a:cubicBezTo>
                    <a:pt x="195" y="341"/>
                    <a:pt x="195" y="341"/>
                    <a:pt x="195" y="341"/>
                  </a:cubicBezTo>
                  <a:cubicBezTo>
                    <a:pt x="197" y="341"/>
                    <a:pt x="198" y="340"/>
                    <a:pt x="199" y="340"/>
                  </a:cubicBezTo>
                  <a:cubicBezTo>
                    <a:pt x="199" y="341"/>
                    <a:pt x="200" y="342"/>
                    <a:pt x="200" y="343"/>
                  </a:cubicBezTo>
                  <a:cubicBezTo>
                    <a:pt x="199" y="343"/>
                    <a:pt x="199" y="343"/>
                    <a:pt x="199" y="344"/>
                  </a:cubicBezTo>
                  <a:cubicBezTo>
                    <a:pt x="198" y="345"/>
                    <a:pt x="198" y="347"/>
                    <a:pt x="200" y="348"/>
                  </a:cubicBezTo>
                  <a:cubicBezTo>
                    <a:pt x="201" y="349"/>
                    <a:pt x="201" y="349"/>
                    <a:pt x="202" y="350"/>
                  </a:cubicBezTo>
                  <a:cubicBezTo>
                    <a:pt x="186" y="355"/>
                    <a:pt x="171" y="364"/>
                    <a:pt x="155" y="373"/>
                  </a:cubicBezTo>
                  <a:close/>
                  <a:moveTo>
                    <a:pt x="213" y="349"/>
                  </a:moveTo>
                  <a:cubicBezTo>
                    <a:pt x="213" y="348"/>
                    <a:pt x="212" y="347"/>
                    <a:pt x="210" y="347"/>
                  </a:cubicBezTo>
                  <a:cubicBezTo>
                    <a:pt x="210" y="347"/>
                    <a:pt x="209" y="347"/>
                    <a:pt x="209" y="346"/>
                  </a:cubicBezTo>
                  <a:cubicBezTo>
                    <a:pt x="207" y="343"/>
                    <a:pt x="205" y="339"/>
                    <a:pt x="203" y="336"/>
                  </a:cubicBezTo>
                  <a:cubicBezTo>
                    <a:pt x="225" y="317"/>
                    <a:pt x="247" y="299"/>
                    <a:pt x="269" y="281"/>
                  </a:cubicBezTo>
                  <a:cubicBezTo>
                    <a:pt x="269" y="306"/>
                    <a:pt x="269" y="306"/>
                    <a:pt x="269" y="306"/>
                  </a:cubicBezTo>
                  <a:cubicBezTo>
                    <a:pt x="269" y="306"/>
                    <a:pt x="268" y="306"/>
                    <a:pt x="268" y="307"/>
                  </a:cubicBezTo>
                  <a:cubicBezTo>
                    <a:pt x="251" y="322"/>
                    <a:pt x="235" y="337"/>
                    <a:pt x="220" y="353"/>
                  </a:cubicBezTo>
                  <a:cubicBezTo>
                    <a:pt x="218" y="352"/>
                    <a:pt x="216" y="350"/>
                    <a:pt x="213" y="349"/>
                  </a:cubicBezTo>
                  <a:close/>
                  <a:moveTo>
                    <a:pt x="269" y="310"/>
                  </a:moveTo>
                  <a:cubicBezTo>
                    <a:pt x="269" y="336"/>
                    <a:pt x="269" y="336"/>
                    <a:pt x="269" y="336"/>
                  </a:cubicBezTo>
                  <a:cubicBezTo>
                    <a:pt x="269" y="336"/>
                    <a:pt x="268" y="336"/>
                    <a:pt x="268" y="336"/>
                  </a:cubicBezTo>
                  <a:cubicBezTo>
                    <a:pt x="257" y="345"/>
                    <a:pt x="247" y="354"/>
                    <a:pt x="236" y="364"/>
                  </a:cubicBezTo>
                  <a:cubicBezTo>
                    <a:pt x="232" y="361"/>
                    <a:pt x="227" y="358"/>
                    <a:pt x="222" y="355"/>
                  </a:cubicBezTo>
                  <a:cubicBezTo>
                    <a:pt x="238" y="339"/>
                    <a:pt x="253" y="324"/>
                    <a:pt x="269" y="310"/>
                  </a:cubicBezTo>
                  <a:close/>
                  <a:moveTo>
                    <a:pt x="239" y="365"/>
                  </a:moveTo>
                  <a:cubicBezTo>
                    <a:pt x="249" y="356"/>
                    <a:pt x="259" y="348"/>
                    <a:pt x="269" y="339"/>
                  </a:cubicBezTo>
                  <a:cubicBezTo>
                    <a:pt x="269" y="360"/>
                    <a:pt x="269" y="360"/>
                    <a:pt x="269" y="360"/>
                  </a:cubicBezTo>
                  <a:cubicBezTo>
                    <a:pt x="269" y="360"/>
                    <a:pt x="269" y="360"/>
                    <a:pt x="269" y="360"/>
                  </a:cubicBezTo>
                  <a:cubicBezTo>
                    <a:pt x="264" y="365"/>
                    <a:pt x="259" y="370"/>
                    <a:pt x="254" y="375"/>
                  </a:cubicBezTo>
                  <a:cubicBezTo>
                    <a:pt x="249" y="372"/>
                    <a:pt x="244" y="369"/>
                    <a:pt x="239" y="365"/>
                  </a:cubicBezTo>
                  <a:close/>
                  <a:moveTo>
                    <a:pt x="257" y="376"/>
                  </a:moveTo>
                  <a:cubicBezTo>
                    <a:pt x="261" y="372"/>
                    <a:pt x="265" y="368"/>
                    <a:pt x="269" y="364"/>
                  </a:cubicBezTo>
                  <a:cubicBezTo>
                    <a:pt x="269" y="380"/>
                    <a:pt x="269" y="380"/>
                    <a:pt x="269" y="380"/>
                  </a:cubicBezTo>
                  <a:cubicBezTo>
                    <a:pt x="269" y="380"/>
                    <a:pt x="270" y="381"/>
                    <a:pt x="270" y="381"/>
                  </a:cubicBezTo>
                  <a:cubicBezTo>
                    <a:pt x="270" y="381"/>
                    <a:pt x="269" y="381"/>
                    <a:pt x="269" y="382"/>
                  </a:cubicBezTo>
                  <a:cubicBezTo>
                    <a:pt x="265" y="380"/>
                    <a:pt x="261" y="378"/>
                    <a:pt x="257" y="376"/>
                  </a:cubicBezTo>
                  <a:close/>
                  <a:moveTo>
                    <a:pt x="398" y="325"/>
                  </a:moveTo>
                  <a:cubicBezTo>
                    <a:pt x="398" y="325"/>
                    <a:pt x="398" y="324"/>
                    <a:pt x="398" y="324"/>
                  </a:cubicBezTo>
                  <a:cubicBezTo>
                    <a:pt x="399" y="323"/>
                    <a:pt x="400" y="322"/>
                    <a:pt x="400" y="320"/>
                  </a:cubicBezTo>
                  <a:cubicBezTo>
                    <a:pt x="399" y="319"/>
                    <a:pt x="397" y="318"/>
                    <a:pt x="396" y="318"/>
                  </a:cubicBezTo>
                  <a:cubicBezTo>
                    <a:pt x="396" y="318"/>
                    <a:pt x="395" y="318"/>
                    <a:pt x="395" y="318"/>
                  </a:cubicBezTo>
                  <a:cubicBezTo>
                    <a:pt x="395" y="318"/>
                    <a:pt x="394" y="317"/>
                    <a:pt x="394" y="316"/>
                  </a:cubicBezTo>
                  <a:cubicBezTo>
                    <a:pt x="409" y="307"/>
                    <a:pt x="424" y="297"/>
                    <a:pt x="438" y="288"/>
                  </a:cubicBezTo>
                  <a:cubicBezTo>
                    <a:pt x="438" y="303"/>
                    <a:pt x="438" y="303"/>
                    <a:pt x="438" y="303"/>
                  </a:cubicBezTo>
                  <a:cubicBezTo>
                    <a:pt x="428" y="312"/>
                    <a:pt x="417" y="321"/>
                    <a:pt x="406" y="329"/>
                  </a:cubicBezTo>
                  <a:cubicBezTo>
                    <a:pt x="403" y="328"/>
                    <a:pt x="401" y="327"/>
                    <a:pt x="398" y="325"/>
                  </a:cubicBezTo>
                  <a:close/>
                  <a:moveTo>
                    <a:pt x="402" y="225"/>
                  </a:moveTo>
                  <a:cubicBezTo>
                    <a:pt x="415" y="218"/>
                    <a:pt x="428" y="209"/>
                    <a:pt x="439" y="199"/>
                  </a:cubicBezTo>
                  <a:cubicBezTo>
                    <a:pt x="439" y="202"/>
                    <a:pt x="439" y="205"/>
                    <a:pt x="439" y="208"/>
                  </a:cubicBezTo>
                  <a:cubicBezTo>
                    <a:pt x="439" y="213"/>
                    <a:pt x="439" y="219"/>
                    <a:pt x="439" y="224"/>
                  </a:cubicBezTo>
                  <a:cubicBezTo>
                    <a:pt x="423" y="236"/>
                    <a:pt x="406" y="247"/>
                    <a:pt x="388" y="255"/>
                  </a:cubicBezTo>
                  <a:cubicBezTo>
                    <a:pt x="392" y="245"/>
                    <a:pt x="397" y="235"/>
                    <a:pt x="402" y="225"/>
                  </a:cubicBezTo>
                  <a:close/>
                  <a:moveTo>
                    <a:pt x="438" y="284"/>
                  </a:moveTo>
                  <a:cubicBezTo>
                    <a:pt x="423" y="294"/>
                    <a:pt x="408" y="304"/>
                    <a:pt x="393" y="313"/>
                  </a:cubicBezTo>
                  <a:cubicBezTo>
                    <a:pt x="389" y="306"/>
                    <a:pt x="386" y="298"/>
                    <a:pt x="383" y="290"/>
                  </a:cubicBezTo>
                  <a:cubicBezTo>
                    <a:pt x="383" y="290"/>
                    <a:pt x="383" y="290"/>
                    <a:pt x="383" y="290"/>
                  </a:cubicBezTo>
                  <a:cubicBezTo>
                    <a:pt x="401" y="278"/>
                    <a:pt x="420" y="267"/>
                    <a:pt x="438" y="255"/>
                  </a:cubicBezTo>
                  <a:lnTo>
                    <a:pt x="438" y="284"/>
                  </a:lnTo>
                  <a:close/>
                  <a:moveTo>
                    <a:pt x="438" y="307"/>
                  </a:moveTo>
                  <a:cubicBezTo>
                    <a:pt x="439" y="325"/>
                    <a:pt x="439" y="325"/>
                    <a:pt x="439" y="325"/>
                  </a:cubicBezTo>
                  <a:cubicBezTo>
                    <a:pt x="431" y="327"/>
                    <a:pt x="425" y="331"/>
                    <a:pt x="420" y="336"/>
                  </a:cubicBezTo>
                  <a:cubicBezTo>
                    <a:pt x="416" y="334"/>
                    <a:pt x="413" y="333"/>
                    <a:pt x="409" y="331"/>
                  </a:cubicBezTo>
                  <a:cubicBezTo>
                    <a:pt x="419" y="323"/>
                    <a:pt x="429" y="315"/>
                    <a:pt x="438" y="307"/>
                  </a:cubicBezTo>
                  <a:close/>
                  <a:moveTo>
                    <a:pt x="423" y="337"/>
                  </a:moveTo>
                  <a:cubicBezTo>
                    <a:pt x="427" y="333"/>
                    <a:pt x="433" y="330"/>
                    <a:pt x="439" y="329"/>
                  </a:cubicBezTo>
                  <a:cubicBezTo>
                    <a:pt x="439" y="343"/>
                    <a:pt x="439" y="343"/>
                    <a:pt x="439" y="343"/>
                  </a:cubicBezTo>
                  <a:cubicBezTo>
                    <a:pt x="433" y="341"/>
                    <a:pt x="428" y="339"/>
                    <a:pt x="423" y="337"/>
                  </a:cubicBezTo>
                  <a:close/>
                  <a:moveTo>
                    <a:pt x="460" y="174"/>
                  </a:moveTo>
                  <a:cubicBezTo>
                    <a:pt x="487" y="217"/>
                    <a:pt x="514" y="260"/>
                    <a:pt x="541" y="303"/>
                  </a:cubicBezTo>
                  <a:cubicBezTo>
                    <a:pt x="525" y="307"/>
                    <a:pt x="511" y="313"/>
                    <a:pt x="496" y="320"/>
                  </a:cubicBezTo>
                  <a:cubicBezTo>
                    <a:pt x="481" y="327"/>
                    <a:pt x="465" y="335"/>
                    <a:pt x="445" y="341"/>
                  </a:cubicBezTo>
                  <a:cubicBezTo>
                    <a:pt x="445" y="284"/>
                    <a:pt x="445" y="284"/>
                    <a:pt x="445" y="284"/>
                  </a:cubicBezTo>
                  <a:cubicBezTo>
                    <a:pt x="445" y="283"/>
                    <a:pt x="445" y="283"/>
                    <a:pt x="445" y="282"/>
                  </a:cubicBezTo>
                  <a:cubicBezTo>
                    <a:pt x="445" y="282"/>
                    <a:pt x="445" y="243"/>
                    <a:pt x="445" y="243"/>
                  </a:cubicBezTo>
                  <a:cubicBezTo>
                    <a:pt x="445" y="232"/>
                    <a:pt x="445" y="220"/>
                    <a:pt x="445" y="208"/>
                  </a:cubicBezTo>
                  <a:cubicBezTo>
                    <a:pt x="445" y="203"/>
                    <a:pt x="445" y="198"/>
                    <a:pt x="445" y="193"/>
                  </a:cubicBezTo>
                  <a:cubicBezTo>
                    <a:pt x="445" y="192"/>
                    <a:pt x="445" y="192"/>
                    <a:pt x="445" y="191"/>
                  </a:cubicBezTo>
                  <a:cubicBezTo>
                    <a:pt x="445" y="185"/>
                    <a:pt x="445" y="179"/>
                    <a:pt x="444" y="173"/>
                  </a:cubicBezTo>
                  <a:cubicBezTo>
                    <a:pt x="445" y="173"/>
                    <a:pt x="446" y="173"/>
                    <a:pt x="446" y="172"/>
                  </a:cubicBezTo>
                  <a:cubicBezTo>
                    <a:pt x="447" y="172"/>
                    <a:pt x="447" y="171"/>
                    <a:pt x="447" y="170"/>
                  </a:cubicBezTo>
                  <a:cubicBezTo>
                    <a:pt x="446" y="169"/>
                    <a:pt x="445" y="169"/>
                    <a:pt x="445" y="170"/>
                  </a:cubicBezTo>
                  <a:cubicBezTo>
                    <a:pt x="444" y="161"/>
                    <a:pt x="444" y="153"/>
                    <a:pt x="443" y="145"/>
                  </a:cubicBezTo>
                  <a:cubicBezTo>
                    <a:pt x="448" y="155"/>
                    <a:pt x="454" y="165"/>
                    <a:pt x="460" y="174"/>
                  </a:cubicBezTo>
                  <a:close/>
                  <a:moveTo>
                    <a:pt x="437" y="144"/>
                  </a:moveTo>
                  <a:cubicBezTo>
                    <a:pt x="437" y="154"/>
                    <a:pt x="438" y="164"/>
                    <a:pt x="438" y="173"/>
                  </a:cubicBezTo>
                  <a:cubicBezTo>
                    <a:pt x="432" y="177"/>
                    <a:pt x="425" y="181"/>
                    <a:pt x="419" y="185"/>
                  </a:cubicBezTo>
                  <a:cubicBezTo>
                    <a:pt x="426" y="170"/>
                    <a:pt x="432" y="156"/>
                    <a:pt x="437" y="144"/>
                  </a:cubicBezTo>
                  <a:close/>
                  <a:moveTo>
                    <a:pt x="417" y="191"/>
                  </a:moveTo>
                  <a:cubicBezTo>
                    <a:pt x="424" y="186"/>
                    <a:pt x="431" y="181"/>
                    <a:pt x="438" y="177"/>
                  </a:cubicBezTo>
                  <a:cubicBezTo>
                    <a:pt x="438" y="183"/>
                    <a:pt x="439" y="189"/>
                    <a:pt x="439" y="194"/>
                  </a:cubicBezTo>
                  <a:cubicBezTo>
                    <a:pt x="428" y="205"/>
                    <a:pt x="417" y="213"/>
                    <a:pt x="404" y="220"/>
                  </a:cubicBezTo>
                  <a:cubicBezTo>
                    <a:pt x="408" y="210"/>
                    <a:pt x="413" y="200"/>
                    <a:pt x="417" y="191"/>
                  </a:cubicBezTo>
                  <a:close/>
                  <a:moveTo>
                    <a:pt x="386" y="259"/>
                  </a:moveTo>
                  <a:cubicBezTo>
                    <a:pt x="404" y="251"/>
                    <a:pt x="422" y="241"/>
                    <a:pt x="439" y="228"/>
                  </a:cubicBezTo>
                  <a:cubicBezTo>
                    <a:pt x="438" y="233"/>
                    <a:pt x="438" y="238"/>
                    <a:pt x="438" y="243"/>
                  </a:cubicBezTo>
                  <a:cubicBezTo>
                    <a:pt x="438" y="243"/>
                    <a:pt x="438" y="252"/>
                    <a:pt x="438" y="252"/>
                  </a:cubicBezTo>
                  <a:cubicBezTo>
                    <a:pt x="419" y="263"/>
                    <a:pt x="400" y="275"/>
                    <a:pt x="381" y="287"/>
                  </a:cubicBezTo>
                  <a:cubicBezTo>
                    <a:pt x="380" y="284"/>
                    <a:pt x="379" y="280"/>
                    <a:pt x="377" y="277"/>
                  </a:cubicBezTo>
                  <a:cubicBezTo>
                    <a:pt x="380" y="271"/>
                    <a:pt x="383" y="265"/>
                    <a:pt x="386" y="259"/>
                  </a:cubicBezTo>
                  <a:close/>
                  <a:moveTo>
                    <a:pt x="294" y="75"/>
                  </a:moveTo>
                  <a:cubicBezTo>
                    <a:pt x="310" y="109"/>
                    <a:pt x="326" y="155"/>
                    <a:pt x="343" y="201"/>
                  </a:cubicBezTo>
                  <a:cubicBezTo>
                    <a:pt x="358" y="242"/>
                    <a:pt x="372" y="284"/>
                    <a:pt x="387" y="317"/>
                  </a:cubicBezTo>
                  <a:cubicBezTo>
                    <a:pt x="387" y="317"/>
                    <a:pt x="386" y="318"/>
                    <a:pt x="385" y="318"/>
                  </a:cubicBezTo>
                  <a:cubicBezTo>
                    <a:pt x="384" y="319"/>
                    <a:pt x="384" y="320"/>
                    <a:pt x="385" y="320"/>
                  </a:cubicBezTo>
                  <a:cubicBezTo>
                    <a:pt x="385" y="321"/>
                    <a:pt x="386" y="321"/>
                    <a:pt x="387" y="321"/>
                  </a:cubicBezTo>
                  <a:cubicBezTo>
                    <a:pt x="387" y="320"/>
                    <a:pt x="388" y="320"/>
                    <a:pt x="389" y="320"/>
                  </a:cubicBezTo>
                  <a:cubicBezTo>
                    <a:pt x="389" y="320"/>
                    <a:pt x="389" y="320"/>
                    <a:pt x="389" y="320"/>
                  </a:cubicBezTo>
                  <a:cubicBezTo>
                    <a:pt x="370" y="326"/>
                    <a:pt x="354" y="336"/>
                    <a:pt x="336" y="346"/>
                  </a:cubicBezTo>
                  <a:cubicBezTo>
                    <a:pt x="318" y="357"/>
                    <a:pt x="299" y="369"/>
                    <a:pt x="276" y="379"/>
                  </a:cubicBezTo>
                  <a:cubicBezTo>
                    <a:pt x="275" y="228"/>
                    <a:pt x="275" y="228"/>
                    <a:pt x="275" y="228"/>
                  </a:cubicBezTo>
                  <a:cubicBezTo>
                    <a:pt x="276" y="210"/>
                    <a:pt x="276" y="188"/>
                    <a:pt x="276" y="164"/>
                  </a:cubicBezTo>
                  <a:cubicBezTo>
                    <a:pt x="276" y="118"/>
                    <a:pt x="275" y="67"/>
                    <a:pt x="274" y="28"/>
                  </a:cubicBezTo>
                  <a:cubicBezTo>
                    <a:pt x="279" y="44"/>
                    <a:pt x="286" y="60"/>
                    <a:pt x="294" y="75"/>
                  </a:cubicBezTo>
                  <a:close/>
                  <a:moveTo>
                    <a:pt x="267" y="28"/>
                  </a:moveTo>
                  <a:cubicBezTo>
                    <a:pt x="268" y="40"/>
                    <a:pt x="268" y="52"/>
                    <a:pt x="269" y="65"/>
                  </a:cubicBezTo>
                  <a:cubicBezTo>
                    <a:pt x="268" y="65"/>
                    <a:pt x="268" y="66"/>
                    <a:pt x="268" y="66"/>
                  </a:cubicBezTo>
                  <a:cubicBezTo>
                    <a:pt x="263" y="72"/>
                    <a:pt x="258" y="78"/>
                    <a:pt x="253" y="84"/>
                  </a:cubicBezTo>
                  <a:cubicBezTo>
                    <a:pt x="258" y="65"/>
                    <a:pt x="263" y="46"/>
                    <a:pt x="26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
            <p:cNvSpPr>
              <a:spLocks noEditPoints="1"/>
            </p:cNvSpPr>
            <p:nvPr/>
          </p:nvSpPr>
          <p:spPr bwMode="auto">
            <a:xfrm>
              <a:off x="1456" y="1860"/>
              <a:ext cx="634" cy="506"/>
            </a:xfrm>
            <a:custGeom>
              <a:avLst/>
              <a:gdLst>
                <a:gd name="T0" fmla="*/ 0 w 163"/>
                <a:gd name="T1" fmla="*/ 7 h 130"/>
                <a:gd name="T2" fmla="*/ 0 w 163"/>
                <a:gd name="T3" fmla="*/ 30 h 130"/>
                <a:gd name="T4" fmla="*/ 2 w 163"/>
                <a:gd name="T5" fmla="*/ 128 h 130"/>
                <a:gd name="T6" fmla="*/ 3 w 163"/>
                <a:gd name="T7" fmla="*/ 130 h 130"/>
                <a:gd name="T8" fmla="*/ 5 w 163"/>
                <a:gd name="T9" fmla="*/ 130 h 130"/>
                <a:gd name="T10" fmla="*/ 15 w 163"/>
                <a:gd name="T11" fmla="*/ 123 h 130"/>
                <a:gd name="T12" fmla="*/ 24 w 163"/>
                <a:gd name="T13" fmla="*/ 108 h 130"/>
                <a:gd name="T14" fmla="*/ 34 w 163"/>
                <a:gd name="T15" fmla="*/ 96 h 130"/>
                <a:gd name="T16" fmla="*/ 33 w 163"/>
                <a:gd name="T17" fmla="*/ 93 h 130"/>
                <a:gd name="T18" fmla="*/ 34 w 163"/>
                <a:gd name="T19" fmla="*/ 96 h 130"/>
                <a:gd name="T20" fmla="*/ 49 w 163"/>
                <a:gd name="T21" fmla="*/ 92 h 130"/>
                <a:gd name="T22" fmla="*/ 57 w 163"/>
                <a:gd name="T23" fmla="*/ 93 h 130"/>
                <a:gd name="T24" fmla="*/ 91 w 163"/>
                <a:gd name="T25" fmla="*/ 94 h 130"/>
                <a:gd name="T26" fmla="*/ 157 w 163"/>
                <a:gd name="T27" fmla="*/ 90 h 130"/>
                <a:gd name="T28" fmla="*/ 159 w 163"/>
                <a:gd name="T29" fmla="*/ 88 h 130"/>
                <a:gd name="T30" fmla="*/ 163 w 163"/>
                <a:gd name="T31" fmla="*/ 49 h 130"/>
                <a:gd name="T32" fmla="*/ 157 w 163"/>
                <a:gd name="T33" fmla="*/ 2 h 130"/>
                <a:gd name="T34" fmla="*/ 154 w 163"/>
                <a:gd name="T35" fmla="*/ 0 h 130"/>
                <a:gd name="T36" fmla="*/ 2 w 163"/>
                <a:gd name="T37" fmla="*/ 5 h 130"/>
                <a:gd name="T38" fmla="*/ 0 w 163"/>
                <a:gd name="T39" fmla="*/ 7 h 130"/>
                <a:gd name="T40" fmla="*/ 158 w 163"/>
                <a:gd name="T41" fmla="*/ 49 h 130"/>
                <a:gd name="T42" fmla="*/ 154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20 h 130"/>
                <a:gd name="T56" fmla="*/ 7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0" y="7"/>
                  </a:moveTo>
                  <a:cubicBezTo>
                    <a:pt x="0" y="15"/>
                    <a:pt x="0" y="22"/>
                    <a:pt x="0" y="30"/>
                  </a:cubicBezTo>
                  <a:cubicBezTo>
                    <a:pt x="0" y="63"/>
                    <a:pt x="0" y="95"/>
                    <a:pt x="2" y="128"/>
                  </a:cubicBezTo>
                  <a:cubicBezTo>
                    <a:pt x="2" y="129"/>
                    <a:pt x="2" y="129"/>
                    <a:pt x="3" y="130"/>
                  </a:cubicBezTo>
                  <a:cubicBezTo>
                    <a:pt x="3" y="130"/>
                    <a:pt x="4" y="130"/>
                    <a:pt x="5" y="130"/>
                  </a:cubicBezTo>
                  <a:cubicBezTo>
                    <a:pt x="9" y="129"/>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2" y="92"/>
                    <a:pt x="54" y="93"/>
                    <a:pt x="57" y="93"/>
                  </a:cubicBezTo>
                  <a:cubicBezTo>
                    <a:pt x="68" y="93"/>
                    <a:pt x="80" y="94"/>
                    <a:pt x="91" y="94"/>
                  </a:cubicBezTo>
                  <a:cubicBezTo>
                    <a:pt x="113" y="94"/>
                    <a:pt x="135" y="92"/>
                    <a:pt x="157" y="90"/>
                  </a:cubicBezTo>
                  <a:cubicBezTo>
                    <a:pt x="158" y="90"/>
                    <a:pt x="159" y="89"/>
                    <a:pt x="159" y="88"/>
                  </a:cubicBezTo>
                  <a:cubicBezTo>
                    <a:pt x="162" y="75"/>
                    <a:pt x="163" y="62"/>
                    <a:pt x="163" y="49"/>
                  </a:cubicBezTo>
                  <a:cubicBezTo>
                    <a:pt x="163" y="33"/>
                    <a:pt x="161" y="18"/>
                    <a:pt x="157" y="2"/>
                  </a:cubicBezTo>
                  <a:cubicBezTo>
                    <a:pt x="157" y="1"/>
                    <a:pt x="156" y="0"/>
                    <a:pt x="154" y="0"/>
                  </a:cubicBezTo>
                  <a:cubicBezTo>
                    <a:pt x="104" y="2"/>
                    <a:pt x="53" y="3"/>
                    <a:pt x="2" y="5"/>
                  </a:cubicBezTo>
                  <a:cubicBezTo>
                    <a:pt x="1" y="5"/>
                    <a:pt x="0" y="6"/>
                    <a:pt x="0" y="7"/>
                  </a:cubicBezTo>
                  <a:close/>
                  <a:moveTo>
                    <a:pt x="158" y="49"/>
                  </a:moveTo>
                  <a:cubicBezTo>
                    <a:pt x="158" y="61"/>
                    <a:pt x="157" y="73"/>
                    <a:pt x="154" y="85"/>
                  </a:cubicBezTo>
                  <a:cubicBezTo>
                    <a:pt x="133" y="87"/>
                    <a:pt x="112" y="89"/>
                    <a:pt x="91" y="89"/>
                  </a:cubicBezTo>
                  <a:cubicBezTo>
                    <a:pt x="80" y="89"/>
                    <a:pt x="69" y="88"/>
                    <a:pt x="58" y="88"/>
                  </a:cubicBezTo>
                  <a:cubicBezTo>
                    <a:pt x="55" y="88"/>
                    <a:pt x="52" y="87"/>
                    <a:pt x="49" y="87"/>
                  </a:cubicBezTo>
                  <a:cubicBezTo>
                    <a:pt x="43" y="87"/>
                    <a:pt x="37" y="88"/>
                    <a:pt x="32" y="91"/>
                  </a:cubicBezTo>
                  <a:cubicBezTo>
                    <a:pt x="24" y="96"/>
                    <a:pt x="21" y="104"/>
                    <a:pt x="17" y="110"/>
                  </a:cubicBezTo>
                  <a:cubicBezTo>
                    <a:pt x="15" y="114"/>
                    <a:pt x="13" y="117"/>
                    <a:pt x="11" y="120"/>
                  </a:cubicBezTo>
                  <a:cubicBezTo>
                    <a:pt x="10" y="121"/>
                    <a:pt x="8" y="122"/>
                    <a:pt x="7"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7"/>
            <p:cNvSpPr>
              <a:spLocks noEditPoints="1"/>
            </p:cNvSpPr>
            <p:nvPr/>
          </p:nvSpPr>
          <p:spPr bwMode="auto">
            <a:xfrm>
              <a:off x="2180" y="1545"/>
              <a:ext cx="634" cy="506"/>
            </a:xfrm>
            <a:custGeom>
              <a:avLst/>
              <a:gdLst>
                <a:gd name="T0" fmla="*/ 2 w 163"/>
                <a:gd name="T1" fmla="*/ 130 h 130"/>
                <a:gd name="T2" fmla="*/ 5 w 163"/>
                <a:gd name="T3" fmla="*/ 130 h 130"/>
                <a:gd name="T4" fmla="*/ 14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2 w 163"/>
                <a:gd name="T31" fmla="*/ 5 h 130"/>
                <a:gd name="T32" fmla="*/ 0 w 163"/>
                <a:gd name="T33" fmla="*/ 7 h 130"/>
                <a:gd name="T34" fmla="*/ 0 w 163"/>
                <a:gd name="T35" fmla="*/ 30 h 130"/>
                <a:gd name="T36" fmla="*/ 1 w 163"/>
                <a:gd name="T37" fmla="*/ 128 h 130"/>
                <a:gd name="T38" fmla="*/ 2 w 163"/>
                <a:gd name="T39" fmla="*/ 130 h 130"/>
                <a:gd name="T40" fmla="*/ 158 w 163"/>
                <a:gd name="T41" fmla="*/ 49 h 130"/>
                <a:gd name="T42" fmla="*/ 154 w 163"/>
                <a:gd name="T43" fmla="*/ 85 h 130"/>
                <a:gd name="T44" fmla="*/ 91 w 163"/>
                <a:gd name="T45" fmla="*/ 89 h 130"/>
                <a:gd name="T46" fmla="*/ 57 w 163"/>
                <a:gd name="T47" fmla="*/ 88 h 130"/>
                <a:gd name="T48" fmla="*/ 49 w 163"/>
                <a:gd name="T49" fmla="*/ 87 h 130"/>
                <a:gd name="T50" fmla="*/ 31 w 163"/>
                <a:gd name="T51" fmla="*/ 91 h 130"/>
                <a:gd name="T52" fmla="*/ 16 w 163"/>
                <a:gd name="T53" fmla="*/ 110 h 130"/>
                <a:gd name="T54" fmla="*/ 11 w 163"/>
                <a:gd name="T55" fmla="*/ 120 h 130"/>
                <a:gd name="T56" fmla="*/ 6 w 163"/>
                <a:gd name="T57" fmla="*/ 123 h 130"/>
                <a:gd name="T58" fmla="*/ 5 w 163"/>
                <a:gd name="T59" fmla="*/ 30 h 130"/>
                <a:gd name="T60" fmla="*/ 5 w 163"/>
                <a:gd name="T61" fmla="*/ 10 h 130"/>
                <a:gd name="T62" fmla="*/ 152 w 163"/>
                <a:gd name="T63" fmla="*/ 6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2" y="130"/>
                  </a:moveTo>
                  <a:cubicBezTo>
                    <a:pt x="3" y="130"/>
                    <a:pt x="4" y="130"/>
                    <a:pt x="5" y="130"/>
                  </a:cubicBezTo>
                  <a:cubicBezTo>
                    <a:pt x="9" y="129"/>
                    <a:pt x="12" y="126"/>
                    <a:pt x="14" y="123"/>
                  </a:cubicBezTo>
                  <a:cubicBezTo>
                    <a:pt x="18" y="118"/>
                    <a:pt x="21" y="113"/>
                    <a:pt x="24" y="108"/>
                  </a:cubicBezTo>
                  <a:cubicBezTo>
                    <a:pt x="27" y="103"/>
                    <a:pt x="30" y="98"/>
                    <a:pt x="34" y="96"/>
                  </a:cubicBezTo>
                  <a:cubicBezTo>
                    <a:pt x="33" y="93"/>
                    <a:pt x="33" y="93"/>
                    <a:pt x="33" y="93"/>
                  </a:cubicBezTo>
                  <a:cubicBezTo>
                    <a:pt x="34" y="96"/>
                    <a:pt x="34" y="96"/>
                    <a:pt x="34" y="96"/>
                  </a:cubicBezTo>
                  <a:cubicBezTo>
                    <a:pt x="38" y="93"/>
                    <a:pt x="43" y="92"/>
                    <a:pt x="49" y="92"/>
                  </a:cubicBezTo>
                  <a:cubicBezTo>
                    <a:pt x="51" y="92"/>
                    <a:pt x="54" y="93"/>
                    <a:pt x="57" y="93"/>
                  </a:cubicBezTo>
                  <a:cubicBezTo>
                    <a:pt x="68" y="93"/>
                    <a:pt x="79" y="94"/>
                    <a:pt x="91" y="94"/>
                  </a:cubicBezTo>
                  <a:cubicBezTo>
                    <a:pt x="113" y="94"/>
                    <a:pt x="135" y="92"/>
                    <a:pt x="157" y="90"/>
                  </a:cubicBezTo>
                  <a:cubicBezTo>
                    <a:pt x="158" y="90"/>
                    <a:pt x="158" y="89"/>
                    <a:pt x="159" y="88"/>
                  </a:cubicBezTo>
                  <a:cubicBezTo>
                    <a:pt x="162" y="75"/>
                    <a:pt x="163" y="62"/>
                    <a:pt x="163" y="49"/>
                  </a:cubicBezTo>
                  <a:cubicBezTo>
                    <a:pt x="163" y="33"/>
                    <a:pt x="161" y="18"/>
                    <a:pt x="157" y="2"/>
                  </a:cubicBezTo>
                  <a:cubicBezTo>
                    <a:pt x="156" y="1"/>
                    <a:pt x="155" y="0"/>
                    <a:pt x="154" y="0"/>
                  </a:cubicBezTo>
                  <a:cubicBezTo>
                    <a:pt x="103" y="2"/>
                    <a:pt x="53" y="3"/>
                    <a:pt x="2" y="5"/>
                  </a:cubicBezTo>
                  <a:cubicBezTo>
                    <a:pt x="1" y="5"/>
                    <a:pt x="0" y="6"/>
                    <a:pt x="0" y="7"/>
                  </a:cubicBezTo>
                  <a:cubicBezTo>
                    <a:pt x="0" y="15"/>
                    <a:pt x="0" y="22"/>
                    <a:pt x="0" y="30"/>
                  </a:cubicBezTo>
                  <a:cubicBezTo>
                    <a:pt x="0" y="63"/>
                    <a:pt x="0" y="95"/>
                    <a:pt x="1" y="128"/>
                  </a:cubicBezTo>
                  <a:cubicBezTo>
                    <a:pt x="1" y="129"/>
                    <a:pt x="2" y="129"/>
                    <a:pt x="2" y="130"/>
                  </a:cubicBezTo>
                  <a:close/>
                  <a:moveTo>
                    <a:pt x="158" y="49"/>
                  </a:moveTo>
                  <a:cubicBezTo>
                    <a:pt x="158" y="61"/>
                    <a:pt x="157" y="73"/>
                    <a:pt x="154" y="85"/>
                  </a:cubicBezTo>
                  <a:cubicBezTo>
                    <a:pt x="133" y="87"/>
                    <a:pt x="112" y="89"/>
                    <a:pt x="91" y="89"/>
                  </a:cubicBezTo>
                  <a:cubicBezTo>
                    <a:pt x="79" y="89"/>
                    <a:pt x="68" y="88"/>
                    <a:pt x="57" y="88"/>
                  </a:cubicBezTo>
                  <a:cubicBezTo>
                    <a:pt x="54" y="88"/>
                    <a:pt x="52" y="87"/>
                    <a:pt x="49" y="87"/>
                  </a:cubicBezTo>
                  <a:cubicBezTo>
                    <a:pt x="43" y="87"/>
                    <a:pt x="37" y="88"/>
                    <a:pt x="31" y="91"/>
                  </a:cubicBezTo>
                  <a:cubicBezTo>
                    <a:pt x="24" y="96"/>
                    <a:pt x="20" y="103"/>
                    <a:pt x="16" y="110"/>
                  </a:cubicBezTo>
                  <a:cubicBezTo>
                    <a:pt x="15" y="114"/>
                    <a:pt x="13" y="117"/>
                    <a:pt x="11" y="120"/>
                  </a:cubicBezTo>
                  <a:cubicBezTo>
                    <a:pt x="9" y="121"/>
                    <a:pt x="8" y="122"/>
                    <a:pt x="6" y="123"/>
                  </a:cubicBezTo>
                  <a:cubicBezTo>
                    <a:pt x="5" y="92"/>
                    <a:pt x="5" y="61"/>
                    <a:pt x="5" y="30"/>
                  </a:cubicBezTo>
                  <a:cubicBezTo>
                    <a:pt x="5" y="23"/>
                    <a:pt x="5" y="16"/>
                    <a:pt x="5" y="10"/>
                  </a:cubicBezTo>
                  <a:cubicBezTo>
                    <a:pt x="54" y="8"/>
                    <a:pt x="103" y="7"/>
                    <a:pt x="152" y="6"/>
                  </a:cubicBezTo>
                  <a:cubicBezTo>
                    <a:pt x="156" y="20"/>
                    <a:pt x="158" y="35"/>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
            <p:cNvSpPr>
              <a:spLocks noEditPoints="1"/>
            </p:cNvSpPr>
            <p:nvPr/>
          </p:nvSpPr>
          <p:spPr bwMode="auto">
            <a:xfrm>
              <a:off x="2822" y="2031"/>
              <a:ext cx="634" cy="506"/>
            </a:xfrm>
            <a:custGeom>
              <a:avLst/>
              <a:gdLst>
                <a:gd name="T0" fmla="*/ 3 w 163"/>
                <a:gd name="T1" fmla="*/ 130 h 130"/>
                <a:gd name="T2" fmla="*/ 5 w 163"/>
                <a:gd name="T3" fmla="*/ 130 h 130"/>
                <a:gd name="T4" fmla="*/ 15 w 163"/>
                <a:gd name="T5" fmla="*/ 123 h 130"/>
                <a:gd name="T6" fmla="*/ 24 w 163"/>
                <a:gd name="T7" fmla="*/ 108 h 130"/>
                <a:gd name="T8" fmla="*/ 34 w 163"/>
                <a:gd name="T9" fmla="*/ 96 h 130"/>
                <a:gd name="T10" fmla="*/ 33 w 163"/>
                <a:gd name="T11" fmla="*/ 93 h 130"/>
                <a:gd name="T12" fmla="*/ 34 w 163"/>
                <a:gd name="T13" fmla="*/ 96 h 130"/>
                <a:gd name="T14" fmla="*/ 49 w 163"/>
                <a:gd name="T15" fmla="*/ 92 h 130"/>
                <a:gd name="T16" fmla="*/ 57 w 163"/>
                <a:gd name="T17" fmla="*/ 93 h 130"/>
                <a:gd name="T18" fmla="*/ 91 w 163"/>
                <a:gd name="T19" fmla="*/ 94 h 130"/>
                <a:gd name="T20" fmla="*/ 157 w 163"/>
                <a:gd name="T21" fmla="*/ 90 h 130"/>
                <a:gd name="T22" fmla="*/ 159 w 163"/>
                <a:gd name="T23" fmla="*/ 88 h 130"/>
                <a:gd name="T24" fmla="*/ 163 w 163"/>
                <a:gd name="T25" fmla="*/ 49 h 130"/>
                <a:gd name="T26" fmla="*/ 157 w 163"/>
                <a:gd name="T27" fmla="*/ 2 h 130"/>
                <a:gd name="T28" fmla="*/ 154 w 163"/>
                <a:gd name="T29" fmla="*/ 0 h 130"/>
                <a:gd name="T30" fmla="*/ 3 w 163"/>
                <a:gd name="T31" fmla="*/ 4 h 130"/>
                <a:gd name="T32" fmla="*/ 0 w 163"/>
                <a:gd name="T33" fmla="*/ 7 h 130"/>
                <a:gd name="T34" fmla="*/ 0 w 163"/>
                <a:gd name="T35" fmla="*/ 30 h 130"/>
                <a:gd name="T36" fmla="*/ 2 w 163"/>
                <a:gd name="T37" fmla="*/ 128 h 130"/>
                <a:gd name="T38" fmla="*/ 3 w 163"/>
                <a:gd name="T39" fmla="*/ 130 h 130"/>
                <a:gd name="T40" fmla="*/ 158 w 163"/>
                <a:gd name="T41" fmla="*/ 49 h 130"/>
                <a:gd name="T42" fmla="*/ 155 w 163"/>
                <a:gd name="T43" fmla="*/ 85 h 130"/>
                <a:gd name="T44" fmla="*/ 91 w 163"/>
                <a:gd name="T45" fmla="*/ 89 h 130"/>
                <a:gd name="T46" fmla="*/ 58 w 163"/>
                <a:gd name="T47" fmla="*/ 88 h 130"/>
                <a:gd name="T48" fmla="*/ 49 w 163"/>
                <a:gd name="T49" fmla="*/ 87 h 130"/>
                <a:gd name="T50" fmla="*/ 32 w 163"/>
                <a:gd name="T51" fmla="*/ 91 h 130"/>
                <a:gd name="T52" fmla="*/ 17 w 163"/>
                <a:gd name="T53" fmla="*/ 110 h 130"/>
                <a:gd name="T54" fmla="*/ 11 w 163"/>
                <a:gd name="T55" fmla="*/ 119 h 130"/>
                <a:gd name="T56" fmla="*/ 7 w 163"/>
                <a:gd name="T57" fmla="*/ 123 h 130"/>
                <a:gd name="T58" fmla="*/ 5 w 163"/>
                <a:gd name="T59" fmla="*/ 30 h 130"/>
                <a:gd name="T60" fmla="*/ 5 w 163"/>
                <a:gd name="T61" fmla="*/ 9 h 130"/>
                <a:gd name="T62" fmla="*/ 153 w 163"/>
                <a:gd name="T63" fmla="*/ 5 h 130"/>
                <a:gd name="T64" fmla="*/ 158 w 163"/>
                <a:gd name="T65" fmla="*/ 4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3" h="130">
                  <a:moveTo>
                    <a:pt x="3" y="130"/>
                  </a:moveTo>
                  <a:cubicBezTo>
                    <a:pt x="4" y="130"/>
                    <a:pt x="4" y="130"/>
                    <a:pt x="5" y="130"/>
                  </a:cubicBezTo>
                  <a:cubicBezTo>
                    <a:pt x="9" y="128"/>
                    <a:pt x="12" y="126"/>
                    <a:pt x="15" y="123"/>
                  </a:cubicBezTo>
                  <a:cubicBezTo>
                    <a:pt x="19" y="118"/>
                    <a:pt x="21" y="113"/>
                    <a:pt x="24" y="108"/>
                  </a:cubicBezTo>
                  <a:cubicBezTo>
                    <a:pt x="27" y="103"/>
                    <a:pt x="30" y="98"/>
                    <a:pt x="34" y="96"/>
                  </a:cubicBezTo>
                  <a:cubicBezTo>
                    <a:pt x="33" y="93"/>
                    <a:pt x="33" y="93"/>
                    <a:pt x="33" y="93"/>
                  </a:cubicBezTo>
                  <a:cubicBezTo>
                    <a:pt x="34" y="96"/>
                    <a:pt x="34" y="96"/>
                    <a:pt x="34" y="96"/>
                  </a:cubicBezTo>
                  <a:cubicBezTo>
                    <a:pt x="39" y="93"/>
                    <a:pt x="44" y="92"/>
                    <a:pt x="49" y="92"/>
                  </a:cubicBezTo>
                  <a:cubicBezTo>
                    <a:pt x="52" y="92"/>
                    <a:pt x="55" y="92"/>
                    <a:pt x="57" y="93"/>
                  </a:cubicBezTo>
                  <a:cubicBezTo>
                    <a:pt x="69" y="93"/>
                    <a:pt x="80" y="94"/>
                    <a:pt x="91" y="94"/>
                  </a:cubicBezTo>
                  <a:cubicBezTo>
                    <a:pt x="113" y="94"/>
                    <a:pt x="135" y="92"/>
                    <a:pt x="157" y="90"/>
                  </a:cubicBezTo>
                  <a:cubicBezTo>
                    <a:pt x="158" y="90"/>
                    <a:pt x="159" y="89"/>
                    <a:pt x="159" y="88"/>
                  </a:cubicBezTo>
                  <a:cubicBezTo>
                    <a:pt x="162" y="75"/>
                    <a:pt x="163" y="62"/>
                    <a:pt x="163" y="49"/>
                  </a:cubicBezTo>
                  <a:cubicBezTo>
                    <a:pt x="163" y="33"/>
                    <a:pt x="161" y="17"/>
                    <a:pt x="157" y="2"/>
                  </a:cubicBezTo>
                  <a:cubicBezTo>
                    <a:pt x="157" y="1"/>
                    <a:pt x="156" y="0"/>
                    <a:pt x="154" y="0"/>
                  </a:cubicBezTo>
                  <a:cubicBezTo>
                    <a:pt x="104" y="2"/>
                    <a:pt x="53" y="3"/>
                    <a:pt x="3" y="4"/>
                  </a:cubicBezTo>
                  <a:cubicBezTo>
                    <a:pt x="1" y="5"/>
                    <a:pt x="0" y="6"/>
                    <a:pt x="0" y="7"/>
                  </a:cubicBezTo>
                  <a:cubicBezTo>
                    <a:pt x="0" y="15"/>
                    <a:pt x="0" y="22"/>
                    <a:pt x="0" y="30"/>
                  </a:cubicBezTo>
                  <a:cubicBezTo>
                    <a:pt x="0" y="63"/>
                    <a:pt x="1" y="95"/>
                    <a:pt x="2" y="128"/>
                  </a:cubicBezTo>
                  <a:cubicBezTo>
                    <a:pt x="2" y="128"/>
                    <a:pt x="2" y="129"/>
                    <a:pt x="3" y="130"/>
                  </a:cubicBezTo>
                  <a:close/>
                  <a:moveTo>
                    <a:pt x="158" y="49"/>
                  </a:moveTo>
                  <a:cubicBezTo>
                    <a:pt x="158" y="61"/>
                    <a:pt x="157" y="73"/>
                    <a:pt x="155" y="85"/>
                  </a:cubicBezTo>
                  <a:cubicBezTo>
                    <a:pt x="133" y="87"/>
                    <a:pt x="112" y="89"/>
                    <a:pt x="91" y="89"/>
                  </a:cubicBezTo>
                  <a:cubicBezTo>
                    <a:pt x="80" y="89"/>
                    <a:pt x="69" y="88"/>
                    <a:pt x="58" y="88"/>
                  </a:cubicBezTo>
                  <a:cubicBezTo>
                    <a:pt x="55" y="87"/>
                    <a:pt x="52" y="87"/>
                    <a:pt x="49" y="87"/>
                  </a:cubicBezTo>
                  <a:cubicBezTo>
                    <a:pt x="43" y="87"/>
                    <a:pt x="37" y="88"/>
                    <a:pt x="32" y="91"/>
                  </a:cubicBezTo>
                  <a:cubicBezTo>
                    <a:pt x="24" y="96"/>
                    <a:pt x="21" y="103"/>
                    <a:pt x="17" y="110"/>
                  </a:cubicBezTo>
                  <a:cubicBezTo>
                    <a:pt x="15" y="114"/>
                    <a:pt x="13" y="117"/>
                    <a:pt x="11" y="119"/>
                  </a:cubicBezTo>
                  <a:cubicBezTo>
                    <a:pt x="10" y="121"/>
                    <a:pt x="8" y="122"/>
                    <a:pt x="7" y="123"/>
                  </a:cubicBezTo>
                  <a:cubicBezTo>
                    <a:pt x="6" y="92"/>
                    <a:pt x="5" y="61"/>
                    <a:pt x="5" y="30"/>
                  </a:cubicBezTo>
                  <a:cubicBezTo>
                    <a:pt x="5" y="23"/>
                    <a:pt x="5" y="16"/>
                    <a:pt x="5" y="9"/>
                  </a:cubicBezTo>
                  <a:cubicBezTo>
                    <a:pt x="54" y="8"/>
                    <a:pt x="103" y="7"/>
                    <a:pt x="153" y="5"/>
                  </a:cubicBezTo>
                  <a:cubicBezTo>
                    <a:pt x="156" y="20"/>
                    <a:pt x="158" y="34"/>
                    <a:pt x="158"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9" name="文本框 88"/>
          <p:cNvSpPr txBox="1"/>
          <p:nvPr/>
        </p:nvSpPr>
        <p:spPr>
          <a:xfrm>
            <a:off x="3440154" y="2533948"/>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第一名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90" name="文本框 89"/>
          <p:cNvSpPr txBox="1"/>
          <p:nvPr/>
        </p:nvSpPr>
        <p:spPr>
          <a:xfrm>
            <a:off x="2235605" y="302513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第二名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91" name="文本框 90"/>
          <p:cNvSpPr txBox="1"/>
          <p:nvPr/>
        </p:nvSpPr>
        <p:spPr>
          <a:xfrm>
            <a:off x="4418327" y="3294360"/>
            <a:ext cx="1219063" cy="461665"/>
          </a:xfrm>
          <a:prstGeom prst="rect">
            <a:avLst/>
          </a:prstGeom>
          <a:noFill/>
        </p:spPr>
        <p:txBody>
          <a:bodyPr wrap="square" rtlCol="0">
            <a:spAutoFit/>
          </a:bodyPr>
          <a:lstStyle/>
          <a:p>
            <a:r>
              <a:rPr lang="zh-CN" altLang="en-US" sz="2400" b="1" dirty="0" smtClean="0">
                <a:solidFill>
                  <a:srgbClr val="1F4E79"/>
                </a:solidFill>
                <a:latin typeface="方正静蕾简体" panose="02000000000000000000" pitchFamily="2" charset="-122"/>
                <a:ea typeface="方正静蕾简体" panose="02000000000000000000" pitchFamily="2" charset="-122"/>
              </a:rPr>
              <a:t>第三名</a:t>
            </a:r>
            <a:endParaRPr lang="zh-CN" altLang="en-US" sz="2400" b="1" dirty="0">
              <a:solidFill>
                <a:srgbClr val="1F4E79"/>
              </a:solidFill>
              <a:latin typeface="方正静蕾简体" panose="02000000000000000000" pitchFamily="2" charset="-122"/>
              <a:ea typeface="方正静蕾简体" panose="02000000000000000000" pitchFamily="2" charset="-122"/>
            </a:endParaRPr>
          </a:p>
        </p:txBody>
      </p:sp>
      <p:sp>
        <p:nvSpPr>
          <p:cNvPr id="92" name="文本框 91"/>
          <p:cNvSpPr txBox="1"/>
          <p:nvPr/>
        </p:nvSpPr>
        <p:spPr>
          <a:xfrm>
            <a:off x="7249675" y="2319698"/>
            <a:ext cx="1305165" cy="584775"/>
          </a:xfrm>
          <a:prstGeom prst="rect">
            <a:avLst/>
          </a:prstGeom>
          <a:noFill/>
        </p:spPr>
        <p:txBody>
          <a:bodyPr wrap="none" rtlCol="0">
            <a:spAutoFit/>
          </a:bodyPr>
          <a:lstStyle/>
          <a:p>
            <a:r>
              <a:rPr lang="zh-CN" altLang="en-US" sz="3200" b="1" spc="-300" dirty="0" smtClean="0">
                <a:solidFill>
                  <a:srgbClr val="9E0000"/>
                </a:solidFill>
                <a:latin typeface="方正静蕾简体" panose="02000000000000000000" pitchFamily="2" charset="-122"/>
                <a:ea typeface="方正静蕾简体" panose="02000000000000000000" pitchFamily="2" charset="-122"/>
              </a:rPr>
              <a:t>小标题</a:t>
            </a:r>
            <a:endParaRPr lang="zh-CN" altLang="en-US" sz="3200" b="1" spc="-300" dirty="0">
              <a:solidFill>
                <a:srgbClr val="9E0000"/>
              </a:solidFill>
              <a:latin typeface="方正静蕾简体" panose="02000000000000000000" pitchFamily="2" charset="-122"/>
              <a:ea typeface="方正静蕾简体" panose="02000000000000000000" pitchFamily="2" charset="-122"/>
            </a:endParaRPr>
          </a:p>
        </p:txBody>
      </p:sp>
      <p:sp>
        <p:nvSpPr>
          <p:cNvPr id="93" name="文本框 92"/>
          <p:cNvSpPr txBox="1"/>
          <p:nvPr/>
        </p:nvSpPr>
        <p:spPr>
          <a:xfrm>
            <a:off x="6971863" y="2904473"/>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94" name="Freeform 30"/>
          <p:cNvSpPr>
            <a:spLocks noEditPoints="1"/>
          </p:cNvSpPr>
          <p:nvPr/>
        </p:nvSpPr>
        <p:spPr bwMode="auto">
          <a:xfrm>
            <a:off x="6971863" y="242711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rgbClr val="C00000"/>
          </a:solidFill>
          <a:ln>
            <a:noFill/>
          </a:ln>
        </p:spPr>
        <p:txBody>
          <a:bodyPr vert="horz" wrap="square" lIns="91440" tIns="45720" rIns="91440" bIns="45720" numCol="1" anchor="t" anchorCtr="0" compatLnSpc="1"/>
          <a:lstStyle/>
          <a:p>
            <a:endParaRPr lang="zh-CN" altLang="en-US">
              <a:solidFill>
                <a:srgbClr val="C00000"/>
              </a:solidFill>
            </a:endParaRPr>
          </a:p>
        </p:txBody>
      </p:sp>
      <p:sp>
        <p:nvSpPr>
          <p:cNvPr id="95" name="文本框 94"/>
          <p:cNvSpPr txBox="1"/>
          <p:nvPr/>
        </p:nvSpPr>
        <p:spPr>
          <a:xfrm>
            <a:off x="7249675" y="4308903"/>
            <a:ext cx="1305165" cy="584775"/>
          </a:xfrm>
          <a:prstGeom prst="rect">
            <a:avLst/>
          </a:prstGeom>
          <a:noFill/>
        </p:spPr>
        <p:txBody>
          <a:bodyPr wrap="none" rtlCol="0">
            <a:spAutoFit/>
          </a:bodyPr>
          <a:lstStyle/>
          <a:p>
            <a:r>
              <a:rPr lang="zh-CN" altLang="en-US" sz="3200" b="1" spc="-300"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32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6" name="文本框 95"/>
          <p:cNvSpPr txBox="1"/>
          <p:nvPr/>
        </p:nvSpPr>
        <p:spPr>
          <a:xfrm>
            <a:off x="6971863" y="4893678"/>
            <a:ext cx="4006233" cy="1015663"/>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dirty="0"/>
              <a:t>请在这里输入文字请在这里输入文字请在这里输入文字请在这里输入文字请在这里输入文字请在这里输入文字请在这里</a:t>
            </a:r>
            <a:r>
              <a:rPr lang="zh-CN" altLang="en-US" dirty="0" smtClean="0"/>
              <a:t>输入</a:t>
            </a:r>
            <a:endParaRPr lang="zh-CN" altLang="en-US" dirty="0"/>
          </a:p>
        </p:txBody>
      </p:sp>
      <p:sp>
        <p:nvSpPr>
          <p:cNvPr id="97" name="Freeform 30"/>
          <p:cNvSpPr>
            <a:spLocks noEditPoints="1"/>
          </p:cNvSpPr>
          <p:nvPr/>
        </p:nvSpPr>
        <p:spPr bwMode="auto">
          <a:xfrm>
            <a:off x="6971863" y="4416316"/>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solidFill>
                <a:schemeClr val="accent1">
                  <a:lumMod val="50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pic>
        <p:nvPicPr>
          <p:cNvPr id="35" name="图片 34"/>
          <p:cNvPicPr>
            <a:picLocks noChangeAspect="1"/>
          </p:cNvPicPr>
          <p:nvPr/>
        </p:nvPicPr>
        <p:blipFill rotWithShape="1">
          <a:blip r:embed="rId1" cstate="print">
            <a:extLst>
              <a:ext uri="{28A0092B-C50C-407E-A947-70E740481C1C}">
                <a14:useLocalDpi xmlns:a14="http://schemas.microsoft.com/office/drawing/2010/main" val="0"/>
              </a:ext>
            </a:extLst>
          </a:blip>
          <a:srcRect r="1123" b="6782"/>
          <a:stretch>
            <a:fillRect/>
          </a:stretch>
        </p:blipFill>
        <p:spPr>
          <a:xfrm>
            <a:off x="1615141" y="1445583"/>
            <a:ext cx="3221736" cy="4555998"/>
          </a:xfrm>
          <a:prstGeom prst="rect">
            <a:avLst/>
          </a:prstGeom>
        </p:spPr>
      </p:pic>
      <p:sp>
        <p:nvSpPr>
          <p:cNvPr id="36" name="Freeform 5"/>
          <p:cNvSpPr>
            <a:spLocks noEditPoints="1"/>
          </p:cNvSpPr>
          <p:nvPr/>
        </p:nvSpPr>
        <p:spPr bwMode="auto">
          <a:xfrm rot="20223614" flipV="1">
            <a:off x="5098239" y="2256881"/>
            <a:ext cx="1404298" cy="935436"/>
          </a:xfrm>
          <a:custGeom>
            <a:avLst/>
            <a:gdLst>
              <a:gd name="T0" fmla="*/ 5802 w 16484"/>
              <a:gd name="T1" fmla="*/ 9274 h 15120"/>
              <a:gd name="T2" fmla="*/ 7312 w 16484"/>
              <a:gd name="T3" fmla="*/ 9971 h 15120"/>
              <a:gd name="T4" fmla="*/ 8661 w 16484"/>
              <a:gd name="T5" fmla="*/ 11480 h 15120"/>
              <a:gd name="T6" fmla="*/ 8898 w 16484"/>
              <a:gd name="T7" fmla="*/ 13617 h 15120"/>
              <a:gd name="T8" fmla="*/ 7758 w 16484"/>
              <a:gd name="T9" fmla="*/ 14708 h 15120"/>
              <a:gd name="T10" fmla="*/ 5593 w 16484"/>
              <a:gd name="T11" fmla="*/ 13539 h 15120"/>
              <a:gd name="T12" fmla="*/ 4439 w 16484"/>
              <a:gd name="T13" fmla="*/ 10774 h 15120"/>
              <a:gd name="T14" fmla="*/ 7217 w 16484"/>
              <a:gd name="T15" fmla="*/ 15099 h 15120"/>
              <a:gd name="T16" fmla="*/ 6479 w 16484"/>
              <a:gd name="T17" fmla="*/ 14862 h 15120"/>
              <a:gd name="T18" fmla="*/ 4658 w 16484"/>
              <a:gd name="T19" fmla="*/ 12908 h 15120"/>
              <a:gd name="T20" fmla="*/ 3926 w 16484"/>
              <a:gd name="T21" fmla="*/ 10153 h 15120"/>
              <a:gd name="T22" fmla="*/ 2977 w 16484"/>
              <a:gd name="T23" fmla="*/ 9243 h 15120"/>
              <a:gd name="T24" fmla="*/ 1577 w 16484"/>
              <a:gd name="T25" fmla="*/ 9796 h 15120"/>
              <a:gd name="T26" fmla="*/ 546 w 16484"/>
              <a:gd name="T27" fmla="*/ 10462 h 15120"/>
              <a:gd name="T28" fmla="*/ 126 w 16484"/>
              <a:gd name="T29" fmla="*/ 10779 h 15120"/>
              <a:gd name="T30" fmla="*/ 32 w 16484"/>
              <a:gd name="T31" fmla="*/ 10583 h 15120"/>
              <a:gd name="T32" fmla="*/ 868 w 16484"/>
              <a:gd name="T33" fmla="*/ 9895 h 15120"/>
              <a:gd name="T34" fmla="*/ 1852 w 16484"/>
              <a:gd name="T35" fmla="*/ 9323 h 15120"/>
              <a:gd name="T36" fmla="*/ 3332 w 16484"/>
              <a:gd name="T37" fmla="*/ 8857 h 15120"/>
              <a:gd name="T38" fmla="*/ 3838 w 16484"/>
              <a:gd name="T39" fmla="*/ 8748 h 15120"/>
              <a:gd name="T40" fmla="*/ 4037 w 16484"/>
              <a:gd name="T41" fmla="*/ 6366 h 15120"/>
              <a:gd name="T42" fmla="*/ 4390 w 16484"/>
              <a:gd name="T43" fmla="*/ 4882 h 15120"/>
              <a:gd name="T44" fmla="*/ 4909 w 16484"/>
              <a:gd name="T45" fmla="*/ 3553 h 15120"/>
              <a:gd name="T46" fmla="*/ 5477 w 16484"/>
              <a:gd name="T47" fmla="*/ 2547 h 15120"/>
              <a:gd name="T48" fmla="*/ 6211 w 16484"/>
              <a:gd name="T49" fmla="*/ 1646 h 15120"/>
              <a:gd name="T50" fmla="*/ 7171 w 16484"/>
              <a:gd name="T51" fmla="*/ 872 h 15120"/>
              <a:gd name="T52" fmla="*/ 8418 w 16484"/>
              <a:gd name="T53" fmla="*/ 286 h 15120"/>
              <a:gd name="T54" fmla="*/ 10870 w 16484"/>
              <a:gd name="T55" fmla="*/ 73 h 15120"/>
              <a:gd name="T56" fmla="*/ 12866 w 16484"/>
              <a:gd name="T57" fmla="*/ 666 h 15120"/>
              <a:gd name="T58" fmla="*/ 14600 w 16484"/>
              <a:gd name="T59" fmla="*/ 1795 h 15120"/>
              <a:gd name="T60" fmla="*/ 15761 w 16484"/>
              <a:gd name="T61" fmla="*/ 2719 h 15120"/>
              <a:gd name="T62" fmla="*/ 15430 w 16484"/>
              <a:gd name="T63" fmla="*/ 1498 h 15120"/>
              <a:gd name="T64" fmla="*/ 15394 w 16484"/>
              <a:gd name="T65" fmla="*/ 815 h 15120"/>
              <a:gd name="T66" fmla="*/ 15812 w 16484"/>
              <a:gd name="T67" fmla="*/ 1236 h 15120"/>
              <a:gd name="T68" fmla="*/ 16125 w 16484"/>
              <a:gd name="T69" fmla="*/ 2290 h 15120"/>
              <a:gd name="T70" fmla="*/ 16290 w 16484"/>
              <a:gd name="T71" fmla="*/ 2948 h 15120"/>
              <a:gd name="T72" fmla="*/ 16459 w 16484"/>
              <a:gd name="T73" fmla="*/ 3589 h 15120"/>
              <a:gd name="T74" fmla="*/ 16318 w 16484"/>
              <a:gd name="T75" fmla="*/ 3952 h 15120"/>
              <a:gd name="T76" fmla="*/ 16039 w 16484"/>
              <a:gd name="T77" fmla="*/ 3901 h 15120"/>
              <a:gd name="T78" fmla="*/ 15813 w 16484"/>
              <a:gd name="T79" fmla="*/ 3835 h 15120"/>
              <a:gd name="T80" fmla="*/ 12480 w 16484"/>
              <a:gd name="T81" fmla="*/ 2481 h 15120"/>
              <a:gd name="T82" fmla="*/ 12438 w 16484"/>
              <a:gd name="T83" fmla="*/ 2332 h 15120"/>
              <a:gd name="T84" fmla="*/ 12662 w 16484"/>
              <a:gd name="T85" fmla="*/ 2275 h 15120"/>
              <a:gd name="T86" fmla="*/ 14607 w 16484"/>
              <a:gd name="T87" fmla="*/ 2942 h 15120"/>
              <a:gd name="T88" fmla="*/ 15231 w 16484"/>
              <a:gd name="T89" fmla="*/ 3062 h 15120"/>
              <a:gd name="T90" fmla="*/ 14611 w 16484"/>
              <a:gd name="T91" fmla="*/ 2410 h 15120"/>
              <a:gd name="T92" fmla="*/ 13791 w 16484"/>
              <a:gd name="T93" fmla="*/ 1710 h 15120"/>
              <a:gd name="T94" fmla="*/ 12674 w 16484"/>
              <a:gd name="T95" fmla="*/ 1042 h 15120"/>
              <a:gd name="T96" fmla="*/ 10925 w 16484"/>
              <a:gd name="T97" fmla="*/ 493 h 15120"/>
              <a:gd name="T98" fmla="*/ 9042 w 16484"/>
              <a:gd name="T99" fmla="*/ 559 h 15120"/>
              <a:gd name="T100" fmla="*/ 7967 w 16484"/>
              <a:gd name="T101" fmla="*/ 918 h 15120"/>
              <a:gd name="T102" fmla="*/ 6332 w 16484"/>
              <a:gd name="T103" fmla="*/ 2130 h 15120"/>
              <a:gd name="T104" fmla="*/ 4754 w 16484"/>
              <a:gd name="T105" fmla="*/ 5127 h 15120"/>
              <a:gd name="T106" fmla="*/ 4379 w 16484"/>
              <a:gd name="T107" fmla="*/ 8756 h 15120"/>
              <a:gd name="T108" fmla="*/ 5468 w 16484"/>
              <a:gd name="T109" fmla="*/ 8818 h 15120"/>
              <a:gd name="T110" fmla="*/ 6423 w 16484"/>
              <a:gd name="T111" fmla="*/ 9072 h 15120"/>
              <a:gd name="T112" fmla="*/ 7181 w 16484"/>
              <a:gd name="T113" fmla="*/ 9419 h 15120"/>
              <a:gd name="T114" fmla="*/ 7814 w 16484"/>
              <a:gd name="T115" fmla="*/ 9874 h 15120"/>
              <a:gd name="T116" fmla="*/ 9378 w 16484"/>
              <a:gd name="T117" fmla="*/ 12448 h 15120"/>
              <a:gd name="T118" fmla="*/ 8920 w 16484"/>
              <a:gd name="T119" fmla="*/ 14444 h 15120"/>
              <a:gd name="T120" fmla="*/ 15878 w 16484"/>
              <a:gd name="T121" fmla="*/ 3162 h 15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484" h="15120">
                <a:moveTo>
                  <a:pt x="4277" y="9283"/>
                </a:moveTo>
                <a:lnTo>
                  <a:pt x="4277" y="9079"/>
                </a:lnTo>
                <a:lnTo>
                  <a:pt x="4424" y="9082"/>
                </a:lnTo>
                <a:lnTo>
                  <a:pt x="4569" y="9087"/>
                </a:lnTo>
                <a:lnTo>
                  <a:pt x="4714" y="9095"/>
                </a:lnTo>
                <a:lnTo>
                  <a:pt x="4856" y="9106"/>
                </a:lnTo>
                <a:lnTo>
                  <a:pt x="4996" y="9121"/>
                </a:lnTo>
                <a:lnTo>
                  <a:pt x="5135" y="9138"/>
                </a:lnTo>
                <a:lnTo>
                  <a:pt x="5272" y="9159"/>
                </a:lnTo>
                <a:lnTo>
                  <a:pt x="5407" y="9183"/>
                </a:lnTo>
                <a:lnTo>
                  <a:pt x="5541" y="9211"/>
                </a:lnTo>
                <a:lnTo>
                  <a:pt x="5672" y="9241"/>
                </a:lnTo>
                <a:lnTo>
                  <a:pt x="5802" y="9274"/>
                </a:lnTo>
                <a:lnTo>
                  <a:pt x="5929" y="9310"/>
                </a:lnTo>
                <a:lnTo>
                  <a:pt x="6056" y="9349"/>
                </a:lnTo>
                <a:lnTo>
                  <a:pt x="6180" y="9391"/>
                </a:lnTo>
                <a:lnTo>
                  <a:pt x="6302" y="9436"/>
                </a:lnTo>
                <a:lnTo>
                  <a:pt x="6422" y="9484"/>
                </a:lnTo>
                <a:lnTo>
                  <a:pt x="6540" y="9535"/>
                </a:lnTo>
                <a:lnTo>
                  <a:pt x="6657" y="9589"/>
                </a:lnTo>
                <a:lnTo>
                  <a:pt x="6771" y="9646"/>
                </a:lnTo>
                <a:lnTo>
                  <a:pt x="6884" y="9706"/>
                </a:lnTo>
                <a:lnTo>
                  <a:pt x="6994" y="9768"/>
                </a:lnTo>
                <a:lnTo>
                  <a:pt x="7102" y="9833"/>
                </a:lnTo>
                <a:lnTo>
                  <a:pt x="7208" y="9901"/>
                </a:lnTo>
                <a:lnTo>
                  <a:pt x="7312" y="9971"/>
                </a:lnTo>
                <a:lnTo>
                  <a:pt x="7413" y="10045"/>
                </a:lnTo>
                <a:lnTo>
                  <a:pt x="7513" y="10120"/>
                </a:lnTo>
                <a:lnTo>
                  <a:pt x="7611" y="10198"/>
                </a:lnTo>
                <a:lnTo>
                  <a:pt x="7707" y="10280"/>
                </a:lnTo>
                <a:lnTo>
                  <a:pt x="7799" y="10364"/>
                </a:lnTo>
                <a:lnTo>
                  <a:pt x="7891" y="10450"/>
                </a:lnTo>
                <a:lnTo>
                  <a:pt x="7980" y="10538"/>
                </a:lnTo>
                <a:lnTo>
                  <a:pt x="8066" y="10630"/>
                </a:lnTo>
                <a:lnTo>
                  <a:pt x="8211" y="10795"/>
                </a:lnTo>
                <a:lnTo>
                  <a:pt x="8342" y="10963"/>
                </a:lnTo>
                <a:lnTo>
                  <a:pt x="8461" y="11134"/>
                </a:lnTo>
                <a:lnTo>
                  <a:pt x="8567" y="11306"/>
                </a:lnTo>
                <a:lnTo>
                  <a:pt x="8661" y="11480"/>
                </a:lnTo>
                <a:lnTo>
                  <a:pt x="8742" y="11654"/>
                </a:lnTo>
                <a:lnTo>
                  <a:pt x="8812" y="11829"/>
                </a:lnTo>
                <a:lnTo>
                  <a:pt x="8871" y="12004"/>
                </a:lnTo>
                <a:lnTo>
                  <a:pt x="8918" y="12178"/>
                </a:lnTo>
                <a:lnTo>
                  <a:pt x="8956" y="12350"/>
                </a:lnTo>
                <a:lnTo>
                  <a:pt x="8982" y="12521"/>
                </a:lnTo>
                <a:lnTo>
                  <a:pt x="8999" y="12689"/>
                </a:lnTo>
                <a:lnTo>
                  <a:pt x="9005" y="12854"/>
                </a:lnTo>
                <a:lnTo>
                  <a:pt x="9002" y="13015"/>
                </a:lnTo>
                <a:lnTo>
                  <a:pt x="8988" y="13173"/>
                </a:lnTo>
                <a:lnTo>
                  <a:pt x="8967" y="13326"/>
                </a:lnTo>
                <a:lnTo>
                  <a:pt x="8937" y="13474"/>
                </a:lnTo>
                <a:lnTo>
                  <a:pt x="8898" y="13617"/>
                </a:lnTo>
                <a:lnTo>
                  <a:pt x="8851" y="13753"/>
                </a:lnTo>
                <a:lnTo>
                  <a:pt x="8796" y="13882"/>
                </a:lnTo>
                <a:lnTo>
                  <a:pt x="8734" y="14004"/>
                </a:lnTo>
                <a:lnTo>
                  <a:pt x="8664" y="14119"/>
                </a:lnTo>
                <a:lnTo>
                  <a:pt x="8588" y="14224"/>
                </a:lnTo>
                <a:lnTo>
                  <a:pt x="8504" y="14321"/>
                </a:lnTo>
                <a:lnTo>
                  <a:pt x="8415" y="14409"/>
                </a:lnTo>
                <a:lnTo>
                  <a:pt x="8319" y="14488"/>
                </a:lnTo>
                <a:lnTo>
                  <a:pt x="8217" y="14555"/>
                </a:lnTo>
                <a:lnTo>
                  <a:pt x="8110" y="14611"/>
                </a:lnTo>
                <a:lnTo>
                  <a:pt x="7997" y="14655"/>
                </a:lnTo>
                <a:lnTo>
                  <a:pt x="7880" y="14688"/>
                </a:lnTo>
                <a:lnTo>
                  <a:pt x="7758" y="14708"/>
                </a:lnTo>
                <a:lnTo>
                  <a:pt x="7632" y="14715"/>
                </a:lnTo>
                <a:lnTo>
                  <a:pt x="7427" y="14705"/>
                </a:lnTo>
                <a:lnTo>
                  <a:pt x="7228" y="14677"/>
                </a:lnTo>
                <a:lnTo>
                  <a:pt x="7035" y="14629"/>
                </a:lnTo>
                <a:lnTo>
                  <a:pt x="6849" y="14566"/>
                </a:lnTo>
                <a:lnTo>
                  <a:pt x="6669" y="14486"/>
                </a:lnTo>
                <a:lnTo>
                  <a:pt x="6496" y="14389"/>
                </a:lnTo>
                <a:lnTo>
                  <a:pt x="6329" y="14280"/>
                </a:lnTo>
                <a:lnTo>
                  <a:pt x="6169" y="14156"/>
                </a:lnTo>
                <a:lnTo>
                  <a:pt x="6015" y="14019"/>
                </a:lnTo>
                <a:lnTo>
                  <a:pt x="5868" y="13870"/>
                </a:lnTo>
                <a:lnTo>
                  <a:pt x="5727" y="13710"/>
                </a:lnTo>
                <a:lnTo>
                  <a:pt x="5593" y="13539"/>
                </a:lnTo>
                <a:lnTo>
                  <a:pt x="5465" y="13359"/>
                </a:lnTo>
                <a:lnTo>
                  <a:pt x="5343" y="13170"/>
                </a:lnTo>
                <a:lnTo>
                  <a:pt x="5228" y="12974"/>
                </a:lnTo>
                <a:lnTo>
                  <a:pt x="5120" y="12771"/>
                </a:lnTo>
                <a:lnTo>
                  <a:pt x="5018" y="12562"/>
                </a:lnTo>
                <a:lnTo>
                  <a:pt x="4923" y="12348"/>
                </a:lnTo>
                <a:lnTo>
                  <a:pt x="4834" y="12129"/>
                </a:lnTo>
                <a:lnTo>
                  <a:pt x="4752" y="11906"/>
                </a:lnTo>
                <a:lnTo>
                  <a:pt x="4676" y="11682"/>
                </a:lnTo>
                <a:lnTo>
                  <a:pt x="4607" y="11455"/>
                </a:lnTo>
                <a:lnTo>
                  <a:pt x="4544" y="11228"/>
                </a:lnTo>
                <a:lnTo>
                  <a:pt x="4488" y="11000"/>
                </a:lnTo>
                <a:lnTo>
                  <a:pt x="4439" y="10774"/>
                </a:lnTo>
                <a:lnTo>
                  <a:pt x="4395" y="10549"/>
                </a:lnTo>
                <a:lnTo>
                  <a:pt x="4359" y="10327"/>
                </a:lnTo>
                <a:lnTo>
                  <a:pt x="4329" y="10108"/>
                </a:lnTo>
                <a:lnTo>
                  <a:pt x="4307" y="9893"/>
                </a:lnTo>
                <a:lnTo>
                  <a:pt x="4290" y="9683"/>
                </a:lnTo>
                <a:lnTo>
                  <a:pt x="4280" y="9479"/>
                </a:lnTo>
                <a:lnTo>
                  <a:pt x="4277" y="9283"/>
                </a:lnTo>
                <a:close/>
                <a:moveTo>
                  <a:pt x="7689" y="15120"/>
                </a:moveTo>
                <a:lnTo>
                  <a:pt x="7388" y="15120"/>
                </a:lnTo>
                <a:lnTo>
                  <a:pt x="7346" y="15116"/>
                </a:lnTo>
                <a:lnTo>
                  <a:pt x="7304" y="15112"/>
                </a:lnTo>
                <a:lnTo>
                  <a:pt x="7261" y="15107"/>
                </a:lnTo>
                <a:lnTo>
                  <a:pt x="7217" y="15099"/>
                </a:lnTo>
                <a:lnTo>
                  <a:pt x="7173" y="15092"/>
                </a:lnTo>
                <a:lnTo>
                  <a:pt x="7130" y="15084"/>
                </a:lnTo>
                <a:lnTo>
                  <a:pt x="7085" y="15075"/>
                </a:lnTo>
                <a:lnTo>
                  <a:pt x="7040" y="15064"/>
                </a:lnTo>
                <a:lnTo>
                  <a:pt x="6996" y="15053"/>
                </a:lnTo>
                <a:lnTo>
                  <a:pt x="6951" y="15040"/>
                </a:lnTo>
                <a:lnTo>
                  <a:pt x="6905" y="15028"/>
                </a:lnTo>
                <a:lnTo>
                  <a:pt x="6859" y="15014"/>
                </a:lnTo>
                <a:lnTo>
                  <a:pt x="6812" y="14998"/>
                </a:lnTo>
                <a:lnTo>
                  <a:pt x="6766" y="14983"/>
                </a:lnTo>
                <a:lnTo>
                  <a:pt x="6720" y="14965"/>
                </a:lnTo>
                <a:lnTo>
                  <a:pt x="6672" y="14946"/>
                </a:lnTo>
                <a:lnTo>
                  <a:pt x="6479" y="14862"/>
                </a:lnTo>
                <a:lnTo>
                  <a:pt x="6294" y="14767"/>
                </a:lnTo>
                <a:lnTo>
                  <a:pt x="6116" y="14659"/>
                </a:lnTo>
                <a:lnTo>
                  <a:pt x="5947" y="14541"/>
                </a:lnTo>
                <a:lnTo>
                  <a:pt x="5785" y="14414"/>
                </a:lnTo>
                <a:lnTo>
                  <a:pt x="5632" y="14278"/>
                </a:lnTo>
                <a:lnTo>
                  <a:pt x="5484" y="14132"/>
                </a:lnTo>
                <a:lnTo>
                  <a:pt x="5345" y="13978"/>
                </a:lnTo>
                <a:lnTo>
                  <a:pt x="5213" y="13816"/>
                </a:lnTo>
                <a:lnTo>
                  <a:pt x="5089" y="13648"/>
                </a:lnTo>
                <a:lnTo>
                  <a:pt x="4971" y="13472"/>
                </a:lnTo>
                <a:lnTo>
                  <a:pt x="4860" y="13289"/>
                </a:lnTo>
                <a:lnTo>
                  <a:pt x="4756" y="13101"/>
                </a:lnTo>
                <a:lnTo>
                  <a:pt x="4658" y="12908"/>
                </a:lnTo>
                <a:lnTo>
                  <a:pt x="4567" y="12710"/>
                </a:lnTo>
                <a:lnTo>
                  <a:pt x="4482" y="12508"/>
                </a:lnTo>
                <a:lnTo>
                  <a:pt x="4404" y="12302"/>
                </a:lnTo>
                <a:lnTo>
                  <a:pt x="4330" y="12092"/>
                </a:lnTo>
                <a:lnTo>
                  <a:pt x="4263" y="11881"/>
                </a:lnTo>
                <a:lnTo>
                  <a:pt x="4203" y="11667"/>
                </a:lnTo>
                <a:lnTo>
                  <a:pt x="4147" y="11452"/>
                </a:lnTo>
                <a:lnTo>
                  <a:pt x="4098" y="11235"/>
                </a:lnTo>
                <a:lnTo>
                  <a:pt x="4052" y="11018"/>
                </a:lnTo>
                <a:lnTo>
                  <a:pt x="4013" y="10800"/>
                </a:lnTo>
                <a:lnTo>
                  <a:pt x="3979" y="10584"/>
                </a:lnTo>
                <a:lnTo>
                  <a:pt x="3950" y="10368"/>
                </a:lnTo>
                <a:lnTo>
                  <a:pt x="3926" y="10153"/>
                </a:lnTo>
                <a:lnTo>
                  <a:pt x="3906" y="9940"/>
                </a:lnTo>
                <a:lnTo>
                  <a:pt x="3892" y="9730"/>
                </a:lnTo>
                <a:lnTo>
                  <a:pt x="3880" y="9524"/>
                </a:lnTo>
                <a:lnTo>
                  <a:pt x="3874" y="9320"/>
                </a:lnTo>
                <a:lnTo>
                  <a:pt x="3872" y="9121"/>
                </a:lnTo>
                <a:lnTo>
                  <a:pt x="3763" y="9123"/>
                </a:lnTo>
                <a:lnTo>
                  <a:pt x="3652" y="9129"/>
                </a:lnTo>
                <a:lnTo>
                  <a:pt x="3540" y="9139"/>
                </a:lnTo>
                <a:lnTo>
                  <a:pt x="3429" y="9153"/>
                </a:lnTo>
                <a:lnTo>
                  <a:pt x="3316" y="9170"/>
                </a:lnTo>
                <a:lnTo>
                  <a:pt x="3203" y="9191"/>
                </a:lnTo>
                <a:lnTo>
                  <a:pt x="3090" y="9215"/>
                </a:lnTo>
                <a:lnTo>
                  <a:pt x="2977" y="9243"/>
                </a:lnTo>
                <a:lnTo>
                  <a:pt x="2864" y="9273"/>
                </a:lnTo>
                <a:lnTo>
                  <a:pt x="2751" y="9305"/>
                </a:lnTo>
                <a:lnTo>
                  <a:pt x="2640" y="9341"/>
                </a:lnTo>
                <a:lnTo>
                  <a:pt x="2527" y="9378"/>
                </a:lnTo>
                <a:lnTo>
                  <a:pt x="2417" y="9418"/>
                </a:lnTo>
                <a:lnTo>
                  <a:pt x="2307" y="9460"/>
                </a:lnTo>
                <a:lnTo>
                  <a:pt x="2199" y="9504"/>
                </a:lnTo>
                <a:lnTo>
                  <a:pt x="2091" y="9550"/>
                </a:lnTo>
                <a:lnTo>
                  <a:pt x="1984" y="9596"/>
                </a:lnTo>
                <a:lnTo>
                  <a:pt x="1880" y="9645"/>
                </a:lnTo>
                <a:lnTo>
                  <a:pt x="1777" y="9694"/>
                </a:lnTo>
                <a:lnTo>
                  <a:pt x="1676" y="9745"/>
                </a:lnTo>
                <a:lnTo>
                  <a:pt x="1577" y="9796"/>
                </a:lnTo>
                <a:lnTo>
                  <a:pt x="1481" y="9848"/>
                </a:lnTo>
                <a:lnTo>
                  <a:pt x="1386" y="9900"/>
                </a:lnTo>
                <a:lnTo>
                  <a:pt x="1294" y="9953"/>
                </a:lnTo>
                <a:lnTo>
                  <a:pt x="1204" y="10005"/>
                </a:lnTo>
                <a:lnTo>
                  <a:pt x="1118" y="10059"/>
                </a:lnTo>
                <a:lnTo>
                  <a:pt x="1034" y="10112"/>
                </a:lnTo>
                <a:lnTo>
                  <a:pt x="954" y="10163"/>
                </a:lnTo>
                <a:lnTo>
                  <a:pt x="877" y="10215"/>
                </a:lnTo>
                <a:lnTo>
                  <a:pt x="804" y="10266"/>
                </a:lnTo>
                <a:lnTo>
                  <a:pt x="734" y="10316"/>
                </a:lnTo>
                <a:lnTo>
                  <a:pt x="667" y="10365"/>
                </a:lnTo>
                <a:lnTo>
                  <a:pt x="605" y="10413"/>
                </a:lnTo>
                <a:lnTo>
                  <a:pt x="546" y="10462"/>
                </a:lnTo>
                <a:lnTo>
                  <a:pt x="489" y="10510"/>
                </a:lnTo>
                <a:lnTo>
                  <a:pt x="436" y="10555"/>
                </a:lnTo>
                <a:lnTo>
                  <a:pt x="385" y="10599"/>
                </a:lnTo>
                <a:lnTo>
                  <a:pt x="338" y="10640"/>
                </a:lnTo>
                <a:lnTo>
                  <a:pt x="294" y="10678"/>
                </a:lnTo>
                <a:lnTo>
                  <a:pt x="251" y="10710"/>
                </a:lnTo>
                <a:lnTo>
                  <a:pt x="232" y="10725"/>
                </a:lnTo>
                <a:lnTo>
                  <a:pt x="212" y="10738"/>
                </a:lnTo>
                <a:lnTo>
                  <a:pt x="194" y="10750"/>
                </a:lnTo>
                <a:lnTo>
                  <a:pt x="176" y="10760"/>
                </a:lnTo>
                <a:lnTo>
                  <a:pt x="159" y="10768"/>
                </a:lnTo>
                <a:lnTo>
                  <a:pt x="142" y="10775"/>
                </a:lnTo>
                <a:lnTo>
                  <a:pt x="126" y="10779"/>
                </a:lnTo>
                <a:lnTo>
                  <a:pt x="110" y="10782"/>
                </a:lnTo>
                <a:lnTo>
                  <a:pt x="96" y="10783"/>
                </a:lnTo>
                <a:lnTo>
                  <a:pt x="81" y="10781"/>
                </a:lnTo>
                <a:lnTo>
                  <a:pt x="68" y="10778"/>
                </a:lnTo>
                <a:lnTo>
                  <a:pt x="56" y="10772"/>
                </a:lnTo>
                <a:lnTo>
                  <a:pt x="43" y="10764"/>
                </a:lnTo>
                <a:lnTo>
                  <a:pt x="32" y="10753"/>
                </a:lnTo>
                <a:lnTo>
                  <a:pt x="21" y="10739"/>
                </a:lnTo>
                <a:lnTo>
                  <a:pt x="10" y="10723"/>
                </a:lnTo>
                <a:lnTo>
                  <a:pt x="0" y="10693"/>
                </a:lnTo>
                <a:lnTo>
                  <a:pt x="1" y="10660"/>
                </a:lnTo>
                <a:lnTo>
                  <a:pt x="11" y="10623"/>
                </a:lnTo>
                <a:lnTo>
                  <a:pt x="32" y="10583"/>
                </a:lnTo>
                <a:lnTo>
                  <a:pt x="61" y="10539"/>
                </a:lnTo>
                <a:lnTo>
                  <a:pt x="98" y="10493"/>
                </a:lnTo>
                <a:lnTo>
                  <a:pt x="143" y="10445"/>
                </a:lnTo>
                <a:lnTo>
                  <a:pt x="195" y="10395"/>
                </a:lnTo>
                <a:lnTo>
                  <a:pt x="252" y="10342"/>
                </a:lnTo>
                <a:lnTo>
                  <a:pt x="316" y="10288"/>
                </a:lnTo>
                <a:lnTo>
                  <a:pt x="385" y="10234"/>
                </a:lnTo>
                <a:lnTo>
                  <a:pt x="459" y="10178"/>
                </a:lnTo>
                <a:lnTo>
                  <a:pt x="536" y="10121"/>
                </a:lnTo>
                <a:lnTo>
                  <a:pt x="616" y="10064"/>
                </a:lnTo>
                <a:lnTo>
                  <a:pt x="699" y="10007"/>
                </a:lnTo>
                <a:lnTo>
                  <a:pt x="782" y="9952"/>
                </a:lnTo>
                <a:lnTo>
                  <a:pt x="868" y="9895"/>
                </a:lnTo>
                <a:lnTo>
                  <a:pt x="954" y="9840"/>
                </a:lnTo>
                <a:lnTo>
                  <a:pt x="1040" y="9786"/>
                </a:lnTo>
                <a:lnTo>
                  <a:pt x="1125" y="9734"/>
                </a:lnTo>
                <a:lnTo>
                  <a:pt x="1209" y="9683"/>
                </a:lnTo>
                <a:lnTo>
                  <a:pt x="1290" y="9634"/>
                </a:lnTo>
                <a:lnTo>
                  <a:pt x="1369" y="9588"/>
                </a:lnTo>
                <a:lnTo>
                  <a:pt x="1445" y="9543"/>
                </a:lnTo>
                <a:lnTo>
                  <a:pt x="1584" y="9465"/>
                </a:lnTo>
                <a:lnTo>
                  <a:pt x="1701" y="9401"/>
                </a:lnTo>
                <a:lnTo>
                  <a:pt x="1750" y="9375"/>
                </a:lnTo>
                <a:lnTo>
                  <a:pt x="1792" y="9353"/>
                </a:lnTo>
                <a:lnTo>
                  <a:pt x="1826" y="9336"/>
                </a:lnTo>
                <a:lnTo>
                  <a:pt x="1852" y="9323"/>
                </a:lnTo>
                <a:lnTo>
                  <a:pt x="2011" y="9254"/>
                </a:lnTo>
                <a:lnTo>
                  <a:pt x="2163" y="9191"/>
                </a:lnTo>
                <a:lnTo>
                  <a:pt x="2305" y="9135"/>
                </a:lnTo>
                <a:lnTo>
                  <a:pt x="2440" y="9086"/>
                </a:lnTo>
                <a:lnTo>
                  <a:pt x="2568" y="9042"/>
                </a:lnTo>
                <a:lnTo>
                  <a:pt x="2687" y="9004"/>
                </a:lnTo>
                <a:lnTo>
                  <a:pt x="2799" y="8972"/>
                </a:lnTo>
                <a:lnTo>
                  <a:pt x="2904" y="8943"/>
                </a:lnTo>
                <a:lnTo>
                  <a:pt x="3002" y="8919"/>
                </a:lnTo>
                <a:lnTo>
                  <a:pt x="3094" y="8900"/>
                </a:lnTo>
                <a:lnTo>
                  <a:pt x="3180" y="8882"/>
                </a:lnTo>
                <a:lnTo>
                  <a:pt x="3259" y="8869"/>
                </a:lnTo>
                <a:lnTo>
                  <a:pt x="3332" y="8857"/>
                </a:lnTo>
                <a:lnTo>
                  <a:pt x="3399" y="8848"/>
                </a:lnTo>
                <a:lnTo>
                  <a:pt x="3461" y="8841"/>
                </a:lnTo>
                <a:lnTo>
                  <a:pt x="3518" y="8835"/>
                </a:lnTo>
                <a:lnTo>
                  <a:pt x="3569" y="8829"/>
                </a:lnTo>
                <a:lnTo>
                  <a:pt x="3615" y="8824"/>
                </a:lnTo>
                <a:lnTo>
                  <a:pt x="3658" y="8819"/>
                </a:lnTo>
                <a:lnTo>
                  <a:pt x="3695" y="8814"/>
                </a:lnTo>
                <a:lnTo>
                  <a:pt x="3728" y="8808"/>
                </a:lnTo>
                <a:lnTo>
                  <a:pt x="3758" y="8799"/>
                </a:lnTo>
                <a:lnTo>
                  <a:pt x="3782" y="8790"/>
                </a:lnTo>
                <a:lnTo>
                  <a:pt x="3805" y="8779"/>
                </a:lnTo>
                <a:lnTo>
                  <a:pt x="3822" y="8764"/>
                </a:lnTo>
                <a:lnTo>
                  <a:pt x="3838" y="8748"/>
                </a:lnTo>
                <a:lnTo>
                  <a:pt x="3850" y="8727"/>
                </a:lnTo>
                <a:lnTo>
                  <a:pt x="3861" y="8702"/>
                </a:lnTo>
                <a:lnTo>
                  <a:pt x="3868" y="8673"/>
                </a:lnTo>
                <a:lnTo>
                  <a:pt x="3873" y="8640"/>
                </a:lnTo>
                <a:lnTo>
                  <a:pt x="3876" y="8602"/>
                </a:lnTo>
                <a:lnTo>
                  <a:pt x="3877" y="8558"/>
                </a:lnTo>
                <a:lnTo>
                  <a:pt x="3954" y="7014"/>
                </a:lnTo>
                <a:lnTo>
                  <a:pt x="3964" y="6910"/>
                </a:lnTo>
                <a:lnTo>
                  <a:pt x="3975" y="6803"/>
                </a:lnTo>
                <a:lnTo>
                  <a:pt x="3988" y="6696"/>
                </a:lnTo>
                <a:lnTo>
                  <a:pt x="4003" y="6587"/>
                </a:lnTo>
                <a:lnTo>
                  <a:pt x="4019" y="6477"/>
                </a:lnTo>
                <a:lnTo>
                  <a:pt x="4037" y="6366"/>
                </a:lnTo>
                <a:lnTo>
                  <a:pt x="4055" y="6253"/>
                </a:lnTo>
                <a:lnTo>
                  <a:pt x="4077" y="6141"/>
                </a:lnTo>
                <a:lnTo>
                  <a:pt x="4099" y="6027"/>
                </a:lnTo>
                <a:lnTo>
                  <a:pt x="4122" y="5912"/>
                </a:lnTo>
                <a:lnTo>
                  <a:pt x="4147" y="5798"/>
                </a:lnTo>
                <a:lnTo>
                  <a:pt x="4173" y="5683"/>
                </a:lnTo>
                <a:lnTo>
                  <a:pt x="4201" y="5567"/>
                </a:lnTo>
                <a:lnTo>
                  <a:pt x="4229" y="5453"/>
                </a:lnTo>
                <a:lnTo>
                  <a:pt x="4259" y="5338"/>
                </a:lnTo>
                <a:lnTo>
                  <a:pt x="4290" y="5223"/>
                </a:lnTo>
                <a:lnTo>
                  <a:pt x="4322" y="5109"/>
                </a:lnTo>
                <a:lnTo>
                  <a:pt x="4355" y="4995"/>
                </a:lnTo>
                <a:lnTo>
                  <a:pt x="4390" y="4882"/>
                </a:lnTo>
                <a:lnTo>
                  <a:pt x="4425" y="4771"/>
                </a:lnTo>
                <a:lnTo>
                  <a:pt x="4461" y="4660"/>
                </a:lnTo>
                <a:lnTo>
                  <a:pt x="4498" y="4551"/>
                </a:lnTo>
                <a:lnTo>
                  <a:pt x="4536" y="4442"/>
                </a:lnTo>
                <a:lnTo>
                  <a:pt x="4575" y="4336"/>
                </a:lnTo>
                <a:lnTo>
                  <a:pt x="4615" y="4230"/>
                </a:lnTo>
                <a:lnTo>
                  <a:pt x="4655" y="4127"/>
                </a:lnTo>
                <a:lnTo>
                  <a:pt x="4695" y="4026"/>
                </a:lnTo>
                <a:lnTo>
                  <a:pt x="4737" y="3926"/>
                </a:lnTo>
                <a:lnTo>
                  <a:pt x="4780" y="3829"/>
                </a:lnTo>
                <a:lnTo>
                  <a:pt x="4823" y="3735"/>
                </a:lnTo>
                <a:lnTo>
                  <a:pt x="4866" y="3642"/>
                </a:lnTo>
                <a:lnTo>
                  <a:pt x="4909" y="3553"/>
                </a:lnTo>
                <a:lnTo>
                  <a:pt x="5004" y="3366"/>
                </a:lnTo>
                <a:lnTo>
                  <a:pt x="5086" y="3207"/>
                </a:lnTo>
                <a:lnTo>
                  <a:pt x="5158" y="3070"/>
                </a:lnTo>
                <a:lnTo>
                  <a:pt x="5221" y="2953"/>
                </a:lnTo>
                <a:lnTo>
                  <a:pt x="5249" y="2901"/>
                </a:lnTo>
                <a:lnTo>
                  <a:pt x="5277" y="2853"/>
                </a:lnTo>
                <a:lnTo>
                  <a:pt x="5304" y="2807"/>
                </a:lnTo>
                <a:lnTo>
                  <a:pt x="5330" y="2765"/>
                </a:lnTo>
                <a:lnTo>
                  <a:pt x="5355" y="2726"/>
                </a:lnTo>
                <a:lnTo>
                  <a:pt x="5379" y="2688"/>
                </a:lnTo>
                <a:lnTo>
                  <a:pt x="5403" y="2651"/>
                </a:lnTo>
                <a:lnTo>
                  <a:pt x="5428" y="2616"/>
                </a:lnTo>
                <a:lnTo>
                  <a:pt x="5477" y="2547"/>
                </a:lnTo>
                <a:lnTo>
                  <a:pt x="5531" y="2478"/>
                </a:lnTo>
                <a:lnTo>
                  <a:pt x="5588" y="2405"/>
                </a:lnTo>
                <a:lnTo>
                  <a:pt x="5652" y="2325"/>
                </a:lnTo>
                <a:lnTo>
                  <a:pt x="5725" y="2234"/>
                </a:lnTo>
                <a:lnTo>
                  <a:pt x="5809" y="2130"/>
                </a:lnTo>
                <a:lnTo>
                  <a:pt x="5905" y="2007"/>
                </a:lnTo>
                <a:lnTo>
                  <a:pt x="6015" y="1864"/>
                </a:lnTo>
                <a:lnTo>
                  <a:pt x="6048" y="1823"/>
                </a:lnTo>
                <a:lnTo>
                  <a:pt x="6080" y="1784"/>
                </a:lnTo>
                <a:lnTo>
                  <a:pt x="6111" y="1748"/>
                </a:lnTo>
                <a:lnTo>
                  <a:pt x="6144" y="1714"/>
                </a:lnTo>
                <a:lnTo>
                  <a:pt x="6177" y="1680"/>
                </a:lnTo>
                <a:lnTo>
                  <a:pt x="6211" y="1646"/>
                </a:lnTo>
                <a:lnTo>
                  <a:pt x="6248" y="1609"/>
                </a:lnTo>
                <a:lnTo>
                  <a:pt x="6287" y="1570"/>
                </a:lnTo>
                <a:lnTo>
                  <a:pt x="6358" y="1500"/>
                </a:lnTo>
                <a:lnTo>
                  <a:pt x="6430" y="1432"/>
                </a:lnTo>
                <a:lnTo>
                  <a:pt x="6505" y="1365"/>
                </a:lnTo>
                <a:lnTo>
                  <a:pt x="6583" y="1299"/>
                </a:lnTo>
                <a:lnTo>
                  <a:pt x="6661" y="1234"/>
                </a:lnTo>
                <a:lnTo>
                  <a:pt x="6742" y="1170"/>
                </a:lnTo>
                <a:lnTo>
                  <a:pt x="6825" y="1108"/>
                </a:lnTo>
                <a:lnTo>
                  <a:pt x="6908" y="1047"/>
                </a:lnTo>
                <a:lnTo>
                  <a:pt x="6995" y="987"/>
                </a:lnTo>
                <a:lnTo>
                  <a:pt x="7081" y="929"/>
                </a:lnTo>
                <a:lnTo>
                  <a:pt x="7171" y="872"/>
                </a:lnTo>
                <a:lnTo>
                  <a:pt x="7261" y="817"/>
                </a:lnTo>
                <a:lnTo>
                  <a:pt x="7352" y="764"/>
                </a:lnTo>
                <a:lnTo>
                  <a:pt x="7445" y="711"/>
                </a:lnTo>
                <a:lnTo>
                  <a:pt x="7539" y="660"/>
                </a:lnTo>
                <a:lnTo>
                  <a:pt x="7634" y="612"/>
                </a:lnTo>
                <a:lnTo>
                  <a:pt x="7728" y="564"/>
                </a:lnTo>
                <a:lnTo>
                  <a:pt x="7825" y="519"/>
                </a:lnTo>
                <a:lnTo>
                  <a:pt x="7923" y="475"/>
                </a:lnTo>
                <a:lnTo>
                  <a:pt x="8021" y="434"/>
                </a:lnTo>
                <a:lnTo>
                  <a:pt x="8119" y="394"/>
                </a:lnTo>
                <a:lnTo>
                  <a:pt x="8219" y="355"/>
                </a:lnTo>
                <a:lnTo>
                  <a:pt x="8318" y="320"/>
                </a:lnTo>
                <a:lnTo>
                  <a:pt x="8418" y="286"/>
                </a:lnTo>
                <a:lnTo>
                  <a:pt x="8518" y="254"/>
                </a:lnTo>
                <a:lnTo>
                  <a:pt x="8619" y="224"/>
                </a:lnTo>
                <a:lnTo>
                  <a:pt x="8719" y="196"/>
                </a:lnTo>
                <a:lnTo>
                  <a:pt x="8820" y="172"/>
                </a:lnTo>
                <a:lnTo>
                  <a:pt x="8919" y="148"/>
                </a:lnTo>
                <a:lnTo>
                  <a:pt x="9019" y="127"/>
                </a:lnTo>
                <a:lnTo>
                  <a:pt x="9119" y="108"/>
                </a:lnTo>
                <a:lnTo>
                  <a:pt x="9219" y="92"/>
                </a:lnTo>
                <a:lnTo>
                  <a:pt x="10215" y="0"/>
                </a:lnTo>
                <a:lnTo>
                  <a:pt x="10380" y="13"/>
                </a:lnTo>
                <a:lnTo>
                  <a:pt x="10544" y="30"/>
                </a:lnTo>
                <a:lnTo>
                  <a:pt x="10708" y="50"/>
                </a:lnTo>
                <a:lnTo>
                  <a:pt x="10870" y="73"/>
                </a:lnTo>
                <a:lnTo>
                  <a:pt x="11031" y="99"/>
                </a:lnTo>
                <a:lnTo>
                  <a:pt x="11191" y="129"/>
                </a:lnTo>
                <a:lnTo>
                  <a:pt x="11350" y="162"/>
                </a:lnTo>
                <a:lnTo>
                  <a:pt x="11508" y="197"/>
                </a:lnTo>
                <a:lnTo>
                  <a:pt x="11663" y="238"/>
                </a:lnTo>
                <a:lnTo>
                  <a:pt x="11819" y="280"/>
                </a:lnTo>
                <a:lnTo>
                  <a:pt x="11972" y="325"/>
                </a:lnTo>
                <a:lnTo>
                  <a:pt x="12125" y="374"/>
                </a:lnTo>
                <a:lnTo>
                  <a:pt x="12276" y="427"/>
                </a:lnTo>
                <a:lnTo>
                  <a:pt x="12426" y="482"/>
                </a:lnTo>
                <a:lnTo>
                  <a:pt x="12574" y="540"/>
                </a:lnTo>
                <a:lnTo>
                  <a:pt x="12720" y="602"/>
                </a:lnTo>
                <a:lnTo>
                  <a:pt x="12866" y="666"/>
                </a:lnTo>
                <a:lnTo>
                  <a:pt x="13009" y="735"/>
                </a:lnTo>
                <a:lnTo>
                  <a:pt x="13151" y="806"/>
                </a:lnTo>
                <a:lnTo>
                  <a:pt x="13292" y="880"/>
                </a:lnTo>
                <a:lnTo>
                  <a:pt x="13430" y="958"/>
                </a:lnTo>
                <a:lnTo>
                  <a:pt x="13567" y="1038"/>
                </a:lnTo>
                <a:lnTo>
                  <a:pt x="13703" y="1122"/>
                </a:lnTo>
                <a:lnTo>
                  <a:pt x="13836" y="1209"/>
                </a:lnTo>
                <a:lnTo>
                  <a:pt x="13968" y="1299"/>
                </a:lnTo>
                <a:lnTo>
                  <a:pt x="14098" y="1392"/>
                </a:lnTo>
                <a:lnTo>
                  <a:pt x="14227" y="1488"/>
                </a:lnTo>
                <a:lnTo>
                  <a:pt x="14352" y="1587"/>
                </a:lnTo>
                <a:lnTo>
                  <a:pt x="14477" y="1689"/>
                </a:lnTo>
                <a:lnTo>
                  <a:pt x="14600" y="1795"/>
                </a:lnTo>
                <a:lnTo>
                  <a:pt x="14719" y="1903"/>
                </a:lnTo>
                <a:lnTo>
                  <a:pt x="14838" y="2016"/>
                </a:lnTo>
                <a:lnTo>
                  <a:pt x="15878" y="3162"/>
                </a:lnTo>
                <a:lnTo>
                  <a:pt x="15874" y="3133"/>
                </a:lnTo>
                <a:lnTo>
                  <a:pt x="15869" y="3101"/>
                </a:lnTo>
                <a:lnTo>
                  <a:pt x="15863" y="3067"/>
                </a:lnTo>
                <a:lnTo>
                  <a:pt x="15853" y="3031"/>
                </a:lnTo>
                <a:lnTo>
                  <a:pt x="15844" y="2992"/>
                </a:lnTo>
                <a:lnTo>
                  <a:pt x="15834" y="2954"/>
                </a:lnTo>
                <a:lnTo>
                  <a:pt x="15823" y="2914"/>
                </a:lnTo>
                <a:lnTo>
                  <a:pt x="15810" y="2874"/>
                </a:lnTo>
                <a:lnTo>
                  <a:pt x="15785" y="2794"/>
                </a:lnTo>
                <a:lnTo>
                  <a:pt x="15761" y="2719"/>
                </a:lnTo>
                <a:lnTo>
                  <a:pt x="15739" y="2648"/>
                </a:lnTo>
                <a:lnTo>
                  <a:pt x="15721" y="2589"/>
                </a:lnTo>
                <a:lnTo>
                  <a:pt x="15694" y="2497"/>
                </a:lnTo>
                <a:lnTo>
                  <a:pt x="15664" y="2396"/>
                </a:lnTo>
                <a:lnTo>
                  <a:pt x="15632" y="2289"/>
                </a:lnTo>
                <a:lnTo>
                  <a:pt x="15599" y="2174"/>
                </a:lnTo>
                <a:lnTo>
                  <a:pt x="15565" y="2055"/>
                </a:lnTo>
                <a:lnTo>
                  <a:pt x="15532" y="1933"/>
                </a:lnTo>
                <a:lnTo>
                  <a:pt x="15500" y="1809"/>
                </a:lnTo>
                <a:lnTo>
                  <a:pt x="15469" y="1684"/>
                </a:lnTo>
                <a:lnTo>
                  <a:pt x="15456" y="1621"/>
                </a:lnTo>
                <a:lnTo>
                  <a:pt x="15442" y="1559"/>
                </a:lnTo>
                <a:lnTo>
                  <a:pt x="15430" y="1498"/>
                </a:lnTo>
                <a:lnTo>
                  <a:pt x="15418" y="1437"/>
                </a:lnTo>
                <a:lnTo>
                  <a:pt x="15407" y="1377"/>
                </a:lnTo>
                <a:lnTo>
                  <a:pt x="15398" y="1317"/>
                </a:lnTo>
                <a:lnTo>
                  <a:pt x="15391" y="1260"/>
                </a:lnTo>
                <a:lnTo>
                  <a:pt x="15385" y="1203"/>
                </a:lnTo>
                <a:lnTo>
                  <a:pt x="15380" y="1148"/>
                </a:lnTo>
                <a:lnTo>
                  <a:pt x="15375" y="1094"/>
                </a:lnTo>
                <a:lnTo>
                  <a:pt x="15374" y="1042"/>
                </a:lnTo>
                <a:lnTo>
                  <a:pt x="15374" y="992"/>
                </a:lnTo>
                <a:lnTo>
                  <a:pt x="15376" y="944"/>
                </a:lnTo>
                <a:lnTo>
                  <a:pt x="15380" y="899"/>
                </a:lnTo>
                <a:lnTo>
                  <a:pt x="15386" y="856"/>
                </a:lnTo>
                <a:lnTo>
                  <a:pt x="15394" y="815"/>
                </a:lnTo>
                <a:lnTo>
                  <a:pt x="15555" y="770"/>
                </a:lnTo>
                <a:lnTo>
                  <a:pt x="15575" y="786"/>
                </a:lnTo>
                <a:lnTo>
                  <a:pt x="15597" y="808"/>
                </a:lnTo>
                <a:lnTo>
                  <a:pt x="15619" y="835"/>
                </a:lnTo>
                <a:lnTo>
                  <a:pt x="15640" y="866"/>
                </a:lnTo>
                <a:lnTo>
                  <a:pt x="15662" y="901"/>
                </a:lnTo>
                <a:lnTo>
                  <a:pt x="15683" y="940"/>
                </a:lnTo>
                <a:lnTo>
                  <a:pt x="15705" y="983"/>
                </a:lnTo>
                <a:lnTo>
                  <a:pt x="15727" y="1028"/>
                </a:lnTo>
                <a:lnTo>
                  <a:pt x="15748" y="1077"/>
                </a:lnTo>
                <a:lnTo>
                  <a:pt x="15770" y="1127"/>
                </a:lnTo>
                <a:lnTo>
                  <a:pt x="15792" y="1181"/>
                </a:lnTo>
                <a:lnTo>
                  <a:pt x="15812" y="1236"/>
                </a:lnTo>
                <a:lnTo>
                  <a:pt x="15833" y="1293"/>
                </a:lnTo>
                <a:lnTo>
                  <a:pt x="15853" y="1350"/>
                </a:lnTo>
                <a:lnTo>
                  <a:pt x="15873" y="1408"/>
                </a:lnTo>
                <a:lnTo>
                  <a:pt x="15893" y="1468"/>
                </a:lnTo>
                <a:lnTo>
                  <a:pt x="15930" y="1587"/>
                </a:lnTo>
                <a:lnTo>
                  <a:pt x="15966" y="1705"/>
                </a:lnTo>
                <a:lnTo>
                  <a:pt x="15999" y="1819"/>
                </a:lnTo>
                <a:lnTo>
                  <a:pt x="16029" y="1926"/>
                </a:lnTo>
                <a:lnTo>
                  <a:pt x="16054" y="2023"/>
                </a:lnTo>
                <a:lnTo>
                  <a:pt x="16078" y="2110"/>
                </a:lnTo>
                <a:lnTo>
                  <a:pt x="16097" y="2182"/>
                </a:lnTo>
                <a:lnTo>
                  <a:pt x="16112" y="2237"/>
                </a:lnTo>
                <a:lnTo>
                  <a:pt x="16125" y="2290"/>
                </a:lnTo>
                <a:lnTo>
                  <a:pt x="16139" y="2341"/>
                </a:lnTo>
                <a:lnTo>
                  <a:pt x="16152" y="2393"/>
                </a:lnTo>
                <a:lnTo>
                  <a:pt x="16166" y="2445"/>
                </a:lnTo>
                <a:lnTo>
                  <a:pt x="16178" y="2496"/>
                </a:lnTo>
                <a:lnTo>
                  <a:pt x="16190" y="2547"/>
                </a:lnTo>
                <a:lnTo>
                  <a:pt x="16203" y="2599"/>
                </a:lnTo>
                <a:lnTo>
                  <a:pt x="16215" y="2649"/>
                </a:lnTo>
                <a:lnTo>
                  <a:pt x="16226" y="2700"/>
                </a:lnTo>
                <a:lnTo>
                  <a:pt x="16239" y="2750"/>
                </a:lnTo>
                <a:lnTo>
                  <a:pt x="16251" y="2800"/>
                </a:lnTo>
                <a:lnTo>
                  <a:pt x="16265" y="2850"/>
                </a:lnTo>
                <a:lnTo>
                  <a:pt x="16277" y="2899"/>
                </a:lnTo>
                <a:lnTo>
                  <a:pt x="16290" y="2948"/>
                </a:lnTo>
                <a:lnTo>
                  <a:pt x="16304" y="2997"/>
                </a:lnTo>
                <a:lnTo>
                  <a:pt x="16317" y="3045"/>
                </a:lnTo>
                <a:lnTo>
                  <a:pt x="16330" y="3088"/>
                </a:lnTo>
                <a:lnTo>
                  <a:pt x="16344" y="3133"/>
                </a:lnTo>
                <a:lnTo>
                  <a:pt x="16358" y="3180"/>
                </a:lnTo>
                <a:lnTo>
                  <a:pt x="16372" y="3228"/>
                </a:lnTo>
                <a:lnTo>
                  <a:pt x="16386" y="3278"/>
                </a:lnTo>
                <a:lnTo>
                  <a:pt x="16400" y="3327"/>
                </a:lnTo>
                <a:lnTo>
                  <a:pt x="16413" y="3379"/>
                </a:lnTo>
                <a:lnTo>
                  <a:pt x="16426" y="3430"/>
                </a:lnTo>
                <a:lnTo>
                  <a:pt x="16438" y="3482"/>
                </a:lnTo>
                <a:lnTo>
                  <a:pt x="16449" y="3535"/>
                </a:lnTo>
                <a:lnTo>
                  <a:pt x="16459" y="3589"/>
                </a:lnTo>
                <a:lnTo>
                  <a:pt x="16468" y="3641"/>
                </a:lnTo>
                <a:lnTo>
                  <a:pt x="16475" y="3694"/>
                </a:lnTo>
                <a:lnTo>
                  <a:pt x="16480" y="3747"/>
                </a:lnTo>
                <a:lnTo>
                  <a:pt x="16482" y="3773"/>
                </a:lnTo>
                <a:lnTo>
                  <a:pt x="16483" y="3799"/>
                </a:lnTo>
                <a:lnTo>
                  <a:pt x="16484" y="3825"/>
                </a:lnTo>
                <a:lnTo>
                  <a:pt x="16484" y="3851"/>
                </a:lnTo>
                <a:lnTo>
                  <a:pt x="16443" y="3878"/>
                </a:lnTo>
                <a:lnTo>
                  <a:pt x="16408" y="3902"/>
                </a:lnTo>
                <a:lnTo>
                  <a:pt x="16379" y="3920"/>
                </a:lnTo>
                <a:lnTo>
                  <a:pt x="16355" y="3935"/>
                </a:lnTo>
                <a:lnTo>
                  <a:pt x="16336" y="3945"/>
                </a:lnTo>
                <a:lnTo>
                  <a:pt x="16318" y="3952"/>
                </a:lnTo>
                <a:lnTo>
                  <a:pt x="16310" y="3954"/>
                </a:lnTo>
                <a:lnTo>
                  <a:pt x="16302" y="3955"/>
                </a:lnTo>
                <a:lnTo>
                  <a:pt x="16294" y="3956"/>
                </a:lnTo>
                <a:lnTo>
                  <a:pt x="16287" y="3957"/>
                </a:lnTo>
                <a:lnTo>
                  <a:pt x="16272" y="3955"/>
                </a:lnTo>
                <a:lnTo>
                  <a:pt x="16254" y="3952"/>
                </a:lnTo>
                <a:lnTo>
                  <a:pt x="16236" y="3947"/>
                </a:lnTo>
                <a:lnTo>
                  <a:pt x="16213" y="3940"/>
                </a:lnTo>
                <a:lnTo>
                  <a:pt x="16186" y="3933"/>
                </a:lnTo>
                <a:lnTo>
                  <a:pt x="16153" y="3923"/>
                </a:lnTo>
                <a:lnTo>
                  <a:pt x="16114" y="3914"/>
                </a:lnTo>
                <a:lnTo>
                  <a:pt x="16068" y="3905"/>
                </a:lnTo>
                <a:lnTo>
                  <a:pt x="16039" y="3901"/>
                </a:lnTo>
                <a:lnTo>
                  <a:pt x="16014" y="3897"/>
                </a:lnTo>
                <a:lnTo>
                  <a:pt x="15994" y="3894"/>
                </a:lnTo>
                <a:lnTo>
                  <a:pt x="15975" y="3892"/>
                </a:lnTo>
                <a:lnTo>
                  <a:pt x="15945" y="3890"/>
                </a:lnTo>
                <a:lnTo>
                  <a:pt x="15922" y="3888"/>
                </a:lnTo>
                <a:lnTo>
                  <a:pt x="15911" y="3886"/>
                </a:lnTo>
                <a:lnTo>
                  <a:pt x="15901" y="3884"/>
                </a:lnTo>
                <a:lnTo>
                  <a:pt x="15891" y="3880"/>
                </a:lnTo>
                <a:lnTo>
                  <a:pt x="15878" y="3875"/>
                </a:lnTo>
                <a:lnTo>
                  <a:pt x="15866" y="3868"/>
                </a:lnTo>
                <a:lnTo>
                  <a:pt x="15850" y="3859"/>
                </a:lnTo>
                <a:lnTo>
                  <a:pt x="15833" y="3848"/>
                </a:lnTo>
                <a:lnTo>
                  <a:pt x="15813" y="3835"/>
                </a:lnTo>
                <a:lnTo>
                  <a:pt x="15804" y="3826"/>
                </a:lnTo>
                <a:lnTo>
                  <a:pt x="15792" y="3815"/>
                </a:lnTo>
                <a:lnTo>
                  <a:pt x="15780" y="3804"/>
                </a:lnTo>
                <a:lnTo>
                  <a:pt x="15771" y="3795"/>
                </a:lnTo>
                <a:lnTo>
                  <a:pt x="12595" y="2562"/>
                </a:lnTo>
                <a:lnTo>
                  <a:pt x="12578" y="2553"/>
                </a:lnTo>
                <a:lnTo>
                  <a:pt x="12562" y="2544"/>
                </a:lnTo>
                <a:lnTo>
                  <a:pt x="12546" y="2535"/>
                </a:lnTo>
                <a:lnTo>
                  <a:pt x="12531" y="2525"/>
                </a:lnTo>
                <a:lnTo>
                  <a:pt x="12517" y="2514"/>
                </a:lnTo>
                <a:lnTo>
                  <a:pt x="12504" y="2504"/>
                </a:lnTo>
                <a:lnTo>
                  <a:pt x="12492" y="2492"/>
                </a:lnTo>
                <a:lnTo>
                  <a:pt x="12480" y="2481"/>
                </a:lnTo>
                <a:lnTo>
                  <a:pt x="12470" y="2470"/>
                </a:lnTo>
                <a:lnTo>
                  <a:pt x="12461" y="2457"/>
                </a:lnTo>
                <a:lnTo>
                  <a:pt x="12452" y="2446"/>
                </a:lnTo>
                <a:lnTo>
                  <a:pt x="12445" y="2433"/>
                </a:lnTo>
                <a:lnTo>
                  <a:pt x="12439" y="2422"/>
                </a:lnTo>
                <a:lnTo>
                  <a:pt x="12435" y="2410"/>
                </a:lnTo>
                <a:lnTo>
                  <a:pt x="12431" y="2398"/>
                </a:lnTo>
                <a:lnTo>
                  <a:pt x="12429" y="2386"/>
                </a:lnTo>
                <a:lnTo>
                  <a:pt x="12428" y="2374"/>
                </a:lnTo>
                <a:lnTo>
                  <a:pt x="12428" y="2363"/>
                </a:lnTo>
                <a:lnTo>
                  <a:pt x="12430" y="2353"/>
                </a:lnTo>
                <a:lnTo>
                  <a:pt x="12433" y="2342"/>
                </a:lnTo>
                <a:lnTo>
                  <a:pt x="12438" y="2332"/>
                </a:lnTo>
                <a:lnTo>
                  <a:pt x="12444" y="2323"/>
                </a:lnTo>
                <a:lnTo>
                  <a:pt x="12451" y="2314"/>
                </a:lnTo>
                <a:lnTo>
                  <a:pt x="12461" y="2305"/>
                </a:lnTo>
                <a:lnTo>
                  <a:pt x="12472" y="2298"/>
                </a:lnTo>
                <a:lnTo>
                  <a:pt x="12484" y="2291"/>
                </a:lnTo>
                <a:lnTo>
                  <a:pt x="12499" y="2285"/>
                </a:lnTo>
                <a:lnTo>
                  <a:pt x="12515" y="2279"/>
                </a:lnTo>
                <a:lnTo>
                  <a:pt x="12533" y="2274"/>
                </a:lnTo>
                <a:lnTo>
                  <a:pt x="12552" y="2271"/>
                </a:lnTo>
                <a:lnTo>
                  <a:pt x="12574" y="2268"/>
                </a:lnTo>
                <a:lnTo>
                  <a:pt x="12598" y="2267"/>
                </a:lnTo>
                <a:lnTo>
                  <a:pt x="12624" y="2268"/>
                </a:lnTo>
                <a:lnTo>
                  <a:pt x="12662" y="2275"/>
                </a:lnTo>
                <a:lnTo>
                  <a:pt x="12709" y="2287"/>
                </a:lnTo>
                <a:lnTo>
                  <a:pt x="12767" y="2302"/>
                </a:lnTo>
                <a:lnTo>
                  <a:pt x="12833" y="2321"/>
                </a:lnTo>
                <a:lnTo>
                  <a:pt x="12907" y="2345"/>
                </a:lnTo>
                <a:lnTo>
                  <a:pt x="12988" y="2370"/>
                </a:lnTo>
                <a:lnTo>
                  <a:pt x="13077" y="2399"/>
                </a:lnTo>
                <a:lnTo>
                  <a:pt x="13270" y="2465"/>
                </a:lnTo>
                <a:lnTo>
                  <a:pt x="13482" y="2540"/>
                </a:lnTo>
                <a:lnTo>
                  <a:pt x="13705" y="2619"/>
                </a:lnTo>
                <a:lnTo>
                  <a:pt x="13936" y="2702"/>
                </a:lnTo>
                <a:lnTo>
                  <a:pt x="14167" y="2786"/>
                </a:lnTo>
                <a:lnTo>
                  <a:pt x="14392" y="2866"/>
                </a:lnTo>
                <a:lnTo>
                  <a:pt x="14607" y="2942"/>
                </a:lnTo>
                <a:lnTo>
                  <a:pt x="14805" y="3011"/>
                </a:lnTo>
                <a:lnTo>
                  <a:pt x="14895" y="3042"/>
                </a:lnTo>
                <a:lnTo>
                  <a:pt x="14980" y="3070"/>
                </a:lnTo>
                <a:lnTo>
                  <a:pt x="15057" y="3095"/>
                </a:lnTo>
                <a:lnTo>
                  <a:pt x="15127" y="3116"/>
                </a:lnTo>
                <a:lnTo>
                  <a:pt x="15188" y="3134"/>
                </a:lnTo>
                <a:lnTo>
                  <a:pt x="15239" y="3147"/>
                </a:lnTo>
                <a:lnTo>
                  <a:pt x="15281" y="3157"/>
                </a:lnTo>
                <a:lnTo>
                  <a:pt x="15312" y="3162"/>
                </a:lnTo>
                <a:lnTo>
                  <a:pt x="15289" y="3130"/>
                </a:lnTo>
                <a:lnTo>
                  <a:pt x="15269" y="3103"/>
                </a:lnTo>
                <a:lnTo>
                  <a:pt x="15250" y="3081"/>
                </a:lnTo>
                <a:lnTo>
                  <a:pt x="15231" y="3062"/>
                </a:lnTo>
                <a:lnTo>
                  <a:pt x="15212" y="3042"/>
                </a:lnTo>
                <a:lnTo>
                  <a:pt x="15191" y="3021"/>
                </a:lnTo>
                <a:lnTo>
                  <a:pt x="15167" y="2998"/>
                </a:lnTo>
                <a:lnTo>
                  <a:pt x="15140" y="2969"/>
                </a:lnTo>
                <a:lnTo>
                  <a:pt x="15082" y="2902"/>
                </a:lnTo>
                <a:lnTo>
                  <a:pt x="15024" y="2838"/>
                </a:lnTo>
                <a:lnTo>
                  <a:pt x="14965" y="2774"/>
                </a:lnTo>
                <a:lnTo>
                  <a:pt x="14907" y="2711"/>
                </a:lnTo>
                <a:lnTo>
                  <a:pt x="14848" y="2649"/>
                </a:lnTo>
                <a:lnTo>
                  <a:pt x="14789" y="2588"/>
                </a:lnTo>
                <a:lnTo>
                  <a:pt x="14729" y="2527"/>
                </a:lnTo>
                <a:lnTo>
                  <a:pt x="14671" y="2469"/>
                </a:lnTo>
                <a:lnTo>
                  <a:pt x="14611" y="2410"/>
                </a:lnTo>
                <a:lnTo>
                  <a:pt x="14551" y="2351"/>
                </a:lnTo>
                <a:lnTo>
                  <a:pt x="14491" y="2294"/>
                </a:lnTo>
                <a:lnTo>
                  <a:pt x="14431" y="2237"/>
                </a:lnTo>
                <a:lnTo>
                  <a:pt x="14369" y="2181"/>
                </a:lnTo>
                <a:lnTo>
                  <a:pt x="14308" y="2126"/>
                </a:lnTo>
                <a:lnTo>
                  <a:pt x="14245" y="2072"/>
                </a:lnTo>
                <a:lnTo>
                  <a:pt x="14182" y="2018"/>
                </a:lnTo>
                <a:lnTo>
                  <a:pt x="14119" y="1965"/>
                </a:lnTo>
                <a:lnTo>
                  <a:pt x="14056" y="1913"/>
                </a:lnTo>
                <a:lnTo>
                  <a:pt x="13991" y="1861"/>
                </a:lnTo>
                <a:lnTo>
                  <a:pt x="13925" y="1810"/>
                </a:lnTo>
                <a:lnTo>
                  <a:pt x="13859" y="1760"/>
                </a:lnTo>
                <a:lnTo>
                  <a:pt x="13791" y="1710"/>
                </a:lnTo>
                <a:lnTo>
                  <a:pt x="13723" y="1660"/>
                </a:lnTo>
                <a:lnTo>
                  <a:pt x="13654" y="1612"/>
                </a:lnTo>
                <a:lnTo>
                  <a:pt x="13584" y="1564"/>
                </a:lnTo>
                <a:lnTo>
                  <a:pt x="13513" y="1517"/>
                </a:lnTo>
                <a:lnTo>
                  <a:pt x="13440" y="1470"/>
                </a:lnTo>
                <a:lnTo>
                  <a:pt x="13367" y="1424"/>
                </a:lnTo>
                <a:lnTo>
                  <a:pt x="13292" y="1377"/>
                </a:lnTo>
                <a:lnTo>
                  <a:pt x="13217" y="1332"/>
                </a:lnTo>
                <a:lnTo>
                  <a:pt x="13140" y="1287"/>
                </a:lnTo>
                <a:lnTo>
                  <a:pt x="13061" y="1243"/>
                </a:lnTo>
                <a:lnTo>
                  <a:pt x="12933" y="1173"/>
                </a:lnTo>
                <a:lnTo>
                  <a:pt x="12804" y="1106"/>
                </a:lnTo>
                <a:lnTo>
                  <a:pt x="12674" y="1042"/>
                </a:lnTo>
                <a:lnTo>
                  <a:pt x="12544" y="981"/>
                </a:lnTo>
                <a:lnTo>
                  <a:pt x="12413" y="922"/>
                </a:lnTo>
                <a:lnTo>
                  <a:pt x="12281" y="866"/>
                </a:lnTo>
                <a:lnTo>
                  <a:pt x="12149" y="814"/>
                </a:lnTo>
                <a:lnTo>
                  <a:pt x="12016" y="765"/>
                </a:lnTo>
                <a:lnTo>
                  <a:pt x="11883" y="719"/>
                </a:lnTo>
                <a:lnTo>
                  <a:pt x="11748" y="677"/>
                </a:lnTo>
                <a:lnTo>
                  <a:pt x="11613" y="638"/>
                </a:lnTo>
                <a:lnTo>
                  <a:pt x="11477" y="601"/>
                </a:lnTo>
                <a:lnTo>
                  <a:pt x="11340" y="569"/>
                </a:lnTo>
                <a:lnTo>
                  <a:pt x="11203" y="540"/>
                </a:lnTo>
                <a:lnTo>
                  <a:pt x="11065" y="515"/>
                </a:lnTo>
                <a:lnTo>
                  <a:pt x="10925" y="493"/>
                </a:lnTo>
                <a:lnTo>
                  <a:pt x="10785" y="474"/>
                </a:lnTo>
                <a:lnTo>
                  <a:pt x="10644" y="460"/>
                </a:lnTo>
                <a:lnTo>
                  <a:pt x="10503" y="449"/>
                </a:lnTo>
                <a:lnTo>
                  <a:pt x="10361" y="442"/>
                </a:lnTo>
                <a:lnTo>
                  <a:pt x="10218" y="439"/>
                </a:lnTo>
                <a:lnTo>
                  <a:pt x="10074" y="439"/>
                </a:lnTo>
                <a:lnTo>
                  <a:pt x="9929" y="444"/>
                </a:lnTo>
                <a:lnTo>
                  <a:pt x="9784" y="453"/>
                </a:lnTo>
                <a:lnTo>
                  <a:pt x="9638" y="466"/>
                </a:lnTo>
                <a:lnTo>
                  <a:pt x="9490" y="483"/>
                </a:lnTo>
                <a:lnTo>
                  <a:pt x="9342" y="504"/>
                </a:lnTo>
                <a:lnTo>
                  <a:pt x="9192" y="529"/>
                </a:lnTo>
                <a:lnTo>
                  <a:pt x="9042" y="559"/>
                </a:lnTo>
                <a:lnTo>
                  <a:pt x="8892" y="593"/>
                </a:lnTo>
                <a:lnTo>
                  <a:pt x="8740" y="631"/>
                </a:lnTo>
                <a:lnTo>
                  <a:pt x="8587" y="674"/>
                </a:lnTo>
                <a:lnTo>
                  <a:pt x="8520" y="694"/>
                </a:lnTo>
                <a:lnTo>
                  <a:pt x="8454" y="716"/>
                </a:lnTo>
                <a:lnTo>
                  <a:pt x="8389" y="739"/>
                </a:lnTo>
                <a:lnTo>
                  <a:pt x="8326" y="762"/>
                </a:lnTo>
                <a:lnTo>
                  <a:pt x="8264" y="786"/>
                </a:lnTo>
                <a:lnTo>
                  <a:pt x="8202" y="811"/>
                </a:lnTo>
                <a:lnTo>
                  <a:pt x="8143" y="837"/>
                </a:lnTo>
                <a:lnTo>
                  <a:pt x="8084" y="863"/>
                </a:lnTo>
                <a:lnTo>
                  <a:pt x="8025" y="891"/>
                </a:lnTo>
                <a:lnTo>
                  <a:pt x="7967" y="918"/>
                </a:lnTo>
                <a:lnTo>
                  <a:pt x="7911" y="946"/>
                </a:lnTo>
                <a:lnTo>
                  <a:pt x="7854" y="975"/>
                </a:lnTo>
                <a:lnTo>
                  <a:pt x="7798" y="1004"/>
                </a:lnTo>
                <a:lnTo>
                  <a:pt x="7743" y="1033"/>
                </a:lnTo>
                <a:lnTo>
                  <a:pt x="7687" y="1063"/>
                </a:lnTo>
                <a:lnTo>
                  <a:pt x="7632" y="1093"/>
                </a:lnTo>
                <a:lnTo>
                  <a:pt x="7427" y="1212"/>
                </a:lnTo>
                <a:lnTo>
                  <a:pt x="7229" y="1341"/>
                </a:lnTo>
                <a:lnTo>
                  <a:pt x="7037" y="1480"/>
                </a:lnTo>
                <a:lnTo>
                  <a:pt x="6852" y="1628"/>
                </a:lnTo>
                <a:lnTo>
                  <a:pt x="6672" y="1787"/>
                </a:lnTo>
                <a:lnTo>
                  <a:pt x="6499" y="1953"/>
                </a:lnTo>
                <a:lnTo>
                  <a:pt x="6332" y="2130"/>
                </a:lnTo>
                <a:lnTo>
                  <a:pt x="6173" y="2315"/>
                </a:lnTo>
                <a:lnTo>
                  <a:pt x="6019" y="2508"/>
                </a:lnTo>
                <a:lnTo>
                  <a:pt x="5872" y="2709"/>
                </a:lnTo>
                <a:lnTo>
                  <a:pt x="5731" y="2919"/>
                </a:lnTo>
                <a:lnTo>
                  <a:pt x="5597" y="3136"/>
                </a:lnTo>
                <a:lnTo>
                  <a:pt x="5468" y="3361"/>
                </a:lnTo>
                <a:lnTo>
                  <a:pt x="5347" y="3593"/>
                </a:lnTo>
                <a:lnTo>
                  <a:pt x="5232" y="3832"/>
                </a:lnTo>
                <a:lnTo>
                  <a:pt x="5124" y="4078"/>
                </a:lnTo>
                <a:lnTo>
                  <a:pt x="5021" y="4332"/>
                </a:lnTo>
                <a:lnTo>
                  <a:pt x="4926" y="4591"/>
                </a:lnTo>
                <a:lnTo>
                  <a:pt x="4836" y="4855"/>
                </a:lnTo>
                <a:lnTo>
                  <a:pt x="4754" y="5127"/>
                </a:lnTo>
                <a:lnTo>
                  <a:pt x="4678" y="5404"/>
                </a:lnTo>
                <a:lnTo>
                  <a:pt x="4609" y="5686"/>
                </a:lnTo>
                <a:lnTo>
                  <a:pt x="4546" y="5973"/>
                </a:lnTo>
                <a:lnTo>
                  <a:pt x="4489" y="6266"/>
                </a:lnTo>
                <a:lnTo>
                  <a:pt x="4440" y="6563"/>
                </a:lnTo>
                <a:lnTo>
                  <a:pt x="4396" y="6865"/>
                </a:lnTo>
                <a:lnTo>
                  <a:pt x="4360" y="7171"/>
                </a:lnTo>
                <a:lnTo>
                  <a:pt x="4329" y="7481"/>
                </a:lnTo>
                <a:lnTo>
                  <a:pt x="4307" y="7794"/>
                </a:lnTo>
                <a:lnTo>
                  <a:pt x="4290" y="8111"/>
                </a:lnTo>
                <a:lnTo>
                  <a:pt x="4280" y="8432"/>
                </a:lnTo>
                <a:lnTo>
                  <a:pt x="4277" y="8756"/>
                </a:lnTo>
                <a:lnTo>
                  <a:pt x="4379" y="8756"/>
                </a:lnTo>
                <a:lnTo>
                  <a:pt x="4476" y="8756"/>
                </a:lnTo>
                <a:lnTo>
                  <a:pt x="4568" y="8756"/>
                </a:lnTo>
                <a:lnTo>
                  <a:pt x="4658" y="8757"/>
                </a:lnTo>
                <a:lnTo>
                  <a:pt x="4744" y="8759"/>
                </a:lnTo>
                <a:lnTo>
                  <a:pt x="4828" y="8761"/>
                </a:lnTo>
                <a:lnTo>
                  <a:pt x="4909" y="8764"/>
                </a:lnTo>
                <a:lnTo>
                  <a:pt x="4989" y="8768"/>
                </a:lnTo>
                <a:lnTo>
                  <a:pt x="5068" y="8774"/>
                </a:lnTo>
                <a:lnTo>
                  <a:pt x="5146" y="8780"/>
                </a:lnTo>
                <a:lnTo>
                  <a:pt x="5225" y="8787"/>
                </a:lnTo>
                <a:lnTo>
                  <a:pt x="5305" y="8795"/>
                </a:lnTo>
                <a:lnTo>
                  <a:pt x="5385" y="8806"/>
                </a:lnTo>
                <a:lnTo>
                  <a:pt x="5468" y="8818"/>
                </a:lnTo>
                <a:lnTo>
                  <a:pt x="5552" y="8831"/>
                </a:lnTo>
                <a:lnTo>
                  <a:pt x="5640" y="8847"/>
                </a:lnTo>
                <a:lnTo>
                  <a:pt x="5706" y="8860"/>
                </a:lnTo>
                <a:lnTo>
                  <a:pt x="5775" y="8876"/>
                </a:lnTo>
                <a:lnTo>
                  <a:pt x="5844" y="8892"/>
                </a:lnTo>
                <a:lnTo>
                  <a:pt x="5916" y="8911"/>
                </a:lnTo>
                <a:lnTo>
                  <a:pt x="5988" y="8931"/>
                </a:lnTo>
                <a:lnTo>
                  <a:pt x="6061" y="8952"/>
                </a:lnTo>
                <a:lnTo>
                  <a:pt x="6135" y="8975"/>
                </a:lnTo>
                <a:lnTo>
                  <a:pt x="6208" y="8998"/>
                </a:lnTo>
                <a:lnTo>
                  <a:pt x="6281" y="9023"/>
                </a:lnTo>
                <a:lnTo>
                  <a:pt x="6352" y="9047"/>
                </a:lnTo>
                <a:lnTo>
                  <a:pt x="6423" y="9072"/>
                </a:lnTo>
                <a:lnTo>
                  <a:pt x="6491" y="9098"/>
                </a:lnTo>
                <a:lnTo>
                  <a:pt x="6558" y="9125"/>
                </a:lnTo>
                <a:lnTo>
                  <a:pt x="6622" y="9151"/>
                </a:lnTo>
                <a:lnTo>
                  <a:pt x="6684" y="9177"/>
                </a:lnTo>
                <a:lnTo>
                  <a:pt x="6742" y="9202"/>
                </a:lnTo>
                <a:lnTo>
                  <a:pt x="6807" y="9231"/>
                </a:lnTo>
                <a:lnTo>
                  <a:pt x="6870" y="9261"/>
                </a:lnTo>
                <a:lnTo>
                  <a:pt x="6929" y="9289"/>
                </a:lnTo>
                <a:lnTo>
                  <a:pt x="6985" y="9316"/>
                </a:lnTo>
                <a:lnTo>
                  <a:pt x="7038" y="9343"/>
                </a:lnTo>
                <a:lnTo>
                  <a:pt x="7088" y="9369"/>
                </a:lnTo>
                <a:lnTo>
                  <a:pt x="7136" y="9395"/>
                </a:lnTo>
                <a:lnTo>
                  <a:pt x="7181" y="9419"/>
                </a:lnTo>
                <a:lnTo>
                  <a:pt x="7225" y="9444"/>
                </a:lnTo>
                <a:lnTo>
                  <a:pt x="7266" y="9469"/>
                </a:lnTo>
                <a:lnTo>
                  <a:pt x="7305" y="9493"/>
                </a:lnTo>
                <a:lnTo>
                  <a:pt x="7343" y="9517"/>
                </a:lnTo>
                <a:lnTo>
                  <a:pt x="7380" y="9540"/>
                </a:lnTo>
                <a:lnTo>
                  <a:pt x="7415" y="9564"/>
                </a:lnTo>
                <a:lnTo>
                  <a:pt x="7449" y="9588"/>
                </a:lnTo>
                <a:lnTo>
                  <a:pt x="7483" y="9613"/>
                </a:lnTo>
                <a:lnTo>
                  <a:pt x="7548" y="9661"/>
                </a:lnTo>
                <a:lnTo>
                  <a:pt x="7613" y="9711"/>
                </a:lnTo>
                <a:lnTo>
                  <a:pt x="7677" y="9762"/>
                </a:lnTo>
                <a:lnTo>
                  <a:pt x="7744" y="9816"/>
                </a:lnTo>
                <a:lnTo>
                  <a:pt x="7814" y="9874"/>
                </a:lnTo>
                <a:lnTo>
                  <a:pt x="7889" y="9935"/>
                </a:lnTo>
                <a:lnTo>
                  <a:pt x="7969" y="10000"/>
                </a:lnTo>
                <a:lnTo>
                  <a:pt x="8059" y="10070"/>
                </a:lnTo>
                <a:lnTo>
                  <a:pt x="8724" y="10823"/>
                </a:lnTo>
                <a:lnTo>
                  <a:pt x="8841" y="11000"/>
                </a:lnTo>
                <a:lnTo>
                  <a:pt x="8947" y="11179"/>
                </a:lnTo>
                <a:lnTo>
                  <a:pt x="9041" y="11360"/>
                </a:lnTo>
                <a:lnTo>
                  <a:pt x="9124" y="11542"/>
                </a:lnTo>
                <a:lnTo>
                  <a:pt x="9197" y="11724"/>
                </a:lnTo>
                <a:lnTo>
                  <a:pt x="9257" y="11906"/>
                </a:lnTo>
                <a:lnTo>
                  <a:pt x="9308" y="12088"/>
                </a:lnTo>
                <a:lnTo>
                  <a:pt x="9348" y="12269"/>
                </a:lnTo>
                <a:lnTo>
                  <a:pt x="9378" y="12448"/>
                </a:lnTo>
                <a:lnTo>
                  <a:pt x="9398" y="12626"/>
                </a:lnTo>
                <a:lnTo>
                  <a:pt x="9407" y="12801"/>
                </a:lnTo>
                <a:lnTo>
                  <a:pt x="9407" y="12974"/>
                </a:lnTo>
                <a:lnTo>
                  <a:pt x="9398" y="13143"/>
                </a:lnTo>
                <a:lnTo>
                  <a:pt x="9379" y="13310"/>
                </a:lnTo>
                <a:lnTo>
                  <a:pt x="9351" y="13471"/>
                </a:lnTo>
                <a:lnTo>
                  <a:pt x="9314" y="13628"/>
                </a:lnTo>
                <a:lnTo>
                  <a:pt x="9269" y="13779"/>
                </a:lnTo>
                <a:lnTo>
                  <a:pt x="9215" y="13926"/>
                </a:lnTo>
                <a:lnTo>
                  <a:pt x="9153" y="14065"/>
                </a:lnTo>
                <a:lnTo>
                  <a:pt x="9083" y="14199"/>
                </a:lnTo>
                <a:lnTo>
                  <a:pt x="9006" y="14325"/>
                </a:lnTo>
                <a:lnTo>
                  <a:pt x="8920" y="14444"/>
                </a:lnTo>
                <a:lnTo>
                  <a:pt x="8827" y="14556"/>
                </a:lnTo>
                <a:lnTo>
                  <a:pt x="8727" y="14658"/>
                </a:lnTo>
                <a:lnTo>
                  <a:pt x="8620" y="14752"/>
                </a:lnTo>
                <a:lnTo>
                  <a:pt x="8505" y="14836"/>
                </a:lnTo>
                <a:lnTo>
                  <a:pt x="8385" y="14911"/>
                </a:lnTo>
                <a:lnTo>
                  <a:pt x="8258" y="14975"/>
                </a:lnTo>
                <a:lnTo>
                  <a:pt x="8124" y="15029"/>
                </a:lnTo>
                <a:lnTo>
                  <a:pt x="7985" y="15071"/>
                </a:lnTo>
                <a:lnTo>
                  <a:pt x="7840" y="15101"/>
                </a:lnTo>
                <a:lnTo>
                  <a:pt x="7689" y="15120"/>
                </a:lnTo>
                <a:close/>
                <a:moveTo>
                  <a:pt x="15878" y="3162"/>
                </a:moveTo>
                <a:lnTo>
                  <a:pt x="15925" y="3240"/>
                </a:lnTo>
                <a:lnTo>
                  <a:pt x="15878" y="3162"/>
                </a:lnTo>
                <a:close/>
              </a:path>
            </a:pathLst>
          </a:custGeom>
          <a:solidFill>
            <a:srgbClr val="1F4E79"/>
          </a:solidFill>
          <a:ln>
            <a:noFill/>
          </a:ln>
        </p:spPr>
        <p:txBody>
          <a:bodyPr vert="horz" wrap="square" lIns="91440" tIns="45720" rIns="91440" bIns="45720" numCol="1" anchor="t" anchorCtr="0" compatLnSpc="1"/>
          <a:lstStyle/>
          <a:p>
            <a:endParaRPr lang="en-US"/>
          </a:p>
        </p:txBody>
      </p:sp>
      <p:sp>
        <p:nvSpPr>
          <p:cNvPr id="37" name="TextBox 5"/>
          <p:cNvSpPr txBox="1"/>
          <p:nvPr/>
        </p:nvSpPr>
        <p:spPr>
          <a:xfrm>
            <a:off x="6293406" y="3272086"/>
            <a:ext cx="3155910" cy="523220"/>
          </a:xfrm>
          <a:prstGeom prst="rect">
            <a:avLst/>
          </a:prstGeom>
          <a:noFill/>
        </p:spPr>
        <p:txBody>
          <a:bodyPr wrap="square" rtlCol="0">
            <a:spAutoFit/>
          </a:bodyPr>
          <a:lstStyle/>
          <a:p>
            <a:r>
              <a:rPr lang="zh-CN" altLang="en-US" sz="2800" b="1" spc="400" smtClean="0">
                <a:solidFill>
                  <a:srgbClr val="1F4E79"/>
                </a:solidFill>
                <a:latin typeface="方正静蕾简体" panose="02000000000000000000" pitchFamily="2" charset="-122"/>
                <a:ea typeface="方正静蕾简体" panose="02000000000000000000" pitchFamily="2" charset="-122"/>
              </a:rPr>
              <a:t>关于我们的方案</a:t>
            </a:r>
            <a:endParaRPr lang="en-US" sz="2800" b="1" spc="400" dirty="0">
              <a:solidFill>
                <a:srgbClr val="1F4E79"/>
              </a:solidFill>
              <a:latin typeface="方正静蕾简体" panose="02000000000000000000" pitchFamily="2" charset="-122"/>
              <a:ea typeface="方正静蕾简体" panose="02000000000000000000" pitchFamily="2" charset="-122"/>
            </a:endParaRPr>
          </a:p>
        </p:txBody>
      </p:sp>
      <p:sp>
        <p:nvSpPr>
          <p:cNvPr id="40" name="文本框 39"/>
          <p:cNvSpPr txBox="1"/>
          <p:nvPr/>
        </p:nvSpPr>
        <p:spPr>
          <a:xfrm>
            <a:off x="6293406" y="4041304"/>
            <a:ext cx="4779679" cy="1294842"/>
          </a:xfrm>
          <a:prstGeom prst="rect">
            <a:avLst/>
          </a:prstGeom>
          <a:noFill/>
        </p:spPr>
        <p:txBody>
          <a:bodyPr wrap="square"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mtClean="0">
                <a:solidFill>
                  <a:srgbClr val="1F4E79"/>
                </a:solidFill>
              </a:rPr>
              <a:t>请在这里输入文字请在这里输入文字请在这里输入文字请在这里输入文字请在这里输入文字请在这里输入文字请在这里输入请在这里输入文字请在这里输入文字请在这里输入</a:t>
            </a:r>
            <a:endParaRPr lang="zh-CN" altLang="en-US" dirty="0">
              <a:solidFill>
                <a:srgbClr val="1F4E79"/>
              </a:solidFill>
            </a:endParaRPr>
          </a:p>
        </p:txBody>
      </p:sp>
      <p:sp>
        <p:nvSpPr>
          <p:cNvPr id="41" name="任意多边形 40"/>
          <p:cNvSpPr/>
          <p:nvPr/>
        </p:nvSpPr>
        <p:spPr>
          <a:xfrm rot="16200000">
            <a:off x="672756" y="1862300"/>
            <a:ext cx="5106506" cy="3702361"/>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69000">
                                      <p:stCondLst>
                                        <p:cond delay="250"/>
                                      </p:stCondLst>
                                      <p:childTnLst>
                                        <p:set>
                                          <p:cBhvr>
                                            <p:cTn id="6" dur="1" fill="hold">
                                              <p:stCondLst>
                                                <p:cond delay="0"/>
                                              </p:stCondLst>
                                            </p:cTn>
                                            <p:tgtEl>
                                              <p:spTgt spid="37"/>
                                            </p:tgtEl>
                                            <p:attrNameLst>
                                              <p:attrName>style.visibility</p:attrName>
                                            </p:attrNameLst>
                                          </p:cBhvr>
                                          <p:to>
                                            <p:strVal val="visible"/>
                                          </p:to>
                                        </p:set>
                                        <p:anim calcmode="lin" valueType="num" p14:bounceEnd="69000">
                                          <p:cBhvr additive="base">
                                            <p:cTn id="7" dur="1250" fill="hold"/>
                                            <p:tgtEl>
                                              <p:spTgt spid="37"/>
                                            </p:tgtEl>
                                            <p:attrNameLst>
                                              <p:attrName>ppt_x</p:attrName>
                                            </p:attrNameLst>
                                          </p:cBhvr>
                                          <p:tavLst>
                                            <p:tav tm="0">
                                              <p:val>
                                                <p:strVal val="1+#ppt_w/2"/>
                                              </p:val>
                                            </p:tav>
                                            <p:tav tm="100000">
                                              <p:val>
                                                <p:strVal val="#ppt_x"/>
                                              </p:val>
                                            </p:tav>
                                          </p:tavLst>
                                        </p:anim>
                                        <p:anim calcmode="lin" valueType="num" p14:bounceEnd="69000">
                                          <p:cBhvr additive="base">
                                            <p:cTn id="8"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25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250" fill="hold"/>
                                            <p:tgtEl>
                                              <p:spTgt spid="37"/>
                                            </p:tgtEl>
                                            <p:attrNameLst>
                                              <p:attrName>ppt_x</p:attrName>
                                            </p:attrNameLst>
                                          </p:cBhvr>
                                          <p:tavLst>
                                            <p:tav tm="0">
                                              <p:val>
                                                <p:strVal val="1+#ppt_w/2"/>
                                              </p:val>
                                            </p:tav>
                                            <p:tav tm="100000">
                                              <p:val>
                                                <p:strVal val="#ppt_x"/>
                                              </p:val>
                                            </p:tav>
                                          </p:tavLst>
                                        </p:anim>
                                        <p:anim calcmode="lin" valueType="num">
                                          <p:cBhvr additive="base">
                                            <p:cTn id="8" dur="125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26" name="Group 4"/>
          <p:cNvGrpSpPr>
            <a:grpSpLocks noChangeAspect="1"/>
          </p:cNvGrpSpPr>
          <p:nvPr/>
        </p:nvGrpSpPr>
        <p:grpSpPr bwMode="auto">
          <a:xfrm rot="408993">
            <a:off x="2286139" y="1865383"/>
            <a:ext cx="1332710" cy="2612281"/>
            <a:chOff x="2175" y="904"/>
            <a:chExt cx="953" cy="1868"/>
          </a:xfrm>
          <a:noFill/>
        </p:grpSpPr>
        <p:sp>
          <p:nvSpPr>
            <p:cNvPr id="27"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sp>
          <p:nvSpPr>
            <p:cNvPr id="28"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grpSp>
      <p:grpSp>
        <p:nvGrpSpPr>
          <p:cNvPr id="29" name="Group 4"/>
          <p:cNvGrpSpPr>
            <a:grpSpLocks noChangeAspect="1"/>
          </p:cNvGrpSpPr>
          <p:nvPr/>
        </p:nvGrpSpPr>
        <p:grpSpPr bwMode="auto">
          <a:xfrm rot="408993">
            <a:off x="5336484" y="1865382"/>
            <a:ext cx="1332710" cy="2612281"/>
            <a:chOff x="2175" y="904"/>
            <a:chExt cx="953" cy="1868"/>
          </a:xfrm>
          <a:noFill/>
        </p:grpSpPr>
        <p:sp>
          <p:nvSpPr>
            <p:cNvPr id="30"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sp>
          <p:nvSpPr>
            <p:cNvPr id="31"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grpSp>
      <p:grpSp>
        <p:nvGrpSpPr>
          <p:cNvPr id="32" name="Group 4"/>
          <p:cNvGrpSpPr>
            <a:grpSpLocks noChangeAspect="1"/>
          </p:cNvGrpSpPr>
          <p:nvPr/>
        </p:nvGrpSpPr>
        <p:grpSpPr bwMode="auto">
          <a:xfrm rot="408993">
            <a:off x="8471645" y="1837165"/>
            <a:ext cx="1332710" cy="2612281"/>
            <a:chOff x="2175" y="904"/>
            <a:chExt cx="953" cy="1868"/>
          </a:xfrm>
          <a:noFill/>
        </p:grpSpPr>
        <p:sp>
          <p:nvSpPr>
            <p:cNvPr id="33"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sp>
          <p:nvSpPr>
            <p:cNvPr id="34"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31750">
              <a:solidFill>
                <a:srgbClr val="1F4E79"/>
              </a:solidFill>
              <a:round/>
            </a:ln>
          </p:spPr>
          <p:txBody>
            <a:bodyPr vert="horz" wrap="square" lIns="91440" tIns="45720" rIns="91440" bIns="45720" numCol="1" anchor="t" anchorCtr="0" compatLnSpc="1"/>
            <a:lstStyle/>
            <a:p>
              <a:endParaRPr lang="zh-CN" altLang="en-US"/>
            </a:p>
          </p:txBody>
        </p:sp>
      </p:grpSp>
      <p:sp>
        <p:nvSpPr>
          <p:cNvPr id="42" name="文本框 41"/>
          <p:cNvSpPr txBox="1"/>
          <p:nvPr/>
        </p:nvSpPr>
        <p:spPr>
          <a:xfrm>
            <a:off x="2348308" y="4696153"/>
            <a:ext cx="1556942"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43" name="文本框 42"/>
          <p:cNvSpPr txBox="1"/>
          <p:nvPr/>
        </p:nvSpPr>
        <p:spPr>
          <a:xfrm>
            <a:off x="1953039" y="5280928"/>
            <a:ext cx="2409412" cy="1200329"/>
          </a:xfrm>
          <a:prstGeom prst="rect">
            <a:avLst/>
          </a:prstGeom>
          <a:noFill/>
        </p:spPr>
        <p:txBody>
          <a:bodyPr wrap="square" rtlCol="0">
            <a:spAutoFit/>
          </a:bodyPr>
          <a:lstStyle/>
          <a:p>
            <a:pPr algn="ctr"/>
            <a:r>
              <a:rPr lang="zh-CN" altLang="en-US" dirty="0" smtClean="0">
                <a:solidFill>
                  <a:srgbClr val="1F4E79"/>
                </a:solidFill>
                <a:latin typeface="华文细黑" panose="02010600040101010101" pitchFamily="2" charset="-122"/>
                <a:ea typeface="华文细黑" panose="02010600040101010101" pitchFamily="2" charset="-122"/>
              </a:rPr>
              <a:t>请添加你的文本请添加你的文本请添加你的文本</a:t>
            </a:r>
            <a:endParaRPr lang="zh-CN" altLang="en-US" dirty="0" smtClean="0">
              <a:solidFill>
                <a:srgbClr val="1F4E79"/>
              </a:solidFill>
              <a:latin typeface="华文细黑" panose="02010600040101010101" pitchFamily="2" charset="-122"/>
              <a:ea typeface="华文细黑" panose="02010600040101010101" pitchFamily="2" charset="-122"/>
            </a:endParaRPr>
          </a:p>
          <a:p>
            <a:pPr algn="ctr"/>
            <a:endParaRPr lang="zh-CN" altLang="en-US" dirty="0">
              <a:solidFill>
                <a:srgbClr val="1F4E79"/>
              </a:solidFill>
              <a:latin typeface="华文细黑" panose="02010600040101010101" pitchFamily="2" charset="-122"/>
              <a:ea typeface="华文细黑" panose="02010600040101010101" pitchFamily="2" charset="-122"/>
            </a:endParaRPr>
          </a:p>
        </p:txBody>
      </p:sp>
      <p:sp>
        <p:nvSpPr>
          <p:cNvPr id="44" name="文本框 43"/>
          <p:cNvSpPr txBox="1"/>
          <p:nvPr/>
        </p:nvSpPr>
        <p:spPr>
          <a:xfrm>
            <a:off x="5437651" y="4696152"/>
            <a:ext cx="1556942"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45" name="文本框 44"/>
          <p:cNvSpPr txBox="1"/>
          <p:nvPr/>
        </p:nvSpPr>
        <p:spPr>
          <a:xfrm>
            <a:off x="5042382" y="5280927"/>
            <a:ext cx="2409412" cy="1200329"/>
          </a:xfrm>
          <a:prstGeom prst="rect">
            <a:avLst/>
          </a:prstGeom>
          <a:noFill/>
        </p:spPr>
        <p:txBody>
          <a:bodyPr wrap="square" rtlCol="0">
            <a:spAutoFit/>
          </a:bodyPr>
          <a:lstStyle/>
          <a:p>
            <a:pPr algn="ctr"/>
            <a:r>
              <a:rPr lang="zh-CN" altLang="en-US" dirty="0" smtClean="0">
                <a:solidFill>
                  <a:srgbClr val="1F4E79"/>
                </a:solidFill>
                <a:latin typeface="华文细黑" panose="02010600040101010101" pitchFamily="2" charset="-122"/>
                <a:ea typeface="华文细黑" panose="02010600040101010101" pitchFamily="2" charset="-122"/>
              </a:rPr>
              <a:t>请添加你的文本请添加你的文本请添加你的文本</a:t>
            </a:r>
            <a:endParaRPr lang="zh-CN" altLang="en-US" dirty="0" smtClean="0">
              <a:solidFill>
                <a:srgbClr val="1F4E79"/>
              </a:solidFill>
              <a:latin typeface="华文细黑" panose="02010600040101010101" pitchFamily="2" charset="-122"/>
              <a:ea typeface="华文细黑" panose="02010600040101010101" pitchFamily="2" charset="-122"/>
            </a:endParaRPr>
          </a:p>
          <a:p>
            <a:pPr algn="ctr"/>
            <a:endParaRPr lang="zh-CN" altLang="en-US" dirty="0">
              <a:solidFill>
                <a:srgbClr val="1F4E79"/>
              </a:solidFill>
              <a:latin typeface="华文细黑" panose="02010600040101010101" pitchFamily="2" charset="-122"/>
              <a:ea typeface="华文细黑" panose="02010600040101010101" pitchFamily="2" charset="-122"/>
            </a:endParaRPr>
          </a:p>
        </p:txBody>
      </p:sp>
      <p:sp>
        <p:nvSpPr>
          <p:cNvPr id="46" name="文本框 45"/>
          <p:cNvSpPr txBox="1"/>
          <p:nvPr/>
        </p:nvSpPr>
        <p:spPr>
          <a:xfrm>
            <a:off x="8588927" y="4667935"/>
            <a:ext cx="1556942"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小标题</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47" name="文本框 46"/>
          <p:cNvSpPr txBox="1"/>
          <p:nvPr/>
        </p:nvSpPr>
        <p:spPr>
          <a:xfrm>
            <a:off x="8193658" y="5252710"/>
            <a:ext cx="2409412" cy="1200329"/>
          </a:xfrm>
          <a:prstGeom prst="rect">
            <a:avLst/>
          </a:prstGeom>
          <a:noFill/>
        </p:spPr>
        <p:txBody>
          <a:bodyPr wrap="square" rtlCol="0">
            <a:spAutoFit/>
          </a:bodyPr>
          <a:lstStyle/>
          <a:p>
            <a:pPr algn="ctr"/>
            <a:r>
              <a:rPr lang="zh-CN" altLang="en-US" dirty="0" smtClean="0">
                <a:solidFill>
                  <a:srgbClr val="1F4E79"/>
                </a:solidFill>
                <a:latin typeface="华文细黑" panose="02010600040101010101" pitchFamily="2" charset="-122"/>
                <a:ea typeface="华文细黑" panose="02010600040101010101" pitchFamily="2" charset="-122"/>
              </a:rPr>
              <a:t>请添加你的文本请添加你的文本请添加你的文本</a:t>
            </a:r>
            <a:endParaRPr lang="zh-CN" altLang="en-US" dirty="0" smtClean="0">
              <a:solidFill>
                <a:srgbClr val="1F4E79"/>
              </a:solidFill>
              <a:latin typeface="华文细黑" panose="02010600040101010101" pitchFamily="2" charset="-122"/>
              <a:ea typeface="华文细黑" panose="02010600040101010101" pitchFamily="2" charset="-122"/>
            </a:endParaRPr>
          </a:p>
          <a:p>
            <a:pPr algn="ctr"/>
            <a:endParaRPr lang="zh-CN" altLang="en-US" dirty="0">
              <a:solidFill>
                <a:srgbClr val="1F4E79"/>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36" name="Group 4"/>
          <p:cNvGrpSpPr>
            <a:grpSpLocks noChangeAspect="1"/>
          </p:cNvGrpSpPr>
          <p:nvPr/>
        </p:nvGrpSpPr>
        <p:grpSpPr bwMode="auto">
          <a:xfrm>
            <a:off x="7138968" y="2886892"/>
            <a:ext cx="3246145" cy="2992668"/>
            <a:chOff x="867" y="675"/>
            <a:chExt cx="794" cy="732"/>
          </a:xfrm>
          <a:solidFill>
            <a:srgbClr val="1F4E79"/>
          </a:solidFill>
        </p:grpSpPr>
        <p:sp>
          <p:nvSpPr>
            <p:cNvPr id="37" name="Freeform 5"/>
            <p:cNvSpPr>
              <a:spLocks noEditPoints="1"/>
            </p:cNvSpPr>
            <p:nvPr/>
          </p:nvSpPr>
          <p:spPr bwMode="auto">
            <a:xfrm>
              <a:off x="867" y="675"/>
              <a:ext cx="794" cy="732"/>
            </a:xfrm>
            <a:custGeom>
              <a:avLst/>
              <a:gdLst>
                <a:gd name="T0" fmla="*/ 291 w 334"/>
                <a:gd name="T1" fmla="*/ 307 h 307"/>
                <a:gd name="T2" fmla="*/ 302 w 334"/>
                <a:gd name="T3" fmla="*/ 301 h 307"/>
                <a:gd name="T4" fmla="*/ 331 w 334"/>
                <a:gd name="T5" fmla="*/ 253 h 307"/>
                <a:gd name="T6" fmla="*/ 332 w 334"/>
                <a:gd name="T7" fmla="*/ 191 h 307"/>
                <a:gd name="T8" fmla="*/ 330 w 334"/>
                <a:gd name="T9" fmla="*/ 189 h 307"/>
                <a:gd name="T10" fmla="*/ 282 w 334"/>
                <a:gd name="T11" fmla="*/ 190 h 307"/>
                <a:gd name="T12" fmla="*/ 277 w 334"/>
                <a:gd name="T13" fmla="*/ 175 h 307"/>
                <a:gd name="T14" fmla="*/ 277 w 334"/>
                <a:gd name="T15" fmla="*/ 142 h 307"/>
                <a:gd name="T16" fmla="*/ 275 w 334"/>
                <a:gd name="T17" fmla="*/ 140 h 307"/>
                <a:gd name="T18" fmla="*/ 221 w 334"/>
                <a:gd name="T19" fmla="*/ 139 h 307"/>
                <a:gd name="T20" fmla="*/ 220 w 334"/>
                <a:gd name="T21" fmla="*/ 91 h 307"/>
                <a:gd name="T22" fmla="*/ 217 w 334"/>
                <a:gd name="T23" fmla="*/ 90 h 307"/>
                <a:gd name="T24" fmla="*/ 167 w 334"/>
                <a:gd name="T25" fmla="*/ 71 h 307"/>
                <a:gd name="T26" fmla="*/ 167 w 334"/>
                <a:gd name="T27" fmla="*/ 47 h 307"/>
                <a:gd name="T28" fmla="*/ 118 w 334"/>
                <a:gd name="T29" fmla="*/ 49 h 307"/>
                <a:gd name="T30" fmla="*/ 115 w 334"/>
                <a:gd name="T31" fmla="*/ 4 h 307"/>
                <a:gd name="T32" fmla="*/ 114 w 334"/>
                <a:gd name="T33" fmla="*/ 1 h 307"/>
                <a:gd name="T34" fmla="*/ 82 w 334"/>
                <a:gd name="T35" fmla="*/ 2 h 307"/>
                <a:gd name="T36" fmla="*/ 6 w 334"/>
                <a:gd name="T37" fmla="*/ 35 h 307"/>
                <a:gd name="T38" fmla="*/ 3 w 334"/>
                <a:gd name="T39" fmla="*/ 40 h 307"/>
                <a:gd name="T40" fmla="*/ 3 w 334"/>
                <a:gd name="T41" fmla="*/ 299 h 307"/>
                <a:gd name="T42" fmla="*/ 11 w 334"/>
                <a:gd name="T43" fmla="*/ 239 h 307"/>
                <a:gd name="T44" fmla="*/ 62 w 334"/>
                <a:gd name="T45" fmla="*/ 44 h 307"/>
                <a:gd name="T46" fmla="*/ 70 w 334"/>
                <a:gd name="T47" fmla="*/ 88 h 307"/>
                <a:gd name="T48" fmla="*/ 119 w 334"/>
                <a:gd name="T49" fmla="*/ 132 h 307"/>
                <a:gd name="T50" fmla="*/ 120 w 334"/>
                <a:gd name="T51" fmla="*/ 134 h 307"/>
                <a:gd name="T52" fmla="*/ 123 w 334"/>
                <a:gd name="T53" fmla="*/ 135 h 307"/>
                <a:gd name="T54" fmla="*/ 176 w 334"/>
                <a:gd name="T55" fmla="*/ 183 h 307"/>
                <a:gd name="T56" fmla="*/ 232 w 334"/>
                <a:gd name="T57" fmla="*/ 227 h 307"/>
                <a:gd name="T58" fmla="*/ 252 w 334"/>
                <a:gd name="T59" fmla="*/ 234 h 307"/>
                <a:gd name="T60" fmla="*/ 10 w 334"/>
                <a:gd name="T61" fmla="*/ 298 h 307"/>
                <a:gd name="T62" fmla="*/ 68 w 334"/>
                <a:gd name="T63" fmla="*/ 40 h 307"/>
                <a:gd name="T64" fmla="*/ 169 w 334"/>
                <a:gd name="T65" fmla="*/ 100 h 307"/>
                <a:gd name="T66" fmla="*/ 136 w 334"/>
                <a:gd name="T67" fmla="*/ 126 h 307"/>
                <a:gd name="T68" fmla="*/ 214 w 334"/>
                <a:gd name="T69" fmla="*/ 146 h 307"/>
                <a:gd name="T70" fmla="*/ 213 w 334"/>
                <a:gd name="T71" fmla="*/ 100 h 307"/>
                <a:gd name="T72" fmla="*/ 160 w 334"/>
                <a:gd name="T73" fmla="*/ 97 h 307"/>
                <a:gd name="T74" fmla="*/ 124 w 334"/>
                <a:gd name="T75" fmla="*/ 89 h 307"/>
                <a:gd name="T76" fmla="*/ 160 w 334"/>
                <a:gd name="T77" fmla="*/ 81 h 307"/>
                <a:gd name="T78" fmla="*/ 269 w 334"/>
                <a:gd name="T79" fmla="*/ 193 h 307"/>
                <a:gd name="T80" fmla="*/ 271 w 334"/>
                <a:gd name="T81" fmla="*/ 150 h 307"/>
                <a:gd name="T82" fmla="*/ 324 w 334"/>
                <a:gd name="T83" fmla="*/ 252 h 307"/>
                <a:gd name="T84" fmla="*/ 325 w 334"/>
                <a:gd name="T85" fmla="*/ 199 h 307"/>
                <a:gd name="T86" fmla="*/ 295 w 334"/>
                <a:gd name="T87" fmla="*/ 197 h 307"/>
                <a:gd name="T88" fmla="*/ 244 w 334"/>
                <a:gd name="T89" fmla="*/ 227 h 307"/>
                <a:gd name="T90" fmla="*/ 276 w 334"/>
                <a:gd name="T91" fmla="*/ 197 h 307"/>
                <a:gd name="T92" fmla="*/ 263 w 334"/>
                <a:gd name="T93" fmla="*/ 148 h 307"/>
                <a:gd name="T94" fmla="*/ 205 w 334"/>
                <a:gd name="T95" fmla="*/ 163 h 307"/>
                <a:gd name="T96" fmla="*/ 245 w 334"/>
                <a:gd name="T97" fmla="*/ 148 h 307"/>
                <a:gd name="T98" fmla="*/ 79 w 334"/>
                <a:gd name="T99" fmla="*/ 80 h 307"/>
                <a:gd name="T100" fmla="*/ 46 w 334"/>
                <a:gd name="T101" fmla="*/ 17 h 307"/>
                <a:gd name="T102" fmla="*/ 62 w 334"/>
                <a:gd name="T103" fmla="*/ 3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4" h="307">
                  <a:moveTo>
                    <a:pt x="4" y="306"/>
                  </a:moveTo>
                  <a:cubicBezTo>
                    <a:pt x="64" y="303"/>
                    <a:pt x="112" y="301"/>
                    <a:pt x="162" y="301"/>
                  </a:cubicBezTo>
                  <a:cubicBezTo>
                    <a:pt x="201" y="301"/>
                    <a:pt x="241" y="302"/>
                    <a:pt x="288" y="304"/>
                  </a:cubicBezTo>
                  <a:cubicBezTo>
                    <a:pt x="288" y="306"/>
                    <a:pt x="290" y="307"/>
                    <a:pt x="291" y="307"/>
                  </a:cubicBezTo>
                  <a:cubicBezTo>
                    <a:pt x="293" y="307"/>
                    <a:pt x="294" y="306"/>
                    <a:pt x="294" y="305"/>
                  </a:cubicBezTo>
                  <a:cubicBezTo>
                    <a:pt x="294" y="305"/>
                    <a:pt x="295" y="305"/>
                    <a:pt x="295" y="304"/>
                  </a:cubicBezTo>
                  <a:cubicBezTo>
                    <a:pt x="296" y="304"/>
                    <a:pt x="297" y="305"/>
                    <a:pt x="298" y="305"/>
                  </a:cubicBezTo>
                  <a:cubicBezTo>
                    <a:pt x="300" y="305"/>
                    <a:pt x="302" y="303"/>
                    <a:pt x="302" y="301"/>
                  </a:cubicBezTo>
                  <a:cubicBezTo>
                    <a:pt x="302" y="300"/>
                    <a:pt x="301" y="298"/>
                    <a:pt x="300" y="298"/>
                  </a:cubicBezTo>
                  <a:cubicBezTo>
                    <a:pt x="312" y="286"/>
                    <a:pt x="323" y="272"/>
                    <a:pt x="333" y="258"/>
                  </a:cubicBezTo>
                  <a:cubicBezTo>
                    <a:pt x="334" y="256"/>
                    <a:pt x="333" y="254"/>
                    <a:pt x="332" y="253"/>
                  </a:cubicBezTo>
                  <a:cubicBezTo>
                    <a:pt x="331" y="253"/>
                    <a:pt x="331" y="253"/>
                    <a:pt x="331" y="253"/>
                  </a:cubicBezTo>
                  <a:cubicBezTo>
                    <a:pt x="331" y="247"/>
                    <a:pt x="331" y="240"/>
                    <a:pt x="331" y="232"/>
                  </a:cubicBezTo>
                  <a:cubicBezTo>
                    <a:pt x="331" y="228"/>
                    <a:pt x="331" y="223"/>
                    <a:pt x="331" y="219"/>
                  </a:cubicBezTo>
                  <a:cubicBezTo>
                    <a:pt x="331" y="209"/>
                    <a:pt x="331" y="199"/>
                    <a:pt x="332" y="192"/>
                  </a:cubicBezTo>
                  <a:cubicBezTo>
                    <a:pt x="332" y="192"/>
                    <a:pt x="332" y="191"/>
                    <a:pt x="332" y="191"/>
                  </a:cubicBezTo>
                  <a:cubicBezTo>
                    <a:pt x="332" y="190"/>
                    <a:pt x="331" y="190"/>
                    <a:pt x="331" y="190"/>
                  </a:cubicBezTo>
                  <a:cubicBezTo>
                    <a:pt x="331" y="190"/>
                    <a:pt x="331" y="190"/>
                    <a:pt x="331" y="190"/>
                  </a:cubicBezTo>
                  <a:cubicBezTo>
                    <a:pt x="331" y="189"/>
                    <a:pt x="330" y="189"/>
                    <a:pt x="330" y="189"/>
                  </a:cubicBezTo>
                  <a:cubicBezTo>
                    <a:pt x="330" y="189"/>
                    <a:pt x="330" y="189"/>
                    <a:pt x="330" y="189"/>
                  </a:cubicBezTo>
                  <a:cubicBezTo>
                    <a:pt x="330" y="189"/>
                    <a:pt x="329" y="189"/>
                    <a:pt x="329" y="189"/>
                  </a:cubicBezTo>
                  <a:cubicBezTo>
                    <a:pt x="328" y="189"/>
                    <a:pt x="328" y="188"/>
                    <a:pt x="328" y="188"/>
                  </a:cubicBezTo>
                  <a:cubicBezTo>
                    <a:pt x="316" y="190"/>
                    <a:pt x="304" y="190"/>
                    <a:pt x="295" y="190"/>
                  </a:cubicBezTo>
                  <a:cubicBezTo>
                    <a:pt x="290" y="190"/>
                    <a:pt x="286" y="190"/>
                    <a:pt x="282" y="190"/>
                  </a:cubicBezTo>
                  <a:cubicBezTo>
                    <a:pt x="281" y="190"/>
                    <a:pt x="281" y="190"/>
                    <a:pt x="281" y="190"/>
                  </a:cubicBezTo>
                  <a:cubicBezTo>
                    <a:pt x="280" y="190"/>
                    <a:pt x="279" y="190"/>
                    <a:pt x="278" y="190"/>
                  </a:cubicBezTo>
                  <a:cubicBezTo>
                    <a:pt x="277" y="190"/>
                    <a:pt x="277" y="190"/>
                    <a:pt x="277" y="190"/>
                  </a:cubicBezTo>
                  <a:cubicBezTo>
                    <a:pt x="277" y="185"/>
                    <a:pt x="277" y="180"/>
                    <a:pt x="277" y="175"/>
                  </a:cubicBezTo>
                  <a:cubicBezTo>
                    <a:pt x="277" y="172"/>
                    <a:pt x="277" y="168"/>
                    <a:pt x="277" y="165"/>
                  </a:cubicBezTo>
                  <a:cubicBezTo>
                    <a:pt x="277" y="158"/>
                    <a:pt x="278" y="151"/>
                    <a:pt x="278" y="144"/>
                  </a:cubicBezTo>
                  <a:cubicBezTo>
                    <a:pt x="278" y="144"/>
                    <a:pt x="278" y="143"/>
                    <a:pt x="278" y="143"/>
                  </a:cubicBezTo>
                  <a:cubicBezTo>
                    <a:pt x="278" y="142"/>
                    <a:pt x="278" y="142"/>
                    <a:pt x="277" y="142"/>
                  </a:cubicBezTo>
                  <a:cubicBezTo>
                    <a:pt x="277" y="142"/>
                    <a:pt x="277" y="141"/>
                    <a:pt x="277" y="141"/>
                  </a:cubicBezTo>
                  <a:cubicBezTo>
                    <a:pt x="277" y="141"/>
                    <a:pt x="277" y="141"/>
                    <a:pt x="276" y="141"/>
                  </a:cubicBezTo>
                  <a:cubicBezTo>
                    <a:pt x="276" y="141"/>
                    <a:pt x="276" y="141"/>
                    <a:pt x="276" y="141"/>
                  </a:cubicBezTo>
                  <a:cubicBezTo>
                    <a:pt x="276" y="140"/>
                    <a:pt x="276" y="140"/>
                    <a:pt x="275" y="140"/>
                  </a:cubicBezTo>
                  <a:cubicBezTo>
                    <a:pt x="275" y="140"/>
                    <a:pt x="275" y="140"/>
                    <a:pt x="274" y="140"/>
                  </a:cubicBezTo>
                  <a:cubicBezTo>
                    <a:pt x="266" y="141"/>
                    <a:pt x="255" y="141"/>
                    <a:pt x="245" y="141"/>
                  </a:cubicBezTo>
                  <a:cubicBezTo>
                    <a:pt x="235" y="141"/>
                    <a:pt x="227" y="141"/>
                    <a:pt x="221" y="142"/>
                  </a:cubicBezTo>
                  <a:cubicBezTo>
                    <a:pt x="221" y="141"/>
                    <a:pt x="221" y="140"/>
                    <a:pt x="221" y="139"/>
                  </a:cubicBezTo>
                  <a:cubicBezTo>
                    <a:pt x="221" y="127"/>
                    <a:pt x="220" y="114"/>
                    <a:pt x="220" y="104"/>
                  </a:cubicBezTo>
                  <a:cubicBezTo>
                    <a:pt x="220" y="100"/>
                    <a:pt x="220" y="96"/>
                    <a:pt x="220" y="93"/>
                  </a:cubicBezTo>
                  <a:cubicBezTo>
                    <a:pt x="220" y="93"/>
                    <a:pt x="220" y="92"/>
                    <a:pt x="220" y="92"/>
                  </a:cubicBezTo>
                  <a:cubicBezTo>
                    <a:pt x="220" y="92"/>
                    <a:pt x="220" y="91"/>
                    <a:pt x="220" y="91"/>
                  </a:cubicBezTo>
                  <a:cubicBezTo>
                    <a:pt x="219" y="91"/>
                    <a:pt x="219" y="91"/>
                    <a:pt x="219" y="91"/>
                  </a:cubicBezTo>
                  <a:cubicBezTo>
                    <a:pt x="219" y="90"/>
                    <a:pt x="219" y="90"/>
                    <a:pt x="219" y="90"/>
                  </a:cubicBezTo>
                  <a:cubicBezTo>
                    <a:pt x="218" y="90"/>
                    <a:pt x="218" y="90"/>
                    <a:pt x="218" y="90"/>
                  </a:cubicBezTo>
                  <a:cubicBezTo>
                    <a:pt x="218" y="90"/>
                    <a:pt x="218" y="90"/>
                    <a:pt x="217" y="90"/>
                  </a:cubicBezTo>
                  <a:cubicBezTo>
                    <a:pt x="217" y="90"/>
                    <a:pt x="217" y="90"/>
                    <a:pt x="217" y="90"/>
                  </a:cubicBezTo>
                  <a:cubicBezTo>
                    <a:pt x="199" y="91"/>
                    <a:pt x="179" y="91"/>
                    <a:pt x="167" y="94"/>
                  </a:cubicBezTo>
                  <a:cubicBezTo>
                    <a:pt x="167" y="89"/>
                    <a:pt x="167" y="85"/>
                    <a:pt x="167" y="81"/>
                  </a:cubicBezTo>
                  <a:cubicBezTo>
                    <a:pt x="167" y="78"/>
                    <a:pt x="167" y="74"/>
                    <a:pt x="167" y="71"/>
                  </a:cubicBezTo>
                  <a:cubicBezTo>
                    <a:pt x="167" y="64"/>
                    <a:pt x="167" y="57"/>
                    <a:pt x="168" y="50"/>
                  </a:cubicBezTo>
                  <a:cubicBezTo>
                    <a:pt x="168" y="50"/>
                    <a:pt x="168" y="49"/>
                    <a:pt x="168" y="49"/>
                  </a:cubicBezTo>
                  <a:cubicBezTo>
                    <a:pt x="168" y="48"/>
                    <a:pt x="168" y="48"/>
                    <a:pt x="167" y="48"/>
                  </a:cubicBezTo>
                  <a:cubicBezTo>
                    <a:pt x="167" y="48"/>
                    <a:pt x="167" y="48"/>
                    <a:pt x="167" y="47"/>
                  </a:cubicBezTo>
                  <a:cubicBezTo>
                    <a:pt x="167" y="47"/>
                    <a:pt x="167" y="47"/>
                    <a:pt x="166" y="47"/>
                  </a:cubicBezTo>
                  <a:cubicBezTo>
                    <a:pt x="166" y="47"/>
                    <a:pt x="166" y="47"/>
                    <a:pt x="166" y="47"/>
                  </a:cubicBezTo>
                  <a:cubicBezTo>
                    <a:pt x="166" y="47"/>
                    <a:pt x="165" y="47"/>
                    <a:pt x="165" y="47"/>
                  </a:cubicBezTo>
                  <a:cubicBezTo>
                    <a:pt x="149" y="47"/>
                    <a:pt x="130" y="49"/>
                    <a:pt x="118" y="49"/>
                  </a:cubicBezTo>
                  <a:cubicBezTo>
                    <a:pt x="117" y="49"/>
                    <a:pt x="116" y="49"/>
                    <a:pt x="115" y="48"/>
                  </a:cubicBezTo>
                  <a:cubicBezTo>
                    <a:pt x="115" y="44"/>
                    <a:pt x="115" y="39"/>
                    <a:pt x="115" y="35"/>
                  </a:cubicBezTo>
                  <a:cubicBezTo>
                    <a:pt x="115" y="32"/>
                    <a:pt x="115" y="28"/>
                    <a:pt x="115" y="25"/>
                  </a:cubicBezTo>
                  <a:cubicBezTo>
                    <a:pt x="115" y="17"/>
                    <a:pt x="115" y="10"/>
                    <a:pt x="115" y="4"/>
                  </a:cubicBezTo>
                  <a:cubicBezTo>
                    <a:pt x="115" y="4"/>
                    <a:pt x="115" y="3"/>
                    <a:pt x="115" y="3"/>
                  </a:cubicBezTo>
                  <a:cubicBezTo>
                    <a:pt x="115" y="2"/>
                    <a:pt x="115" y="2"/>
                    <a:pt x="115" y="2"/>
                  </a:cubicBezTo>
                  <a:cubicBezTo>
                    <a:pt x="115" y="1"/>
                    <a:pt x="115" y="1"/>
                    <a:pt x="114" y="1"/>
                  </a:cubicBezTo>
                  <a:cubicBezTo>
                    <a:pt x="114" y="1"/>
                    <a:pt x="114" y="1"/>
                    <a:pt x="114" y="1"/>
                  </a:cubicBezTo>
                  <a:cubicBezTo>
                    <a:pt x="114" y="1"/>
                    <a:pt x="113" y="1"/>
                    <a:pt x="113" y="1"/>
                  </a:cubicBezTo>
                  <a:cubicBezTo>
                    <a:pt x="113" y="0"/>
                    <a:pt x="113" y="0"/>
                    <a:pt x="113" y="0"/>
                  </a:cubicBezTo>
                  <a:cubicBezTo>
                    <a:pt x="112" y="0"/>
                    <a:pt x="112" y="0"/>
                    <a:pt x="112" y="0"/>
                  </a:cubicBezTo>
                  <a:cubicBezTo>
                    <a:pt x="103" y="1"/>
                    <a:pt x="92" y="1"/>
                    <a:pt x="82" y="2"/>
                  </a:cubicBezTo>
                  <a:cubicBezTo>
                    <a:pt x="71" y="2"/>
                    <a:pt x="62" y="3"/>
                    <a:pt x="56" y="4"/>
                  </a:cubicBezTo>
                  <a:cubicBezTo>
                    <a:pt x="56" y="4"/>
                    <a:pt x="56" y="4"/>
                    <a:pt x="56" y="4"/>
                  </a:cubicBezTo>
                  <a:cubicBezTo>
                    <a:pt x="51" y="6"/>
                    <a:pt x="46" y="9"/>
                    <a:pt x="42" y="11"/>
                  </a:cubicBezTo>
                  <a:cubicBezTo>
                    <a:pt x="30" y="19"/>
                    <a:pt x="18" y="27"/>
                    <a:pt x="6" y="35"/>
                  </a:cubicBezTo>
                  <a:cubicBezTo>
                    <a:pt x="5" y="35"/>
                    <a:pt x="4" y="37"/>
                    <a:pt x="4" y="38"/>
                  </a:cubicBezTo>
                  <a:cubicBezTo>
                    <a:pt x="4" y="38"/>
                    <a:pt x="4" y="38"/>
                    <a:pt x="4" y="39"/>
                  </a:cubicBezTo>
                  <a:cubicBezTo>
                    <a:pt x="4" y="39"/>
                    <a:pt x="4" y="39"/>
                    <a:pt x="4" y="39"/>
                  </a:cubicBezTo>
                  <a:cubicBezTo>
                    <a:pt x="3" y="39"/>
                    <a:pt x="3" y="40"/>
                    <a:pt x="3" y="40"/>
                  </a:cubicBezTo>
                  <a:cubicBezTo>
                    <a:pt x="3" y="40"/>
                    <a:pt x="3" y="40"/>
                    <a:pt x="3" y="40"/>
                  </a:cubicBezTo>
                  <a:cubicBezTo>
                    <a:pt x="3" y="63"/>
                    <a:pt x="2" y="82"/>
                    <a:pt x="2" y="100"/>
                  </a:cubicBezTo>
                  <a:cubicBezTo>
                    <a:pt x="2" y="151"/>
                    <a:pt x="4" y="189"/>
                    <a:pt x="4" y="239"/>
                  </a:cubicBezTo>
                  <a:cubicBezTo>
                    <a:pt x="4" y="257"/>
                    <a:pt x="4" y="277"/>
                    <a:pt x="3" y="299"/>
                  </a:cubicBezTo>
                  <a:cubicBezTo>
                    <a:pt x="2" y="299"/>
                    <a:pt x="0" y="301"/>
                    <a:pt x="1" y="302"/>
                  </a:cubicBezTo>
                  <a:cubicBezTo>
                    <a:pt x="1" y="304"/>
                    <a:pt x="2" y="306"/>
                    <a:pt x="4" y="306"/>
                  </a:cubicBezTo>
                  <a:close/>
                  <a:moveTo>
                    <a:pt x="10" y="298"/>
                  </a:moveTo>
                  <a:cubicBezTo>
                    <a:pt x="11" y="277"/>
                    <a:pt x="11" y="257"/>
                    <a:pt x="11" y="239"/>
                  </a:cubicBezTo>
                  <a:cubicBezTo>
                    <a:pt x="11" y="189"/>
                    <a:pt x="9" y="151"/>
                    <a:pt x="9" y="100"/>
                  </a:cubicBezTo>
                  <a:cubicBezTo>
                    <a:pt x="9" y="83"/>
                    <a:pt x="10" y="65"/>
                    <a:pt x="10" y="44"/>
                  </a:cubicBezTo>
                  <a:cubicBezTo>
                    <a:pt x="24" y="44"/>
                    <a:pt x="36" y="44"/>
                    <a:pt x="47" y="44"/>
                  </a:cubicBezTo>
                  <a:cubicBezTo>
                    <a:pt x="52" y="44"/>
                    <a:pt x="57" y="44"/>
                    <a:pt x="62" y="44"/>
                  </a:cubicBezTo>
                  <a:cubicBezTo>
                    <a:pt x="64" y="60"/>
                    <a:pt x="65" y="67"/>
                    <a:pt x="66" y="83"/>
                  </a:cubicBezTo>
                  <a:cubicBezTo>
                    <a:pt x="65" y="84"/>
                    <a:pt x="66" y="86"/>
                    <a:pt x="67" y="87"/>
                  </a:cubicBezTo>
                  <a:cubicBezTo>
                    <a:pt x="67" y="88"/>
                    <a:pt x="68" y="88"/>
                    <a:pt x="69" y="88"/>
                  </a:cubicBezTo>
                  <a:cubicBezTo>
                    <a:pt x="70" y="88"/>
                    <a:pt x="70" y="88"/>
                    <a:pt x="70" y="88"/>
                  </a:cubicBezTo>
                  <a:cubicBezTo>
                    <a:pt x="76" y="87"/>
                    <a:pt x="82" y="86"/>
                    <a:pt x="88" y="86"/>
                  </a:cubicBezTo>
                  <a:cubicBezTo>
                    <a:pt x="98" y="86"/>
                    <a:pt x="107" y="88"/>
                    <a:pt x="116" y="90"/>
                  </a:cubicBezTo>
                  <a:cubicBezTo>
                    <a:pt x="116" y="94"/>
                    <a:pt x="116" y="98"/>
                    <a:pt x="116" y="101"/>
                  </a:cubicBezTo>
                  <a:cubicBezTo>
                    <a:pt x="116" y="111"/>
                    <a:pt x="117" y="117"/>
                    <a:pt x="119" y="132"/>
                  </a:cubicBezTo>
                  <a:cubicBezTo>
                    <a:pt x="119" y="132"/>
                    <a:pt x="119" y="132"/>
                    <a:pt x="119" y="133"/>
                  </a:cubicBezTo>
                  <a:cubicBezTo>
                    <a:pt x="119" y="133"/>
                    <a:pt x="119" y="133"/>
                    <a:pt x="120" y="133"/>
                  </a:cubicBezTo>
                  <a:cubicBezTo>
                    <a:pt x="120" y="133"/>
                    <a:pt x="120" y="134"/>
                    <a:pt x="120" y="134"/>
                  </a:cubicBezTo>
                  <a:cubicBezTo>
                    <a:pt x="120" y="134"/>
                    <a:pt x="120" y="134"/>
                    <a:pt x="120" y="134"/>
                  </a:cubicBezTo>
                  <a:cubicBezTo>
                    <a:pt x="121" y="134"/>
                    <a:pt x="121" y="134"/>
                    <a:pt x="121" y="135"/>
                  </a:cubicBezTo>
                  <a:cubicBezTo>
                    <a:pt x="121" y="135"/>
                    <a:pt x="122" y="135"/>
                    <a:pt x="122" y="135"/>
                  </a:cubicBezTo>
                  <a:cubicBezTo>
                    <a:pt x="122" y="135"/>
                    <a:pt x="122" y="135"/>
                    <a:pt x="123" y="135"/>
                  </a:cubicBezTo>
                  <a:cubicBezTo>
                    <a:pt x="123" y="135"/>
                    <a:pt x="123" y="135"/>
                    <a:pt x="123" y="135"/>
                  </a:cubicBezTo>
                  <a:cubicBezTo>
                    <a:pt x="135" y="133"/>
                    <a:pt x="144" y="132"/>
                    <a:pt x="154" y="132"/>
                  </a:cubicBezTo>
                  <a:cubicBezTo>
                    <a:pt x="159" y="132"/>
                    <a:pt x="164" y="132"/>
                    <a:pt x="171" y="133"/>
                  </a:cubicBezTo>
                  <a:cubicBezTo>
                    <a:pt x="172" y="152"/>
                    <a:pt x="173" y="160"/>
                    <a:pt x="174" y="181"/>
                  </a:cubicBezTo>
                  <a:cubicBezTo>
                    <a:pt x="175" y="182"/>
                    <a:pt x="175" y="183"/>
                    <a:pt x="176" y="183"/>
                  </a:cubicBezTo>
                  <a:cubicBezTo>
                    <a:pt x="176" y="184"/>
                    <a:pt x="177" y="184"/>
                    <a:pt x="178" y="184"/>
                  </a:cubicBezTo>
                  <a:cubicBezTo>
                    <a:pt x="190" y="183"/>
                    <a:pt x="198" y="182"/>
                    <a:pt x="205" y="182"/>
                  </a:cubicBezTo>
                  <a:cubicBezTo>
                    <a:pt x="212" y="182"/>
                    <a:pt x="219" y="183"/>
                    <a:pt x="229" y="184"/>
                  </a:cubicBezTo>
                  <a:cubicBezTo>
                    <a:pt x="231" y="203"/>
                    <a:pt x="232" y="208"/>
                    <a:pt x="232" y="227"/>
                  </a:cubicBezTo>
                  <a:cubicBezTo>
                    <a:pt x="232" y="228"/>
                    <a:pt x="232" y="229"/>
                    <a:pt x="232" y="231"/>
                  </a:cubicBezTo>
                  <a:cubicBezTo>
                    <a:pt x="232" y="231"/>
                    <a:pt x="233" y="231"/>
                    <a:pt x="233" y="231"/>
                  </a:cubicBezTo>
                  <a:cubicBezTo>
                    <a:pt x="233" y="232"/>
                    <a:pt x="234" y="234"/>
                    <a:pt x="236" y="234"/>
                  </a:cubicBezTo>
                  <a:cubicBezTo>
                    <a:pt x="242" y="234"/>
                    <a:pt x="248" y="234"/>
                    <a:pt x="252" y="234"/>
                  </a:cubicBezTo>
                  <a:cubicBezTo>
                    <a:pt x="262" y="234"/>
                    <a:pt x="270" y="233"/>
                    <a:pt x="283" y="233"/>
                  </a:cubicBezTo>
                  <a:cubicBezTo>
                    <a:pt x="284" y="254"/>
                    <a:pt x="286" y="276"/>
                    <a:pt x="287" y="297"/>
                  </a:cubicBezTo>
                  <a:cubicBezTo>
                    <a:pt x="241" y="295"/>
                    <a:pt x="201" y="294"/>
                    <a:pt x="162" y="294"/>
                  </a:cubicBezTo>
                  <a:cubicBezTo>
                    <a:pt x="114" y="294"/>
                    <a:pt x="67" y="296"/>
                    <a:pt x="10" y="298"/>
                  </a:cubicBezTo>
                  <a:close/>
                  <a:moveTo>
                    <a:pt x="108" y="35"/>
                  </a:moveTo>
                  <a:cubicBezTo>
                    <a:pt x="108" y="40"/>
                    <a:pt x="108" y="45"/>
                    <a:pt x="108" y="50"/>
                  </a:cubicBezTo>
                  <a:cubicBezTo>
                    <a:pt x="96" y="58"/>
                    <a:pt x="84" y="67"/>
                    <a:pt x="72" y="77"/>
                  </a:cubicBezTo>
                  <a:cubicBezTo>
                    <a:pt x="72" y="63"/>
                    <a:pt x="70" y="56"/>
                    <a:pt x="68" y="40"/>
                  </a:cubicBezTo>
                  <a:cubicBezTo>
                    <a:pt x="81" y="30"/>
                    <a:pt x="94" y="19"/>
                    <a:pt x="108" y="10"/>
                  </a:cubicBezTo>
                  <a:cubicBezTo>
                    <a:pt x="108" y="15"/>
                    <a:pt x="108" y="20"/>
                    <a:pt x="108" y="25"/>
                  </a:cubicBezTo>
                  <a:cubicBezTo>
                    <a:pt x="108" y="28"/>
                    <a:pt x="108" y="32"/>
                    <a:pt x="108" y="35"/>
                  </a:cubicBezTo>
                  <a:close/>
                  <a:moveTo>
                    <a:pt x="169" y="100"/>
                  </a:moveTo>
                  <a:cubicBezTo>
                    <a:pt x="177" y="99"/>
                    <a:pt x="190" y="98"/>
                    <a:pt x="204" y="97"/>
                  </a:cubicBezTo>
                  <a:cubicBezTo>
                    <a:pt x="193" y="106"/>
                    <a:pt x="184" y="116"/>
                    <a:pt x="173" y="126"/>
                  </a:cubicBezTo>
                  <a:cubicBezTo>
                    <a:pt x="166" y="126"/>
                    <a:pt x="160" y="125"/>
                    <a:pt x="154" y="125"/>
                  </a:cubicBezTo>
                  <a:cubicBezTo>
                    <a:pt x="148" y="125"/>
                    <a:pt x="142" y="126"/>
                    <a:pt x="136" y="126"/>
                  </a:cubicBezTo>
                  <a:cubicBezTo>
                    <a:pt x="145" y="119"/>
                    <a:pt x="155" y="111"/>
                    <a:pt x="161" y="105"/>
                  </a:cubicBezTo>
                  <a:cubicBezTo>
                    <a:pt x="164" y="102"/>
                    <a:pt x="165" y="102"/>
                    <a:pt x="169" y="100"/>
                  </a:cubicBezTo>
                  <a:close/>
                  <a:moveTo>
                    <a:pt x="214" y="139"/>
                  </a:moveTo>
                  <a:cubicBezTo>
                    <a:pt x="214" y="141"/>
                    <a:pt x="214" y="144"/>
                    <a:pt x="214" y="146"/>
                  </a:cubicBezTo>
                  <a:cubicBezTo>
                    <a:pt x="209" y="149"/>
                    <a:pt x="203" y="155"/>
                    <a:pt x="197" y="160"/>
                  </a:cubicBezTo>
                  <a:cubicBezTo>
                    <a:pt x="191" y="165"/>
                    <a:pt x="186" y="170"/>
                    <a:pt x="181" y="173"/>
                  </a:cubicBezTo>
                  <a:cubicBezTo>
                    <a:pt x="180" y="157"/>
                    <a:pt x="179" y="149"/>
                    <a:pt x="178" y="131"/>
                  </a:cubicBezTo>
                  <a:cubicBezTo>
                    <a:pt x="190" y="120"/>
                    <a:pt x="200" y="109"/>
                    <a:pt x="213" y="100"/>
                  </a:cubicBezTo>
                  <a:cubicBezTo>
                    <a:pt x="213" y="101"/>
                    <a:pt x="213" y="102"/>
                    <a:pt x="213" y="104"/>
                  </a:cubicBezTo>
                  <a:cubicBezTo>
                    <a:pt x="213" y="115"/>
                    <a:pt x="214" y="127"/>
                    <a:pt x="214" y="139"/>
                  </a:cubicBezTo>
                  <a:close/>
                  <a:moveTo>
                    <a:pt x="160" y="81"/>
                  </a:moveTo>
                  <a:cubicBezTo>
                    <a:pt x="160" y="86"/>
                    <a:pt x="160" y="91"/>
                    <a:pt x="160" y="97"/>
                  </a:cubicBezTo>
                  <a:cubicBezTo>
                    <a:pt x="159" y="98"/>
                    <a:pt x="157" y="99"/>
                    <a:pt x="156" y="100"/>
                  </a:cubicBezTo>
                  <a:cubicBezTo>
                    <a:pt x="149" y="107"/>
                    <a:pt x="136" y="118"/>
                    <a:pt x="125" y="125"/>
                  </a:cubicBezTo>
                  <a:cubicBezTo>
                    <a:pt x="124" y="115"/>
                    <a:pt x="123" y="109"/>
                    <a:pt x="123" y="101"/>
                  </a:cubicBezTo>
                  <a:cubicBezTo>
                    <a:pt x="123" y="98"/>
                    <a:pt x="123" y="94"/>
                    <a:pt x="124" y="89"/>
                  </a:cubicBezTo>
                  <a:cubicBezTo>
                    <a:pt x="124" y="89"/>
                    <a:pt x="124" y="89"/>
                    <a:pt x="125" y="89"/>
                  </a:cubicBezTo>
                  <a:cubicBezTo>
                    <a:pt x="138" y="77"/>
                    <a:pt x="148" y="66"/>
                    <a:pt x="161" y="57"/>
                  </a:cubicBezTo>
                  <a:cubicBezTo>
                    <a:pt x="160" y="61"/>
                    <a:pt x="160" y="66"/>
                    <a:pt x="160" y="71"/>
                  </a:cubicBezTo>
                  <a:cubicBezTo>
                    <a:pt x="160" y="74"/>
                    <a:pt x="160" y="78"/>
                    <a:pt x="160" y="81"/>
                  </a:cubicBezTo>
                  <a:close/>
                  <a:moveTo>
                    <a:pt x="270" y="175"/>
                  </a:moveTo>
                  <a:cubicBezTo>
                    <a:pt x="270" y="180"/>
                    <a:pt x="270" y="186"/>
                    <a:pt x="270" y="192"/>
                  </a:cubicBezTo>
                  <a:cubicBezTo>
                    <a:pt x="270" y="192"/>
                    <a:pt x="270" y="192"/>
                    <a:pt x="270" y="192"/>
                  </a:cubicBezTo>
                  <a:cubicBezTo>
                    <a:pt x="270" y="192"/>
                    <a:pt x="269" y="193"/>
                    <a:pt x="269" y="193"/>
                  </a:cubicBezTo>
                  <a:cubicBezTo>
                    <a:pt x="265" y="197"/>
                    <a:pt x="259" y="204"/>
                    <a:pt x="253" y="210"/>
                  </a:cubicBezTo>
                  <a:cubicBezTo>
                    <a:pt x="248" y="214"/>
                    <a:pt x="244" y="218"/>
                    <a:pt x="239" y="222"/>
                  </a:cubicBezTo>
                  <a:cubicBezTo>
                    <a:pt x="239" y="206"/>
                    <a:pt x="238" y="200"/>
                    <a:pt x="236" y="181"/>
                  </a:cubicBezTo>
                  <a:cubicBezTo>
                    <a:pt x="248" y="170"/>
                    <a:pt x="258" y="159"/>
                    <a:pt x="271" y="150"/>
                  </a:cubicBezTo>
                  <a:cubicBezTo>
                    <a:pt x="271" y="155"/>
                    <a:pt x="270" y="160"/>
                    <a:pt x="270" y="165"/>
                  </a:cubicBezTo>
                  <a:cubicBezTo>
                    <a:pt x="270" y="168"/>
                    <a:pt x="270" y="172"/>
                    <a:pt x="270" y="175"/>
                  </a:cubicBezTo>
                  <a:close/>
                  <a:moveTo>
                    <a:pt x="324" y="232"/>
                  </a:moveTo>
                  <a:cubicBezTo>
                    <a:pt x="324" y="240"/>
                    <a:pt x="324" y="247"/>
                    <a:pt x="324" y="252"/>
                  </a:cubicBezTo>
                  <a:cubicBezTo>
                    <a:pt x="324" y="254"/>
                    <a:pt x="325" y="255"/>
                    <a:pt x="326" y="255"/>
                  </a:cubicBezTo>
                  <a:cubicBezTo>
                    <a:pt x="316" y="269"/>
                    <a:pt x="306" y="282"/>
                    <a:pt x="294" y="294"/>
                  </a:cubicBezTo>
                  <a:cubicBezTo>
                    <a:pt x="293" y="272"/>
                    <a:pt x="291" y="251"/>
                    <a:pt x="290" y="230"/>
                  </a:cubicBezTo>
                  <a:cubicBezTo>
                    <a:pt x="302" y="219"/>
                    <a:pt x="312" y="208"/>
                    <a:pt x="325" y="199"/>
                  </a:cubicBezTo>
                  <a:cubicBezTo>
                    <a:pt x="324" y="205"/>
                    <a:pt x="324" y="212"/>
                    <a:pt x="324" y="219"/>
                  </a:cubicBezTo>
                  <a:cubicBezTo>
                    <a:pt x="324" y="223"/>
                    <a:pt x="324" y="228"/>
                    <a:pt x="324" y="232"/>
                  </a:cubicBezTo>
                  <a:close/>
                  <a:moveTo>
                    <a:pt x="282" y="197"/>
                  </a:moveTo>
                  <a:cubicBezTo>
                    <a:pt x="286" y="197"/>
                    <a:pt x="290" y="197"/>
                    <a:pt x="295" y="197"/>
                  </a:cubicBezTo>
                  <a:cubicBezTo>
                    <a:pt x="301" y="197"/>
                    <a:pt x="308" y="197"/>
                    <a:pt x="316" y="196"/>
                  </a:cubicBezTo>
                  <a:cubicBezTo>
                    <a:pt x="304" y="205"/>
                    <a:pt x="295" y="216"/>
                    <a:pt x="284" y="225"/>
                  </a:cubicBezTo>
                  <a:cubicBezTo>
                    <a:pt x="270" y="226"/>
                    <a:pt x="262" y="227"/>
                    <a:pt x="252" y="227"/>
                  </a:cubicBezTo>
                  <a:cubicBezTo>
                    <a:pt x="250" y="227"/>
                    <a:pt x="247" y="227"/>
                    <a:pt x="244" y="227"/>
                  </a:cubicBezTo>
                  <a:cubicBezTo>
                    <a:pt x="248" y="223"/>
                    <a:pt x="253" y="219"/>
                    <a:pt x="257" y="215"/>
                  </a:cubicBezTo>
                  <a:cubicBezTo>
                    <a:pt x="264" y="208"/>
                    <a:pt x="270" y="202"/>
                    <a:pt x="274" y="198"/>
                  </a:cubicBezTo>
                  <a:cubicBezTo>
                    <a:pt x="275" y="197"/>
                    <a:pt x="275" y="197"/>
                    <a:pt x="275" y="197"/>
                  </a:cubicBezTo>
                  <a:cubicBezTo>
                    <a:pt x="275" y="197"/>
                    <a:pt x="276" y="197"/>
                    <a:pt x="276" y="197"/>
                  </a:cubicBezTo>
                  <a:cubicBezTo>
                    <a:pt x="278" y="197"/>
                    <a:pt x="278" y="197"/>
                    <a:pt x="278" y="197"/>
                  </a:cubicBezTo>
                  <a:cubicBezTo>
                    <a:pt x="279" y="197"/>
                    <a:pt x="281" y="197"/>
                    <a:pt x="282" y="197"/>
                  </a:cubicBezTo>
                  <a:close/>
                  <a:moveTo>
                    <a:pt x="245" y="148"/>
                  </a:moveTo>
                  <a:cubicBezTo>
                    <a:pt x="250" y="148"/>
                    <a:pt x="257" y="148"/>
                    <a:pt x="263" y="148"/>
                  </a:cubicBezTo>
                  <a:cubicBezTo>
                    <a:pt x="251" y="157"/>
                    <a:pt x="242" y="167"/>
                    <a:pt x="230" y="177"/>
                  </a:cubicBezTo>
                  <a:cubicBezTo>
                    <a:pt x="220" y="176"/>
                    <a:pt x="213" y="175"/>
                    <a:pt x="205" y="175"/>
                  </a:cubicBezTo>
                  <a:cubicBezTo>
                    <a:pt x="200" y="175"/>
                    <a:pt x="195" y="176"/>
                    <a:pt x="189" y="176"/>
                  </a:cubicBezTo>
                  <a:cubicBezTo>
                    <a:pt x="194" y="172"/>
                    <a:pt x="199" y="167"/>
                    <a:pt x="205" y="163"/>
                  </a:cubicBezTo>
                  <a:cubicBezTo>
                    <a:pt x="209" y="159"/>
                    <a:pt x="212" y="156"/>
                    <a:pt x="215" y="153"/>
                  </a:cubicBezTo>
                  <a:cubicBezTo>
                    <a:pt x="217" y="152"/>
                    <a:pt x="218" y="151"/>
                    <a:pt x="219" y="150"/>
                  </a:cubicBezTo>
                  <a:cubicBezTo>
                    <a:pt x="220" y="150"/>
                    <a:pt x="220" y="150"/>
                    <a:pt x="220" y="150"/>
                  </a:cubicBezTo>
                  <a:cubicBezTo>
                    <a:pt x="226" y="148"/>
                    <a:pt x="235" y="148"/>
                    <a:pt x="245" y="148"/>
                  </a:cubicBezTo>
                  <a:close/>
                  <a:moveTo>
                    <a:pt x="152" y="54"/>
                  </a:moveTo>
                  <a:cubicBezTo>
                    <a:pt x="141" y="63"/>
                    <a:pt x="131" y="74"/>
                    <a:pt x="120" y="84"/>
                  </a:cubicBezTo>
                  <a:cubicBezTo>
                    <a:pt x="109" y="81"/>
                    <a:pt x="99" y="79"/>
                    <a:pt x="88" y="79"/>
                  </a:cubicBezTo>
                  <a:cubicBezTo>
                    <a:pt x="85" y="79"/>
                    <a:pt x="82" y="79"/>
                    <a:pt x="79" y="80"/>
                  </a:cubicBezTo>
                  <a:cubicBezTo>
                    <a:pt x="90" y="71"/>
                    <a:pt x="101" y="63"/>
                    <a:pt x="112" y="55"/>
                  </a:cubicBezTo>
                  <a:cubicBezTo>
                    <a:pt x="114" y="55"/>
                    <a:pt x="116" y="56"/>
                    <a:pt x="118" y="56"/>
                  </a:cubicBezTo>
                  <a:cubicBezTo>
                    <a:pt x="127" y="56"/>
                    <a:pt x="140" y="55"/>
                    <a:pt x="152" y="54"/>
                  </a:cubicBezTo>
                  <a:close/>
                  <a:moveTo>
                    <a:pt x="46" y="17"/>
                  </a:moveTo>
                  <a:cubicBezTo>
                    <a:pt x="50" y="15"/>
                    <a:pt x="54" y="13"/>
                    <a:pt x="58" y="11"/>
                  </a:cubicBezTo>
                  <a:cubicBezTo>
                    <a:pt x="63" y="10"/>
                    <a:pt x="72" y="9"/>
                    <a:pt x="82" y="9"/>
                  </a:cubicBezTo>
                  <a:cubicBezTo>
                    <a:pt x="87" y="9"/>
                    <a:pt x="93" y="8"/>
                    <a:pt x="99" y="8"/>
                  </a:cubicBezTo>
                  <a:cubicBezTo>
                    <a:pt x="86" y="17"/>
                    <a:pt x="73" y="27"/>
                    <a:pt x="62" y="37"/>
                  </a:cubicBezTo>
                  <a:cubicBezTo>
                    <a:pt x="57" y="37"/>
                    <a:pt x="52" y="37"/>
                    <a:pt x="47" y="37"/>
                  </a:cubicBezTo>
                  <a:cubicBezTo>
                    <a:pt x="37" y="37"/>
                    <a:pt x="27" y="37"/>
                    <a:pt x="15" y="37"/>
                  </a:cubicBezTo>
                  <a:cubicBezTo>
                    <a:pt x="25" y="30"/>
                    <a:pt x="36" y="24"/>
                    <a:pt x="4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6"/>
            <p:cNvSpPr>
              <a:spLocks noEditPoints="1"/>
            </p:cNvSpPr>
            <p:nvPr/>
          </p:nvSpPr>
          <p:spPr bwMode="auto">
            <a:xfrm>
              <a:off x="1430" y="1240"/>
              <a:ext cx="103" cy="129"/>
            </a:xfrm>
            <a:custGeom>
              <a:avLst/>
              <a:gdLst>
                <a:gd name="T0" fmla="*/ 41 w 43"/>
                <a:gd name="T1" fmla="*/ 31 h 54"/>
                <a:gd name="T2" fmla="*/ 33 w 43"/>
                <a:gd name="T3" fmla="*/ 19 h 54"/>
                <a:gd name="T4" fmla="*/ 38 w 43"/>
                <a:gd name="T5" fmla="*/ 17 h 54"/>
                <a:gd name="T6" fmla="*/ 40 w 43"/>
                <a:gd name="T7" fmla="*/ 10 h 54"/>
                <a:gd name="T8" fmla="*/ 40 w 43"/>
                <a:gd name="T9" fmla="*/ 9 h 54"/>
                <a:gd name="T10" fmla="*/ 32 w 43"/>
                <a:gd name="T11" fmla="*/ 0 h 54"/>
                <a:gd name="T12" fmla="*/ 31 w 43"/>
                <a:gd name="T13" fmla="*/ 1 h 54"/>
                <a:gd name="T14" fmla="*/ 29 w 43"/>
                <a:gd name="T15" fmla="*/ 1 h 54"/>
                <a:gd name="T16" fmla="*/ 26 w 43"/>
                <a:gd name="T17" fmla="*/ 0 h 54"/>
                <a:gd name="T18" fmla="*/ 18 w 43"/>
                <a:gd name="T19" fmla="*/ 0 h 54"/>
                <a:gd name="T20" fmla="*/ 5 w 43"/>
                <a:gd name="T21" fmla="*/ 9 h 54"/>
                <a:gd name="T22" fmla="*/ 5 w 43"/>
                <a:gd name="T23" fmla="*/ 28 h 54"/>
                <a:gd name="T24" fmla="*/ 6 w 43"/>
                <a:gd name="T25" fmla="*/ 32 h 54"/>
                <a:gd name="T26" fmla="*/ 10 w 43"/>
                <a:gd name="T27" fmla="*/ 33 h 54"/>
                <a:gd name="T28" fmla="*/ 11 w 43"/>
                <a:gd name="T29" fmla="*/ 33 h 54"/>
                <a:gd name="T30" fmla="*/ 15 w 43"/>
                <a:gd name="T31" fmla="*/ 33 h 54"/>
                <a:gd name="T32" fmla="*/ 21 w 43"/>
                <a:gd name="T33" fmla="*/ 34 h 54"/>
                <a:gd name="T34" fmla="*/ 17 w 43"/>
                <a:gd name="T35" fmla="*/ 35 h 54"/>
                <a:gd name="T36" fmla="*/ 15 w 43"/>
                <a:gd name="T37" fmla="*/ 35 h 54"/>
                <a:gd name="T38" fmla="*/ 10 w 43"/>
                <a:gd name="T39" fmla="*/ 35 h 54"/>
                <a:gd name="T40" fmla="*/ 4 w 43"/>
                <a:gd name="T41" fmla="*/ 38 h 54"/>
                <a:gd name="T42" fmla="*/ 3 w 43"/>
                <a:gd name="T43" fmla="*/ 39 h 54"/>
                <a:gd name="T44" fmla="*/ 2 w 43"/>
                <a:gd name="T45" fmla="*/ 49 h 54"/>
                <a:gd name="T46" fmla="*/ 5 w 43"/>
                <a:gd name="T47" fmla="*/ 51 h 54"/>
                <a:gd name="T48" fmla="*/ 17 w 43"/>
                <a:gd name="T49" fmla="*/ 54 h 54"/>
                <a:gd name="T50" fmla="*/ 30 w 43"/>
                <a:gd name="T51" fmla="*/ 51 h 54"/>
                <a:gd name="T52" fmla="*/ 41 w 43"/>
                <a:gd name="T53" fmla="*/ 31 h 54"/>
                <a:gd name="T54" fmla="*/ 28 w 43"/>
                <a:gd name="T55" fmla="*/ 46 h 54"/>
                <a:gd name="T56" fmla="*/ 17 w 43"/>
                <a:gd name="T57" fmla="*/ 48 h 54"/>
                <a:gd name="T58" fmla="*/ 7 w 43"/>
                <a:gd name="T59" fmla="*/ 46 h 54"/>
                <a:gd name="T60" fmla="*/ 9 w 43"/>
                <a:gd name="T61" fmla="*/ 41 h 54"/>
                <a:gd name="T62" fmla="*/ 10 w 43"/>
                <a:gd name="T63" fmla="*/ 40 h 54"/>
                <a:gd name="T64" fmla="*/ 17 w 43"/>
                <a:gd name="T65" fmla="*/ 41 h 54"/>
                <a:gd name="T66" fmla="*/ 24 w 43"/>
                <a:gd name="T67" fmla="*/ 29 h 54"/>
                <a:gd name="T68" fmla="*/ 15 w 43"/>
                <a:gd name="T69" fmla="*/ 27 h 54"/>
                <a:gd name="T70" fmla="*/ 10 w 43"/>
                <a:gd name="T71" fmla="*/ 28 h 54"/>
                <a:gd name="T72" fmla="*/ 10 w 43"/>
                <a:gd name="T73" fmla="*/ 9 h 54"/>
                <a:gd name="T74" fmla="*/ 18 w 43"/>
                <a:gd name="T75" fmla="*/ 6 h 54"/>
                <a:gd name="T76" fmla="*/ 29 w 43"/>
                <a:gd name="T77" fmla="*/ 6 h 54"/>
                <a:gd name="T78" fmla="*/ 32 w 43"/>
                <a:gd name="T79" fmla="*/ 6 h 54"/>
                <a:gd name="T80" fmla="*/ 34 w 43"/>
                <a:gd name="T81" fmla="*/ 9 h 54"/>
                <a:gd name="T82" fmla="*/ 31 w 43"/>
                <a:gd name="T83" fmla="*/ 13 h 54"/>
                <a:gd name="T84" fmla="*/ 23 w 43"/>
                <a:gd name="T85" fmla="*/ 13 h 54"/>
                <a:gd name="T86" fmla="*/ 18 w 43"/>
                <a:gd name="T87" fmla="*/ 21 h 54"/>
                <a:gd name="T88" fmla="*/ 21 w 43"/>
                <a:gd name="T89" fmla="*/ 21 h 54"/>
                <a:gd name="T90" fmla="*/ 28 w 43"/>
                <a:gd name="T91" fmla="*/ 4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 h="54">
                  <a:moveTo>
                    <a:pt x="41" y="31"/>
                  </a:moveTo>
                  <a:cubicBezTo>
                    <a:pt x="40" y="26"/>
                    <a:pt x="37" y="22"/>
                    <a:pt x="33" y="19"/>
                  </a:cubicBezTo>
                  <a:cubicBezTo>
                    <a:pt x="35" y="19"/>
                    <a:pt x="37" y="18"/>
                    <a:pt x="38" y="17"/>
                  </a:cubicBezTo>
                  <a:cubicBezTo>
                    <a:pt x="40" y="14"/>
                    <a:pt x="40" y="12"/>
                    <a:pt x="40" y="10"/>
                  </a:cubicBezTo>
                  <a:cubicBezTo>
                    <a:pt x="40" y="10"/>
                    <a:pt x="40" y="9"/>
                    <a:pt x="40" y="9"/>
                  </a:cubicBezTo>
                  <a:cubicBezTo>
                    <a:pt x="40" y="1"/>
                    <a:pt x="35" y="0"/>
                    <a:pt x="32" y="0"/>
                  </a:cubicBezTo>
                  <a:cubicBezTo>
                    <a:pt x="31" y="1"/>
                    <a:pt x="31" y="1"/>
                    <a:pt x="31" y="1"/>
                  </a:cubicBezTo>
                  <a:cubicBezTo>
                    <a:pt x="31" y="1"/>
                    <a:pt x="30" y="1"/>
                    <a:pt x="29" y="1"/>
                  </a:cubicBezTo>
                  <a:cubicBezTo>
                    <a:pt x="28" y="1"/>
                    <a:pt x="27" y="0"/>
                    <a:pt x="26" y="0"/>
                  </a:cubicBezTo>
                  <a:cubicBezTo>
                    <a:pt x="23" y="0"/>
                    <a:pt x="20" y="0"/>
                    <a:pt x="18" y="0"/>
                  </a:cubicBezTo>
                  <a:cubicBezTo>
                    <a:pt x="7" y="0"/>
                    <a:pt x="5" y="5"/>
                    <a:pt x="5" y="9"/>
                  </a:cubicBezTo>
                  <a:cubicBezTo>
                    <a:pt x="5" y="28"/>
                    <a:pt x="5" y="28"/>
                    <a:pt x="5" y="28"/>
                  </a:cubicBezTo>
                  <a:cubicBezTo>
                    <a:pt x="5" y="29"/>
                    <a:pt x="5" y="31"/>
                    <a:pt x="6" y="32"/>
                  </a:cubicBezTo>
                  <a:cubicBezTo>
                    <a:pt x="7" y="33"/>
                    <a:pt x="9" y="33"/>
                    <a:pt x="10" y="33"/>
                  </a:cubicBezTo>
                  <a:cubicBezTo>
                    <a:pt x="11" y="33"/>
                    <a:pt x="11" y="33"/>
                    <a:pt x="11" y="33"/>
                  </a:cubicBezTo>
                  <a:cubicBezTo>
                    <a:pt x="12" y="33"/>
                    <a:pt x="14" y="33"/>
                    <a:pt x="15" y="33"/>
                  </a:cubicBezTo>
                  <a:cubicBezTo>
                    <a:pt x="18" y="33"/>
                    <a:pt x="20" y="33"/>
                    <a:pt x="21" y="34"/>
                  </a:cubicBezTo>
                  <a:cubicBezTo>
                    <a:pt x="20" y="35"/>
                    <a:pt x="19" y="35"/>
                    <a:pt x="17" y="35"/>
                  </a:cubicBezTo>
                  <a:cubicBezTo>
                    <a:pt x="17" y="35"/>
                    <a:pt x="16" y="35"/>
                    <a:pt x="15" y="35"/>
                  </a:cubicBezTo>
                  <a:cubicBezTo>
                    <a:pt x="13" y="35"/>
                    <a:pt x="11" y="35"/>
                    <a:pt x="10" y="35"/>
                  </a:cubicBezTo>
                  <a:cubicBezTo>
                    <a:pt x="6" y="35"/>
                    <a:pt x="4" y="37"/>
                    <a:pt x="4" y="38"/>
                  </a:cubicBezTo>
                  <a:cubicBezTo>
                    <a:pt x="3" y="39"/>
                    <a:pt x="3" y="39"/>
                    <a:pt x="3" y="39"/>
                  </a:cubicBezTo>
                  <a:cubicBezTo>
                    <a:pt x="2" y="42"/>
                    <a:pt x="0" y="46"/>
                    <a:pt x="2" y="49"/>
                  </a:cubicBezTo>
                  <a:cubicBezTo>
                    <a:pt x="2" y="50"/>
                    <a:pt x="3" y="51"/>
                    <a:pt x="5" y="51"/>
                  </a:cubicBezTo>
                  <a:cubicBezTo>
                    <a:pt x="8" y="53"/>
                    <a:pt x="12" y="54"/>
                    <a:pt x="17" y="54"/>
                  </a:cubicBezTo>
                  <a:cubicBezTo>
                    <a:pt x="22" y="54"/>
                    <a:pt x="26" y="53"/>
                    <a:pt x="30" y="51"/>
                  </a:cubicBezTo>
                  <a:cubicBezTo>
                    <a:pt x="39" y="47"/>
                    <a:pt x="43" y="39"/>
                    <a:pt x="41" y="31"/>
                  </a:cubicBezTo>
                  <a:close/>
                  <a:moveTo>
                    <a:pt x="28" y="46"/>
                  </a:moveTo>
                  <a:cubicBezTo>
                    <a:pt x="25" y="47"/>
                    <a:pt x="21" y="48"/>
                    <a:pt x="17" y="48"/>
                  </a:cubicBezTo>
                  <a:cubicBezTo>
                    <a:pt x="13" y="48"/>
                    <a:pt x="10" y="47"/>
                    <a:pt x="7" y="46"/>
                  </a:cubicBezTo>
                  <a:cubicBezTo>
                    <a:pt x="6" y="45"/>
                    <a:pt x="8" y="41"/>
                    <a:pt x="9" y="41"/>
                  </a:cubicBezTo>
                  <a:cubicBezTo>
                    <a:pt x="10" y="40"/>
                    <a:pt x="10" y="40"/>
                    <a:pt x="10" y="40"/>
                  </a:cubicBezTo>
                  <a:cubicBezTo>
                    <a:pt x="12" y="40"/>
                    <a:pt x="16" y="41"/>
                    <a:pt x="17" y="41"/>
                  </a:cubicBezTo>
                  <a:cubicBezTo>
                    <a:pt x="24" y="41"/>
                    <a:pt x="31" y="33"/>
                    <a:pt x="24" y="29"/>
                  </a:cubicBezTo>
                  <a:cubicBezTo>
                    <a:pt x="21" y="28"/>
                    <a:pt x="18" y="27"/>
                    <a:pt x="15" y="27"/>
                  </a:cubicBezTo>
                  <a:cubicBezTo>
                    <a:pt x="14" y="27"/>
                    <a:pt x="12" y="27"/>
                    <a:pt x="10" y="28"/>
                  </a:cubicBezTo>
                  <a:cubicBezTo>
                    <a:pt x="10" y="21"/>
                    <a:pt x="10" y="15"/>
                    <a:pt x="10" y="9"/>
                  </a:cubicBezTo>
                  <a:cubicBezTo>
                    <a:pt x="10" y="6"/>
                    <a:pt x="14" y="6"/>
                    <a:pt x="18" y="6"/>
                  </a:cubicBezTo>
                  <a:cubicBezTo>
                    <a:pt x="22" y="6"/>
                    <a:pt x="27" y="6"/>
                    <a:pt x="29" y="6"/>
                  </a:cubicBezTo>
                  <a:cubicBezTo>
                    <a:pt x="31" y="6"/>
                    <a:pt x="32" y="6"/>
                    <a:pt x="32" y="6"/>
                  </a:cubicBezTo>
                  <a:cubicBezTo>
                    <a:pt x="34" y="6"/>
                    <a:pt x="34" y="7"/>
                    <a:pt x="34" y="9"/>
                  </a:cubicBezTo>
                  <a:cubicBezTo>
                    <a:pt x="34" y="13"/>
                    <a:pt x="35" y="13"/>
                    <a:pt x="31" y="13"/>
                  </a:cubicBezTo>
                  <a:cubicBezTo>
                    <a:pt x="27" y="13"/>
                    <a:pt x="25" y="13"/>
                    <a:pt x="23" y="13"/>
                  </a:cubicBezTo>
                  <a:cubicBezTo>
                    <a:pt x="19" y="13"/>
                    <a:pt x="18" y="14"/>
                    <a:pt x="18" y="21"/>
                  </a:cubicBezTo>
                  <a:cubicBezTo>
                    <a:pt x="19" y="21"/>
                    <a:pt x="20" y="21"/>
                    <a:pt x="21" y="21"/>
                  </a:cubicBezTo>
                  <a:cubicBezTo>
                    <a:pt x="36" y="21"/>
                    <a:pt x="42" y="39"/>
                    <a:pt x="28"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7"/>
            <p:cNvSpPr>
              <a:spLocks noEditPoints="1"/>
            </p:cNvSpPr>
            <p:nvPr/>
          </p:nvSpPr>
          <p:spPr bwMode="auto">
            <a:xfrm>
              <a:off x="912" y="832"/>
              <a:ext cx="112" cy="148"/>
            </a:xfrm>
            <a:custGeom>
              <a:avLst/>
              <a:gdLst>
                <a:gd name="T0" fmla="*/ 42 w 47"/>
                <a:gd name="T1" fmla="*/ 41 h 62"/>
                <a:gd name="T2" fmla="*/ 36 w 47"/>
                <a:gd name="T3" fmla="*/ 41 h 62"/>
                <a:gd name="T4" fmla="*/ 36 w 47"/>
                <a:gd name="T5" fmla="*/ 10 h 62"/>
                <a:gd name="T6" fmla="*/ 35 w 47"/>
                <a:gd name="T7" fmla="*/ 6 h 62"/>
                <a:gd name="T8" fmla="*/ 32 w 47"/>
                <a:gd name="T9" fmla="*/ 3 h 62"/>
                <a:gd name="T10" fmla="*/ 28 w 47"/>
                <a:gd name="T11" fmla="*/ 0 h 62"/>
                <a:gd name="T12" fmla="*/ 27 w 47"/>
                <a:gd name="T13" fmla="*/ 0 h 62"/>
                <a:gd name="T14" fmla="*/ 20 w 47"/>
                <a:gd name="T15" fmla="*/ 3 h 62"/>
                <a:gd name="T16" fmla="*/ 4 w 47"/>
                <a:gd name="T17" fmla="*/ 13 h 62"/>
                <a:gd name="T18" fmla="*/ 1 w 47"/>
                <a:gd name="T19" fmla="*/ 16 h 62"/>
                <a:gd name="T20" fmla="*/ 1 w 47"/>
                <a:gd name="T21" fmla="*/ 21 h 62"/>
                <a:gd name="T22" fmla="*/ 5 w 47"/>
                <a:gd name="T23" fmla="*/ 29 h 62"/>
                <a:gd name="T24" fmla="*/ 8 w 47"/>
                <a:gd name="T25" fmla="*/ 32 h 62"/>
                <a:gd name="T26" fmla="*/ 11 w 47"/>
                <a:gd name="T27" fmla="*/ 33 h 62"/>
                <a:gd name="T28" fmla="*/ 14 w 47"/>
                <a:gd name="T29" fmla="*/ 32 h 62"/>
                <a:gd name="T30" fmla="*/ 16 w 47"/>
                <a:gd name="T31" fmla="*/ 31 h 62"/>
                <a:gd name="T32" fmla="*/ 15 w 47"/>
                <a:gd name="T33" fmla="*/ 34 h 62"/>
                <a:gd name="T34" fmla="*/ 15 w 47"/>
                <a:gd name="T35" fmla="*/ 42 h 62"/>
                <a:gd name="T36" fmla="*/ 11 w 47"/>
                <a:gd name="T37" fmla="*/ 42 h 62"/>
                <a:gd name="T38" fmla="*/ 9 w 47"/>
                <a:gd name="T39" fmla="*/ 42 h 62"/>
                <a:gd name="T40" fmla="*/ 4 w 47"/>
                <a:gd name="T41" fmla="*/ 47 h 62"/>
                <a:gd name="T42" fmla="*/ 4 w 47"/>
                <a:gd name="T43" fmla="*/ 55 h 62"/>
                <a:gd name="T44" fmla="*/ 9 w 47"/>
                <a:gd name="T45" fmla="*/ 60 h 62"/>
                <a:gd name="T46" fmla="*/ 25 w 47"/>
                <a:gd name="T47" fmla="*/ 61 h 62"/>
                <a:gd name="T48" fmla="*/ 41 w 47"/>
                <a:gd name="T49" fmla="*/ 62 h 62"/>
                <a:gd name="T50" fmla="*/ 45 w 47"/>
                <a:gd name="T51" fmla="*/ 60 h 62"/>
                <a:gd name="T52" fmla="*/ 47 w 47"/>
                <a:gd name="T53" fmla="*/ 55 h 62"/>
                <a:gd name="T54" fmla="*/ 47 w 47"/>
                <a:gd name="T55" fmla="*/ 47 h 62"/>
                <a:gd name="T56" fmla="*/ 42 w 47"/>
                <a:gd name="T57" fmla="*/ 41 h 62"/>
                <a:gd name="T58" fmla="*/ 41 w 47"/>
                <a:gd name="T59" fmla="*/ 56 h 62"/>
                <a:gd name="T60" fmla="*/ 41 w 47"/>
                <a:gd name="T61" fmla="*/ 56 h 62"/>
                <a:gd name="T62" fmla="*/ 9 w 47"/>
                <a:gd name="T63" fmla="*/ 55 h 62"/>
                <a:gd name="T64" fmla="*/ 9 w 47"/>
                <a:gd name="T65" fmla="*/ 47 h 62"/>
                <a:gd name="T66" fmla="*/ 11 w 47"/>
                <a:gd name="T67" fmla="*/ 47 h 62"/>
                <a:gd name="T68" fmla="*/ 20 w 47"/>
                <a:gd name="T69" fmla="*/ 48 h 62"/>
                <a:gd name="T70" fmla="*/ 22 w 47"/>
                <a:gd name="T71" fmla="*/ 20 h 62"/>
                <a:gd name="T72" fmla="*/ 11 w 47"/>
                <a:gd name="T73" fmla="*/ 27 h 62"/>
                <a:gd name="T74" fmla="*/ 11 w 47"/>
                <a:gd name="T75" fmla="*/ 27 h 62"/>
                <a:gd name="T76" fmla="*/ 10 w 47"/>
                <a:gd name="T77" fmla="*/ 27 h 62"/>
                <a:gd name="T78" fmla="*/ 6 w 47"/>
                <a:gd name="T79" fmla="*/ 18 h 62"/>
                <a:gd name="T80" fmla="*/ 27 w 47"/>
                <a:gd name="T81" fmla="*/ 6 h 62"/>
                <a:gd name="T82" fmla="*/ 27 w 47"/>
                <a:gd name="T83" fmla="*/ 6 h 62"/>
                <a:gd name="T84" fmla="*/ 31 w 47"/>
                <a:gd name="T85" fmla="*/ 10 h 62"/>
                <a:gd name="T86" fmla="*/ 30 w 47"/>
                <a:gd name="T87" fmla="*/ 47 h 62"/>
                <a:gd name="T88" fmla="*/ 36 w 47"/>
                <a:gd name="T89" fmla="*/ 47 h 62"/>
                <a:gd name="T90" fmla="*/ 41 w 47"/>
                <a:gd name="T91" fmla="*/ 47 h 62"/>
                <a:gd name="T92" fmla="*/ 41 w 47"/>
                <a:gd name="T93" fmla="*/ 55 h 62"/>
                <a:gd name="T94" fmla="*/ 41 w 47"/>
                <a:gd name="T95" fmla="*/ 5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 h="62">
                  <a:moveTo>
                    <a:pt x="42" y="41"/>
                  </a:moveTo>
                  <a:cubicBezTo>
                    <a:pt x="40" y="41"/>
                    <a:pt x="39" y="41"/>
                    <a:pt x="36" y="41"/>
                  </a:cubicBezTo>
                  <a:cubicBezTo>
                    <a:pt x="36" y="31"/>
                    <a:pt x="36" y="20"/>
                    <a:pt x="36" y="10"/>
                  </a:cubicBezTo>
                  <a:cubicBezTo>
                    <a:pt x="36" y="9"/>
                    <a:pt x="36" y="7"/>
                    <a:pt x="35" y="6"/>
                  </a:cubicBezTo>
                  <a:cubicBezTo>
                    <a:pt x="32" y="3"/>
                    <a:pt x="32" y="3"/>
                    <a:pt x="32" y="3"/>
                  </a:cubicBezTo>
                  <a:cubicBezTo>
                    <a:pt x="31" y="2"/>
                    <a:pt x="30" y="1"/>
                    <a:pt x="28" y="0"/>
                  </a:cubicBezTo>
                  <a:cubicBezTo>
                    <a:pt x="27" y="0"/>
                    <a:pt x="27" y="0"/>
                    <a:pt x="27" y="0"/>
                  </a:cubicBezTo>
                  <a:cubicBezTo>
                    <a:pt x="25" y="0"/>
                    <a:pt x="24" y="1"/>
                    <a:pt x="20" y="3"/>
                  </a:cubicBezTo>
                  <a:cubicBezTo>
                    <a:pt x="16" y="6"/>
                    <a:pt x="8" y="11"/>
                    <a:pt x="4" y="13"/>
                  </a:cubicBezTo>
                  <a:cubicBezTo>
                    <a:pt x="3" y="13"/>
                    <a:pt x="1" y="14"/>
                    <a:pt x="1" y="16"/>
                  </a:cubicBezTo>
                  <a:cubicBezTo>
                    <a:pt x="0" y="17"/>
                    <a:pt x="0" y="19"/>
                    <a:pt x="1" y="21"/>
                  </a:cubicBezTo>
                  <a:cubicBezTo>
                    <a:pt x="2" y="23"/>
                    <a:pt x="4" y="26"/>
                    <a:pt x="5" y="29"/>
                  </a:cubicBezTo>
                  <a:cubicBezTo>
                    <a:pt x="6" y="30"/>
                    <a:pt x="7" y="31"/>
                    <a:pt x="8" y="32"/>
                  </a:cubicBezTo>
                  <a:cubicBezTo>
                    <a:pt x="9" y="32"/>
                    <a:pt x="10" y="33"/>
                    <a:pt x="11" y="33"/>
                  </a:cubicBezTo>
                  <a:cubicBezTo>
                    <a:pt x="12" y="33"/>
                    <a:pt x="13" y="32"/>
                    <a:pt x="14" y="32"/>
                  </a:cubicBezTo>
                  <a:cubicBezTo>
                    <a:pt x="16" y="31"/>
                    <a:pt x="16" y="31"/>
                    <a:pt x="16" y="31"/>
                  </a:cubicBezTo>
                  <a:cubicBezTo>
                    <a:pt x="15" y="32"/>
                    <a:pt x="15" y="33"/>
                    <a:pt x="15" y="34"/>
                  </a:cubicBezTo>
                  <a:cubicBezTo>
                    <a:pt x="15" y="36"/>
                    <a:pt x="15" y="39"/>
                    <a:pt x="15" y="42"/>
                  </a:cubicBezTo>
                  <a:cubicBezTo>
                    <a:pt x="14" y="42"/>
                    <a:pt x="12" y="42"/>
                    <a:pt x="11" y="42"/>
                  </a:cubicBezTo>
                  <a:cubicBezTo>
                    <a:pt x="9" y="42"/>
                    <a:pt x="9" y="42"/>
                    <a:pt x="9" y="42"/>
                  </a:cubicBezTo>
                  <a:cubicBezTo>
                    <a:pt x="6" y="42"/>
                    <a:pt x="4" y="44"/>
                    <a:pt x="4" y="47"/>
                  </a:cubicBezTo>
                  <a:cubicBezTo>
                    <a:pt x="4" y="55"/>
                    <a:pt x="4" y="55"/>
                    <a:pt x="4" y="55"/>
                  </a:cubicBezTo>
                  <a:cubicBezTo>
                    <a:pt x="4" y="58"/>
                    <a:pt x="6" y="60"/>
                    <a:pt x="9" y="60"/>
                  </a:cubicBezTo>
                  <a:cubicBezTo>
                    <a:pt x="15" y="60"/>
                    <a:pt x="19" y="61"/>
                    <a:pt x="25" y="61"/>
                  </a:cubicBezTo>
                  <a:cubicBezTo>
                    <a:pt x="30" y="61"/>
                    <a:pt x="35" y="62"/>
                    <a:pt x="41" y="62"/>
                  </a:cubicBezTo>
                  <a:cubicBezTo>
                    <a:pt x="42" y="62"/>
                    <a:pt x="44" y="61"/>
                    <a:pt x="45" y="60"/>
                  </a:cubicBezTo>
                  <a:cubicBezTo>
                    <a:pt x="46" y="59"/>
                    <a:pt x="47" y="57"/>
                    <a:pt x="47" y="55"/>
                  </a:cubicBezTo>
                  <a:cubicBezTo>
                    <a:pt x="47" y="47"/>
                    <a:pt x="47" y="47"/>
                    <a:pt x="47" y="47"/>
                  </a:cubicBezTo>
                  <a:cubicBezTo>
                    <a:pt x="47" y="44"/>
                    <a:pt x="45" y="42"/>
                    <a:pt x="42" y="41"/>
                  </a:cubicBezTo>
                  <a:close/>
                  <a:moveTo>
                    <a:pt x="41" y="56"/>
                  </a:moveTo>
                  <a:cubicBezTo>
                    <a:pt x="41" y="56"/>
                    <a:pt x="41" y="56"/>
                    <a:pt x="41" y="56"/>
                  </a:cubicBezTo>
                  <a:cubicBezTo>
                    <a:pt x="30" y="56"/>
                    <a:pt x="20" y="55"/>
                    <a:pt x="9" y="55"/>
                  </a:cubicBezTo>
                  <a:cubicBezTo>
                    <a:pt x="9" y="52"/>
                    <a:pt x="9" y="50"/>
                    <a:pt x="9" y="47"/>
                  </a:cubicBezTo>
                  <a:cubicBezTo>
                    <a:pt x="11" y="47"/>
                    <a:pt x="11" y="47"/>
                    <a:pt x="11" y="47"/>
                  </a:cubicBezTo>
                  <a:cubicBezTo>
                    <a:pt x="14" y="47"/>
                    <a:pt x="17" y="48"/>
                    <a:pt x="20" y="48"/>
                  </a:cubicBezTo>
                  <a:cubicBezTo>
                    <a:pt x="21" y="39"/>
                    <a:pt x="21" y="29"/>
                    <a:pt x="22" y="20"/>
                  </a:cubicBezTo>
                  <a:cubicBezTo>
                    <a:pt x="18" y="22"/>
                    <a:pt x="15" y="25"/>
                    <a:pt x="11" y="27"/>
                  </a:cubicBezTo>
                  <a:cubicBezTo>
                    <a:pt x="11" y="27"/>
                    <a:pt x="11" y="27"/>
                    <a:pt x="11" y="27"/>
                  </a:cubicBezTo>
                  <a:cubicBezTo>
                    <a:pt x="11" y="27"/>
                    <a:pt x="10" y="27"/>
                    <a:pt x="10" y="27"/>
                  </a:cubicBezTo>
                  <a:cubicBezTo>
                    <a:pt x="9" y="24"/>
                    <a:pt x="7" y="21"/>
                    <a:pt x="6" y="18"/>
                  </a:cubicBezTo>
                  <a:cubicBezTo>
                    <a:pt x="13" y="16"/>
                    <a:pt x="26" y="6"/>
                    <a:pt x="27" y="6"/>
                  </a:cubicBezTo>
                  <a:cubicBezTo>
                    <a:pt x="27" y="6"/>
                    <a:pt x="27" y="6"/>
                    <a:pt x="27" y="6"/>
                  </a:cubicBezTo>
                  <a:cubicBezTo>
                    <a:pt x="28" y="8"/>
                    <a:pt x="29" y="9"/>
                    <a:pt x="31" y="10"/>
                  </a:cubicBezTo>
                  <a:cubicBezTo>
                    <a:pt x="30" y="22"/>
                    <a:pt x="30" y="35"/>
                    <a:pt x="30" y="47"/>
                  </a:cubicBezTo>
                  <a:cubicBezTo>
                    <a:pt x="32" y="47"/>
                    <a:pt x="34" y="47"/>
                    <a:pt x="36" y="47"/>
                  </a:cubicBezTo>
                  <a:cubicBezTo>
                    <a:pt x="38" y="47"/>
                    <a:pt x="40" y="47"/>
                    <a:pt x="41" y="47"/>
                  </a:cubicBezTo>
                  <a:cubicBezTo>
                    <a:pt x="41" y="50"/>
                    <a:pt x="41" y="52"/>
                    <a:pt x="41" y="55"/>
                  </a:cubicBezTo>
                  <a:lnTo>
                    <a:pt x="41"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a:spLocks noEditPoints="1"/>
            </p:cNvSpPr>
            <p:nvPr/>
          </p:nvSpPr>
          <p:spPr bwMode="auto">
            <a:xfrm>
              <a:off x="1038" y="921"/>
              <a:ext cx="102" cy="145"/>
            </a:xfrm>
            <a:custGeom>
              <a:avLst/>
              <a:gdLst>
                <a:gd name="T0" fmla="*/ 42 w 43"/>
                <a:gd name="T1" fmla="*/ 44 h 61"/>
                <a:gd name="T2" fmla="*/ 40 w 43"/>
                <a:gd name="T3" fmla="*/ 43 h 61"/>
                <a:gd name="T4" fmla="*/ 28 w 43"/>
                <a:gd name="T5" fmla="*/ 42 h 61"/>
                <a:gd name="T6" fmla="*/ 33 w 43"/>
                <a:gd name="T7" fmla="*/ 35 h 61"/>
                <a:gd name="T8" fmla="*/ 39 w 43"/>
                <a:gd name="T9" fmla="*/ 18 h 61"/>
                <a:gd name="T10" fmla="*/ 37 w 43"/>
                <a:gd name="T11" fmla="*/ 10 h 61"/>
                <a:gd name="T12" fmla="*/ 20 w 43"/>
                <a:gd name="T13" fmla="*/ 0 h 61"/>
                <a:gd name="T14" fmla="*/ 19 w 43"/>
                <a:gd name="T15" fmla="*/ 0 h 61"/>
                <a:gd name="T16" fmla="*/ 1 w 43"/>
                <a:gd name="T17" fmla="*/ 6 h 61"/>
                <a:gd name="T18" fmla="*/ 0 w 43"/>
                <a:gd name="T19" fmla="*/ 9 h 61"/>
                <a:gd name="T20" fmla="*/ 3 w 43"/>
                <a:gd name="T21" fmla="*/ 21 h 61"/>
                <a:gd name="T22" fmla="*/ 4 w 43"/>
                <a:gd name="T23" fmla="*/ 23 h 61"/>
                <a:gd name="T24" fmla="*/ 7 w 43"/>
                <a:gd name="T25" fmla="*/ 23 h 61"/>
                <a:gd name="T26" fmla="*/ 16 w 43"/>
                <a:gd name="T27" fmla="*/ 20 h 61"/>
                <a:gd name="T28" fmla="*/ 16 w 43"/>
                <a:gd name="T29" fmla="*/ 20 h 61"/>
                <a:gd name="T30" fmla="*/ 18 w 43"/>
                <a:gd name="T31" fmla="*/ 21 h 61"/>
                <a:gd name="T32" fmla="*/ 20 w 43"/>
                <a:gd name="T33" fmla="*/ 18 h 61"/>
                <a:gd name="T34" fmla="*/ 18 w 43"/>
                <a:gd name="T35" fmla="*/ 21 h 61"/>
                <a:gd name="T36" fmla="*/ 20 w 43"/>
                <a:gd name="T37" fmla="*/ 24 h 61"/>
                <a:gd name="T38" fmla="*/ 18 w 43"/>
                <a:gd name="T39" fmla="*/ 30 h 61"/>
                <a:gd name="T40" fmla="*/ 6 w 43"/>
                <a:gd name="T41" fmla="*/ 41 h 61"/>
                <a:gd name="T42" fmla="*/ 3 w 43"/>
                <a:gd name="T43" fmla="*/ 44 h 61"/>
                <a:gd name="T44" fmla="*/ 2 w 43"/>
                <a:gd name="T45" fmla="*/ 48 h 61"/>
                <a:gd name="T46" fmla="*/ 2 w 43"/>
                <a:gd name="T47" fmla="*/ 57 h 61"/>
                <a:gd name="T48" fmla="*/ 3 w 43"/>
                <a:gd name="T49" fmla="*/ 59 h 61"/>
                <a:gd name="T50" fmla="*/ 5 w 43"/>
                <a:gd name="T51" fmla="*/ 60 h 61"/>
                <a:gd name="T52" fmla="*/ 18 w 43"/>
                <a:gd name="T53" fmla="*/ 60 h 61"/>
                <a:gd name="T54" fmla="*/ 40 w 43"/>
                <a:gd name="T55" fmla="*/ 61 h 61"/>
                <a:gd name="T56" fmla="*/ 42 w 43"/>
                <a:gd name="T57" fmla="*/ 60 h 61"/>
                <a:gd name="T58" fmla="*/ 43 w 43"/>
                <a:gd name="T59" fmla="*/ 58 h 61"/>
                <a:gd name="T60" fmla="*/ 43 w 43"/>
                <a:gd name="T61" fmla="*/ 54 h 61"/>
                <a:gd name="T62" fmla="*/ 43 w 43"/>
                <a:gd name="T63" fmla="*/ 46 h 61"/>
                <a:gd name="T64" fmla="*/ 42 w 43"/>
                <a:gd name="T65" fmla="*/ 44 h 61"/>
                <a:gd name="T66" fmla="*/ 8 w 43"/>
                <a:gd name="T67" fmla="*/ 54 h 61"/>
                <a:gd name="T68" fmla="*/ 8 w 43"/>
                <a:gd name="T69" fmla="*/ 48 h 61"/>
                <a:gd name="T70" fmla="*/ 8 w 43"/>
                <a:gd name="T71" fmla="*/ 47 h 61"/>
                <a:gd name="T72" fmla="*/ 9 w 43"/>
                <a:gd name="T73" fmla="*/ 46 h 61"/>
                <a:gd name="T74" fmla="*/ 23 w 43"/>
                <a:gd name="T75" fmla="*/ 33 h 61"/>
                <a:gd name="T76" fmla="*/ 26 w 43"/>
                <a:gd name="T77" fmla="*/ 24 h 61"/>
                <a:gd name="T78" fmla="*/ 21 w 43"/>
                <a:gd name="T79" fmla="*/ 16 h 61"/>
                <a:gd name="T80" fmla="*/ 16 w 43"/>
                <a:gd name="T81" fmla="*/ 15 h 61"/>
                <a:gd name="T82" fmla="*/ 15 w 43"/>
                <a:gd name="T83" fmla="*/ 15 h 61"/>
                <a:gd name="T84" fmla="*/ 8 w 43"/>
                <a:gd name="T85" fmla="*/ 16 h 61"/>
                <a:gd name="T86" fmla="*/ 6 w 43"/>
                <a:gd name="T87" fmla="*/ 10 h 61"/>
                <a:gd name="T88" fmla="*/ 19 w 43"/>
                <a:gd name="T89" fmla="*/ 6 h 61"/>
                <a:gd name="T90" fmla="*/ 20 w 43"/>
                <a:gd name="T91" fmla="*/ 6 h 61"/>
                <a:gd name="T92" fmla="*/ 32 w 43"/>
                <a:gd name="T93" fmla="*/ 12 h 61"/>
                <a:gd name="T94" fmla="*/ 33 w 43"/>
                <a:gd name="T95" fmla="*/ 18 h 61"/>
                <a:gd name="T96" fmla="*/ 28 w 43"/>
                <a:gd name="T97" fmla="*/ 32 h 61"/>
                <a:gd name="T98" fmla="*/ 20 w 43"/>
                <a:gd name="T99" fmla="*/ 43 h 61"/>
                <a:gd name="T100" fmla="*/ 19 w 43"/>
                <a:gd name="T101" fmla="*/ 46 h 61"/>
                <a:gd name="T102" fmla="*/ 22 w 43"/>
                <a:gd name="T103" fmla="*/ 48 h 61"/>
                <a:gd name="T104" fmla="*/ 37 w 43"/>
                <a:gd name="T105" fmla="*/ 48 h 61"/>
                <a:gd name="T106" fmla="*/ 37 w 43"/>
                <a:gd name="T107" fmla="*/ 54 h 61"/>
                <a:gd name="T108" fmla="*/ 37 w 43"/>
                <a:gd name="T109" fmla="*/ 55 h 61"/>
                <a:gd name="T110" fmla="*/ 18 w 43"/>
                <a:gd name="T111" fmla="*/ 54 h 61"/>
                <a:gd name="T112" fmla="*/ 8 w 43"/>
                <a:gd name="T113" fmla="*/ 54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 h="61">
                  <a:moveTo>
                    <a:pt x="42" y="44"/>
                  </a:moveTo>
                  <a:cubicBezTo>
                    <a:pt x="42" y="43"/>
                    <a:pt x="41" y="43"/>
                    <a:pt x="40" y="43"/>
                  </a:cubicBezTo>
                  <a:cubicBezTo>
                    <a:pt x="36" y="43"/>
                    <a:pt x="32" y="43"/>
                    <a:pt x="28" y="42"/>
                  </a:cubicBezTo>
                  <a:cubicBezTo>
                    <a:pt x="30" y="40"/>
                    <a:pt x="31" y="38"/>
                    <a:pt x="33" y="35"/>
                  </a:cubicBezTo>
                  <a:cubicBezTo>
                    <a:pt x="36" y="30"/>
                    <a:pt x="39" y="24"/>
                    <a:pt x="39" y="18"/>
                  </a:cubicBezTo>
                  <a:cubicBezTo>
                    <a:pt x="39" y="15"/>
                    <a:pt x="38" y="12"/>
                    <a:pt x="37" y="10"/>
                  </a:cubicBezTo>
                  <a:cubicBezTo>
                    <a:pt x="33" y="4"/>
                    <a:pt x="26" y="0"/>
                    <a:pt x="20" y="0"/>
                  </a:cubicBezTo>
                  <a:cubicBezTo>
                    <a:pt x="19" y="0"/>
                    <a:pt x="19" y="0"/>
                    <a:pt x="19" y="0"/>
                  </a:cubicBezTo>
                  <a:cubicBezTo>
                    <a:pt x="13" y="0"/>
                    <a:pt x="7" y="3"/>
                    <a:pt x="1" y="6"/>
                  </a:cubicBezTo>
                  <a:cubicBezTo>
                    <a:pt x="0" y="6"/>
                    <a:pt x="0" y="8"/>
                    <a:pt x="0" y="9"/>
                  </a:cubicBezTo>
                  <a:cubicBezTo>
                    <a:pt x="1" y="13"/>
                    <a:pt x="2" y="17"/>
                    <a:pt x="3" y="21"/>
                  </a:cubicBezTo>
                  <a:cubicBezTo>
                    <a:pt x="3" y="22"/>
                    <a:pt x="4" y="22"/>
                    <a:pt x="4" y="23"/>
                  </a:cubicBezTo>
                  <a:cubicBezTo>
                    <a:pt x="5" y="23"/>
                    <a:pt x="6" y="23"/>
                    <a:pt x="7" y="23"/>
                  </a:cubicBezTo>
                  <a:cubicBezTo>
                    <a:pt x="10" y="21"/>
                    <a:pt x="13" y="20"/>
                    <a:pt x="16" y="20"/>
                  </a:cubicBezTo>
                  <a:cubicBezTo>
                    <a:pt x="16" y="20"/>
                    <a:pt x="16" y="20"/>
                    <a:pt x="16" y="20"/>
                  </a:cubicBezTo>
                  <a:cubicBezTo>
                    <a:pt x="17" y="20"/>
                    <a:pt x="18" y="21"/>
                    <a:pt x="18" y="21"/>
                  </a:cubicBezTo>
                  <a:cubicBezTo>
                    <a:pt x="20" y="18"/>
                    <a:pt x="20" y="18"/>
                    <a:pt x="20" y="18"/>
                  </a:cubicBezTo>
                  <a:cubicBezTo>
                    <a:pt x="18" y="21"/>
                    <a:pt x="18" y="21"/>
                    <a:pt x="18" y="21"/>
                  </a:cubicBezTo>
                  <a:cubicBezTo>
                    <a:pt x="19" y="21"/>
                    <a:pt x="20" y="23"/>
                    <a:pt x="20" y="24"/>
                  </a:cubicBezTo>
                  <a:cubicBezTo>
                    <a:pt x="20" y="26"/>
                    <a:pt x="19" y="28"/>
                    <a:pt x="18" y="30"/>
                  </a:cubicBezTo>
                  <a:cubicBezTo>
                    <a:pt x="15" y="35"/>
                    <a:pt x="11" y="39"/>
                    <a:pt x="6" y="41"/>
                  </a:cubicBezTo>
                  <a:cubicBezTo>
                    <a:pt x="5" y="42"/>
                    <a:pt x="4" y="42"/>
                    <a:pt x="3" y="44"/>
                  </a:cubicBezTo>
                  <a:cubicBezTo>
                    <a:pt x="2" y="45"/>
                    <a:pt x="2" y="47"/>
                    <a:pt x="2" y="48"/>
                  </a:cubicBezTo>
                  <a:cubicBezTo>
                    <a:pt x="2" y="51"/>
                    <a:pt x="2" y="54"/>
                    <a:pt x="2" y="57"/>
                  </a:cubicBezTo>
                  <a:cubicBezTo>
                    <a:pt x="2" y="58"/>
                    <a:pt x="2" y="59"/>
                    <a:pt x="3" y="59"/>
                  </a:cubicBezTo>
                  <a:cubicBezTo>
                    <a:pt x="3" y="60"/>
                    <a:pt x="4" y="60"/>
                    <a:pt x="5" y="60"/>
                  </a:cubicBezTo>
                  <a:cubicBezTo>
                    <a:pt x="9" y="60"/>
                    <a:pt x="13" y="60"/>
                    <a:pt x="18" y="60"/>
                  </a:cubicBezTo>
                  <a:cubicBezTo>
                    <a:pt x="25" y="60"/>
                    <a:pt x="32" y="60"/>
                    <a:pt x="40" y="61"/>
                  </a:cubicBezTo>
                  <a:cubicBezTo>
                    <a:pt x="41" y="61"/>
                    <a:pt x="41" y="60"/>
                    <a:pt x="42" y="60"/>
                  </a:cubicBezTo>
                  <a:cubicBezTo>
                    <a:pt x="42" y="59"/>
                    <a:pt x="43" y="58"/>
                    <a:pt x="43" y="58"/>
                  </a:cubicBezTo>
                  <a:cubicBezTo>
                    <a:pt x="43" y="57"/>
                    <a:pt x="43" y="55"/>
                    <a:pt x="43" y="54"/>
                  </a:cubicBezTo>
                  <a:cubicBezTo>
                    <a:pt x="43" y="51"/>
                    <a:pt x="43" y="48"/>
                    <a:pt x="43" y="46"/>
                  </a:cubicBezTo>
                  <a:cubicBezTo>
                    <a:pt x="43" y="45"/>
                    <a:pt x="43" y="44"/>
                    <a:pt x="42" y="44"/>
                  </a:cubicBezTo>
                  <a:close/>
                  <a:moveTo>
                    <a:pt x="8" y="54"/>
                  </a:moveTo>
                  <a:cubicBezTo>
                    <a:pt x="8" y="52"/>
                    <a:pt x="8" y="50"/>
                    <a:pt x="8" y="48"/>
                  </a:cubicBezTo>
                  <a:cubicBezTo>
                    <a:pt x="8" y="48"/>
                    <a:pt x="8" y="47"/>
                    <a:pt x="8" y="47"/>
                  </a:cubicBezTo>
                  <a:cubicBezTo>
                    <a:pt x="8" y="47"/>
                    <a:pt x="8" y="47"/>
                    <a:pt x="9" y="46"/>
                  </a:cubicBezTo>
                  <a:cubicBezTo>
                    <a:pt x="15" y="43"/>
                    <a:pt x="20" y="39"/>
                    <a:pt x="23" y="33"/>
                  </a:cubicBezTo>
                  <a:cubicBezTo>
                    <a:pt x="24" y="30"/>
                    <a:pt x="26" y="28"/>
                    <a:pt x="26" y="24"/>
                  </a:cubicBezTo>
                  <a:cubicBezTo>
                    <a:pt x="26" y="21"/>
                    <a:pt x="24" y="18"/>
                    <a:pt x="21" y="16"/>
                  </a:cubicBezTo>
                  <a:cubicBezTo>
                    <a:pt x="19" y="15"/>
                    <a:pt x="17" y="15"/>
                    <a:pt x="16" y="15"/>
                  </a:cubicBezTo>
                  <a:cubicBezTo>
                    <a:pt x="15" y="15"/>
                    <a:pt x="15" y="15"/>
                    <a:pt x="15" y="15"/>
                  </a:cubicBezTo>
                  <a:cubicBezTo>
                    <a:pt x="13" y="15"/>
                    <a:pt x="10" y="15"/>
                    <a:pt x="8" y="16"/>
                  </a:cubicBezTo>
                  <a:cubicBezTo>
                    <a:pt x="7" y="14"/>
                    <a:pt x="6" y="12"/>
                    <a:pt x="6" y="10"/>
                  </a:cubicBezTo>
                  <a:cubicBezTo>
                    <a:pt x="10" y="7"/>
                    <a:pt x="15" y="6"/>
                    <a:pt x="19" y="6"/>
                  </a:cubicBezTo>
                  <a:cubicBezTo>
                    <a:pt x="19" y="6"/>
                    <a:pt x="20" y="6"/>
                    <a:pt x="20" y="6"/>
                  </a:cubicBezTo>
                  <a:cubicBezTo>
                    <a:pt x="24" y="6"/>
                    <a:pt x="30" y="9"/>
                    <a:pt x="32" y="12"/>
                  </a:cubicBezTo>
                  <a:cubicBezTo>
                    <a:pt x="33" y="14"/>
                    <a:pt x="33" y="16"/>
                    <a:pt x="33" y="18"/>
                  </a:cubicBezTo>
                  <a:cubicBezTo>
                    <a:pt x="33" y="23"/>
                    <a:pt x="31" y="28"/>
                    <a:pt x="28" y="32"/>
                  </a:cubicBezTo>
                  <a:cubicBezTo>
                    <a:pt x="25" y="37"/>
                    <a:pt x="22" y="41"/>
                    <a:pt x="20" y="43"/>
                  </a:cubicBezTo>
                  <a:cubicBezTo>
                    <a:pt x="19" y="44"/>
                    <a:pt x="19" y="45"/>
                    <a:pt x="19" y="46"/>
                  </a:cubicBezTo>
                  <a:cubicBezTo>
                    <a:pt x="20" y="47"/>
                    <a:pt x="21" y="48"/>
                    <a:pt x="22" y="48"/>
                  </a:cubicBezTo>
                  <a:cubicBezTo>
                    <a:pt x="27" y="48"/>
                    <a:pt x="32" y="48"/>
                    <a:pt x="37" y="48"/>
                  </a:cubicBezTo>
                  <a:cubicBezTo>
                    <a:pt x="37" y="50"/>
                    <a:pt x="37" y="52"/>
                    <a:pt x="37" y="54"/>
                  </a:cubicBezTo>
                  <a:cubicBezTo>
                    <a:pt x="37" y="54"/>
                    <a:pt x="37" y="55"/>
                    <a:pt x="37" y="55"/>
                  </a:cubicBezTo>
                  <a:cubicBezTo>
                    <a:pt x="30" y="55"/>
                    <a:pt x="24" y="54"/>
                    <a:pt x="18" y="54"/>
                  </a:cubicBezTo>
                  <a:cubicBezTo>
                    <a:pt x="14" y="54"/>
                    <a:pt x="11" y="54"/>
                    <a:pt x="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a:spLocks noEditPoints="1"/>
            </p:cNvSpPr>
            <p:nvPr/>
          </p:nvSpPr>
          <p:spPr bwMode="auto">
            <a:xfrm>
              <a:off x="1169" y="1023"/>
              <a:ext cx="102" cy="151"/>
            </a:xfrm>
            <a:custGeom>
              <a:avLst/>
              <a:gdLst>
                <a:gd name="T0" fmla="*/ 34 w 43"/>
                <a:gd name="T1" fmla="*/ 25 h 63"/>
                <a:gd name="T2" fmla="*/ 34 w 43"/>
                <a:gd name="T3" fmla="*/ 5 h 63"/>
                <a:gd name="T4" fmla="*/ 7 w 43"/>
                <a:gd name="T5" fmla="*/ 2 h 63"/>
                <a:gd name="T6" fmla="*/ 2 w 43"/>
                <a:gd name="T7" fmla="*/ 8 h 63"/>
                <a:gd name="T8" fmla="*/ 3 w 43"/>
                <a:gd name="T9" fmla="*/ 18 h 63"/>
                <a:gd name="T10" fmla="*/ 9 w 43"/>
                <a:gd name="T11" fmla="*/ 18 h 63"/>
                <a:gd name="T12" fmla="*/ 18 w 43"/>
                <a:gd name="T13" fmla="*/ 18 h 63"/>
                <a:gd name="T14" fmla="*/ 19 w 43"/>
                <a:gd name="T15" fmla="*/ 20 h 63"/>
                <a:gd name="T16" fmla="*/ 17 w 43"/>
                <a:gd name="T17" fmla="*/ 22 h 63"/>
                <a:gd name="T18" fmla="*/ 13 w 43"/>
                <a:gd name="T19" fmla="*/ 23 h 63"/>
                <a:gd name="T20" fmla="*/ 8 w 43"/>
                <a:gd name="T21" fmla="*/ 26 h 63"/>
                <a:gd name="T22" fmla="*/ 8 w 43"/>
                <a:gd name="T23" fmla="*/ 35 h 63"/>
                <a:gd name="T24" fmla="*/ 9 w 43"/>
                <a:gd name="T25" fmla="*/ 38 h 63"/>
                <a:gd name="T26" fmla="*/ 17 w 43"/>
                <a:gd name="T27" fmla="*/ 38 h 63"/>
                <a:gd name="T28" fmla="*/ 22 w 43"/>
                <a:gd name="T29" fmla="*/ 40 h 63"/>
                <a:gd name="T30" fmla="*/ 23 w 43"/>
                <a:gd name="T31" fmla="*/ 43 h 63"/>
                <a:gd name="T32" fmla="*/ 16 w 43"/>
                <a:gd name="T33" fmla="*/ 45 h 63"/>
                <a:gd name="T34" fmla="*/ 5 w 43"/>
                <a:gd name="T35" fmla="*/ 44 h 63"/>
                <a:gd name="T36" fmla="*/ 1 w 43"/>
                <a:gd name="T37" fmla="*/ 59 h 63"/>
                <a:gd name="T38" fmla="*/ 27 w 43"/>
                <a:gd name="T39" fmla="*/ 62 h 63"/>
                <a:gd name="T40" fmla="*/ 43 w 43"/>
                <a:gd name="T41" fmla="*/ 45 h 63"/>
                <a:gd name="T42" fmla="*/ 32 w 43"/>
                <a:gd name="T43" fmla="*/ 28 h 63"/>
                <a:gd name="T44" fmla="*/ 33 w 43"/>
                <a:gd name="T45" fmla="*/ 53 h 63"/>
                <a:gd name="T46" fmla="*/ 20 w 43"/>
                <a:gd name="T47" fmla="*/ 57 h 63"/>
                <a:gd name="T48" fmla="*/ 8 w 43"/>
                <a:gd name="T49" fmla="*/ 49 h 63"/>
                <a:gd name="T50" fmla="*/ 22 w 43"/>
                <a:gd name="T51" fmla="*/ 50 h 63"/>
                <a:gd name="T52" fmla="*/ 29 w 43"/>
                <a:gd name="T53" fmla="*/ 42 h 63"/>
                <a:gd name="T54" fmla="*/ 23 w 43"/>
                <a:gd name="T55" fmla="*/ 34 h 63"/>
                <a:gd name="T56" fmla="*/ 14 w 43"/>
                <a:gd name="T57" fmla="*/ 33 h 63"/>
                <a:gd name="T58" fmla="*/ 20 w 43"/>
                <a:gd name="T59" fmla="*/ 27 h 63"/>
                <a:gd name="T60" fmla="*/ 25 w 43"/>
                <a:gd name="T61" fmla="*/ 20 h 63"/>
                <a:gd name="T62" fmla="*/ 21 w 43"/>
                <a:gd name="T63" fmla="*/ 13 h 63"/>
                <a:gd name="T64" fmla="*/ 8 w 43"/>
                <a:gd name="T65" fmla="*/ 12 h 63"/>
                <a:gd name="T66" fmla="*/ 8 w 43"/>
                <a:gd name="T67" fmla="*/ 8 h 63"/>
                <a:gd name="T68" fmla="*/ 9 w 43"/>
                <a:gd name="T69" fmla="*/ 8 h 63"/>
                <a:gd name="T70" fmla="*/ 30 w 43"/>
                <a:gd name="T71" fmla="*/ 9 h 63"/>
                <a:gd name="T72" fmla="*/ 30 w 43"/>
                <a:gd name="T73" fmla="*/ 21 h 63"/>
                <a:gd name="T74" fmla="*/ 24 w 43"/>
                <a:gd name="T75" fmla="*/ 29 h 63"/>
                <a:gd name="T76" fmla="*/ 37 w 43"/>
                <a:gd name="T77" fmla="*/ 4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3" h="63">
                  <a:moveTo>
                    <a:pt x="32" y="28"/>
                  </a:moveTo>
                  <a:cubicBezTo>
                    <a:pt x="33" y="27"/>
                    <a:pt x="34" y="26"/>
                    <a:pt x="34" y="25"/>
                  </a:cubicBezTo>
                  <a:cubicBezTo>
                    <a:pt x="36" y="22"/>
                    <a:pt x="38" y="19"/>
                    <a:pt x="38" y="15"/>
                  </a:cubicBezTo>
                  <a:cubicBezTo>
                    <a:pt x="38" y="12"/>
                    <a:pt x="37" y="9"/>
                    <a:pt x="34" y="5"/>
                  </a:cubicBezTo>
                  <a:cubicBezTo>
                    <a:pt x="30" y="1"/>
                    <a:pt x="25" y="0"/>
                    <a:pt x="20" y="0"/>
                  </a:cubicBezTo>
                  <a:cubicBezTo>
                    <a:pt x="16" y="0"/>
                    <a:pt x="11" y="1"/>
                    <a:pt x="7" y="2"/>
                  </a:cubicBezTo>
                  <a:cubicBezTo>
                    <a:pt x="6" y="3"/>
                    <a:pt x="5" y="3"/>
                    <a:pt x="3" y="5"/>
                  </a:cubicBezTo>
                  <a:cubicBezTo>
                    <a:pt x="2" y="6"/>
                    <a:pt x="2" y="7"/>
                    <a:pt x="2" y="8"/>
                  </a:cubicBezTo>
                  <a:cubicBezTo>
                    <a:pt x="2" y="11"/>
                    <a:pt x="2" y="13"/>
                    <a:pt x="2" y="16"/>
                  </a:cubicBezTo>
                  <a:cubicBezTo>
                    <a:pt x="2" y="17"/>
                    <a:pt x="2" y="18"/>
                    <a:pt x="3" y="18"/>
                  </a:cubicBezTo>
                  <a:cubicBezTo>
                    <a:pt x="4" y="19"/>
                    <a:pt x="5" y="19"/>
                    <a:pt x="5" y="19"/>
                  </a:cubicBezTo>
                  <a:cubicBezTo>
                    <a:pt x="6" y="19"/>
                    <a:pt x="8" y="18"/>
                    <a:pt x="9" y="18"/>
                  </a:cubicBezTo>
                  <a:cubicBezTo>
                    <a:pt x="11" y="18"/>
                    <a:pt x="13" y="17"/>
                    <a:pt x="15" y="17"/>
                  </a:cubicBezTo>
                  <a:cubicBezTo>
                    <a:pt x="16" y="17"/>
                    <a:pt x="17" y="18"/>
                    <a:pt x="18" y="18"/>
                  </a:cubicBezTo>
                  <a:cubicBezTo>
                    <a:pt x="18" y="18"/>
                    <a:pt x="19" y="19"/>
                    <a:pt x="19" y="20"/>
                  </a:cubicBezTo>
                  <a:cubicBezTo>
                    <a:pt x="19" y="20"/>
                    <a:pt x="19" y="20"/>
                    <a:pt x="19" y="20"/>
                  </a:cubicBezTo>
                  <a:cubicBezTo>
                    <a:pt x="19" y="21"/>
                    <a:pt x="19" y="21"/>
                    <a:pt x="19" y="21"/>
                  </a:cubicBezTo>
                  <a:cubicBezTo>
                    <a:pt x="18" y="22"/>
                    <a:pt x="18" y="22"/>
                    <a:pt x="17" y="22"/>
                  </a:cubicBezTo>
                  <a:cubicBezTo>
                    <a:pt x="16" y="23"/>
                    <a:pt x="14" y="23"/>
                    <a:pt x="13" y="23"/>
                  </a:cubicBezTo>
                  <a:cubicBezTo>
                    <a:pt x="13" y="23"/>
                    <a:pt x="13" y="23"/>
                    <a:pt x="13" y="23"/>
                  </a:cubicBezTo>
                  <a:cubicBezTo>
                    <a:pt x="11" y="22"/>
                    <a:pt x="10" y="23"/>
                    <a:pt x="9" y="23"/>
                  </a:cubicBezTo>
                  <a:cubicBezTo>
                    <a:pt x="9" y="24"/>
                    <a:pt x="8" y="25"/>
                    <a:pt x="8" y="26"/>
                  </a:cubicBezTo>
                  <a:cubicBezTo>
                    <a:pt x="8" y="26"/>
                    <a:pt x="8" y="26"/>
                    <a:pt x="8" y="26"/>
                  </a:cubicBezTo>
                  <a:cubicBezTo>
                    <a:pt x="8" y="28"/>
                    <a:pt x="8" y="33"/>
                    <a:pt x="8" y="35"/>
                  </a:cubicBezTo>
                  <a:cubicBezTo>
                    <a:pt x="8" y="36"/>
                    <a:pt x="8" y="36"/>
                    <a:pt x="8" y="36"/>
                  </a:cubicBezTo>
                  <a:cubicBezTo>
                    <a:pt x="8" y="37"/>
                    <a:pt x="8" y="38"/>
                    <a:pt x="9" y="38"/>
                  </a:cubicBezTo>
                  <a:cubicBezTo>
                    <a:pt x="10" y="39"/>
                    <a:pt x="11" y="39"/>
                    <a:pt x="11" y="39"/>
                  </a:cubicBezTo>
                  <a:cubicBezTo>
                    <a:pt x="13" y="38"/>
                    <a:pt x="15" y="38"/>
                    <a:pt x="17" y="38"/>
                  </a:cubicBezTo>
                  <a:cubicBezTo>
                    <a:pt x="18" y="38"/>
                    <a:pt x="19" y="38"/>
                    <a:pt x="20" y="39"/>
                  </a:cubicBezTo>
                  <a:cubicBezTo>
                    <a:pt x="21" y="39"/>
                    <a:pt x="22" y="40"/>
                    <a:pt x="22" y="40"/>
                  </a:cubicBezTo>
                  <a:cubicBezTo>
                    <a:pt x="23" y="41"/>
                    <a:pt x="23" y="42"/>
                    <a:pt x="23" y="42"/>
                  </a:cubicBezTo>
                  <a:cubicBezTo>
                    <a:pt x="23" y="43"/>
                    <a:pt x="23" y="43"/>
                    <a:pt x="23" y="43"/>
                  </a:cubicBezTo>
                  <a:cubicBezTo>
                    <a:pt x="22" y="44"/>
                    <a:pt x="22" y="44"/>
                    <a:pt x="20" y="45"/>
                  </a:cubicBezTo>
                  <a:cubicBezTo>
                    <a:pt x="19" y="45"/>
                    <a:pt x="18" y="45"/>
                    <a:pt x="16" y="45"/>
                  </a:cubicBezTo>
                  <a:cubicBezTo>
                    <a:pt x="13" y="45"/>
                    <a:pt x="11" y="44"/>
                    <a:pt x="8" y="43"/>
                  </a:cubicBezTo>
                  <a:cubicBezTo>
                    <a:pt x="7" y="42"/>
                    <a:pt x="5" y="43"/>
                    <a:pt x="5" y="44"/>
                  </a:cubicBezTo>
                  <a:cubicBezTo>
                    <a:pt x="2" y="48"/>
                    <a:pt x="0" y="52"/>
                    <a:pt x="0" y="56"/>
                  </a:cubicBezTo>
                  <a:cubicBezTo>
                    <a:pt x="0" y="57"/>
                    <a:pt x="0" y="59"/>
                    <a:pt x="1" y="59"/>
                  </a:cubicBezTo>
                  <a:cubicBezTo>
                    <a:pt x="7" y="62"/>
                    <a:pt x="14" y="63"/>
                    <a:pt x="20" y="63"/>
                  </a:cubicBezTo>
                  <a:cubicBezTo>
                    <a:pt x="23" y="63"/>
                    <a:pt x="25" y="63"/>
                    <a:pt x="27" y="62"/>
                  </a:cubicBezTo>
                  <a:cubicBezTo>
                    <a:pt x="30" y="61"/>
                    <a:pt x="34" y="60"/>
                    <a:pt x="37" y="57"/>
                  </a:cubicBezTo>
                  <a:cubicBezTo>
                    <a:pt x="40" y="55"/>
                    <a:pt x="42" y="51"/>
                    <a:pt x="43" y="45"/>
                  </a:cubicBezTo>
                  <a:cubicBezTo>
                    <a:pt x="43" y="44"/>
                    <a:pt x="43" y="44"/>
                    <a:pt x="43" y="44"/>
                  </a:cubicBezTo>
                  <a:cubicBezTo>
                    <a:pt x="43" y="38"/>
                    <a:pt x="39" y="31"/>
                    <a:pt x="32" y="28"/>
                  </a:cubicBezTo>
                  <a:close/>
                  <a:moveTo>
                    <a:pt x="37" y="45"/>
                  </a:moveTo>
                  <a:cubicBezTo>
                    <a:pt x="37" y="49"/>
                    <a:pt x="35" y="51"/>
                    <a:pt x="33" y="53"/>
                  </a:cubicBezTo>
                  <a:cubicBezTo>
                    <a:pt x="31" y="55"/>
                    <a:pt x="28" y="56"/>
                    <a:pt x="25" y="57"/>
                  </a:cubicBezTo>
                  <a:cubicBezTo>
                    <a:pt x="25" y="57"/>
                    <a:pt x="22" y="57"/>
                    <a:pt x="20" y="57"/>
                  </a:cubicBezTo>
                  <a:cubicBezTo>
                    <a:pt x="16" y="57"/>
                    <a:pt x="10" y="57"/>
                    <a:pt x="6" y="55"/>
                  </a:cubicBezTo>
                  <a:cubicBezTo>
                    <a:pt x="6" y="53"/>
                    <a:pt x="7" y="51"/>
                    <a:pt x="8" y="49"/>
                  </a:cubicBezTo>
                  <a:cubicBezTo>
                    <a:pt x="11" y="50"/>
                    <a:pt x="13" y="51"/>
                    <a:pt x="16" y="51"/>
                  </a:cubicBezTo>
                  <a:cubicBezTo>
                    <a:pt x="18" y="51"/>
                    <a:pt x="20" y="51"/>
                    <a:pt x="22" y="50"/>
                  </a:cubicBezTo>
                  <a:cubicBezTo>
                    <a:pt x="24" y="49"/>
                    <a:pt x="26" y="49"/>
                    <a:pt x="27" y="47"/>
                  </a:cubicBezTo>
                  <a:cubicBezTo>
                    <a:pt x="28" y="45"/>
                    <a:pt x="29" y="44"/>
                    <a:pt x="29" y="42"/>
                  </a:cubicBezTo>
                  <a:cubicBezTo>
                    <a:pt x="29" y="40"/>
                    <a:pt x="28" y="39"/>
                    <a:pt x="27" y="37"/>
                  </a:cubicBezTo>
                  <a:cubicBezTo>
                    <a:pt x="26" y="36"/>
                    <a:pt x="24" y="34"/>
                    <a:pt x="23" y="34"/>
                  </a:cubicBezTo>
                  <a:cubicBezTo>
                    <a:pt x="21" y="33"/>
                    <a:pt x="19" y="32"/>
                    <a:pt x="17" y="32"/>
                  </a:cubicBezTo>
                  <a:cubicBezTo>
                    <a:pt x="16" y="32"/>
                    <a:pt x="15" y="33"/>
                    <a:pt x="14" y="33"/>
                  </a:cubicBezTo>
                  <a:cubicBezTo>
                    <a:pt x="14" y="31"/>
                    <a:pt x="14" y="30"/>
                    <a:pt x="14" y="29"/>
                  </a:cubicBezTo>
                  <a:cubicBezTo>
                    <a:pt x="16" y="29"/>
                    <a:pt x="18" y="28"/>
                    <a:pt x="20" y="27"/>
                  </a:cubicBezTo>
                  <a:cubicBezTo>
                    <a:pt x="21" y="26"/>
                    <a:pt x="22" y="26"/>
                    <a:pt x="23" y="24"/>
                  </a:cubicBezTo>
                  <a:cubicBezTo>
                    <a:pt x="24" y="23"/>
                    <a:pt x="25" y="22"/>
                    <a:pt x="25" y="20"/>
                  </a:cubicBezTo>
                  <a:cubicBezTo>
                    <a:pt x="25" y="19"/>
                    <a:pt x="25" y="19"/>
                    <a:pt x="25" y="19"/>
                  </a:cubicBezTo>
                  <a:cubicBezTo>
                    <a:pt x="24" y="16"/>
                    <a:pt x="23" y="14"/>
                    <a:pt x="21" y="13"/>
                  </a:cubicBezTo>
                  <a:cubicBezTo>
                    <a:pt x="19" y="12"/>
                    <a:pt x="17" y="12"/>
                    <a:pt x="15" y="12"/>
                  </a:cubicBezTo>
                  <a:cubicBezTo>
                    <a:pt x="12" y="12"/>
                    <a:pt x="10" y="12"/>
                    <a:pt x="8" y="12"/>
                  </a:cubicBezTo>
                  <a:cubicBezTo>
                    <a:pt x="8" y="13"/>
                    <a:pt x="8" y="13"/>
                    <a:pt x="8" y="13"/>
                  </a:cubicBezTo>
                  <a:cubicBezTo>
                    <a:pt x="8" y="11"/>
                    <a:pt x="8" y="10"/>
                    <a:pt x="8" y="8"/>
                  </a:cubicBezTo>
                  <a:cubicBezTo>
                    <a:pt x="8" y="8"/>
                    <a:pt x="8" y="8"/>
                    <a:pt x="8" y="8"/>
                  </a:cubicBezTo>
                  <a:cubicBezTo>
                    <a:pt x="9" y="8"/>
                    <a:pt x="9" y="8"/>
                    <a:pt x="9" y="8"/>
                  </a:cubicBezTo>
                  <a:cubicBezTo>
                    <a:pt x="12" y="7"/>
                    <a:pt x="16" y="6"/>
                    <a:pt x="20" y="6"/>
                  </a:cubicBezTo>
                  <a:cubicBezTo>
                    <a:pt x="24" y="6"/>
                    <a:pt x="27" y="7"/>
                    <a:pt x="30" y="9"/>
                  </a:cubicBezTo>
                  <a:cubicBezTo>
                    <a:pt x="32" y="12"/>
                    <a:pt x="32" y="14"/>
                    <a:pt x="32" y="15"/>
                  </a:cubicBezTo>
                  <a:cubicBezTo>
                    <a:pt x="32" y="17"/>
                    <a:pt x="31" y="19"/>
                    <a:pt x="30" y="21"/>
                  </a:cubicBezTo>
                  <a:cubicBezTo>
                    <a:pt x="28" y="23"/>
                    <a:pt x="26" y="25"/>
                    <a:pt x="25" y="26"/>
                  </a:cubicBezTo>
                  <a:cubicBezTo>
                    <a:pt x="24" y="27"/>
                    <a:pt x="24" y="28"/>
                    <a:pt x="24" y="29"/>
                  </a:cubicBezTo>
                  <a:cubicBezTo>
                    <a:pt x="24" y="30"/>
                    <a:pt x="25" y="31"/>
                    <a:pt x="26" y="31"/>
                  </a:cubicBezTo>
                  <a:cubicBezTo>
                    <a:pt x="34" y="33"/>
                    <a:pt x="37" y="39"/>
                    <a:pt x="37" y="44"/>
                  </a:cubicBezTo>
                  <a:lnTo>
                    <a:pt x="37"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0"/>
            <p:cNvSpPr>
              <a:spLocks noEditPoints="1"/>
            </p:cNvSpPr>
            <p:nvPr/>
          </p:nvSpPr>
          <p:spPr bwMode="auto">
            <a:xfrm>
              <a:off x="1312" y="1164"/>
              <a:ext cx="47" cy="48"/>
            </a:xfrm>
            <a:custGeom>
              <a:avLst/>
              <a:gdLst>
                <a:gd name="T0" fmla="*/ 17 w 20"/>
                <a:gd name="T1" fmla="*/ 0 h 20"/>
                <a:gd name="T2" fmla="*/ 15 w 20"/>
                <a:gd name="T3" fmla="*/ 1 h 20"/>
                <a:gd name="T4" fmla="*/ 1 w 20"/>
                <a:gd name="T5" fmla="*/ 15 h 20"/>
                <a:gd name="T6" fmla="*/ 1 w 20"/>
                <a:gd name="T7" fmla="*/ 18 h 20"/>
                <a:gd name="T8" fmla="*/ 4 w 20"/>
                <a:gd name="T9" fmla="*/ 20 h 20"/>
                <a:gd name="T10" fmla="*/ 8 w 20"/>
                <a:gd name="T11" fmla="*/ 20 h 20"/>
                <a:gd name="T12" fmla="*/ 16 w 20"/>
                <a:gd name="T13" fmla="*/ 20 h 20"/>
                <a:gd name="T14" fmla="*/ 19 w 20"/>
                <a:gd name="T15" fmla="*/ 18 h 20"/>
                <a:gd name="T16" fmla="*/ 20 w 20"/>
                <a:gd name="T17" fmla="*/ 3 h 20"/>
                <a:gd name="T18" fmla="*/ 19 w 20"/>
                <a:gd name="T19" fmla="*/ 0 h 20"/>
                <a:gd name="T20" fmla="*/ 17 w 20"/>
                <a:gd name="T21" fmla="*/ 0 h 20"/>
                <a:gd name="T22" fmla="*/ 14 w 20"/>
                <a:gd name="T23" fmla="*/ 10 h 20"/>
                <a:gd name="T24" fmla="*/ 14 w 20"/>
                <a:gd name="T25" fmla="*/ 14 h 20"/>
                <a:gd name="T26" fmla="*/ 10 w 20"/>
                <a:gd name="T27" fmla="*/ 14 h 20"/>
                <a:gd name="T28" fmla="*/ 14 w 20"/>
                <a:gd name="T29"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0">
                  <a:moveTo>
                    <a:pt x="17" y="0"/>
                  </a:moveTo>
                  <a:cubicBezTo>
                    <a:pt x="16" y="0"/>
                    <a:pt x="15" y="1"/>
                    <a:pt x="15" y="1"/>
                  </a:cubicBezTo>
                  <a:cubicBezTo>
                    <a:pt x="10" y="5"/>
                    <a:pt x="6" y="10"/>
                    <a:pt x="1" y="15"/>
                  </a:cubicBezTo>
                  <a:cubicBezTo>
                    <a:pt x="1" y="16"/>
                    <a:pt x="0" y="17"/>
                    <a:pt x="1" y="18"/>
                  </a:cubicBezTo>
                  <a:cubicBezTo>
                    <a:pt x="1" y="20"/>
                    <a:pt x="3" y="20"/>
                    <a:pt x="4" y="20"/>
                  </a:cubicBezTo>
                  <a:cubicBezTo>
                    <a:pt x="5" y="20"/>
                    <a:pt x="7" y="20"/>
                    <a:pt x="8" y="20"/>
                  </a:cubicBezTo>
                  <a:cubicBezTo>
                    <a:pt x="11" y="20"/>
                    <a:pt x="14" y="20"/>
                    <a:pt x="16" y="20"/>
                  </a:cubicBezTo>
                  <a:cubicBezTo>
                    <a:pt x="17" y="20"/>
                    <a:pt x="19" y="19"/>
                    <a:pt x="19" y="18"/>
                  </a:cubicBezTo>
                  <a:cubicBezTo>
                    <a:pt x="20" y="12"/>
                    <a:pt x="19" y="7"/>
                    <a:pt x="20" y="3"/>
                  </a:cubicBezTo>
                  <a:cubicBezTo>
                    <a:pt x="20" y="2"/>
                    <a:pt x="20" y="1"/>
                    <a:pt x="19" y="0"/>
                  </a:cubicBezTo>
                  <a:cubicBezTo>
                    <a:pt x="19" y="0"/>
                    <a:pt x="18" y="0"/>
                    <a:pt x="17" y="0"/>
                  </a:cubicBezTo>
                  <a:close/>
                  <a:moveTo>
                    <a:pt x="14" y="10"/>
                  </a:moveTo>
                  <a:cubicBezTo>
                    <a:pt x="14" y="11"/>
                    <a:pt x="14" y="13"/>
                    <a:pt x="14" y="14"/>
                  </a:cubicBezTo>
                  <a:cubicBezTo>
                    <a:pt x="13" y="14"/>
                    <a:pt x="11" y="14"/>
                    <a:pt x="10" y="14"/>
                  </a:cubicBezTo>
                  <a:cubicBezTo>
                    <a:pt x="11" y="13"/>
                    <a:pt x="13" y="11"/>
                    <a:pt x="1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1"/>
            <p:cNvSpPr>
              <a:spLocks noEditPoints="1"/>
            </p:cNvSpPr>
            <p:nvPr/>
          </p:nvSpPr>
          <p:spPr bwMode="auto">
            <a:xfrm>
              <a:off x="1285" y="1131"/>
              <a:ext cx="122" cy="150"/>
            </a:xfrm>
            <a:custGeom>
              <a:avLst/>
              <a:gdLst>
                <a:gd name="T0" fmla="*/ 45 w 51"/>
                <a:gd name="T1" fmla="*/ 29 h 63"/>
                <a:gd name="T2" fmla="*/ 40 w 51"/>
                <a:gd name="T3" fmla="*/ 26 h 63"/>
                <a:gd name="T4" fmla="*/ 41 w 51"/>
                <a:gd name="T5" fmla="*/ 1 h 63"/>
                <a:gd name="T6" fmla="*/ 33 w 51"/>
                <a:gd name="T7" fmla="*/ 1 h 63"/>
                <a:gd name="T8" fmla="*/ 27 w 51"/>
                <a:gd name="T9" fmla="*/ 1 h 63"/>
                <a:gd name="T10" fmla="*/ 26 w 51"/>
                <a:gd name="T11" fmla="*/ 1 h 63"/>
                <a:gd name="T12" fmla="*/ 25 w 51"/>
                <a:gd name="T13" fmla="*/ 2 h 63"/>
                <a:gd name="T14" fmla="*/ 4 w 51"/>
                <a:gd name="T15" fmla="*/ 28 h 63"/>
                <a:gd name="T16" fmla="*/ 1 w 51"/>
                <a:gd name="T17" fmla="*/ 34 h 63"/>
                <a:gd name="T18" fmla="*/ 1 w 51"/>
                <a:gd name="T19" fmla="*/ 43 h 63"/>
                <a:gd name="T20" fmla="*/ 10 w 51"/>
                <a:gd name="T21" fmla="*/ 45 h 63"/>
                <a:gd name="T22" fmla="*/ 23 w 51"/>
                <a:gd name="T23" fmla="*/ 57 h 63"/>
                <a:gd name="T24" fmla="*/ 24 w 51"/>
                <a:gd name="T25" fmla="*/ 62 h 63"/>
                <a:gd name="T26" fmla="*/ 37 w 51"/>
                <a:gd name="T27" fmla="*/ 62 h 63"/>
                <a:gd name="T28" fmla="*/ 40 w 51"/>
                <a:gd name="T29" fmla="*/ 53 h 63"/>
                <a:gd name="T30" fmla="*/ 45 w 51"/>
                <a:gd name="T31" fmla="*/ 45 h 63"/>
                <a:gd name="T32" fmla="*/ 51 w 51"/>
                <a:gd name="T33" fmla="*/ 42 h 63"/>
                <a:gd name="T34" fmla="*/ 51 w 51"/>
                <a:gd name="T35" fmla="*/ 30 h 63"/>
                <a:gd name="T36" fmla="*/ 38 w 51"/>
                <a:gd name="T37" fmla="*/ 39 h 63"/>
                <a:gd name="T38" fmla="*/ 35 w 51"/>
                <a:gd name="T39" fmla="*/ 42 h 63"/>
                <a:gd name="T40" fmla="*/ 34 w 51"/>
                <a:gd name="T41" fmla="*/ 56 h 63"/>
                <a:gd name="T42" fmla="*/ 30 w 51"/>
                <a:gd name="T43" fmla="*/ 42 h 63"/>
                <a:gd name="T44" fmla="*/ 26 w 51"/>
                <a:gd name="T45" fmla="*/ 39 h 63"/>
                <a:gd name="T46" fmla="*/ 25 w 51"/>
                <a:gd name="T47" fmla="*/ 39 h 63"/>
                <a:gd name="T48" fmla="*/ 6 w 51"/>
                <a:gd name="T49" fmla="*/ 39 h 63"/>
                <a:gd name="T50" fmla="*/ 6 w 51"/>
                <a:gd name="T51" fmla="*/ 35 h 63"/>
                <a:gd name="T52" fmla="*/ 10 w 51"/>
                <a:gd name="T53" fmla="*/ 29 h 63"/>
                <a:gd name="T54" fmla="*/ 29 w 51"/>
                <a:gd name="T55" fmla="*/ 6 h 63"/>
                <a:gd name="T56" fmla="*/ 36 w 51"/>
                <a:gd name="T57" fmla="*/ 6 h 63"/>
                <a:gd name="T58" fmla="*/ 35 w 51"/>
                <a:gd name="T59" fmla="*/ 30 h 63"/>
                <a:gd name="T60" fmla="*/ 37 w 51"/>
                <a:gd name="T61" fmla="*/ 34 h 63"/>
                <a:gd name="T62" fmla="*/ 39 w 51"/>
                <a:gd name="T63" fmla="*/ 34 h 63"/>
                <a:gd name="T64" fmla="*/ 45 w 51"/>
                <a:gd name="T65" fmla="*/ 35 h 63"/>
                <a:gd name="T66" fmla="*/ 45 w 51"/>
                <a:gd name="T67" fmla="*/ 3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 h="63">
                  <a:moveTo>
                    <a:pt x="49" y="29"/>
                  </a:moveTo>
                  <a:cubicBezTo>
                    <a:pt x="48" y="29"/>
                    <a:pt x="46" y="29"/>
                    <a:pt x="45" y="29"/>
                  </a:cubicBezTo>
                  <a:cubicBezTo>
                    <a:pt x="44" y="29"/>
                    <a:pt x="42" y="29"/>
                    <a:pt x="41" y="29"/>
                  </a:cubicBezTo>
                  <a:cubicBezTo>
                    <a:pt x="41" y="28"/>
                    <a:pt x="40" y="27"/>
                    <a:pt x="40" y="26"/>
                  </a:cubicBezTo>
                  <a:cubicBezTo>
                    <a:pt x="40" y="18"/>
                    <a:pt x="42" y="12"/>
                    <a:pt x="42" y="3"/>
                  </a:cubicBezTo>
                  <a:cubicBezTo>
                    <a:pt x="42" y="2"/>
                    <a:pt x="42" y="2"/>
                    <a:pt x="41" y="1"/>
                  </a:cubicBezTo>
                  <a:cubicBezTo>
                    <a:pt x="40" y="0"/>
                    <a:pt x="40" y="0"/>
                    <a:pt x="39" y="0"/>
                  </a:cubicBezTo>
                  <a:cubicBezTo>
                    <a:pt x="38" y="1"/>
                    <a:pt x="35" y="1"/>
                    <a:pt x="33" y="1"/>
                  </a:cubicBezTo>
                  <a:cubicBezTo>
                    <a:pt x="31" y="1"/>
                    <a:pt x="30" y="1"/>
                    <a:pt x="29" y="1"/>
                  </a:cubicBezTo>
                  <a:cubicBezTo>
                    <a:pt x="27" y="1"/>
                    <a:pt x="27" y="1"/>
                    <a:pt x="27" y="1"/>
                  </a:cubicBezTo>
                  <a:cubicBezTo>
                    <a:pt x="27" y="1"/>
                    <a:pt x="27" y="1"/>
                    <a:pt x="27" y="1"/>
                  </a:cubicBezTo>
                  <a:cubicBezTo>
                    <a:pt x="26" y="1"/>
                    <a:pt x="26" y="1"/>
                    <a:pt x="26" y="1"/>
                  </a:cubicBezTo>
                  <a:cubicBezTo>
                    <a:pt x="26" y="1"/>
                    <a:pt x="26" y="1"/>
                    <a:pt x="26" y="1"/>
                  </a:cubicBezTo>
                  <a:cubicBezTo>
                    <a:pt x="25" y="1"/>
                    <a:pt x="25" y="1"/>
                    <a:pt x="25" y="2"/>
                  </a:cubicBezTo>
                  <a:cubicBezTo>
                    <a:pt x="20" y="6"/>
                    <a:pt x="15" y="13"/>
                    <a:pt x="10" y="19"/>
                  </a:cubicBezTo>
                  <a:cubicBezTo>
                    <a:pt x="7" y="22"/>
                    <a:pt x="5" y="25"/>
                    <a:pt x="4" y="28"/>
                  </a:cubicBezTo>
                  <a:cubicBezTo>
                    <a:pt x="3" y="29"/>
                    <a:pt x="2" y="30"/>
                    <a:pt x="2" y="31"/>
                  </a:cubicBezTo>
                  <a:cubicBezTo>
                    <a:pt x="1" y="32"/>
                    <a:pt x="1" y="33"/>
                    <a:pt x="1" y="34"/>
                  </a:cubicBezTo>
                  <a:cubicBezTo>
                    <a:pt x="0" y="35"/>
                    <a:pt x="0" y="37"/>
                    <a:pt x="0" y="38"/>
                  </a:cubicBezTo>
                  <a:cubicBezTo>
                    <a:pt x="0" y="39"/>
                    <a:pt x="0" y="41"/>
                    <a:pt x="1" y="43"/>
                  </a:cubicBezTo>
                  <a:cubicBezTo>
                    <a:pt x="1" y="44"/>
                    <a:pt x="2" y="45"/>
                    <a:pt x="3" y="45"/>
                  </a:cubicBezTo>
                  <a:cubicBezTo>
                    <a:pt x="6" y="45"/>
                    <a:pt x="8" y="45"/>
                    <a:pt x="10" y="45"/>
                  </a:cubicBezTo>
                  <a:cubicBezTo>
                    <a:pt x="15" y="45"/>
                    <a:pt x="19" y="45"/>
                    <a:pt x="24" y="45"/>
                  </a:cubicBezTo>
                  <a:cubicBezTo>
                    <a:pt x="24" y="49"/>
                    <a:pt x="23" y="53"/>
                    <a:pt x="23" y="57"/>
                  </a:cubicBezTo>
                  <a:cubicBezTo>
                    <a:pt x="23" y="58"/>
                    <a:pt x="23" y="59"/>
                    <a:pt x="23" y="60"/>
                  </a:cubicBezTo>
                  <a:cubicBezTo>
                    <a:pt x="23" y="61"/>
                    <a:pt x="24" y="61"/>
                    <a:pt x="24" y="62"/>
                  </a:cubicBezTo>
                  <a:cubicBezTo>
                    <a:pt x="25" y="62"/>
                    <a:pt x="26" y="63"/>
                    <a:pt x="26" y="63"/>
                  </a:cubicBezTo>
                  <a:cubicBezTo>
                    <a:pt x="30" y="62"/>
                    <a:pt x="33" y="62"/>
                    <a:pt x="37" y="62"/>
                  </a:cubicBezTo>
                  <a:cubicBezTo>
                    <a:pt x="38" y="62"/>
                    <a:pt x="39" y="61"/>
                    <a:pt x="39" y="59"/>
                  </a:cubicBezTo>
                  <a:cubicBezTo>
                    <a:pt x="39" y="58"/>
                    <a:pt x="40" y="56"/>
                    <a:pt x="40" y="53"/>
                  </a:cubicBezTo>
                  <a:cubicBezTo>
                    <a:pt x="40" y="51"/>
                    <a:pt x="40" y="48"/>
                    <a:pt x="40" y="45"/>
                  </a:cubicBezTo>
                  <a:cubicBezTo>
                    <a:pt x="42" y="45"/>
                    <a:pt x="44" y="45"/>
                    <a:pt x="45" y="45"/>
                  </a:cubicBezTo>
                  <a:cubicBezTo>
                    <a:pt x="46" y="45"/>
                    <a:pt x="48" y="45"/>
                    <a:pt x="49" y="45"/>
                  </a:cubicBezTo>
                  <a:cubicBezTo>
                    <a:pt x="50" y="45"/>
                    <a:pt x="51" y="44"/>
                    <a:pt x="51" y="42"/>
                  </a:cubicBezTo>
                  <a:cubicBezTo>
                    <a:pt x="51" y="40"/>
                    <a:pt x="51" y="34"/>
                    <a:pt x="51" y="32"/>
                  </a:cubicBezTo>
                  <a:cubicBezTo>
                    <a:pt x="51" y="31"/>
                    <a:pt x="51" y="30"/>
                    <a:pt x="51" y="30"/>
                  </a:cubicBezTo>
                  <a:cubicBezTo>
                    <a:pt x="50" y="29"/>
                    <a:pt x="49" y="29"/>
                    <a:pt x="49" y="29"/>
                  </a:cubicBezTo>
                  <a:close/>
                  <a:moveTo>
                    <a:pt x="38" y="39"/>
                  </a:moveTo>
                  <a:cubicBezTo>
                    <a:pt x="37" y="39"/>
                    <a:pt x="36" y="39"/>
                    <a:pt x="36" y="40"/>
                  </a:cubicBezTo>
                  <a:cubicBezTo>
                    <a:pt x="35" y="40"/>
                    <a:pt x="35" y="41"/>
                    <a:pt x="35" y="42"/>
                  </a:cubicBezTo>
                  <a:cubicBezTo>
                    <a:pt x="35" y="46"/>
                    <a:pt x="34" y="50"/>
                    <a:pt x="34" y="53"/>
                  </a:cubicBezTo>
                  <a:cubicBezTo>
                    <a:pt x="34" y="54"/>
                    <a:pt x="34" y="55"/>
                    <a:pt x="34" y="56"/>
                  </a:cubicBezTo>
                  <a:cubicBezTo>
                    <a:pt x="32" y="57"/>
                    <a:pt x="31" y="57"/>
                    <a:pt x="29" y="57"/>
                  </a:cubicBezTo>
                  <a:cubicBezTo>
                    <a:pt x="29" y="52"/>
                    <a:pt x="29" y="48"/>
                    <a:pt x="30" y="42"/>
                  </a:cubicBezTo>
                  <a:cubicBezTo>
                    <a:pt x="30" y="41"/>
                    <a:pt x="29" y="40"/>
                    <a:pt x="27" y="39"/>
                  </a:cubicBezTo>
                  <a:cubicBezTo>
                    <a:pt x="26" y="39"/>
                    <a:pt x="26" y="39"/>
                    <a:pt x="26" y="39"/>
                  </a:cubicBezTo>
                  <a:cubicBezTo>
                    <a:pt x="26" y="39"/>
                    <a:pt x="26" y="39"/>
                    <a:pt x="26" y="39"/>
                  </a:cubicBezTo>
                  <a:cubicBezTo>
                    <a:pt x="25" y="39"/>
                    <a:pt x="25" y="39"/>
                    <a:pt x="25" y="39"/>
                  </a:cubicBezTo>
                  <a:cubicBezTo>
                    <a:pt x="20" y="39"/>
                    <a:pt x="15" y="39"/>
                    <a:pt x="10" y="39"/>
                  </a:cubicBezTo>
                  <a:cubicBezTo>
                    <a:pt x="9" y="39"/>
                    <a:pt x="7" y="39"/>
                    <a:pt x="6" y="39"/>
                  </a:cubicBezTo>
                  <a:cubicBezTo>
                    <a:pt x="6" y="39"/>
                    <a:pt x="6" y="38"/>
                    <a:pt x="6" y="38"/>
                  </a:cubicBezTo>
                  <a:cubicBezTo>
                    <a:pt x="6" y="37"/>
                    <a:pt x="6" y="36"/>
                    <a:pt x="6" y="35"/>
                  </a:cubicBezTo>
                  <a:cubicBezTo>
                    <a:pt x="6" y="35"/>
                    <a:pt x="6" y="35"/>
                    <a:pt x="6" y="35"/>
                  </a:cubicBezTo>
                  <a:cubicBezTo>
                    <a:pt x="7" y="34"/>
                    <a:pt x="8" y="32"/>
                    <a:pt x="10" y="29"/>
                  </a:cubicBezTo>
                  <a:cubicBezTo>
                    <a:pt x="14" y="22"/>
                    <a:pt x="22" y="12"/>
                    <a:pt x="28" y="6"/>
                  </a:cubicBezTo>
                  <a:cubicBezTo>
                    <a:pt x="29" y="6"/>
                    <a:pt x="29" y="6"/>
                    <a:pt x="29" y="6"/>
                  </a:cubicBezTo>
                  <a:cubicBezTo>
                    <a:pt x="30" y="6"/>
                    <a:pt x="31" y="6"/>
                    <a:pt x="33" y="6"/>
                  </a:cubicBezTo>
                  <a:cubicBezTo>
                    <a:pt x="34" y="6"/>
                    <a:pt x="35" y="6"/>
                    <a:pt x="36" y="6"/>
                  </a:cubicBezTo>
                  <a:cubicBezTo>
                    <a:pt x="36" y="13"/>
                    <a:pt x="35" y="18"/>
                    <a:pt x="35" y="26"/>
                  </a:cubicBezTo>
                  <a:cubicBezTo>
                    <a:pt x="35" y="27"/>
                    <a:pt x="35" y="28"/>
                    <a:pt x="35" y="30"/>
                  </a:cubicBezTo>
                  <a:cubicBezTo>
                    <a:pt x="35" y="30"/>
                    <a:pt x="35" y="31"/>
                    <a:pt x="35" y="31"/>
                  </a:cubicBezTo>
                  <a:cubicBezTo>
                    <a:pt x="35" y="32"/>
                    <a:pt x="36" y="33"/>
                    <a:pt x="37" y="34"/>
                  </a:cubicBezTo>
                  <a:cubicBezTo>
                    <a:pt x="38" y="34"/>
                    <a:pt x="38" y="34"/>
                    <a:pt x="38" y="34"/>
                  </a:cubicBezTo>
                  <a:cubicBezTo>
                    <a:pt x="39" y="34"/>
                    <a:pt x="39" y="34"/>
                    <a:pt x="39" y="34"/>
                  </a:cubicBezTo>
                  <a:cubicBezTo>
                    <a:pt x="40" y="35"/>
                    <a:pt x="40" y="35"/>
                    <a:pt x="40" y="35"/>
                  </a:cubicBezTo>
                  <a:cubicBezTo>
                    <a:pt x="42" y="35"/>
                    <a:pt x="43" y="35"/>
                    <a:pt x="45" y="35"/>
                  </a:cubicBezTo>
                  <a:cubicBezTo>
                    <a:pt x="46" y="36"/>
                    <a:pt x="46" y="38"/>
                    <a:pt x="46" y="39"/>
                  </a:cubicBezTo>
                  <a:cubicBezTo>
                    <a:pt x="46" y="39"/>
                    <a:pt x="45" y="39"/>
                    <a:pt x="45" y="39"/>
                  </a:cubicBezTo>
                  <a:cubicBezTo>
                    <a:pt x="43" y="39"/>
                    <a:pt x="40" y="39"/>
                    <a:pt x="38"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8" name="Group 4"/>
          <p:cNvGrpSpPr>
            <a:grpSpLocks noChangeAspect="1"/>
          </p:cNvGrpSpPr>
          <p:nvPr/>
        </p:nvGrpSpPr>
        <p:grpSpPr bwMode="auto">
          <a:xfrm flipH="1">
            <a:off x="7009250" y="1291773"/>
            <a:ext cx="2431455" cy="2169532"/>
            <a:chOff x="452" y="317"/>
            <a:chExt cx="1590" cy="1303"/>
          </a:xfrm>
          <a:solidFill>
            <a:srgbClr val="1F4E79"/>
          </a:solidFill>
        </p:grpSpPr>
        <p:sp>
          <p:nvSpPr>
            <p:cNvPr id="59" name="Freeform 7"/>
            <p:cNvSpPr>
              <a:spLocks noEditPoints="1"/>
            </p:cNvSpPr>
            <p:nvPr/>
          </p:nvSpPr>
          <p:spPr bwMode="auto">
            <a:xfrm>
              <a:off x="874" y="589"/>
              <a:ext cx="399" cy="394"/>
            </a:xfrm>
            <a:custGeom>
              <a:avLst/>
              <a:gdLst>
                <a:gd name="T0" fmla="*/ 0 w 426"/>
                <a:gd name="T1" fmla="*/ 210 h 421"/>
                <a:gd name="T2" fmla="*/ 213 w 426"/>
                <a:gd name="T3" fmla="*/ 0 h 421"/>
                <a:gd name="T4" fmla="*/ 213 w 426"/>
                <a:gd name="T5" fmla="*/ 0 h 421"/>
                <a:gd name="T6" fmla="*/ 426 w 426"/>
                <a:gd name="T7" fmla="*/ 210 h 421"/>
                <a:gd name="T8" fmla="*/ 426 w 426"/>
                <a:gd name="T9" fmla="*/ 210 h 421"/>
                <a:gd name="T10" fmla="*/ 213 w 426"/>
                <a:gd name="T11" fmla="*/ 421 h 421"/>
                <a:gd name="T12" fmla="*/ 213 w 426"/>
                <a:gd name="T13" fmla="*/ 421 h 421"/>
                <a:gd name="T14" fmla="*/ 0 w 426"/>
                <a:gd name="T15" fmla="*/ 210 h 421"/>
                <a:gd name="T16" fmla="*/ 16 w 426"/>
                <a:gd name="T17" fmla="*/ 210 h 421"/>
                <a:gd name="T18" fmla="*/ 213 w 426"/>
                <a:gd name="T19" fmla="*/ 405 h 421"/>
                <a:gd name="T20" fmla="*/ 213 w 426"/>
                <a:gd name="T21" fmla="*/ 405 h 421"/>
                <a:gd name="T22" fmla="*/ 410 w 426"/>
                <a:gd name="T23" fmla="*/ 210 h 421"/>
                <a:gd name="T24" fmla="*/ 410 w 426"/>
                <a:gd name="T25" fmla="*/ 210 h 421"/>
                <a:gd name="T26" fmla="*/ 213 w 426"/>
                <a:gd name="T27" fmla="*/ 16 h 421"/>
                <a:gd name="T28" fmla="*/ 213 w 426"/>
                <a:gd name="T29" fmla="*/ 16 h 421"/>
                <a:gd name="T30" fmla="*/ 16 w 426"/>
                <a:gd name="T31" fmla="*/ 21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6" h="421">
                  <a:moveTo>
                    <a:pt x="0" y="210"/>
                  </a:moveTo>
                  <a:cubicBezTo>
                    <a:pt x="0" y="94"/>
                    <a:pt x="95" y="1"/>
                    <a:pt x="213" y="0"/>
                  </a:cubicBezTo>
                  <a:cubicBezTo>
                    <a:pt x="213" y="0"/>
                    <a:pt x="213" y="0"/>
                    <a:pt x="213" y="0"/>
                  </a:cubicBezTo>
                  <a:cubicBezTo>
                    <a:pt x="330" y="1"/>
                    <a:pt x="426" y="94"/>
                    <a:pt x="426" y="210"/>
                  </a:cubicBezTo>
                  <a:cubicBezTo>
                    <a:pt x="426" y="210"/>
                    <a:pt x="426" y="210"/>
                    <a:pt x="426" y="210"/>
                  </a:cubicBezTo>
                  <a:cubicBezTo>
                    <a:pt x="426" y="327"/>
                    <a:pt x="330" y="420"/>
                    <a:pt x="213" y="421"/>
                  </a:cubicBezTo>
                  <a:cubicBezTo>
                    <a:pt x="213" y="421"/>
                    <a:pt x="213" y="421"/>
                    <a:pt x="213" y="421"/>
                  </a:cubicBezTo>
                  <a:cubicBezTo>
                    <a:pt x="95" y="420"/>
                    <a:pt x="0" y="327"/>
                    <a:pt x="0" y="210"/>
                  </a:cubicBezTo>
                  <a:close/>
                  <a:moveTo>
                    <a:pt x="16" y="210"/>
                  </a:moveTo>
                  <a:cubicBezTo>
                    <a:pt x="16" y="318"/>
                    <a:pt x="104" y="405"/>
                    <a:pt x="213" y="405"/>
                  </a:cubicBezTo>
                  <a:cubicBezTo>
                    <a:pt x="213" y="405"/>
                    <a:pt x="213" y="405"/>
                    <a:pt x="213" y="405"/>
                  </a:cubicBezTo>
                  <a:cubicBezTo>
                    <a:pt x="322" y="405"/>
                    <a:pt x="410" y="318"/>
                    <a:pt x="410" y="210"/>
                  </a:cubicBezTo>
                  <a:cubicBezTo>
                    <a:pt x="410" y="210"/>
                    <a:pt x="410" y="210"/>
                    <a:pt x="410" y="210"/>
                  </a:cubicBezTo>
                  <a:cubicBezTo>
                    <a:pt x="410" y="103"/>
                    <a:pt x="322" y="16"/>
                    <a:pt x="213" y="16"/>
                  </a:cubicBezTo>
                  <a:cubicBezTo>
                    <a:pt x="213" y="16"/>
                    <a:pt x="213" y="16"/>
                    <a:pt x="213" y="16"/>
                  </a:cubicBezTo>
                  <a:cubicBezTo>
                    <a:pt x="104" y="16"/>
                    <a:pt x="16" y="103"/>
                    <a:pt x="16" y="2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0" name="Freeform 8"/>
            <p:cNvSpPr/>
            <p:nvPr/>
          </p:nvSpPr>
          <p:spPr bwMode="auto">
            <a:xfrm>
              <a:off x="1112" y="499"/>
              <a:ext cx="77" cy="105"/>
            </a:xfrm>
            <a:custGeom>
              <a:avLst/>
              <a:gdLst>
                <a:gd name="T0" fmla="*/ 2 w 82"/>
                <a:gd name="T1" fmla="*/ 109 h 112"/>
                <a:gd name="T2" fmla="*/ 5 w 82"/>
                <a:gd name="T3" fmla="*/ 98 h 112"/>
                <a:gd name="T4" fmla="*/ 5 w 82"/>
                <a:gd name="T5" fmla="*/ 98 h 112"/>
                <a:gd name="T6" fmla="*/ 26 w 82"/>
                <a:gd name="T7" fmla="*/ 82 h 112"/>
                <a:gd name="T8" fmla="*/ 26 w 82"/>
                <a:gd name="T9" fmla="*/ 82 h 112"/>
                <a:gd name="T10" fmla="*/ 54 w 82"/>
                <a:gd name="T11" fmla="*/ 52 h 112"/>
                <a:gd name="T12" fmla="*/ 54 w 82"/>
                <a:gd name="T13" fmla="*/ 52 h 112"/>
                <a:gd name="T14" fmla="*/ 66 w 82"/>
                <a:gd name="T15" fmla="*/ 18 h 112"/>
                <a:gd name="T16" fmla="*/ 66 w 82"/>
                <a:gd name="T17" fmla="*/ 18 h 112"/>
                <a:gd name="T18" fmla="*/ 66 w 82"/>
                <a:gd name="T19" fmla="*/ 17 h 112"/>
                <a:gd name="T20" fmla="*/ 66 w 82"/>
                <a:gd name="T21" fmla="*/ 17 h 112"/>
                <a:gd name="T22" fmla="*/ 66 w 82"/>
                <a:gd name="T23" fmla="*/ 17 h 112"/>
                <a:gd name="T24" fmla="*/ 66 w 82"/>
                <a:gd name="T25" fmla="*/ 17 h 112"/>
                <a:gd name="T26" fmla="*/ 63 w 82"/>
                <a:gd name="T27" fmla="*/ 17 h 112"/>
                <a:gd name="T28" fmla="*/ 63 w 82"/>
                <a:gd name="T29" fmla="*/ 17 h 112"/>
                <a:gd name="T30" fmla="*/ 52 w 82"/>
                <a:gd name="T31" fmla="*/ 19 h 112"/>
                <a:gd name="T32" fmla="*/ 52 w 82"/>
                <a:gd name="T33" fmla="*/ 19 h 112"/>
                <a:gd name="T34" fmla="*/ 46 w 82"/>
                <a:gd name="T35" fmla="*/ 18 h 112"/>
                <a:gd name="T36" fmla="*/ 46 w 82"/>
                <a:gd name="T37" fmla="*/ 18 h 112"/>
                <a:gd name="T38" fmla="*/ 44 w 82"/>
                <a:gd name="T39" fmla="*/ 21 h 112"/>
                <a:gd name="T40" fmla="*/ 44 w 82"/>
                <a:gd name="T41" fmla="*/ 21 h 112"/>
                <a:gd name="T42" fmla="*/ 40 w 82"/>
                <a:gd name="T43" fmla="*/ 28 h 112"/>
                <a:gd name="T44" fmla="*/ 40 w 82"/>
                <a:gd name="T45" fmla="*/ 28 h 112"/>
                <a:gd name="T46" fmla="*/ 42 w 82"/>
                <a:gd name="T47" fmla="*/ 32 h 112"/>
                <a:gd name="T48" fmla="*/ 42 w 82"/>
                <a:gd name="T49" fmla="*/ 32 h 112"/>
                <a:gd name="T50" fmla="*/ 45 w 82"/>
                <a:gd name="T51" fmla="*/ 34 h 112"/>
                <a:gd name="T52" fmla="*/ 45 w 82"/>
                <a:gd name="T53" fmla="*/ 34 h 112"/>
                <a:gd name="T54" fmla="*/ 49 w 82"/>
                <a:gd name="T55" fmla="*/ 45 h 112"/>
                <a:gd name="T56" fmla="*/ 49 w 82"/>
                <a:gd name="T57" fmla="*/ 45 h 112"/>
                <a:gd name="T58" fmla="*/ 38 w 82"/>
                <a:gd name="T59" fmla="*/ 48 h 112"/>
                <a:gd name="T60" fmla="*/ 38 w 82"/>
                <a:gd name="T61" fmla="*/ 48 h 112"/>
                <a:gd name="T62" fmla="*/ 24 w 82"/>
                <a:gd name="T63" fmla="*/ 28 h 112"/>
                <a:gd name="T64" fmla="*/ 24 w 82"/>
                <a:gd name="T65" fmla="*/ 28 h 112"/>
                <a:gd name="T66" fmla="*/ 32 w 82"/>
                <a:gd name="T67" fmla="*/ 10 h 112"/>
                <a:gd name="T68" fmla="*/ 32 w 82"/>
                <a:gd name="T69" fmla="*/ 10 h 112"/>
                <a:gd name="T70" fmla="*/ 37 w 82"/>
                <a:gd name="T71" fmla="*/ 4 h 112"/>
                <a:gd name="T72" fmla="*/ 37 w 82"/>
                <a:gd name="T73" fmla="*/ 4 h 112"/>
                <a:gd name="T74" fmla="*/ 45 w 82"/>
                <a:gd name="T75" fmla="*/ 0 h 112"/>
                <a:gd name="T76" fmla="*/ 45 w 82"/>
                <a:gd name="T77" fmla="*/ 0 h 112"/>
                <a:gd name="T78" fmla="*/ 52 w 82"/>
                <a:gd name="T79" fmla="*/ 3 h 112"/>
                <a:gd name="T80" fmla="*/ 52 w 82"/>
                <a:gd name="T81" fmla="*/ 3 h 112"/>
                <a:gd name="T82" fmla="*/ 52 w 82"/>
                <a:gd name="T83" fmla="*/ 3 h 112"/>
                <a:gd name="T84" fmla="*/ 52 w 82"/>
                <a:gd name="T85" fmla="*/ 3 h 112"/>
                <a:gd name="T86" fmla="*/ 59 w 82"/>
                <a:gd name="T87" fmla="*/ 2 h 112"/>
                <a:gd name="T88" fmla="*/ 59 w 82"/>
                <a:gd name="T89" fmla="*/ 2 h 112"/>
                <a:gd name="T90" fmla="*/ 66 w 82"/>
                <a:gd name="T91" fmla="*/ 1 h 112"/>
                <a:gd name="T92" fmla="*/ 66 w 82"/>
                <a:gd name="T93" fmla="*/ 1 h 112"/>
                <a:gd name="T94" fmla="*/ 78 w 82"/>
                <a:gd name="T95" fmla="*/ 6 h 112"/>
                <a:gd name="T96" fmla="*/ 78 w 82"/>
                <a:gd name="T97" fmla="*/ 6 h 112"/>
                <a:gd name="T98" fmla="*/ 82 w 82"/>
                <a:gd name="T99" fmla="*/ 18 h 112"/>
                <a:gd name="T100" fmla="*/ 82 w 82"/>
                <a:gd name="T101" fmla="*/ 18 h 112"/>
                <a:gd name="T102" fmla="*/ 68 w 82"/>
                <a:gd name="T103" fmla="*/ 59 h 112"/>
                <a:gd name="T104" fmla="*/ 68 w 82"/>
                <a:gd name="T105" fmla="*/ 59 h 112"/>
                <a:gd name="T106" fmla="*/ 13 w 82"/>
                <a:gd name="T107" fmla="*/ 111 h 112"/>
                <a:gd name="T108" fmla="*/ 13 w 82"/>
                <a:gd name="T109" fmla="*/ 111 h 112"/>
                <a:gd name="T110" fmla="*/ 9 w 82"/>
                <a:gd name="T111" fmla="*/ 112 h 112"/>
                <a:gd name="T112" fmla="*/ 9 w 82"/>
                <a:gd name="T113" fmla="*/ 112 h 112"/>
                <a:gd name="T114" fmla="*/ 2 w 82"/>
                <a:gd name="T115" fmla="*/ 109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2" h="112">
                  <a:moveTo>
                    <a:pt x="2" y="109"/>
                  </a:moveTo>
                  <a:cubicBezTo>
                    <a:pt x="0" y="105"/>
                    <a:pt x="1" y="100"/>
                    <a:pt x="5" y="98"/>
                  </a:cubicBezTo>
                  <a:cubicBezTo>
                    <a:pt x="5" y="98"/>
                    <a:pt x="5" y="98"/>
                    <a:pt x="5" y="98"/>
                  </a:cubicBezTo>
                  <a:cubicBezTo>
                    <a:pt x="5" y="98"/>
                    <a:pt x="15" y="91"/>
                    <a:pt x="26" y="82"/>
                  </a:cubicBezTo>
                  <a:cubicBezTo>
                    <a:pt x="26" y="82"/>
                    <a:pt x="26" y="82"/>
                    <a:pt x="26" y="82"/>
                  </a:cubicBezTo>
                  <a:cubicBezTo>
                    <a:pt x="37" y="73"/>
                    <a:pt x="49" y="61"/>
                    <a:pt x="54" y="52"/>
                  </a:cubicBezTo>
                  <a:cubicBezTo>
                    <a:pt x="54" y="52"/>
                    <a:pt x="54" y="52"/>
                    <a:pt x="54" y="52"/>
                  </a:cubicBezTo>
                  <a:cubicBezTo>
                    <a:pt x="60" y="39"/>
                    <a:pt x="66" y="24"/>
                    <a:pt x="66" y="18"/>
                  </a:cubicBezTo>
                  <a:cubicBezTo>
                    <a:pt x="66" y="18"/>
                    <a:pt x="66" y="18"/>
                    <a:pt x="66" y="18"/>
                  </a:cubicBezTo>
                  <a:cubicBezTo>
                    <a:pt x="66" y="17"/>
                    <a:pt x="66" y="17"/>
                    <a:pt x="66" y="17"/>
                  </a:cubicBezTo>
                  <a:cubicBezTo>
                    <a:pt x="66" y="17"/>
                    <a:pt x="66" y="17"/>
                    <a:pt x="66" y="17"/>
                  </a:cubicBezTo>
                  <a:cubicBezTo>
                    <a:pt x="66" y="17"/>
                    <a:pt x="66" y="17"/>
                    <a:pt x="66" y="17"/>
                  </a:cubicBezTo>
                  <a:cubicBezTo>
                    <a:pt x="66" y="17"/>
                    <a:pt x="66" y="17"/>
                    <a:pt x="66" y="17"/>
                  </a:cubicBezTo>
                  <a:cubicBezTo>
                    <a:pt x="65" y="17"/>
                    <a:pt x="64" y="17"/>
                    <a:pt x="63" y="17"/>
                  </a:cubicBezTo>
                  <a:cubicBezTo>
                    <a:pt x="63" y="17"/>
                    <a:pt x="63" y="17"/>
                    <a:pt x="63" y="17"/>
                  </a:cubicBezTo>
                  <a:cubicBezTo>
                    <a:pt x="59" y="18"/>
                    <a:pt x="55" y="19"/>
                    <a:pt x="52" y="19"/>
                  </a:cubicBezTo>
                  <a:cubicBezTo>
                    <a:pt x="52" y="19"/>
                    <a:pt x="52" y="19"/>
                    <a:pt x="52" y="19"/>
                  </a:cubicBezTo>
                  <a:cubicBezTo>
                    <a:pt x="50" y="19"/>
                    <a:pt x="48" y="19"/>
                    <a:pt x="46" y="18"/>
                  </a:cubicBezTo>
                  <a:cubicBezTo>
                    <a:pt x="46" y="18"/>
                    <a:pt x="46" y="18"/>
                    <a:pt x="46" y="18"/>
                  </a:cubicBezTo>
                  <a:cubicBezTo>
                    <a:pt x="45" y="19"/>
                    <a:pt x="45" y="20"/>
                    <a:pt x="44" y="21"/>
                  </a:cubicBezTo>
                  <a:cubicBezTo>
                    <a:pt x="44" y="21"/>
                    <a:pt x="44" y="21"/>
                    <a:pt x="44" y="21"/>
                  </a:cubicBezTo>
                  <a:cubicBezTo>
                    <a:pt x="41" y="24"/>
                    <a:pt x="40" y="27"/>
                    <a:pt x="40" y="28"/>
                  </a:cubicBezTo>
                  <a:cubicBezTo>
                    <a:pt x="40" y="28"/>
                    <a:pt x="40" y="28"/>
                    <a:pt x="40" y="28"/>
                  </a:cubicBezTo>
                  <a:cubicBezTo>
                    <a:pt x="40" y="29"/>
                    <a:pt x="41" y="31"/>
                    <a:pt x="42" y="32"/>
                  </a:cubicBezTo>
                  <a:cubicBezTo>
                    <a:pt x="42" y="32"/>
                    <a:pt x="42" y="32"/>
                    <a:pt x="42" y="32"/>
                  </a:cubicBezTo>
                  <a:cubicBezTo>
                    <a:pt x="44" y="34"/>
                    <a:pt x="45" y="34"/>
                    <a:pt x="45" y="34"/>
                  </a:cubicBezTo>
                  <a:cubicBezTo>
                    <a:pt x="45" y="34"/>
                    <a:pt x="45" y="34"/>
                    <a:pt x="45" y="34"/>
                  </a:cubicBezTo>
                  <a:cubicBezTo>
                    <a:pt x="49" y="36"/>
                    <a:pt x="51" y="41"/>
                    <a:pt x="49" y="45"/>
                  </a:cubicBezTo>
                  <a:cubicBezTo>
                    <a:pt x="49" y="45"/>
                    <a:pt x="49" y="45"/>
                    <a:pt x="49" y="45"/>
                  </a:cubicBezTo>
                  <a:cubicBezTo>
                    <a:pt x="47" y="49"/>
                    <a:pt x="42" y="50"/>
                    <a:pt x="38" y="48"/>
                  </a:cubicBezTo>
                  <a:cubicBezTo>
                    <a:pt x="38" y="48"/>
                    <a:pt x="38" y="48"/>
                    <a:pt x="38" y="48"/>
                  </a:cubicBezTo>
                  <a:cubicBezTo>
                    <a:pt x="38" y="48"/>
                    <a:pt x="25" y="43"/>
                    <a:pt x="24" y="28"/>
                  </a:cubicBezTo>
                  <a:cubicBezTo>
                    <a:pt x="24" y="28"/>
                    <a:pt x="24" y="28"/>
                    <a:pt x="24" y="28"/>
                  </a:cubicBezTo>
                  <a:cubicBezTo>
                    <a:pt x="24" y="22"/>
                    <a:pt x="27" y="16"/>
                    <a:pt x="32" y="10"/>
                  </a:cubicBezTo>
                  <a:cubicBezTo>
                    <a:pt x="32" y="10"/>
                    <a:pt x="32" y="10"/>
                    <a:pt x="32" y="10"/>
                  </a:cubicBezTo>
                  <a:cubicBezTo>
                    <a:pt x="34" y="7"/>
                    <a:pt x="36" y="5"/>
                    <a:pt x="37" y="4"/>
                  </a:cubicBezTo>
                  <a:cubicBezTo>
                    <a:pt x="37" y="4"/>
                    <a:pt x="37" y="4"/>
                    <a:pt x="37" y="4"/>
                  </a:cubicBezTo>
                  <a:cubicBezTo>
                    <a:pt x="39" y="3"/>
                    <a:pt x="39" y="1"/>
                    <a:pt x="45" y="0"/>
                  </a:cubicBezTo>
                  <a:cubicBezTo>
                    <a:pt x="45" y="0"/>
                    <a:pt x="45" y="0"/>
                    <a:pt x="45" y="0"/>
                  </a:cubicBezTo>
                  <a:cubicBezTo>
                    <a:pt x="50" y="0"/>
                    <a:pt x="51" y="2"/>
                    <a:pt x="52" y="3"/>
                  </a:cubicBezTo>
                  <a:cubicBezTo>
                    <a:pt x="52" y="3"/>
                    <a:pt x="52" y="3"/>
                    <a:pt x="52" y="3"/>
                  </a:cubicBezTo>
                  <a:cubicBezTo>
                    <a:pt x="52" y="3"/>
                    <a:pt x="52" y="3"/>
                    <a:pt x="52" y="3"/>
                  </a:cubicBezTo>
                  <a:cubicBezTo>
                    <a:pt x="52" y="3"/>
                    <a:pt x="52" y="3"/>
                    <a:pt x="52" y="3"/>
                  </a:cubicBezTo>
                  <a:cubicBezTo>
                    <a:pt x="54" y="3"/>
                    <a:pt x="56" y="3"/>
                    <a:pt x="59" y="2"/>
                  </a:cubicBezTo>
                  <a:cubicBezTo>
                    <a:pt x="59" y="2"/>
                    <a:pt x="59" y="2"/>
                    <a:pt x="59" y="2"/>
                  </a:cubicBezTo>
                  <a:cubicBezTo>
                    <a:pt x="61" y="1"/>
                    <a:pt x="64" y="1"/>
                    <a:pt x="66" y="1"/>
                  </a:cubicBezTo>
                  <a:cubicBezTo>
                    <a:pt x="66" y="1"/>
                    <a:pt x="66" y="1"/>
                    <a:pt x="66" y="1"/>
                  </a:cubicBezTo>
                  <a:cubicBezTo>
                    <a:pt x="70" y="1"/>
                    <a:pt x="75" y="3"/>
                    <a:pt x="78" y="6"/>
                  </a:cubicBezTo>
                  <a:cubicBezTo>
                    <a:pt x="78" y="6"/>
                    <a:pt x="78" y="6"/>
                    <a:pt x="78" y="6"/>
                  </a:cubicBezTo>
                  <a:cubicBezTo>
                    <a:pt x="81" y="10"/>
                    <a:pt x="82" y="14"/>
                    <a:pt x="82" y="18"/>
                  </a:cubicBezTo>
                  <a:cubicBezTo>
                    <a:pt x="82" y="18"/>
                    <a:pt x="82" y="18"/>
                    <a:pt x="82" y="18"/>
                  </a:cubicBezTo>
                  <a:cubicBezTo>
                    <a:pt x="82" y="30"/>
                    <a:pt x="74" y="45"/>
                    <a:pt x="68" y="59"/>
                  </a:cubicBezTo>
                  <a:cubicBezTo>
                    <a:pt x="68" y="59"/>
                    <a:pt x="68" y="59"/>
                    <a:pt x="68" y="59"/>
                  </a:cubicBezTo>
                  <a:cubicBezTo>
                    <a:pt x="54" y="86"/>
                    <a:pt x="14" y="110"/>
                    <a:pt x="13" y="111"/>
                  </a:cubicBezTo>
                  <a:cubicBezTo>
                    <a:pt x="13" y="111"/>
                    <a:pt x="13" y="111"/>
                    <a:pt x="13" y="111"/>
                  </a:cubicBezTo>
                  <a:cubicBezTo>
                    <a:pt x="12" y="112"/>
                    <a:pt x="11" y="112"/>
                    <a:pt x="9" y="112"/>
                  </a:cubicBezTo>
                  <a:cubicBezTo>
                    <a:pt x="9" y="112"/>
                    <a:pt x="9" y="112"/>
                    <a:pt x="9" y="112"/>
                  </a:cubicBezTo>
                  <a:cubicBezTo>
                    <a:pt x="7" y="112"/>
                    <a:pt x="4" y="111"/>
                    <a:pt x="2" y="109"/>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1" name="Freeform 9"/>
            <p:cNvSpPr/>
            <p:nvPr/>
          </p:nvSpPr>
          <p:spPr bwMode="auto">
            <a:xfrm>
              <a:off x="1173" y="518"/>
              <a:ext cx="100" cy="107"/>
            </a:xfrm>
            <a:custGeom>
              <a:avLst/>
              <a:gdLst>
                <a:gd name="T0" fmla="*/ 1 w 107"/>
                <a:gd name="T1" fmla="*/ 110 h 115"/>
                <a:gd name="T2" fmla="*/ 6 w 107"/>
                <a:gd name="T3" fmla="*/ 100 h 115"/>
                <a:gd name="T4" fmla="*/ 6 w 107"/>
                <a:gd name="T5" fmla="*/ 100 h 115"/>
                <a:gd name="T6" fmla="*/ 47 w 107"/>
                <a:gd name="T7" fmla="*/ 84 h 115"/>
                <a:gd name="T8" fmla="*/ 47 w 107"/>
                <a:gd name="T9" fmla="*/ 84 h 115"/>
                <a:gd name="T10" fmla="*/ 91 w 107"/>
                <a:gd name="T11" fmla="*/ 62 h 115"/>
                <a:gd name="T12" fmla="*/ 91 w 107"/>
                <a:gd name="T13" fmla="*/ 62 h 115"/>
                <a:gd name="T14" fmla="*/ 88 w 107"/>
                <a:gd name="T15" fmla="*/ 41 h 115"/>
                <a:gd name="T16" fmla="*/ 88 w 107"/>
                <a:gd name="T17" fmla="*/ 41 h 115"/>
                <a:gd name="T18" fmla="*/ 86 w 107"/>
                <a:gd name="T19" fmla="*/ 20 h 115"/>
                <a:gd name="T20" fmla="*/ 86 w 107"/>
                <a:gd name="T21" fmla="*/ 20 h 115"/>
                <a:gd name="T22" fmla="*/ 83 w 107"/>
                <a:gd name="T23" fmla="*/ 18 h 115"/>
                <a:gd name="T24" fmla="*/ 83 w 107"/>
                <a:gd name="T25" fmla="*/ 18 h 115"/>
                <a:gd name="T26" fmla="*/ 74 w 107"/>
                <a:gd name="T27" fmla="*/ 17 h 115"/>
                <a:gd name="T28" fmla="*/ 74 w 107"/>
                <a:gd name="T29" fmla="*/ 17 h 115"/>
                <a:gd name="T30" fmla="*/ 60 w 107"/>
                <a:gd name="T31" fmla="*/ 26 h 115"/>
                <a:gd name="T32" fmla="*/ 60 w 107"/>
                <a:gd name="T33" fmla="*/ 26 h 115"/>
                <a:gd name="T34" fmla="*/ 58 w 107"/>
                <a:gd name="T35" fmla="*/ 29 h 115"/>
                <a:gd name="T36" fmla="*/ 58 w 107"/>
                <a:gd name="T37" fmla="*/ 29 h 115"/>
                <a:gd name="T38" fmla="*/ 62 w 107"/>
                <a:gd name="T39" fmla="*/ 39 h 115"/>
                <a:gd name="T40" fmla="*/ 62 w 107"/>
                <a:gd name="T41" fmla="*/ 39 h 115"/>
                <a:gd name="T42" fmla="*/ 52 w 107"/>
                <a:gd name="T43" fmla="*/ 43 h 115"/>
                <a:gd name="T44" fmla="*/ 52 w 107"/>
                <a:gd name="T45" fmla="*/ 43 h 115"/>
                <a:gd name="T46" fmla="*/ 42 w 107"/>
                <a:gd name="T47" fmla="*/ 30 h 115"/>
                <a:gd name="T48" fmla="*/ 42 w 107"/>
                <a:gd name="T49" fmla="*/ 30 h 115"/>
                <a:gd name="T50" fmla="*/ 48 w 107"/>
                <a:gd name="T51" fmla="*/ 16 h 115"/>
                <a:gd name="T52" fmla="*/ 48 w 107"/>
                <a:gd name="T53" fmla="*/ 16 h 115"/>
                <a:gd name="T54" fmla="*/ 74 w 107"/>
                <a:gd name="T55" fmla="*/ 1 h 115"/>
                <a:gd name="T56" fmla="*/ 74 w 107"/>
                <a:gd name="T57" fmla="*/ 1 h 115"/>
                <a:gd name="T58" fmla="*/ 86 w 107"/>
                <a:gd name="T59" fmla="*/ 2 h 115"/>
                <a:gd name="T60" fmla="*/ 86 w 107"/>
                <a:gd name="T61" fmla="*/ 2 h 115"/>
                <a:gd name="T62" fmla="*/ 101 w 107"/>
                <a:gd name="T63" fmla="*/ 14 h 115"/>
                <a:gd name="T64" fmla="*/ 101 w 107"/>
                <a:gd name="T65" fmla="*/ 14 h 115"/>
                <a:gd name="T66" fmla="*/ 104 w 107"/>
                <a:gd name="T67" fmla="*/ 32 h 115"/>
                <a:gd name="T68" fmla="*/ 104 w 107"/>
                <a:gd name="T69" fmla="*/ 32 h 115"/>
                <a:gd name="T70" fmla="*/ 106 w 107"/>
                <a:gd name="T71" fmla="*/ 58 h 115"/>
                <a:gd name="T72" fmla="*/ 106 w 107"/>
                <a:gd name="T73" fmla="*/ 58 h 115"/>
                <a:gd name="T74" fmla="*/ 107 w 107"/>
                <a:gd name="T75" fmla="*/ 62 h 115"/>
                <a:gd name="T76" fmla="*/ 107 w 107"/>
                <a:gd name="T77" fmla="*/ 62 h 115"/>
                <a:gd name="T78" fmla="*/ 100 w 107"/>
                <a:gd name="T79" fmla="*/ 74 h 115"/>
                <a:gd name="T80" fmla="*/ 100 w 107"/>
                <a:gd name="T81" fmla="*/ 74 h 115"/>
                <a:gd name="T82" fmla="*/ 89 w 107"/>
                <a:gd name="T83" fmla="*/ 82 h 115"/>
                <a:gd name="T84" fmla="*/ 89 w 107"/>
                <a:gd name="T85" fmla="*/ 82 h 115"/>
                <a:gd name="T86" fmla="*/ 57 w 107"/>
                <a:gd name="T87" fmla="*/ 97 h 115"/>
                <a:gd name="T88" fmla="*/ 57 w 107"/>
                <a:gd name="T89" fmla="*/ 97 h 115"/>
                <a:gd name="T90" fmla="*/ 12 w 107"/>
                <a:gd name="T91" fmla="*/ 115 h 115"/>
                <a:gd name="T92" fmla="*/ 12 w 107"/>
                <a:gd name="T93" fmla="*/ 115 h 115"/>
                <a:gd name="T94" fmla="*/ 12 w 107"/>
                <a:gd name="T95" fmla="*/ 115 h 115"/>
                <a:gd name="T96" fmla="*/ 9 w 107"/>
                <a:gd name="T97" fmla="*/ 115 h 115"/>
                <a:gd name="T98" fmla="*/ 9 w 107"/>
                <a:gd name="T99" fmla="*/ 115 h 115"/>
                <a:gd name="T100" fmla="*/ 1 w 107"/>
                <a:gd name="T101" fmla="*/ 1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115">
                  <a:moveTo>
                    <a:pt x="1" y="110"/>
                  </a:moveTo>
                  <a:cubicBezTo>
                    <a:pt x="0" y="106"/>
                    <a:pt x="2" y="101"/>
                    <a:pt x="6" y="100"/>
                  </a:cubicBezTo>
                  <a:cubicBezTo>
                    <a:pt x="6" y="100"/>
                    <a:pt x="6" y="100"/>
                    <a:pt x="6" y="100"/>
                  </a:cubicBezTo>
                  <a:cubicBezTo>
                    <a:pt x="6" y="100"/>
                    <a:pt x="26" y="93"/>
                    <a:pt x="47" y="84"/>
                  </a:cubicBezTo>
                  <a:cubicBezTo>
                    <a:pt x="47" y="84"/>
                    <a:pt x="47" y="84"/>
                    <a:pt x="47" y="84"/>
                  </a:cubicBezTo>
                  <a:cubicBezTo>
                    <a:pt x="65" y="77"/>
                    <a:pt x="86" y="66"/>
                    <a:pt x="91" y="62"/>
                  </a:cubicBezTo>
                  <a:cubicBezTo>
                    <a:pt x="91" y="62"/>
                    <a:pt x="91" y="62"/>
                    <a:pt x="91" y="62"/>
                  </a:cubicBezTo>
                  <a:cubicBezTo>
                    <a:pt x="89" y="55"/>
                    <a:pt x="89" y="48"/>
                    <a:pt x="88" y="41"/>
                  </a:cubicBezTo>
                  <a:cubicBezTo>
                    <a:pt x="88" y="41"/>
                    <a:pt x="88" y="41"/>
                    <a:pt x="88" y="41"/>
                  </a:cubicBezTo>
                  <a:cubicBezTo>
                    <a:pt x="88" y="33"/>
                    <a:pt x="88" y="24"/>
                    <a:pt x="86" y="20"/>
                  </a:cubicBezTo>
                  <a:cubicBezTo>
                    <a:pt x="86" y="20"/>
                    <a:pt x="86" y="20"/>
                    <a:pt x="86" y="20"/>
                  </a:cubicBezTo>
                  <a:cubicBezTo>
                    <a:pt x="85" y="18"/>
                    <a:pt x="84" y="18"/>
                    <a:pt x="83" y="18"/>
                  </a:cubicBezTo>
                  <a:cubicBezTo>
                    <a:pt x="83" y="18"/>
                    <a:pt x="83" y="18"/>
                    <a:pt x="83" y="18"/>
                  </a:cubicBezTo>
                  <a:cubicBezTo>
                    <a:pt x="79" y="17"/>
                    <a:pt x="77" y="17"/>
                    <a:pt x="74" y="17"/>
                  </a:cubicBezTo>
                  <a:cubicBezTo>
                    <a:pt x="74" y="17"/>
                    <a:pt x="74" y="17"/>
                    <a:pt x="74" y="17"/>
                  </a:cubicBezTo>
                  <a:cubicBezTo>
                    <a:pt x="68" y="17"/>
                    <a:pt x="68" y="17"/>
                    <a:pt x="60" y="26"/>
                  </a:cubicBezTo>
                  <a:cubicBezTo>
                    <a:pt x="60" y="26"/>
                    <a:pt x="60" y="26"/>
                    <a:pt x="60" y="26"/>
                  </a:cubicBezTo>
                  <a:cubicBezTo>
                    <a:pt x="59" y="28"/>
                    <a:pt x="58" y="29"/>
                    <a:pt x="58" y="29"/>
                  </a:cubicBezTo>
                  <a:cubicBezTo>
                    <a:pt x="58" y="29"/>
                    <a:pt x="58" y="29"/>
                    <a:pt x="58" y="29"/>
                  </a:cubicBezTo>
                  <a:cubicBezTo>
                    <a:pt x="61" y="31"/>
                    <a:pt x="63" y="35"/>
                    <a:pt x="62" y="39"/>
                  </a:cubicBezTo>
                  <a:cubicBezTo>
                    <a:pt x="62" y="39"/>
                    <a:pt x="62" y="39"/>
                    <a:pt x="62" y="39"/>
                  </a:cubicBezTo>
                  <a:cubicBezTo>
                    <a:pt x="60" y="43"/>
                    <a:pt x="56" y="45"/>
                    <a:pt x="52" y="43"/>
                  </a:cubicBezTo>
                  <a:cubicBezTo>
                    <a:pt x="52" y="43"/>
                    <a:pt x="52" y="43"/>
                    <a:pt x="52" y="43"/>
                  </a:cubicBezTo>
                  <a:cubicBezTo>
                    <a:pt x="51" y="43"/>
                    <a:pt x="42" y="41"/>
                    <a:pt x="42" y="30"/>
                  </a:cubicBezTo>
                  <a:cubicBezTo>
                    <a:pt x="42" y="30"/>
                    <a:pt x="42" y="30"/>
                    <a:pt x="42" y="30"/>
                  </a:cubicBezTo>
                  <a:cubicBezTo>
                    <a:pt x="42" y="25"/>
                    <a:pt x="44" y="21"/>
                    <a:pt x="48" y="16"/>
                  </a:cubicBezTo>
                  <a:cubicBezTo>
                    <a:pt x="48" y="16"/>
                    <a:pt x="48" y="16"/>
                    <a:pt x="48" y="16"/>
                  </a:cubicBezTo>
                  <a:cubicBezTo>
                    <a:pt x="55" y="7"/>
                    <a:pt x="63" y="0"/>
                    <a:pt x="74" y="1"/>
                  </a:cubicBezTo>
                  <a:cubicBezTo>
                    <a:pt x="74" y="1"/>
                    <a:pt x="74" y="1"/>
                    <a:pt x="74" y="1"/>
                  </a:cubicBezTo>
                  <a:cubicBezTo>
                    <a:pt x="78" y="1"/>
                    <a:pt x="82" y="1"/>
                    <a:pt x="86" y="2"/>
                  </a:cubicBezTo>
                  <a:cubicBezTo>
                    <a:pt x="86" y="2"/>
                    <a:pt x="86" y="2"/>
                    <a:pt x="86" y="2"/>
                  </a:cubicBezTo>
                  <a:cubicBezTo>
                    <a:pt x="93" y="3"/>
                    <a:pt x="99" y="9"/>
                    <a:pt x="101" y="14"/>
                  </a:cubicBezTo>
                  <a:cubicBezTo>
                    <a:pt x="101" y="14"/>
                    <a:pt x="101" y="14"/>
                    <a:pt x="101" y="14"/>
                  </a:cubicBezTo>
                  <a:cubicBezTo>
                    <a:pt x="103" y="20"/>
                    <a:pt x="104" y="26"/>
                    <a:pt x="104" y="32"/>
                  </a:cubicBezTo>
                  <a:cubicBezTo>
                    <a:pt x="104" y="32"/>
                    <a:pt x="104" y="32"/>
                    <a:pt x="104" y="32"/>
                  </a:cubicBezTo>
                  <a:cubicBezTo>
                    <a:pt x="104" y="43"/>
                    <a:pt x="105" y="56"/>
                    <a:pt x="106" y="58"/>
                  </a:cubicBezTo>
                  <a:cubicBezTo>
                    <a:pt x="106" y="58"/>
                    <a:pt x="106" y="58"/>
                    <a:pt x="106" y="58"/>
                  </a:cubicBezTo>
                  <a:cubicBezTo>
                    <a:pt x="107" y="59"/>
                    <a:pt x="107" y="61"/>
                    <a:pt x="107" y="62"/>
                  </a:cubicBezTo>
                  <a:cubicBezTo>
                    <a:pt x="107" y="62"/>
                    <a:pt x="107" y="62"/>
                    <a:pt x="107" y="62"/>
                  </a:cubicBezTo>
                  <a:cubicBezTo>
                    <a:pt x="107" y="69"/>
                    <a:pt x="103" y="71"/>
                    <a:pt x="100" y="74"/>
                  </a:cubicBezTo>
                  <a:cubicBezTo>
                    <a:pt x="100" y="74"/>
                    <a:pt x="100" y="74"/>
                    <a:pt x="100" y="74"/>
                  </a:cubicBezTo>
                  <a:cubicBezTo>
                    <a:pt x="97" y="77"/>
                    <a:pt x="93" y="79"/>
                    <a:pt x="89" y="82"/>
                  </a:cubicBezTo>
                  <a:cubicBezTo>
                    <a:pt x="89" y="82"/>
                    <a:pt x="89" y="82"/>
                    <a:pt x="89" y="82"/>
                  </a:cubicBezTo>
                  <a:cubicBezTo>
                    <a:pt x="80" y="87"/>
                    <a:pt x="69" y="92"/>
                    <a:pt x="57" y="97"/>
                  </a:cubicBezTo>
                  <a:cubicBezTo>
                    <a:pt x="57" y="97"/>
                    <a:pt x="57" y="97"/>
                    <a:pt x="57" y="97"/>
                  </a:cubicBezTo>
                  <a:cubicBezTo>
                    <a:pt x="34" y="107"/>
                    <a:pt x="12" y="115"/>
                    <a:pt x="12" y="115"/>
                  </a:cubicBezTo>
                  <a:cubicBezTo>
                    <a:pt x="12" y="115"/>
                    <a:pt x="12" y="115"/>
                    <a:pt x="12" y="115"/>
                  </a:cubicBezTo>
                  <a:cubicBezTo>
                    <a:pt x="12" y="115"/>
                    <a:pt x="12" y="115"/>
                    <a:pt x="12" y="115"/>
                  </a:cubicBezTo>
                  <a:cubicBezTo>
                    <a:pt x="11" y="115"/>
                    <a:pt x="10" y="115"/>
                    <a:pt x="9" y="115"/>
                  </a:cubicBezTo>
                  <a:cubicBezTo>
                    <a:pt x="9" y="115"/>
                    <a:pt x="9" y="115"/>
                    <a:pt x="9" y="115"/>
                  </a:cubicBezTo>
                  <a:cubicBezTo>
                    <a:pt x="6" y="115"/>
                    <a:pt x="3" y="113"/>
                    <a:pt x="1" y="1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2" name="Freeform 10"/>
            <p:cNvSpPr/>
            <p:nvPr/>
          </p:nvSpPr>
          <p:spPr bwMode="auto">
            <a:xfrm>
              <a:off x="1258" y="764"/>
              <a:ext cx="68" cy="15"/>
            </a:xfrm>
            <a:custGeom>
              <a:avLst/>
              <a:gdLst>
                <a:gd name="T0" fmla="*/ 8 w 73"/>
                <a:gd name="T1" fmla="*/ 16 h 16"/>
                <a:gd name="T2" fmla="*/ 0 w 73"/>
                <a:gd name="T3" fmla="*/ 8 h 16"/>
                <a:gd name="T4" fmla="*/ 0 w 73"/>
                <a:gd name="T5" fmla="*/ 8 h 16"/>
                <a:gd name="T6" fmla="*/ 8 w 73"/>
                <a:gd name="T7" fmla="*/ 0 h 16"/>
                <a:gd name="T8" fmla="*/ 8 w 73"/>
                <a:gd name="T9" fmla="*/ 0 h 16"/>
                <a:gd name="T10" fmla="*/ 65 w 73"/>
                <a:gd name="T11" fmla="*/ 0 h 16"/>
                <a:gd name="T12" fmla="*/ 73 w 73"/>
                <a:gd name="T13" fmla="*/ 8 h 16"/>
                <a:gd name="T14" fmla="*/ 73 w 73"/>
                <a:gd name="T15" fmla="*/ 8 h 16"/>
                <a:gd name="T16" fmla="*/ 65 w 73"/>
                <a:gd name="T17" fmla="*/ 16 h 16"/>
                <a:gd name="T18" fmla="*/ 65 w 73"/>
                <a:gd name="T19" fmla="*/ 16 h 16"/>
                <a:gd name="T20" fmla="*/ 8 w 73"/>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3" h="16">
                  <a:moveTo>
                    <a:pt x="8" y="16"/>
                  </a:moveTo>
                  <a:cubicBezTo>
                    <a:pt x="4" y="16"/>
                    <a:pt x="0" y="12"/>
                    <a:pt x="0" y="8"/>
                  </a:cubicBezTo>
                  <a:cubicBezTo>
                    <a:pt x="0" y="8"/>
                    <a:pt x="0" y="8"/>
                    <a:pt x="0" y="8"/>
                  </a:cubicBezTo>
                  <a:cubicBezTo>
                    <a:pt x="0" y="3"/>
                    <a:pt x="4" y="0"/>
                    <a:pt x="8" y="0"/>
                  </a:cubicBezTo>
                  <a:cubicBezTo>
                    <a:pt x="8" y="0"/>
                    <a:pt x="8" y="0"/>
                    <a:pt x="8" y="0"/>
                  </a:cubicBezTo>
                  <a:cubicBezTo>
                    <a:pt x="65" y="0"/>
                    <a:pt x="65" y="0"/>
                    <a:pt x="65" y="0"/>
                  </a:cubicBezTo>
                  <a:cubicBezTo>
                    <a:pt x="70" y="0"/>
                    <a:pt x="73" y="3"/>
                    <a:pt x="73" y="8"/>
                  </a:cubicBezTo>
                  <a:cubicBezTo>
                    <a:pt x="73" y="8"/>
                    <a:pt x="73" y="8"/>
                    <a:pt x="73" y="8"/>
                  </a:cubicBezTo>
                  <a:cubicBezTo>
                    <a:pt x="73" y="12"/>
                    <a:pt x="70" y="16"/>
                    <a:pt x="65" y="16"/>
                  </a:cubicBezTo>
                  <a:cubicBezTo>
                    <a:pt x="65" y="16"/>
                    <a:pt x="65" y="16"/>
                    <a:pt x="65" y="16"/>
                  </a:cubicBezTo>
                  <a:cubicBezTo>
                    <a:pt x="8" y="16"/>
                    <a:pt x="8" y="16"/>
                    <a:pt x="8" y="16"/>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3" name="Freeform 11"/>
            <p:cNvSpPr/>
            <p:nvPr/>
          </p:nvSpPr>
          <p:spPr bwMode="auto">
            <a:xfrm>
              <a:off x="1162" y="715"/>
              <a:ext cx="27" cy="15"/>
            </a:xfrm>
            <a:custGeom>
              <a:avLst/>
              <a:gdLst>
                <a:gd name="T0" fmla="*/ 8 w 29"/>
                <a:gd name="T1" fmla="*/ 16 h 16"/>
                <a:gd name="T2" fmla="*/ 0 w 29"/>
                <a:gd name="T3" fmla="*/ 8 h 16"/>
                <a:gd name="T4" fmla="*/ 0 w 29"/>
                <a:gd name="T5" fmla="*/ 8 h 16"/>
                <a:gd name="T6" fmla="*/ 8 w 29"/>
                <a:gd name="T7" fmla="*/ 0 h 16"/>
                <a:gd name="T8" fmla="*/ 8 w 29"/>
                <a:gd name="T9" fmla="*/ 0 h 16"/>
                <a:gd name="T10" fmla="*/ 21 w 29"/>
                <a:gd name="T11" fmla="*/ 0 h 16"/>
                <a:gd name="T12" fmla="*/ 29 w 29"/>
                <a:gd name="T13" fmla="*/ 8 h 16"/>
                <a:gd name="T14" fmla="*/ 29 w 29"/>
                <a:gd name="T15" fmla="*/ 8 h 16"/>
                <a:gd name="T16" fmla="*/ 21 w 29"/>
                <a:gd name="T17" fmla="*/ 16 h 16"/>
                <a:gd name="T18" fmla="*/ 21 w 29"/>
                <a:gd name="T19" fmla="*/ 16 h 16"/>
                <a:gd name="T20" fmla="*/ 8 w 29"/>
                <a:gd name="T21"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6">
                  <a:moveTo>
                    <a:pt x="8" y="16"/>
                  </a:moveTo>
                  <a:cubicBezTo>
                    <a:pt x="3" y="16"/>
                    <a:pt x="0" y="12"/>
                    <a:pt x="0" y="8"/>
                  </a:cubicBezTo>
                  <a:cubicBezTo>
                    <a:pt x="0" y="8"/>
                    <a:pt x="0" y="8"/>
                    <a:pt x="0" y="8"/>
                  </a:cubicBezTo>
                  <a:cubicBezTo>
                    <a:pt x="0" y="4"/>
                    <a:pt x="3" y="0"/>
                    <a:pt x="8" y="0"/>
                  </a:cubicBezTo>
                  <a:cubicBezTo>
                    <a:pt x="8" y="0"/>
                    <a:pt x="8" y="0"/>
                    <a:pt x="8" y="0"/>
                  </a:cubicBezTo>
                  <a:cubicBezTo>
                    <a:pt x="21" y="0"/>
                    <a:pt x="21" y="0"/>
                    <a:pt x="21" y="0"/>
                  </a:cubicBezTo>
                  <a:cubicBezTo>
                    <a:pt x="25" y="0"/>
                    <a:pt x="29" y="4"/>
                    <a:pt x="29" y="8"/>
                  </a:cubicBezTo>
                  <a:cubicBezTo>
                    <a:pt x="29" y="8"/>
                    <a:pt x="29" y="8"/>
                    <a:pt x="29" y="8"/>
                  </a:cubicBezTo>
                  <a:cubicBezTo>
                    <a:pt x="29" y="12"/>
                    <a:pt x="25" y="16"/>
                    <a:pt x="21" y="16"/>
                  </a:cubicBezTo>
                  <a:cubicBezTo>
                    <a:pt x="21" y="16"/>
                    <a:pt x="21" y="16"/>
                    <a:pt x="21" y="16"/>
                  </a:cubicBezTo>
                  <a:cubicBezTo>
                    <a:pt x="8" y="16"/>
                    <a:pt x="8" y="16"/>
                    <a:pt x="8" y="16"/>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6" name="Freeform 12"/>
            <p:cNvSpPr/>
            <p:nvPr/>
          </p:nvSpPr>
          <p:spPr bwMode="auto">
            <a:xfrm>
              <a:off x="1099" y="828"/>
              <a:ext cx="132" cy="62"/>
            </a:xfrm>
            <a:custGeom>
              <a:avLst/>
              <a:gdLst>
                <a:gd name="T0" fmla="*/ 2 w 141"/>
                <a:gd name="T1" fmla="*/ 13 h 66"/>
                <a:gd name="T2" fmla="*/ 2 w 141"/>
                <a:gd name="T3" fmla="*/ 13 h 66"/>
                <a:gd name="T4" fmla="*/ 4 w 141"/>
                <a:gd name="T5" fmla="*/ 2 h 66"/>
                <a:gd name="T6" fmla="*/ 4 w 141"/>
                <a:gd name="T7" fmla="*/ 2 h 66"/>
                <a:gd name="T8" fmla="*/ 15 w 141"/>
                <a:gd name="T9" fmla="*/ 4 h 66"/>
                <a:gd name="T10" fmla="*/ 15 w 141"/>
                <a:gd name="T11" fmla="*/ 4 h 66"/>
                <a:gd name="T12" fmla="*/ 21 w 141"/>
                <a:gd name="T13" fmla="*/ 11 h 66"/>
                <a:gd name="T14" fmla="*/ 21 w 141"/>
                <a:gd name="T15" fmla="*/ 11 h 66"/>
                <a:gd name="T16" fmla="*/ 40 w 141"/>
                <a:gd name="T17" fmla="*/ 27 h 66"/>
                <a:gd name="T18" fmla="*/ 40 w 141"/>
                <a:gd name="T19" fmla="*/ 27 h 66"/>
                <a:gd name="T20" fmla="*/ 116 w 141"/>
                <a:gd name="T21" fmla="*/ 50 h 66"/>
                <a:gd name="T22" fmla="*/ 116 w 141"/>
                <a:gd name="T23" fmla="*/ 50 h 66"/>
                <a:gd name="T24" fmla="*/ 132 w 141"/>
                <a:gd name="T25" fmla="*/ 49 h 66"/>
                <a:gd name="T26" fmla="*/ 132 w 141"/>
                <a:gd name="T27" fmla="*/ 49 h 66"/>
                <a:gd name="T28" fmla="*/ 141 w 141"/>
                <a:gd name="T29" fmla="*/ 56 h 66"/>
                <a:gd name="T30" fmla="*/ 141 w 141"/>
                <a:gd name="T31" fmla="*/ 56 h 66"/>
                <a:gd name="T32" fmla="*/ 134 w 141"/>
                <a:gd name="T33" fmla="*/ 65 h 66"/>
                <a:gd name="T34" fmla="*/ 134 w 141"/>
                <a:gd name="T35" fmla="*/ 65 h 66"/>
                <a:gd name="T36" fmla="*/ 116 w 141"/>
                <a:gd name="T37" fmla="*/ 66 h 66"/>
                <a:gd name="T38" fmla="*/ 116 w 141"/>
                <a:gd name="T39" fmla="*/ 66 h 66"/>
                <a:gd name="T40" fmla="*/ 2 w 141"/>
                <a:gd name="T41" fmla="*/ 1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66">
                  <a:moveTo>
                    <a:pt x="2" y="13"/>
                  </a:moveTo>
                  <a:cubicBezTo>
                    <a:pt x="2" y="13"/>
                    <a:pt x="2" y="13"/>
                    <a:pt x="2" y="13"/>
                  </a:cubicBezTo>
                  <a:cubicBezTo>
                    <a:pt x="0" y="10"/>
                    <a:pt x="1" y="5"/>
                    <a:pt x="4" y="2"/>
                  </a:cubicBezTo>
                  <a:cubicBezTo>
                    <a:pt x="4" y="2"/>
                    <a:pt x="4" y="2"/>
                    <a:pt x="4" y="2"/>
                  </a:cubicBezTo>
                  <a:cubicBezTo>
                    <a:pt x="8" y="0"/>
                    <a:pt x="13" y="0"/>
                    <a:pt x="15" y="4"/>
                  </a:cubicBezTo>
                  <a:cubicBezTo>
                    <a:pt x="15" y="4"/>
                    <a:pt x="15" y="4"/>
                    <a:pt x="15" y="4"/>
                  </a:cubicBezTo>
                  <a:cubicBezTo>
                    <a:pt x="15" y="4"/>
                    <a:pt x="17" y="6"/>
                    <a:pt x="21" y="11"/>
                  </a:cubicBezTo>
                  <a:cubicBezTo>
                    <a:pt x="21" y="11"/>
                    <a:pt x="21" y="11"/>
                    <a:pt x="21" y="11"/>
                  </a:cubicBezTo>
                  <a:cubicBezTo>
                    <a:pt x="25" y="15"/>
                    <a:pt x="32" y="21"/>
                    <a:pt x="40" y="27"/>
                  </a:cubicBezTo>
                  <a:cubicBezTo>
                    <a:pt x="40" y="27"/>
                    <a:pt x="40" y="27"/>
                    <a:pt x="40" y="27"/>
                  </a:cubicBezTo>
                  <a:cubicBezTo>
                    <a:pt x="57" y="38"/>
                    <a:pt x="83" y="50"/>
                    <a:pt x="116" y="50"/>
                  </a:cubicBezTo>
                  <a:cubicBezTo>
                    <a:pt x="116" y="50"/>
                    <a:pt x="116" y="50"/>
                    <a:pt x="116" y="50"/>
                  </a:cubicBezTo>
                  <a:cubicBezTo>
                    <a:pt x="121" y="50"/>
                    <a:pt x="127" y="50"/>
                    <a:pt x="132" y="49"/>
                  </a:cubicBezTo>
                  <a:cubicBezTo>
                    <a:pt x="132" y="49"/>
                    <a:pt x="132" y="49"/>
                    <a:pt x="132" y="49"/>
                  </a:cubicBezTo>
                  <a:cubicBezTo>
                    <a:pt x="137" y="49"/>
                    <a:pt x="140" y="52"/>
                    <a:pt x="141" y="56"/>
                  </a:cubicBezTo>
                  <a:cubicBezTo>
                    <a:pt x="141" y="56"/>
                    <a:pt x="141" y="56"/>
                    <a:pt x="141" y="56"/>
                  </a:cubicBezTo>
                  <a:cubicBezTo>
                    <a:pt x="141" y="61"/>
                    <a:pt x="138" y="65"/>
                    <a:pt x="134" y="65"/>
                  </a:cubicBezTo>
                  <a:cubicBezTo>
                    <a:pt x="134" y="65"/>
                    <a:pt x="134" y="65"/>
                    <a:pt x="134" y="65"/>
                  </a:cubicBezTo>
                  <a:cubicBezTo>
                    <a:pt x="128" y="66"/>
                    <a:pt x="122" y="66"/>
                    <a:pt x="116" y="66"/>
                  </a:cubicBezTo>
                  <a:cubicBezTo>
                    <a:pt x="116" y="66"/>
                    <a:pt x="116" y="66"/>
                    <a:pt x="116" y="66"/>
                  </a:cubicBezTo>
                  <a:cubicBezTo>
                    <a:pt x="41" y="66"/>
                    <a:pt x="3" y="14"/>
                    <a:pt x="2" y="13"/>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7" name="Freeform 13"/>
            <p:cNvSpPr/>
            <p:nvPr/>
          </p:nvSpPr>
          <p:spPr bwMode="auto">
            <a:xfrm>
              <a:off x="960" y="961"/>
              <a:ext cx="287" cy="402"/>
            </a:xfrm>
            <a:custGeom>
              <a:avLst/>
              <a:gdLst>
                <a:gd name="T0" fmla="*/ 207 w 306"/>
                <a:gd name="T1" fmla="*/ 429 h 429"/>
                <a:gd name="T2" fmla="*/ 61 w 306"/>
                <a:gd name="T3" fmla="*/ 316 h 429"/>
                <a:gd name="T4" fmla="*/ 61 w 306"/>
                <a:gd name="T5" fmla="*/ 316 h 429"/>
                <a:gd name="T6" fmla="*/ 0 w 306"/>
                <a:gd name="T7" fmla="*/ 122 h 429"/>
                <a:gd name="T8" fmla="*/ 0 w 306"/>
                <a:gd name="T9" fmla="*/ 122 h 429"/>
                <a:gd name="T10" fmla="*/ 0 w 306"/>
                <a:gd name="T11" fmla="*/ 119 h 429"/>
                <a:gd name="T12" fmla="*/ 0 w 306"/>
                <a:gd name="T13" fmla="*/ 119 h 429"/>
                <a:gd name="T14" fmla="*/ 61 w 306"/>
                <a:gd name="T15" fmla="*/ 4 h 429"/>
                <a:gd name="T16" fmla="*/ 61 w 306"/>
                <a:gd name="T17" fmla="*/ 4 h 429"/>
                <a:gd name="T18" fmla="*/ 72 w 306"/>
                <a:gd name="T19" fmla="*/ 2 h 429"/>
                <a:gd name="T20" fmla="*/ 72 w 306"/>
                <a:gd name="T21" fmla="*/ 2 h 429"/>
                <a:gd name="T22" fmla="*/ 74 w 306"/>
                <a:gd name="T23" fmla="*/ 14 h 429"/>
                <a:gd name="T24" fmla="*/ 74 w 306"/>
                <a:gd name="T25" fmla="*/ 14 h 429"/>
                <a:gd name="T26" fmla="*/ 44 w 306"/>
                <a:gd name="T27" fmla="*/ 54 h 429"/>
                <a:gd name="T28" fmla="*/ 44 w 306"/>
                <a:gd name="T29" fmla="*/ 54 h 429"/>
                <a:gd name="T30" fmla="*/ 16 w 306"/>
                <a:gd name="T31" fmla="*/ 119 h 429"/>
                <a:gd name="T32" fmla="*/ 16 w 306"/>
                <a:gd name="T33" fmla="*/ 119 h 429"/>
                <a:gd name="T34" fmla="*/ 16 w 306"/>
                <a:gd name="T35" fmla="*/ 122 h 429"/>
                <a:gd name="T36" fmla="*/ 16 w 306"/>
                <a:gd name="T37" fmla="*/ 122 h 429"/>
                <a:gd name="T38" fmla="*/ 74 w 306"/>
                <a:gd name="T39" fmla="*/ 306 h 429"/>
                <a:gd name="T40" fmla="*/ 74 w 306"/>
                <a:gd name="T41" fmla="*/ 306 h 429"/>
                <a:gd name="T42" fmla="*/ 207 w 306"/>
                <a:gd name="T43" fmla="*/ 413 h 429"/>
                <a:gd name="T44" fmla="*/ 207 w 306"/>
                <a:gd name="T45" fmla="*/ 413 h 429"/>
                <a:gd name="T46" fmla="*/ 217 w 306"/>
                <a:gd name="T47" fmla="*/ 412 h 429"/>
                <a:gd name="T48" fmla="*/ 217 w 306"/>
                <a:gd name="T49" fmla="*/ 412 h 429"/>
                <a:gd name="T50" fmla="*/ 290 w 306"/>
                <a:gd name="T51" fmla="*/ 298 h 429"/>
                <a:gd name="T52" fmla="*/ 290 w 306"/>
                <a:gd name="T53" fmla="*/ 298 h 429"/>
                <a:gd name="T54" fmla="*/ 290 w 306"/>
                <a:gd name="T55" fmla="*/ 290 h 429"/>
                <a:gd name="T56" fmla="*/ 290 w 306"/>
                <a:gd name="T57" fmla="*/ 290 h 429"/>
                <a:gd name="T58" fmla="*/ 275 w 306"/>
                <a:gd name="T59" fmla="*/ 150 h 429"/>
                <a:gd name="T60" fmla="*/ 275 w 306"/>
                <a:gd name="T61" fmla="*/ 150 h 429"/>
                <a:gd name="T62" fmla="*/ 215 w 306"/>
                <a:gd name="T63" fmla="*/ 16 h 429"/>
                <a:gd name="T64" fmla="*/ 215 w 306"/>
                <a:gd name="T65" fmla="*/ 16 h 429"/>
                <a:gd name="T66" fmla="*/ 212 w 306"/>
                <a:gd name="T67" fmla="*/ 5 h 429"/>
                <a:gd name="T68" fmla="*/ 212 w 306"/>
                <a:gd name="T69" fmla="*/ 5 h 429"/>
                <a:gd name="T70" fmla="*/ 222 w 306"/>
                <a:gd name="T71" fmla="*/ 1 h 429"/>
                <a:gd name="T72" fmla="*/ 222 w 306"/>
                <a:gd name="T73" fmla="*/ 1 h 429"/>
                <a:gd name="T74" fmla="*/ 290 w 306"/>
                <a:gd name="T75" fmla="*/ 148 h 429"/>
                <a:gd name="T76" fmla="*/ 290 w 306"/>
                <a:gd name="T77" fmla="*/ 148 h 429"/>
                <a:gd name="T78" fmla="*/ 305 w 306"/>
                <a:gd name="T79" fmla="*/ 286 h 429"/>
                <a:gd name="T80" fmla="*/ 305 w 306"/>
                <a:gd name="T81" fmla="*/ 286 h 429"/>
                <a:gd name="T82" fmla="*/ 306 w 306"/>
                <a:gd name="T83" fmla="*/ 298 h 429"/>
                <a:gd name="T84" fmla="*/ 306 w 306"/>
                <a:gd name="T85" fmla="*/ 298 h 429"/>
                <a:gd name="T86" fmla="*/ 220 w 306"/>
                <a:gd name="T87" fmla="*/ 428 h 429"/>
                <a:gd name="T88" fmla="*/ 220 w 306"/>
                <a:gd name="T89" fmla="*/ 428 h 429"/>
                <a:gd name="T90" fmla="*/ 208 w 306"/>
                <a:gd name="T91" fmla="*/ 429 h 429"/>
                <a:gd name="T92" fmla="*/ 208 w 306"/>
                <a:gd name="T93" fmla="*/ 429 h 429"/>
                <a:gd name="T94" fmla="*/ 207 w 306"/>
                <a:gd name="T95" fmla="*/ 429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429">
                  <a:moveTo>
                    <a:pt x="207" y="429"/>
                  </a:moveTo>
                  <a:cubicBezTo>
                    <a:pt x="161" y="428"/>
                    <a:pt x="117" y="386"/>
                    <a:pt x="61" y="316"/>
                  </a:cubicBezTo>
                  <a:cubicBezTo>
                    <a:pt x="61" y="316"/>
                    <a:pt x="61" y="316"/>
                    <a:pt x="61" y="316"/>
                  </a:cubicBezTo>
                  <a:cubicBezTo>
                    <a:pt x="1" y="239"/>
                    <a:pt x="0" y="161"/>
                    <a:pt x="0" y="122"/>
                  </a:cubicBezTo>
                  <a:cubicBezTo>
                    <a:pt x="0" y="122"/>
                    <a:pt x="0" y="122"/>
                    <a:pt x="0" y="122"/>
                  </a:cubicBezTo>
                  <a:cubicBezTo>
                    <a:pt x="0" y="121"/>
                    <a:pt x="0" y="120"/>
                    <a:pt x="0" y="119"/>
                  </a:cubicBezTo>
                  <a:cubicBezTo>
                    <a:pt x="0" y="119"/>
                    <a:pt x="0" y="119"/>
                    <a:pt x="0" y="119"/>
                  </a:cubicBezTo>
                  <a:cubicBezTo>
                    <a:pt x="1" y="75"/>
                    <a:pt x="61" y="5"/>
                    <a:pt x="61" y="4"/>
                  </a:cubicBezTo>
                  <a:cubicBezTo>
                    <a:pt x="61" y="4"/>
                    <a:pt x="61" y="4"/>
                    <a:pt x="61" y="4"/>
                  </a:cubicBezTo>
                  <a:cubicBezTo>
                    <a:pt x="64" y="0"/>
                    <a:pt x="69" y="0"/>
                    <a:pt x="72" y="2"/>
                  </a:cubicBezTo>
                  <a:cubicBezTo>
                    <a:pt x="72" y="2"/>
                    <a:pt x="72" y="2"/>
                    <a:pt x="72" y="2"/>
                  </a:cubicBezTo>
                  <a:cubicBezTo>
                    <a:pt x="76" y="5"/>
                    <a:pt x="76" y="10"/>
                    <a:pt x="74" y="14"/>
                  </a:cubicBezTo>
                  <a:cubicBezTo>
                    <a:pt x="74" y="14"/>
                    <a:pt x="74" y="14"/>
                    <a:pt x="74" y="14"/>
                  </a:cubicBezTo>
                  <a:cubicBezTo>
                    <a:pt x="74" y="14"/>
                    <a:pt x="59" y="32"/>
                    <a:pt x="44" y="54"/>
                  </a:cubicBezTo>
                  <a:cubicBezTo>
                    <a:pt x="44" y="54"/>
                    <a:pt x="44" y="54"/>
                    <a:pt x="44" y="54"/>
                  </a:cubicBezTo>
                  <a:cubicBezTo>
                    <a:pt x="29" y="76"/>
                    <a:pt x="15" y="104"/>
                    <a:pt x="16" y="119"/>
                  </a:cubicBezTo>
                  <a:cubicBezTo>
                    <a:pt x="16" y="119"/>
                    <a:pt x="16" y="119"/>
                    <a:pt x="16" y="119"/>
                  </a:cubicBezTo>
                  <a:cubicBezTo>
                    <a:pt x="16" y="120"/>
                    <a:pt x="16" y="121"/>
                    <a:pt x="16" y="122"/>
                  </a:cubicBezTo>
                  <a:cubicBezTo>
                    <a:pt x="16" y="122"/>
                    <a:pt x="16" y="122"/>
                    <a:pt x="16" y="122"/>
                  </a:cubicBezTo>
                  <a:cubicBezTo>
                    <a:pt x="16" y="160"/>
                    <a:pt x="16" y="233"/>
                    <a:pt x="74" y="306"/>
                  </a:cubicBezTo>
                  <a:cubicBezTo>
                    <a:pt x="74" y="306"/>
                    <a:pt x="74" y="306"/>
                    <a:pt x="74" y="306"/>
                  </a:cubicBezTo>
                  <a:cubicBezTo>
                    <a:pt x="128" y="376"/>
                    <a:pt x="172" y="414"/>
                    <a:pt x="207" y="413"/>
                  </a:cubicBezTo>
                  <a:cubicBezTo>
                    <a:pt x="207" y="413"/>
                    <a:pt x="207" y="413"/>
                    <a:pt x="207" y="413"/>
                  </a:cubicBezTo>
                  <a:cubicBezTo>
                    <a:pt x="211" y="413"/>
                    <a:pt x="214" y="413"/>
                    <a:pt x="217" y="412"/>
                  </a:cubicBezTo>
                  <a:cubicBezTo>
                    <a:pt x="217" y="412"/>
                    <a:pt x="217" y="412"/>
                    <a:pt x="217" y="412"/>
                  </a:cubicBezTo>
                  <a:cubicBezTo>
                    <a:pt x="250" y="408"/>
                    <a:pt x="292" y="333"/>
                    <a:pt x="290" y="298"/>
                  </a:cubicBezTo>
                  <a:cubicBezTo>
                    <a:pt x="290" y="298"/>
                    <a:pt x="290" y="298"/>
                    <a:pt x="290" y="298"/>
                  </a:cubicBezTo>
                  <a:cubicBezTo>
                    <a:pt x="290" y="295"/>
                    <a:pt x="290" y="292"/>
                    <a:pt x="290" y="290"/>
                  </a:cubicBezTo>
                  <a:cubicBezTo>
                    <a:pt x="290" y="290"/>
                    <a:pt x="290" y="290"/>
                    <a:pt x="290" y="290"/>
                  </a:cubicBezTo>
                  <a:cubicBezTo>
                    <a:pt x="285" y="270"/>
                    <a:pt x="284" y="211"/>
                    <a:pt x="275" y="150"/>
                  </a:cubicBezTo>
                  <a:cubicBezTo>
                    <a:pt x="275" y="150"/>
                    <a:pt x="275" y="150"/>
                    <a:pt x="275" y="150"/>
                  </a:cubicBezTo>
                  <a:cubicBezTo>
                    <a:pt x="266" y="90"/>
                    <a:pt x="247" y="30"/>
                    <a:pt x="215" y="16"/>
                  </a:cubicBezTo>
                  <a:cubicBezTo>
                    <a:pt x="215" y="16"/>
                    <a:pt x="215" y="16"/>
                    <a:pt x="215" y="16"/>
                  </a:cubicBezTo>
                  <a:cubicBezTo>
                    <a:pt x="211" y="14"/>
                    <a:pt x="210" y="9"/>
                    <a:pt x="212" y="5"/>
                  </a:cubicBezTo>
                  <a:cubicBezTo>
                    <a:pt x="212" y="5"/>
                    <a:pt x="212" y="5"/>
                    <a:pt x="212" y="5"/>
                  </a:cubicBezTo>
                  <a:cubicBezTo>
                    <a:pt x="214" y="1"/>
                    <a:pt x="218" y="0"/>
                    <a:pt x="222" y="1"/>
                  </a:cubicBezTo>
                  <a:cubicBezTo>
                    <a:pt x="222" y="1"/>
                    <a:pt x="222" y="1"/>
                    <a:pt x="222" y="1"/>
                  </a:cubicBezTo>
                  <a:cubicBezTo>
                    <a:pt x="264" y="23"/>
                    <a:pt x="280" y="86"/>
                    <a:pt x="290" y="148"/>
                  </a:cubicBezTo>
                  <a:cubicBezTo>
                    <a:pt x="290" y="148"/>
                    <a:pt x="290" y="148"/>
                    <a:pt x="290" y="148"/>
                  </a:cubicBezTo>
                  <a:cubicBezTo>
                    <a:pt x="300" y="209"/>
                    <a:pt x="301" y="271"/>
                    <a:pt x="305" y="286"/>
                  </a:cubicBezTo>
                  <a:cubicBezTo>
                    <a:pt x="305" y="286"/>
                    <a:pt x="305" y="286"/>
                    <a:pt x="305" y="286"/>
                  </a:cubicBezTo>
                  <a:cubicBezTo>
                    <a:pt x="306" y="290"/>
                    <a:pt x="306" y="294"/>
                    <a:pt x="306" y="298"/>
                  </a:cubicBezTo>
                  <a:cubicBezTo>
                    <a:pt x="306" y="298"/>
                    <a:pt x="306" y="298"/>
                    <a:pt x="306" y="298"/>
                  </a:cubicBezTo>
                  <a:cubicBezTo>
                    <a:pt x="305" y="341"/>
                    <a:pt x="268" y="416"/>
                    <a:pt x="220" y="428"/>
                  </a:cubicBezTo>
                  <a:cubicBezTo>
                    <a:pt x="220" y="428"/>
                    <a:pt x="220" y="428"/>
                    <a:pt x="220" y="428"/>
                  </a:cubicBezTo>
                  <a:cubicBezTo>
                    <a:pt x="216" y="428"/>
                    <a:pt x="212" y="429"/>
                    <a:pt x="208" y="429"/>
                  </a:cubicBezTo>
                  <a:cubicBezTo>
                    <a:pt x="208" y="429"/>
                    <a:pt x="208" y="429"/>
                    <a:pt x="208" y="429"/>
                  </a:cubicBezTo>
                  <a:cubicBezTo>
                    <a:pt x="207" y="429"/>
                    <a:pt x="207" y="429"/>
                    <a:pt x="207" y="429"/>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8" name="Freeform 14"/>
            <p:cNvSpPr/>
            <p:nvPr/>
          </p:nvSpPr>
          <p:spPr bwMode="auto">
            <a:xfrm>
              <a:off x="1036" y="961"/>
              <a:ext cx="107" cy="79"/>
            </a:xfrm>
            <a:custGeom>
              <a:avLst/>
              <a:gdLst>
                <a:gd name="T0" fmla="*/ 3 w 114"/>
                <a:gd name="T1" fmla="*/ 33 h 84"/>
                <a:gd name="T2" fmla="*/ 4 w 114"/>
                <a:gd name="T3" fmla="*/ 22 h 84"/>
                <a:gd name="T4" fmla="*/ 4 w 114"/>
                <a:gd name="T5" fmla="*/ 22 h 84"/>
                <a:gd name="T6" fmla="*/ 15 w 114"/>
                <a:gd name="T7" fmla="*/ 23 h 84"/>
                <a:gd name="T8" fmla="*/ 15 w 114"/>
                <a:gd name="T9" fmla="*/ 23 h 84"/>
                <a:gd name="T10" fmla="*/ 42 w 114"/>
                <a:gd name="T11" fmla="*/ 53 h 84"/>
                <a:gd name="T12" fmla="*/ 58 w 114"/>
                <a:gd name="T13" fmla="*/ 11 h 84"/>
                <a:gd name="T14" fmla="*/ 91 w 114"/>
                <a:gd name="T15" fmla="*/ 37 h 84"/>
                <a:gd name="T16" fmla="*/ 98 w 114"/>
                <a:gd name="T17" fmla="*/ 7 h 84"/>
                <a:gd name="T18" fmla="*/ 107 w 114"/>
                <a:gd name="T19" fmla="*/ 1 h 84"/>
                <a:gd name="T20" fmla="*/ 107 w 114"/>
                <a:gd name="T21" fmla="*/ 1 h 84"/>
                <a:gd name="T22" fmla="*/ 113 w 114"/>
                <a:gd name="T23" fmla="*/ 10 h 84"/>
                <a:gd name="T24" fmla="*/ 113 w 114"/>
                <a:gd name="T25" fmla="*/ 10 h 84"/>
                <a:gd name="T26" fmla="*/ 100 w 114"/>
                <a:gd name="T27" fmla="*/ 65 h 84"/>
                <a:gd name="T28" fmla="*/ 65 w 114"/>
                <a:gd name="T29" fmla="*/ 37 h 84"/>
                <a:gd name="T30" fmla="*/ 47 w 114"/>
                <a:gd name="T31" fmla="*/ 84 h 84"/>
                <a:gd name="T32" fmla="*/ 3 w 114"/>
                <a:gd name="T33" fmla="*/ 3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4" h="84">
                  <a:moveTo>
                    <a:pt x="3" y="33"/>
                  </a:moveTo>
                  <a:cubicBezTo>
                    <a:pt x="0" y="30"/>
                    <a:pt x="1" y="25"/>
                    <a:pt x="4" y="22"/>
                  </a:cubicBezTo>
                  <a:cubicBezTo>
                    <a:pt x="4" y="22"/>
                    <a:pt x="4" y="22"/>
                    <a:pt x="4" y="22"/>
                  </a:cubicBezTo>
                  <a:cubicBezTo>
                    <a:pt x="7" y="19"/>
                    <a:pt x="12" y="20"/>
                    <a:pt x="15" y="23"/>
                  </a:cubicBezTo>
                  <a:cubicBezTo>
                    <a:pt x="15" y="23"/>
                    <a:pt x="15" y="23"/>
                    <a:pt x="15" y="23"/>
                  </a:cubicBezTo>
                  <a:cubicBezTo>
                    <a:pt x="42" y="53"/>
                    <a:pt x="42" y="53"/>
                    <a:pt x="42" y="53"/>
                  </a:cubicBezTo>
                  <a:cubicBezTo>
                    <a:pt x="58" y="11"/>
                    <a:pt x="58" y="11"/>
                    <a:pt x="58" y="11"/>
                  </a:cubicBezTo>
                  <a:cubicBezTo>
                    <a:pt x="91" y="37"/>
                    <a:pt x="91" y="37"/>
                    <a:pt x="91" y="37"/>
                  </a:cubicBezTo>
                  <a:cubicBezTo>
                    <a:pt x="98" y="7"/>
                    <a:pt x="98" y="7"/>
                    <a:pt x="98" y="7"/>
                  </a:cubicBezTo>
                  <a:cubicBezTo>
                    <a:pt x="99" y="3"/>
                    <a:pt x="103" y="0"/>
                    <a:pt x="107" y="1"/>
                  </a:cubicBezTo>
                  <a:cubicBezTo>
                    <a:pt x="107" y="1"/>
                    <a:pt x="107" y="1"/>
                    <a:pt x="107" y="1"/>
                  </a:cubicBezTo>
                  <a:cubicBezTo>
                    <a:pt x="111" y="2"/>
                    <a:pt x="114" y="6"/>
                    <a:pt x="113" y="10"/>
                  </a:cubicBezTo>
                  <a:cubicBezTo>
                    <a:pt x="113" y="10"/>
                    <a:pt x="113" y="10"/>
                    <a:pt x="113" y="10"/>
                  </a:cubicBezTo>
                  <a:cubicBezTo>
                    <a:pt x="100" y="65"/>
                    <a:pt x="100" y="65"/>
                    <a:pt x="100" y="65"/>
                  </a:cubicBezTo>
                  <a:cubicBezTo>
                    <a:pt x="65" y="37"/>
                    <a:pt x="65" y="37"/>
                    <a:pt x="65" y="37"/>
                  </a:cubicBezTo>
                  <a:cubicBezTo>
                    <a:pt x="47" y="84"/>
                    <a:pt x="47" y="84"/>
                    <a:pt x="47" y="84"/>
                  </a:cubicBezTo>
                  <a:cubicBezTo>
                    <a:pt x="3" y="33"/>
                    <a:pt x="3" y="33"/>
                    <a:pt x="3" y="33"/>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69" name="Freeform 15"/>
            <p:cNvSpPr>
              <a:spLocks noEditPoints="1"/>
            </p:cNvSpPr>
            <p:nvPr/>
          </p:nvSpPr>
          <p:spPr bwMode="auto">
            <a:xfrm>
              <a:off x="1077" y="985"/>
              <a:ext cx="86" cy="303"/>
            </a:xfrm>
            <a:custGeom>
              <a:avLst/>
              <a:gdLst>
                <a:gd name="T0" fmla="*/ 8 w 92"/>
                <a:gd name="T1" fmla="*/ 279 h 323"/>
                <a:gd name="T2" fmla="*/ 8 w 92"/>
                <a:gd name="T3" fmla="*/ 279 h 323"/>
                <a:gd name="T4" fmla="*/ 7 w 92"/>
                <a:gd name="T5" fmla="*/ 278 h 323"/>
                <a:gd name="T6" fmla="*/ 7 w 92"/>
                <a:gd name="T7" fmla="*/ 278 h 323"/>
                <a:gd name="T8" fmla="*/ 0 w 92"/>
                <a:gd name="T9" fmla="*/ 270 h 323"/>
                <a:gd name="T10" fmla="*/ 0 w 92"/>
                <a:gd name="T11" fmla="*/ 270 h 323"/>
                <a:gd name="T12" fmla="*/ 14 w 92"/>
                <a:gd name="T13" fmla="*/ 1 h 323"/>
                <a:gd name="T14" fmla="*/ 29 w 92"/>
                <a:gd name="T15" fmla="*/ 0 h 323"/>
                <a:gd name="T16" fmla="*/ 92 w 92"/>
                <a:gd name="T17" fmla="*/ 283 h 323"/>
                <a:gd name="T18" fmla="*/ 50 w 92"/>
                <a:gd name="T19" fmla="*/ 323 h 323"/>
                <a:gd name="T20" fmla="*/ 8 w 92"/>
                <a:gd name="T21" fmla="*/ 279 h 323"/>
                <a:gd name="T22" fmla="*/ 19 w 92"/>
                <a:gd name="T23" fmla="*/ 268 h 323"/>
                <a:gd name="T24" fmla="*/ 51 w 92"/>
                <a:gd name="T25" fmla="*/ 300 h 323"/>
                <a:gd name="T26" fmla="*/ 75 w 92"/>
                <a:gd name="T27" fmla="*/ 278 h 323"/>
                <a:gd name="T28" fmla="*/ 27 w 92"/>
                <a:gd name="T29" fmla="*/ 60 h 323"/>
                <a:gd name="T30" fmla="*/ 17 w 92"/>
                <a:gd name="T31" fmla="*/ 266 h 323"/>
                <a:gd name="T32" fmla="*/ 19 w 92"/>
                <a:gd name="T33" fmla="*/ 268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323">
                  <a:moveTo>
                    <a:pt x="8" y="279"/>
                  </a:moveTo>
                  <a:cubicBezTo>
                    <a:pt x="8" y="279"/>
                    <a:pt x="8" y="279"/>
                    <a:pt x="8" y="279"/>
                  </a:cubicBezTo>
                  <a:cubicBezTo>
                    <a:pt x="7" y="278"/>
                    <a:pt x="7" y="278"/>
                    <a:pt x="7" y="278"/>
                  </a:cubicBezTo>
                  <a:cubicBezTo>
                    <a:pt x="7" y="278"/>
                    <a:pt x="7" y="278"/>
                    <a:pt x="7" y="278"/>
                  </a:cubicBezTo>
                  <a:cubicBezTo>
                    <a:pt x="3" y="278"/>
                    <a:pt x="0" y="274"/>
                    <a:pt x="0" y="270"/>
                  </a:cubicBezTo>
                  <a:cubicBezTo>
                    <a:pt x="0" y="270"/>
                    <a:pt x="0" y="270"/>
                    <a:pt x="0" y="270"/>
                  </a:cubicBezTo>
                  <a:cubicBezTo>
                    <a:pt x="14" y="1"/>
                    <a:pt x="14" y="1"/>
                    <a:pt x="14" y="1"/>
                  </a:cubicBezTo>
                  <a:cubicBezTo>
                    <a:pt x="29" y="0"/>
                    <a:pt x="29" y="0"/>
                    <a:pt x="29" y="0"/>
                  </a:cubicBezTo>
                  <a:cubicBezTo>
                    <a:pt x="92" y="283"/>
                    <a:pt x="92" y="283"/>
                    <a:pt x="92" y="283"/>
                  </a:cubicBezTo>
                  <a:cubicBezTo>
                    <a:pt x="50" y="323"/>
                    <a:pt x="50" y="323"/>
                    <a:pt x="50" y="323"/>
                  </a:cubicBezTo>
                  <a:cubicBezTo>
                    <a:pt x="8" y="279"/>
                    <a:pt x="8" y="279"/>
                    <a:pt x="8" y="279"/>
                  </a:cubicBezTo>
                  <a:close/>
                  <a:moveTo>
                    <a:pt x="19" y="268"/>
                  </a:moveTo>
                  <a:cubicBezTo>
                    <a:pt x="51" y="300"/>
                    <a:pt x="51" y="300"/>
                    <a:pt x="51" y="300"/>
                  </a:cubicBezTo>
                  <a:cubicBezTo>
                    <a:pt x="75" y="278"/>
                    <a:pt x="75" y="278"/>
                    <a:pt x="75" y="278"/>
                  </a:cubicBezTo>
                  <a:cubicBezTo>
                    <a:pt x="27" y="60"/>
                    <a:pt x="27" y="60"/>
                    <a:pt x="27" y="60"/>
                  </a:cubicBezTo>
                  <a:cubicBezTo>
                    <a:pt x="17" y="266"/>
                    <a:pt x="17" y="266"/>
                    <a:pt x="17" y="266"/>
                  </a:cubicBezTo>
                  <a:cubicBezTo>
                    <a:pt x="17" y="266"/>
                    <a:pt x="18" y="267"/>
                    <a:pt x="19" y="26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0" name="Freeform 16"/>
            <p:cNvSpPr/>
            <p:nvPr/>
          </p:nvSpPr>
          <p:spPr bwMode="auto">
            <a:xfrm>
              <a:off x="1171" y="727"/>
              <a:ext cx="333" cy="278"/>
            </a:xfrm>
            <a:custGeom>
              <a:avLst/>
              <a:gdLst>
                <a:gd name="T0" fmla="*/ 186 w 355"/>
                <a:gd name="T1" fmla="*/ 261 h 296"/>
                <a:gd name="T2" fmla="*/ 11 w 355"/>
                <a:gd name="T3" fmla="*/ 295 h 296"/>
                <a:gd name="T4" fmla="*/ 11 w 355"/>
                <a:gd name="T5" fmla="*/ 295 h 296"/>
                <a:gd name="T6" fmla="*/ 0 w 355"/>
                <a:gd name="T7" fmla="*/ 286 h 296"/>
                <a:gd name="T8" fmla="*/ 0 w 355"/>
                <a:gd name="T9" fmla="*/ 286 h 296"/>
                <a:gd name="T10" fmla="*/ 11 w 355"/>
                <a:gd name="T11" fmla="*/ 274 h 296"/>
                <a:gd name="T12" fmla="*/ 11 w 355"/>
                <a:gd name="T13" fmla="*/ 274 h 296"/>
                <a:gd name="T14" fmla="*/ 83 w 355"/>
                <a:gd name="T15" fmla="*/ 264 h 296"/>
                <a:gd name="T16" fmla="*/ 83 w 355"/>
                <a:gd name="T17" fmla="*/ 264 h 296"/>
                <a:gd name="T18" fmla="*/ 180 w 355"/>
                <a:gd name="T19" fmla="*/ 242 h 296"/>
                <a:gd name="T20" fmla="*/ 180 w 355"/>
                <a:gd name="T21" fmla="*/ 242 h 296"/>
                <a:gd name="T22" fmla="*/ 223 w 355"/>
                <a:gd name="T23" fmla="*/ 216 h 296"/>
                <a:gd name="T24" fmla="*/ 223 w 355"/>
                <a:gd name="T25" fmla="*/ 216 h 296"/>
                <a:gd name="T26" fmla="*/ 310 w 355"/>
                <a:gd name="T27" fmla="*/ 135 h 296"/>
                <a:gd name="T28" fmla="*/ 310 w 355"/>
                <a:gd name="T29" fmla="*/ 135 h 296"/>
                <a:gd name="T30" fmla="*/ 328 w 355"/>
                <a:gd name="T31" fmla="*/ 63 h 296"/>
                <a:gd name="T32" fmla="*/ 328 w 355"/>
                <a:gd name="T33" fmla="*/ 63 h 296"/>
                <a:gd name="T34" fmla="*/ 329 w 355"/>
                <a:gd name="T35" fmla="*/ 14 h 296"/>
                <a:gd name="T36" fmla="*/ 329 w 355"/>
                <a:gd name="T37" fmla="*/ 14 h 296"/>
                <a:gd name="T38" fmla="*/ 340 w 355"/>
                <a:gd name="T39" fmla="*/ 1 h 296"/>
                <a:gd name="T40" fmla="*/ 340 w 355"/>
                <a:gd name="T41" fmla="*/ 1 h 296"/>
                <a:gd name="T42" fmla="*/ 351 w 355"/>
                <a:gd name="T43" fmla="*/ 9 h 296"/>
                <a:gd name="T44" fmla="*/ 351 w 355"/>
                <a:gd name="T45" fmla="*/ 9 h 296"/>
                <a:gd name="T46" fmla="*/ 328 w 355"/>
                <a:gd name="T47" fmla="*/ 144 h 296"/>
                <a:gd name="T48" fmla="*/ 328 w 355"/>
                <a:gd name="T49" fmla="*/ 144 h 296"/>
                <a:gd name="T50" fmla="*/ 235 w 355"/>
                <a:gd name="T51" fmla="*/ 232 h 296"/>
                <a:gd name="T52" fmla="*/ 235 w 355"/>
                <a:gd name="T53" fmla="*/ 232 h 296"/>
                <a:gd name="T54" fmla="*/ 186 w 355"/>
                <a:gd name="T55" fmla="*/ 261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5" h="296">
                  <a:moveTo>
                    <a:pt x="186" y="261"/>
                  </a:moveTo>
                  <a:cubicBezTo>
                    <a:pt x="144" y="278"/>
                    <a:pt x="11" y="295"/>
                    <a:pt x="11" y="295"/>
                  </a:cubicBezTo>
                  <a:cubicBezTo>
                    <a:pt x="11" y="295"/>
                    <a:pt x="11" y="295"/>
                    <a:pt x="11" y="295"/>
                  </a:cubicBezTo>
                  <a:cubicBezTo>
                    <a:pt x="4" y="296"/>
                    <a:pt x="0" y="292"/>
                    <a:pt x="0" y="286"/>
                  </a:cubicBezTo>
                  <a:cubicBezTo>
                    <a:pt x="0" y="286"/>
                    <a:pt x="0" y="286"/>
                    <a:pt x="0" y="286"/>
                  </a:cubicBezTo>
                  <a:cubicBezTo>
                    <a:pt x="0" y="280"/>
                    <a:pt x="5" y="275"/>
                    <a:pt x="11" y="274"/>
                  </a:cubicBezTo>
                  <a:cubicBezTo>
                    <a:pt x="11" y="274"/>
                    <a:pt x="11" y="274"/>
                    <a:pt x="11" y="274"/>
                  </a:cubicBezTo>
                  <a:cubicBezTo>
                    <a:pt x="11" y="274"/>
                    <a:pt x="45" y="270"/>
                    <a:pt x="83" y="264"/>
                  </a:cubicBezTo>
                  <a:cubicBezTo>
                    <a:pt x="83" y="264"/>
                    <a:pt x="83" y="264"/>
                    <a:pt x="83" y="264"/>
                  </a:cubicBezTo>
                  <a:cubicBezTo>
                    <a:pt x="121" y="258"/>
                    <a:pt x="164" y="249"/>
                    <a:pt x="180" y="242"/>
                  </a:cubicBezTo>
                  <a:cubicBezTo>
                    <a:pt x="180" y="242"/>
                    <a:pt x="180" y="242"/>
                    <a:pt x="180" y="242"/>
                  </a:cubicBezTo>
                  <a:cubicBezTo>
                    <a:pt x="191" y="238"/>
                    <a:pt x="207" y="228"/>
                    <a:pt x="223" y="216"/>
                  </a:cubicBezTo>
                  <a:cubicBezTo>
                    <a:pt x="223" y="216"/>
                    <a:pt x="223" y="216"/>
                    <a:pt x="223" y="216"/>
                  </a:cubicBezTo>
                  <a:cubicBezTo>
                    <a:pt x="258" y="191"/>
                    <a:pt x="296" y="155"/>
                    <a:pt x="310" y="135"/>
                  </a:cubicBezTo>
                  <a:cubicBezTo>
                    <a:pt x="310" y="135"/>
                    <a:pt x="310" y="135"/>
                    <a:pt x="310" y="135"/>
                  </a:cubicBezTo>
                  <a:cubicBezTo>
                    <a:pt x="319" y="122"/>
                    <a:pt x="326" y="90"/>
                    <a:pt x="328" y="63"/>
                  </a:cubicBezTo>
                  <a:cubicBezTo>
                    <a:pt x="328" y="63"/>
                    <a:pt x="328" y="63"/>
                    <a:pt x="328" y="63"/>
                  </a:cubicBezTo>
                  <a:cubicBezTo>
                    <a:pt x="330" y="36"/>
                    <a:pt x="329" y="14"/>
                    <a:pt x="329" y="14"/>
                  </a:cubicBezTo>
                  <a:cubicBezTo>
                    <a:pt x="329" y="14"/>
                    <a:pt x="329" y="14"/>
                    <a:pt x="329" y="14"/>
                  </a:cubicBezTo>
                  <a:cubicBezTo>
                    <a:pt x="329" y="8"/>
                    <a:pt x="334" y="2"/>
                    <a:pt x="340" y="1"/>
                  </a:cubicBezTo>
                  <a:cubicBezTo>
                    <a:pt x="340" y="1"/>
                    <a:pt x="340" y="1"/>
                    <a:pt x="340" y="1"/>
                  </a:cubicBezTo>
                  <a:cubicBezTo>
                    <a:pt x="346" y="0"/>
                    <a:pt x="351" y="4"/>
                    <a:pt x="351" y="9"/>
                  </a:cubicBezTo>
                  <a:cubicBezTo>
                    <a:pt x="351" y="9"/>
                    <a:pt x="351" y="9"/>
                    <a:pt x="351" y="9"/>
                  </a:cubicBezTo>
                  <a:cubicBezTo>
                    <a:pt x="351" y="11"/>
                    <a:pt x="355" y="101"/>
                    <a:pt x="328" y="144"/>
                  </a:cubicBezTo>
                  <a:cubicBezTo>
                    <a:pt x="328" y="144"/>
                    <a:pt x="328" y="144"/>
                    <a:pt x="328" y="144"/>
                  </a:cubicBezTo>
                  <a:cubicBezTo>
                    <a:pt x="310" y="169"/>
                    <a:pt x="271" y="205"/>
                    <a:pt x="235" y="232"/>
                  </a:cubicBezTo>
                  <a:cubicBezTo>
                    <a:pt x="235" y="232"/>
                    <a:pt x="235" y="232"/>
                    <a:pt x="235" y="232"/>
                  </a:cubicBezTo>
                  <a:cubicBezTo>
                    <a:pt x="217" y="245"/>
                    <a:pt x="200" y="255"/>
                    <a:pt x="186" y="261"/>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1" name="Freeform 17"/>
            <p:cNvSpPr/>
            <p:nvPr/>
          </p:nvSpPr>
          <p:spPr bwMode="auto">
            <a:xfrm>
              <a:off x="750" y="989"/>
              <a:ext cx="246" cy="260"/>
            </a:xfrm>
            <a:custGeom>
              <a:avLst/>
              <a:gdLst>
                <a:gd name="T0" fmla="*/ 33 w 262"/>
                <a:gd name="T1" fmla="*/ 277 h 278"/>
                <a:gd name="T2" fmla="*/ 1 w 262"/>
                <a:gd name="T3" fmla="*/ 233 h 278"/>
                <a:gd name="T4" fmla="*/ 1 w 262"/>
                <a:gd name="T5" fmla="*/ 233 h 278"/>
                <a:gd name="T6" fmla="*/ 0 w 262"/>
                <a:gd name="T7" fmla="*/ 226 h 278"/>
                <a:gd name="T8" fmla="*/ 0 w 262"/>
                <a:gd name="T9" fmla="*/ 226 h 278"/>
                <a:gd name="T10" fmla="*/ 57 w 262"/>
                <a:gd name="T11" fmla="*/ 55 h 278"/>
                <a:gd name="T12" fmla="*/ 57 w 262"/>
                <a:gd name="T13" fmla="*/ 55 h 278"/>
                <a:gd name="T14" fmla="*/ 165 w 262"/>
                <a:gd name="T15" fmla="*/ 14 h 278"/>
                <a:gd name="T16" fmla="*/ 165 w 262"/>
                <a:gd name="T17" fmla="*/ 14 h 278"/>
                <a:gd name="T18" fmla="*/ 253 w 262"/>
                <a:gd name="T19" fmla="*/ 1 h 278"/>
                <a:gd name="T20" fmla="*/ 253 w 262"/>
                <a:gd name="T21" fmla="*/ 1 h 278"/>
                <a:gd name="T22" fmla="*/ 261 w 262"/>
                <a:gd name="T23" fmla="*/ 8 h 278"/>
                <a:gd name="T24" fmla="*/ 261 w 262"/>
                <a:gd name="T25" fmla="*/ 8 h 278"/>
                <a:gd name="T26" fmla="*/ 254 w 262"/>
                <a:gd name="T27" fmla="*/ 16 h 278"/>
                <a:gd name="T28" fmla="*/ 254 w 262"/>
                <a:gd name="T29" fmla="*/ 16 h 278"/>
                <a:gd name="T30" fmla="*/ 168 w 262"/>
                <a:gd name="T31" fmla="*/ 29 h 278"/>
                <a:gd name="T32" fmla="*/ 168 w 262"/>
                <a:gd name="T33" fmla="*/ 29 h 278"/>
                <a:gd name="T34" fmla="*/ 70 w 262"/>
                <a:gd name="T35" fmla="*/ 64 h 278"/>
                <a:gd name="T36" fmla="*/ 70 w 262"/>
                <a:gd name="T37" fmla="*/ 64 h 278"/>
                <a:gd name="T38" fmla="*/ 16 w 262"/>
                <a:gd name="T39" fmla="*/ 226 h 278"/>
                <a:gd name="T40" fmla="*/ 16 w 262"/>
                <a:gd name="T41" fmla="*/ 226 h 278"/>
                <a:gd name="T42" fmla="*/ 16 w 262"/>
                <a:gd name="T43" fmla="*/ 230 h 278"/>
                <a:gd name="T44" fmla="*/ 16 w 262"/>
                <a:gd name="T45" fmla="*/ 230 h 278"/>
                <a:gd name="T46" fmla="*/ 30 w 262"/>
                <a:gd name="T47" fmla="*/ 255 h 278"/>
                <a:gd name="T48" fmla="*/ 30 w 262"/>
                <a:gd name="T49" fmla="*/ 255 h 278"/>
                <a:gd name="T50" fmla="*/ 40 w 262"/>
                <a:gd name="T51" fmla="*/ 263 h 278"/>
                <a:gd name="T52" fmla="*/ 40 w 262"/>
                <a:gd name="T53" fmla="*/ 263 h 278"/>
                <a:gd name="T54" fmla="*/ 44 w 262"/>
                <a:gd name="T55" fmla="*/ 273 h 278"/>
                <a:gd name="T56" fmla="*/ 44 w 262"/>
                <a:gd name="T57" fmla="*/ 273 h 278"/>
                <a:gd name="T58" fmla="*/ 36 w 262"/>
                <a:gd name="T59" fmla="*/ 278 h 278"/>
                <a:gd name="T60" fmla="*/ 36 w 262"/>
                <a:gd name="T61" fmla="*/ 278 h 278"/>
                <a:gd name="T62" fmla="*/ 33 w 262"/>
                <a:gd name="T63" fmla="*/ 277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2" h="278">
                  <a:moveTo>
                    <a:pt x="33" y="277"/>
                  </a:moveTo>
                  <a:cubicBezTo>
                    <a:pt x="32" y="277"/>
                    <a:pt x="6" y="265"/>
                    <a:pt x="1" y="233"/>
                  </a:cubicBezTo>
                  <a:cubicBezTo>
                    <a:pt x="1" y="233"/>
                    <a:pt x="1" y="233"/>
                    <a:pt x="1" y="233"/>
                  </a:cubicBezTo>
                  <a:cubicBezTo>
                    <a:pt x="0" y="230"/>
                    <a:pt x="0" y="228"/>
                    <a:pt x="0" y="226"/>
                  </a:cubicBezTo>
                  <a:cubicBezTo>
                    <a:pt x="0" y="226"/>
                    <a:pt x="0" y="226"/>
                    <a:pt x="0" y="226"/>
                  </a:cubicBezTo>
                  <a:cubicBezTo>
                    <a:pt x="1" y="188"/>
                    <a:pt x="34" y="89"/>
                    <a:pt x="57" y="55"/>
                  </a:cubicBezTo>
                  <a:cubicBezTo>
                    <a:pt x="57" y="55"/>
                    <a:pt x="57" y="55"/>
                    <a:pt x="57" y="55"/>
                  </a:cubicBezTo>
                  <a:cubicBezTo>
                    <a:pt x="73" y="34"/>
                    <a:pt x="120" y="23"/>
                    <a:pt x="165" y="14"/>
                  </a:cubicBezTo>
                  <a:cubicBezTo>
                    <a:pt x="165" y="14"/>
                    <a:pt x="165" y="14"/>
                    <a:pt x="165" y="14"/>
                  </a:cubicBezTo>
                  <a:cubicBezTo>
                    <a:pt x="210" y="5"/>
                    <a:pt x="252" y="1"/>
                    <a:pt x="253" y="1"/>
                  </a:cubicBezTo>
                  <a:cubicBezTo>
                    <a:pt x="253" y="1"/>
                    <a:pt x="253" y="1"/>
                    <a:pt x="253" y="1"/>
                  </a:cubicBezTo>
                  <a:cubicBezTo>
                    <a:pt x="257" y="0"/>
                    <a:pt x="261" y="3"/>
                    <a:pt x="261" y="8"/>
                  </a:cubicBezTo>
                  <a:cubicBezTo>
                    <a:pt x="261" y="8"/>
                    <a:pt x="261" y="8"/>
                    <a:pt x="261" y="8"/>
                  </a:cubicBezTo>
                  <a:cubicBezTo>
                    <a:pt x="262" y="12"/>
                    <a:pt x="259" y="16"/>
                    <a:pt x="254" y="16"/>
                  </a:cubicBezTo>
                  <a:cubicBezTo>
                    <a:pt x="254" y="16"/>
                    <a:pt x="254" y="16"/>
                    <a:pt x="254" y="16"/>
                  </a:cubicBezTo>
                  <a:cubicBezTo>
                    <a:pt x="254" y="17"/>
                    <a:pt x="213" y="21"/>
                    <a:pt x="168" y="29"/>
                  </a:cubicBezTo>
                  <a:cubicBezTo>
                    <a:pt x="168" y="29"/>
                    <a:pt x="168" y="29"/>
                    <a:pt x="168" y="29"/>
                  </a:cubicBezTo>
                  <a:cubicBezTo>
                    <a:pt x="124" y="37"/>
                    <a:pt x="76" y="52"/>
                    <a:pt x="70" y="64"/>
                  </a:cubicBezTo>
                  <a:cubicBezTo>
                    <a:pt x="70" y="64"/>
                    <a:pt x="70" y="64"/>
                    <a:pt x="70" y="64"/>
                  </a:cubicBezTo>
                  <a:cubicBezTo>
                    <a:pt x="50" y="92"/>
                    <a:pt x="16" y="195"/>
                    <a:pt x="16" y="226"/>
                  </a:cubicBezTo>
                  <a:cubicBezTo>
                    <a:pt x="16" y="226"/>
                    <a:pt x="16" y="226"/>
                    <a:pt x="16" y="226"/>
                  </a:cubicBezTo>
                  <a:cubicBezTo>
                    <a:pt x="16" y="228"/>
                    <a:pt x="16" y="229"/>
                    <a:pt x="16" y="230"/>
                  </a:cubicBezTo>
                  <a:cubicBezTo>
                    <a:pt x="16" y="230"/>
                    <a:pt x="16" y="230"/>
                    <a:pt x="16" y="230"/>
                  </a:cubicBezTo>
                  <a:cubicBezTo>
                    <a:pt x="18" y="242"/>
                    <a:pt x="24" y="250"/>
                    <a:pt x="30" y="255"/>
                  </a:cubicBezTo>
                  <a:cubicBezTo>
                    <a:pt x="30" y="255"/>
                    <a:pt x="30" y="255"/>
                    <a:pt x="30" y="255"/>
                  </a:cubicBezTo>
                  <a:cubicBezTo>
                    <a:pt x="35" y="261"/>
                    <a:pt x="40" y="263"/>
                    <a:pt x="40" y="263"/>
                  </a:cubicBezTo>
                  <a:cubicBezTo>
                    <a:pt x="40" y="263"/>
                    <a:pt x="40" y="263"/>
                    <a:pt x="40" y="263"/>
                  </a:cubicBezTo>
                  <a:cubicBezTo>
                    <a:pt x="44" y="265"/>
                    <a:pt x="45" y="269"/>
                    <a:pt x="44" y="273"/>
                  </a:cubicBezTo>
                  <a:cubicBezTo>
                    <a:pt x="44" y="273"/>
                    <a:pt x="44" y="273"/>
                    <a:pt x="44" y="273"/>
                  </a:cubicBezTo>
                  <a:cubicBezTo>
                    <a:pt x="42" y="276"/>
                    <a:pt x="39" y="278"/>
                    <a:pt x="36" y="278"/>
                  </a:cubicBezTo>
                  <a:cubicBezTo>
                    <a:pt x="36" y="278"/>
                    <a:pt x="36" y="278"/>
                    <a:pt x="36" y="278"/>
                  </a:cubicBezTo>
                  <a:cubicBezTo>
                    <a:pt x="35" y="278"/>
                    <a:pt x="34" y="278"/>
                    <a:pt x="33" y="277"/>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2" name="Freeform 18"/>
            <p:cNvSpPr/>
            <p:nvPr/>
          </p:nvSpPr>
          <p:spPr bwMode="auto">
            <a:xfrm>
              <a:off x="732" y="1192"/>
              <a:ext cx="39" cy="49"/>
            </a:xfrm>
            <a:custGeom>
              <a:avLst/>
              <a:gdLst>
                <a:gd name="T0" fmla="*/ 4 w 41"/>
                <a:gd name="T1" fmla="*/ 51 h 52"/>
                <a:gd name="T2" fmla="*/ 2 w 41"/>
                <a:gd name="T3" fmla="*/ 40 h 52"/>
                <a:gd name="T4" fmla="*/ 2 w 41"/>
                <a:gd name="T5" fmla="*/ 40 h 52"/>
                <a:gd name="T6" fmla="*/ 25 w 41"/>
                <a:gd name="T7" fmla="*/ 5 h 52"/>
                <a:gd name="T8" fmla="*/ 36 w 41"/>
                <a:gd name="T9" fmla="*/ 2 h 52"/>
                <a:gd name="T10" fmla="*/ 36 w 41"/>
                <a:gd name="T11" fmla="*/ 2 h 52"/>
                <a:gd name="T12" fmla="*/ 39 w 41"/>
                <a:gd name="T13" fmla="*/ 13 h 52"/>
                <a:gd name="T14" fmla="*/ 39 w 41"/>
                <a:gd name="T15" fmla="*/ 13 h 52"/>
                <a:gd name="T16" fmla="*/ 15 w 41"/>
                <a:gd name="T17" fmla="*/ 48 h 52"/>
                <a:gd name="T18" fmla="*/ 9 w 41"/>
                <a:gd name="T19" fmla="*/ 52 h 52"/>
                <a:gd name="T20" fmla="*/ 9 w 41"/>
                <a:gd name="T21" fmla="*/ 52 h 52"/>
                <a:gd name="T22" fmla="*/ 4 w 41"/>
                <a:gd name="T23"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52">
                  <a:moveTo>
                    <a:pt x="4" y="51"/>
                  </a:moveTo>
                  <a:cubicBezTo>
                    <a:pt x="1" y="48"/>
                    <a:pt x="0" y="43"/>
                    <a:pt x="2" y="40"/>
                  </a:cubicBezTo>
                  <a:cubicBezTo>
                    <a:pt x="2" y="40"/>
                    <a:pt x="2" y="40"/>
                    <a:pt x="2" y="40"/>
                  </a:cubicBezTo>
                  <a:cubicBezTo>
                    <a:pt x="25" y="5"/>
                    <a:pt x="25" y="5"/>
                    <a:pt x="25" y="5"/>
                  </a:cubicBezTo>
                  <a:cubicBezTo>
                    <a:pt x="28" y="1"/>
                    <a:pt x="33" y="0"/>
                    <a:pt x="36" y="2"/>
                  </a:cubicBezTo>
                  <a:cubicBezTo>
                    <a:pt x="36" y="2"/>
                    <a:pt x="36" y="2"/>
                    <a:pt x="36" y="2"/>
                  </a:cubicBezTo>
                  <a:cubicBezTo>
                    <a:pt x="40" y="5"/>
                    <a:pt x="41" y="10"/>
                    <a:pt x="39" y="13"/>
                  </a:cubicBezTo>
                  <a:cubicBezTo>
                    <a:pt x="39" y="13"/>
                    <a:pt x="39" y="13"/>
                    <a:pt x="39" y="13"/>
                  </a:cubicBezTo>
                  <a:cubicBezTo>
                    <a:pt x="15" y="48"/>
                    <a:pt x="15" y="48"/>
                    <a:pt x="15" y="48"/>
                  </a:cubicBezTo>
                  <a:cubicBezTo>
                    <a:pt x="14" y="51"/>
                    <a:pt x="11" y="52"/>
                    <a:pt x="9" y="52"/>
                  </a:cubicBezTo>
                  <a:cubicBezTo>
                    <a:pt x="9" y="52"/>
                    <a:pt x="9" y="52"/>
                    <a:pt x="9" y="52"/>
                  </a:cubicBezTo>
                  <a:cubicBezTo>
                    <a:pt x="7" y="52"/>
                    <a:pt x="6" y="51"/>
                    <a:pt x="4" y="51"/>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3" name="Freeform 19"/>
            <p:cNvSpPr/>
            <p:nvPr/>
          </p:nvSpPr>
          <p:spPr bwMode="auto">
            <a:xfrm>
              <a:off x="750" y="1195"/>
              <a:ext cx="20" cy="54"/>
            </a:xfrm>
            <a:custGeom>
              <a:avLst/>
              <a:gdLst>
                <a:gd name="T0" fmla="*/ 7 w 21"/>
                <a:gd name="T1" fmla="*/ 58 h 58"/>
                <a:gd name="T2" fmla="*/ 0 w 21"/>
                <a:gd name="T3" fmla="*/ 49 h 58"/>
                <a:gd name="T4" fmla="*/ 0 w 21"/>
                <a:gd name="T5" fmla="*/ 49 h 58"/>
                <a:gd name="T6" fmla="*/ 5 w 21"/>
                <a:gd name="T7" fmla="*/ 8 h 58"/>
                <a:gd name="T8" fmla="*/ 14 w 21"/>
                <a:gd name="T9" fmla="*/ 1 h 58"/>
                <a:gd name="T10" fmla="*/ 14 w 21"/>
                <a:gd name="T11" fmla="*/ 1 h 58"/>
                <a:gd name="T12" fmla="*/ 21 w 21"/>
                <a:gd name="T13" fmla="*/ 10 h 58"/>
                <a:gd name="T14" fmla="*/ 21 w 21"/>
                <a:gd name="T15" fmla="*/ 10 h 58"/>
                <a:gd name="T16" fmla="*/ 16 w 21"/>
                <a:gd name="T17" fmla="*/ 51 h 58"/>
                <a:gd name="T18" fmla="*/ 8 w 21"/>
                <a:gd name="T19" fmla="*/ 58 h 58"/>
                <a:gd name="T20" fmla="*/ 8 w 21"/>
                <a:gd name="T21" fmla="*/ 58 h 58"/>
                <a:gd name="T22" fmla="*/ 7 w 21"/>
                <a:gd name="T23"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7" y="58"/>
                  </a:moveTo>
                  <a:cubicBezTo>
                    <a:pt x="3" y="57"/>
                    <a:pt x="0" y="53"/>
                    <a:pt x="0" y="49"/>
                  </a:cubicBezTo>
                  <a:cubicBezTo>
                    <a:pt x="0" y="49"/>
                    <a:pt x="0" y="49"/>
                    <a:pt x="0" y="49"/>
                  </a:cubicBezTo>
                  <a:cubicBezTo>
                    <a:pt x="5" y="8"/>
                    <a:pt x="5" y="8"/>
                    <a:pt x="5" y="8"/>
                  </a:cubicBezTo>
                  <a:cubicBezTo>
                    <a:pt x="6" y="3"/>
                    <a:pt x="10" y="0"/>
                    <a:pt x="14" y="1"/>
                  </a:cubicBezTo>
                  <a:cubicBezTo>
                    <a:pt x="14" y="1"/>
                    <a:pt x="14" y="1"/>
                    <a:pt x="14" y="1"/>
                  </a:cubicBezTo>
                  <a:cubicBezTo>
                    <a:pt x="18" y="1"/>
                    <a:pt x="21" y="5"/>
                    <a:pt x="21" y="10"/>
                  </a:cubicBezTo>
                  <a:cubicBezTo>
                    <a:pt x="21" y="10"/>
                    <a:pt x="21" y="10"/>
                    <a:pt x="21" y="10"/>
                  </a:cubicBezTo>
                  <a:cubicBezTo>
                    <a:pt x="16" y="51"/>
                    <a:pt x="16" y="51"/>
                    <a:pt x="16" y="51"/>
                  </a:cubicBezTo>
                  <a:cubicBezTo>
                    <a:pt x="16" y="55"/>
                    <a:pt x="12" y="58"/>
                    <a:pt x="8" y="58"/>
                  </a:cubicBezTo>
                  <a:cubicBezTo>
                    <a:pt x="8" y="58"/>
                    <a:pt x="8" y="58"/>
                    <a:pt x="8" y="58"/>
                  </a:cubicBezTo>
                  <a:cubicBezTo>
                    <a:pt x="8" y="58"/>
                    <a:pt x="8" y="58"/>
                    <a:pt x="7" y="5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4" name="Freeform 20"/>
            <p:cNvSpPr/>
            <p:nvPr/>
          </p:nvSpPr>
          <p:spPr bwMode="auto">
            <a:xfrm>
              <a:off x="1178" y="1240"/>
              <a:ext cx="478" cy="198"/>
            </a:xfrm>
            <a:custGeom>
              <a:avLst/>
              <a:gdLst>
                <a:gd name="T0" fmla="*/ 415 w 510"/>
                <a:gd name="T1" fmla="*/ 202 h 211"/>
                <a:gd name="T2" fmla="*/ 357 w 510"/>
                <a:gd name="T3" fmla="*/ 49 h 211"/>
                <a:gd name="T4" fmla="*/ 357 w 510"/>
                <a:gd name="T5" fmla="*/ 49 h 211"/>
                <a:gd name="T6" fmla="*/ 343 w 510"/>
                <a:gd name="T7" fmla="*/ 17 h 211"/>
                <a:gd name="T8" fmla="*/ 343 w 510"/>
                <a:gd name="T9" fmla="*/ 17 h 211"/>
                <a:gd name="T10" fmla="*/ 342 w 510"/>
                <a:gd name="T11" fmla="*/ 17 h 211"/>
                <a:gd name="T12" fmla="*/ 342 w 510"/>
                <a:gd name="T13" fmla="*/ 17 h 211"/>
                <a:gd name="T14" fmla="*/ 337 w 510"/>
                <a:gd name="T15" fmla="*/ 16 h 211"/>
                <a:gd name="T16" fmla="*/ 337 w 510"/>
                <a:gd name="T17" fmla="*/ 16 h 211"/>
                <a:gd name="T18" fmla="*/ 275 w 510"/>
                <a:gd name="T19" fmla="*/ 33 h 211"/>
                <a:gd name="T20" fmla="*/ 275 w 510"/>
                <a:gd name="T21" fmla="*/ 33 h 211"/>
                <a:gd name="T22" fmla="*/ 11 w 510"/>
                <a:gd name="T23" fmla="*/ 118 h 211"/>
                <a:gd name="T24" fmla="*/ 1 w 510"/>
                <a:gd name="T25" fmla="*/ 113 h 211"/>
                <a:gd name="T26" fmla="*/ 1 w 510"/>
                <a:gd name="T27" fmla="*/ 113 h 211"/>
                <a:gd name="T28" fmla="*/ 6 w 510"/>
                <a:gd name="T29" fmla="*/ 103 h 211"/>
                <a:gd name="T30" fmla="*/ 6 w 510"/>
                <a:gd name="T31" fmla="*/ 103 h 211"/>
                <a:gd name="T32" fmla="*/ 270 w 510"/>
                <a:gd name="T33" fmla="*/ 18 h 211"/>
                <a:gd name="T34" fmla="*/ 337 w 510"/>
                <a:gd name="T35" fmla="*/ 0 h 211"/>
                <a:gd name="T36" fmla="*/ 337 w 510"/>
                <a:gd name="T37" fmla="*/ 0 h 211"/>
                <a:gd name="T38" fmla="*/ 355 w 510"/>
                <a:gd name="T39" fmla="*/ 7 h 211"/>
                <a:gd name="T40" fmla="*/ 355 w 510"/>
                <a:gd name="T41" fmla="*/ 7 h 211"/>
                <a:gd name="T42" fmla="*/ 372 w 510"/>
                <a:gd name="T43" fmla="*/ 43 h 211"/>
                <a:gd name="T44" fmla="*/ 372 w 510"/>
                <a:gd name="T45" fmla="*/ 43 h 211"/>
                <a:gd name="T46" fmla="*/ 397 w 510"/>
                <a:gd name="T47" fmla="*/ 107 h 211"/>
                <a:gd name="T48" fmla="*/ 397 w 510"/>
                <a:gd name="T49" fmla="*/ 107 h 211"/>
                <a:gd name="T50" fmla="*/ 426 w 510"/>
                <a:gd name="T51" fmla="*/ 187 h 211"/>
                <a:gd name="T52" fmla="*/ 426 w 510"/>
                <a:gd name="T53" fmla="*/ 187 h 211"/>
                <a:gd name="T54" fmla="*/ 497 w 510"/>
                <a:gd name="T55" fmla="*/ 141 h 211"/>
                <a:gd name="T56" fmla="*/ 508 w 510"/>
                <a:gd name="T57" fmla="*/ 143 h 211"/>
                <a:gd name="T58" fmla="*/ 508 w 510"/>
                <a:gd name="T59" fmla="*/ 143 h 211"/>
                <a:gd name="T60" fmla="*/ 505 w 510"/>
                <a:gd name="T61" fmla="*/ 154 h 211"/>
                <a:gd name="T62" fmla="*/ 505 w 510"/>
                <a:gd name="T63" fmla="*/ 154 h 211"/>
                <a:gd name="T64" fmla="*/ 418 w 510"/>
                <a:gd name="T65" fmla="*/ 211 h 211"/>
                <a:gd name="T66" fmla="*/ 415 w 510"/>
                <a:gd name="T67" fmla="*/ 202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0" h="211">
                  <a:moveTo>
                    <a:pt x="415" y="202"/>
                  </a:moveTo>
                  <a:cubicBezTo>
                    <a:pt x="415" y="202"/>
                    <a:pt x="379" y="104"/>
                    <a:pt x="357" y="49"/>
                  </a:cubicBezTo>
                  <a:cubicBezTo>
                    <a:pt x="357" y="49"/>
                    <a:pt x="357" y="49"/>
                    <a:pt x="357" y="49"/>
                  </a:cubicBezTo>
                  <a:cubicBezTo>
                    <a:pt x="351" y="33"/>
                    <a:pt x="344" y="19"/>
                    <a:pt x="343" y="17"/>
                  </a:cubicBezTo>
                  <a:cubicBezTo>
                    <a:pt x="343" y="17"/>
                    <a:pt x="343" y="17"/>
                    <a:pt x="343" y="17"/>
                  </a:cubicBezTo>
                  <a:cubicBezTo>
                    <a:pt x="343" y="17"/>
                    <a:pt x="342" y="17"/>
                    <a:pt x="342" y="17"/>
                  </a:cubicBezTo>
                  <a:cubicBezTo>
                    <a:pt x="342" y="17"/>
                    <a:pt x="342" y="17"/>
                    <a:pt x="342" y="17"/>
                  </a:cubicBezTo>
                  <a:cubicBezTo>
                    <a:pt x="341" y="17"/>
                    <a:pt x="339" y="16"/>
                    <a:pt x="337" y="16"/>
                  </a:cubicBezTo>
                  <a:cubicBezTo>
                    <a:pt x="337" y="16"/>
                    <a:pt x="337" y="16"/>
                    <a:pt x="337" y="16"/>
                  </a:cubicBezTo>
                  <a:cubicBezTo>
                    <a:pt x="318" y="16"/>
                    <a:pt x="275" y="32"/>
                    <a:pt x="275" y="33"/>
                  </a:cubicBezTo>
                  <a:cubicBezTo>
                    <a:pt x="275" y="33"/>
                    <a:pt x="275" y="33"/>
                    <a:pt x="275" y="33"/>
                  </a:cubicBezTo>
                  <a:cubicBezTo>
                    <a:pt x="11" y="118"/>
                    <a:pt x="11" y="118"/>
                    <a:pt x="11" y="118"/>
                  </a:cubicBezTo>
                  <a:cubicBezTo>
                    <a:pt x="7" y="120"/>
                    <a:pt x="2" y="117"/>
                    <a:pt x="1" y="113"/>
                  </a:cubicBezTo>
                  <a:cubicBezTo>
                    <a:pt x="1" y="113"/>
                    <a:pt x="1" y="113"/>
                    <a:pt x="1" y="113"/>
                  </a:cubicBezTo>
                  <a:cubicBezTo>
                    <a:pt x="0" y="109"/>
                    <a:pt x="2" y="105"/>
                    <a:pt x="6" y="103"/>
                  </a:cubicBezTo>
                  <a:cubicBezTo>
                    <a:pt x="6" y="103"/>
                    <a:pt x="6" y="103"/>
                    <a:pt x="6" y="103"/>
                  </a:cubicBezTo>
                  <a:cubicBezTo>
                    <a:pt x="270" y="18"/>
                    <a:pt x="270" y="18"/>
                    <a:pt x="270" y="18"/>
                  </a:cubicBezTo>
                  <a:cubicBezTo>
                    <a:pt x="270" y="18"/>
                    <a:pt x="312" y="1"/>
                    <a:pt x="337" y="0"/>
                  </a:cubicBezTo>
                  <a:cubicBezTo>
                    <a:pt x="337" y="0"/>
                    <a:pt x="337" y="0"/>
                    <a:pt x="337" y="0"/>
                  </a:cubicBezTo>
                  <a:cubicBezTo>
                    <a:pt x="343" y="1"/>
                    <a:pt x="350" y="1"/>
                    <a:pt x="355" y="7"/>
                  </a:cubicBezTo>
                  <a:cubicBezTo>
                    <a:pt x="355" y="7"/>
                    <a:pt x="355" y="7"/>
                    <a:pt x="355" y="7"/>
                  </a:cubicBezTo>
                  <a:cubicBezTo>
                    <a:pt x="359" y="12"/>
                    <a:pt x="364" y="25"/>
                    <a:pt x="372" y="43"/>
                  </a:cubicBezTo>
                  <a:cubicBezTo>
                    <a:pt x="372" y="43"/>
                    <a:pt x="372" y="43"/>
                    <a:pt x="372" y="43"/>
                  </a:cubicBezTo>
                  <a:cubicBezTo>
                    <a:pt x="379" y="62"/>
                    <a:pt x="388" y="85"/>
                    <a:pt x="397" y="107"/>
                  </a:cubicBezTo>
                  <a:cubicBezTo>
                    <a:pt x="397" y="107"/>
                    <a:pt x="397" y="107"/>
                    <a:pt x="397" y="107"/>
                  </a:cubicBezTo>
                  <a:cubicBezTo>
                    <a:pt x="409" y="140"/>
                    <a:pt x="421" y="172"/>
                    <a:pt x="426" y="187"/>
                  </a:cubicBezTo>
                  <a:cubicBezTo>
                    <a:pt x="426" y="187"/>
                    <a:pt x="426" y="187"/>
                    <a:pt x="426" y="187"/>
                  </a:cubicBezTo>
                  <a:cubicBezTo>
                    <a:pt x="497" y="141"/>
                    <a:pt x="497" y="141"/>
                    <a:pt x="497" y="141"/>
                  </a:cubicBezTo>
                  <a:cubicBezTo>
                    <a:pt x="500" y="138"/>
                    <a:pt x="505" y="139"/>
                    <a:pt x="508" y="143"/>
                  </a:cubicBezTo>
                  <a:cubicBezTo>
                    <a:pt x="508" y="143"/>
                    <a:pt x="508" y="143"/>
                    <a:pt x="508" y="143"/>
                  </a:cubicBezTo>
                  <a:cubicBezTo>
                    <a:pt x="510" y="146"/>
                    <a:pt x="509" y="151"/>
                    <a:pt x="505" y="154"/>
                  </a:cubicBezTo>
                  <a:cubicBezTo>
                    <a:pt x="505" y="154"/>
                    <a:pt x="505" y="154"/>
                    <a:pt x="505" y="154"/>
                  </a:cubicBezTo>
                  <a:cubicBezTo>
                    <a:pt x="418" y="211"/>
                    <a:pt x="418" y="211"/>
                    <a:pt x="418" y="211"/>
                  </a:cubicBezTo>
                  <a:cubicBezTo>
                    <a:pt x="415" y="202"/>
                    <a:pt x="415" y="202"/>
                    <a:pt x="415" y="202"/>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5" name="Freeform 21"/>
            <p:cNvSpPr/>
            <p:nvPr/>
          </p:nvSpPr>
          <p:spPr bwMode="auto">
            <a:xfrm>
              <a:off x="864" y="1354"/>
              <a:ext cx="343" cy="222"/>
            </a:xfrm>
            <a:custGeom>
              <a:avLst/>
              <a:gdLst>
                <a:gd name="T0" fmla="*/ 5 w 366"/>
                <a:gd name="T1" fmla="*/ 235 h 236"/>
                <a:gd name="T2" fmla="*/ 2 w 366"/>
                <a:gd name="T3" fmla="*/ 224 h 236"/>
                <a:gd name="T4" fmla="*/ 2 w 366"/>
                <a:gd name="T5" fmla="*/ 224 h 236"/>
                <a:gd name="T6" fmla="*/ 33 w 366"/>
                <a:gd name="T7" fmla="*/ 170 h 236"/>
                <a:gd name="T8" fmla="*/ 33 w 366"/>
                <a:gd name="T9" fmla="*/ 170 h 236"/>
                <a:gd name="T10" fmla="*/ 90 w 366"/>
                <a:gd name="T11" fmla="*/ 107 h 236"/>
                <a:gd name="T12" fmla="*/ 90 w 366"/>
                <a:gd name="T13" fmla="*/ 107 h 236"/>
                <a:gd name="T14" fmla="*/ 99 w 366"/>
                <a:gd name="T15" fmla="*/ 105 h 236"/>
                <a:gd name="T16" fmla="*/ 99 w 366"/>
                <a:gd name="T17" fmla="*/ 105 h 236"/>
                <a:gd name="T18" fmla="*/ 217 w 366"/>
                <a:gd name="T19" fmla="*/ 142 h 236"/>
                <a:gd name="T20" fmla="*/ 217 w 366"/>
                <a:gd name="T21" fmla="*/ 142 h 236"/>
                <a:gd name="T22" fmla="*/ 337 w 366"/>
                <a:gd name="T23" fmla="*/ 178 h 236"/>
                <a:gd name="T24" fmla="*/ 337 w 366"/>
                <a:gd name="T25" fmla="*/ 178 h 236"/>
                <a:gd name="T26" fmla="*/ 342 w 366"/>
                <a:gd name="T27" fmla="*/ 177 h 236"/>
                <a:gd name="T28" fmla="*/ 342 w 366"/>
                <a:gd name="T29" fmla="*/ 177 h 236"/>
                <a:gd name="T30" fmla="*/ 349 w 366"/>
                <a:gd name="T31" fmla="*/ 160 h 236"/>
                <a:gd name="T32" fmla="*/ 349 w 366"/>
                <a:gd name="T33" fmla="*/ 160 h 236"/>
                <a:gd name="T34" fmla="*/ 327 w 366"/>
                <a:gd name="T35" fmla="*/ 69 h 236"/>
                <a:gd name="T36" fmla="*/ 327 w 366"/>
                <a:gd name="T37" fmla="*/ 69 h 236"/>
                <a:gd name="T38" fmla="*/ 303 w 366"/>
                <a:gd name="T39" fmla="*/ 12 h 236"/>
                <a:gd name="T40" fmla="*/ 303 w 366"/>
                <a:gd name="T41" fmla="*/ 12 h 236"/>
                <a:gd name="T42" fmla="*/ 307 w 366"/>
                <a:gd name="T43" fmla="*/ 2 h 236"/>
                <a:gd name="T44" fmla="*/ 307 w 366"/>
                <a:gd name="T45" fmla="*/ 2 h 236"/>
                <a:gd name="T46" fmla="*/ 318 w 366"/>
                <a:gd name="T47" fmla="*/ 6 h 236"/>
                <a:gd name="T48" fmla="*/ 318 w 366"/>
                <a:gd name="T49" fmla="*/ 6 h 236"/>
                <a:gd name="T50" fmla="*/ 365 w 366"/>
                <a:gd name="T51" fmla="*/ 160 h 236"/>
                <a:gd name="T52" fmla="*/ 365 w 366"/>
                <a:gd name="T53" fmla="*/ 160 h 236"/>
                <a:gd name="T54" fmla="*/ 345 w 366"/>
                <a:gd name="T55" fmla="*/ 193 h 236"/>
                <a:gd name="T56" fmla="*/ 345 w 366"/>
                <a:gd name="T57" fmla="*/ 193 h 236"/>
                <a:gd name="T58" fmla="*/ 337 w 366"/>
                <a:gd name="T59" fmla="*/ 194 h 236"/>
                <a:gd name="T60" fmla="*/ 337 w 366"/>
                <a:gd name="T61" fmla="*/ 194 h 236"/>
                <a:gd name="T62" fmla="*/ 211 w 366"/>
                <a:gd name="T63" fmla="*/ 157 h 236"/>
                <a:gd name="T64" fmla="*/ 211 w 366"/>
                <a:gd name="T65" fmla="*/ 157 h 236"/>
                <a:gd name="T66" fmla="*/ 99 w 366"/>
                <a:gd name="T67" fmla="*/ 121 h 236"/>
                <a:gd name="T68" fmla="*/ 99 w 366"/>
                <a:gd name="T69" fmla="*/ 121 h 236"/>
                <a:gd name="T70" fmla="*/ 95 w 366"/>
                <a:gd name="T71" fmla="*/ 121 h 236"/>
                <a:gd name="T72" fmla="*/ 95 w 366"/>
                <a:gd name="T73" fmla="*/ 121 h 236"/>
                <a:gd name="T74" fmla="*/ 46 w 366"/>
                <a:gd name="T75" fmla="*/ 179 h 236"/>
                <a:gd name="T76" fmla="*/ 46 w 366"/>
                <a:gd name="T77" fmla="*/ 179 h 236"/>
                <a:gd name="T78" fmla="*/ 16 w 366"/>
                <a:gd name="T79" fmla="*/ 231 h 236"/>
                <a:gd name="T80" fmla="*/ 16 w 366"/>
                <a:gd name="T81" fmla="*/ 231 h 236"/>
                <a:gd name="T82" fmla="*/ 9 w 366"/>
                <a:gd name="T83" fmla="*/ 236 h 236"/>
                <a:gd name="T84" fmla="*/ 9 w 366"/>
                <a:gd name="T85" fmla="*/ 236 h 236"/>
                <a:gd name="T86" fmla="*/ 5 w 366"/>
                <a:gd name="T87" fmla="*/ 23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66" h="236">
                  <a:moveTo>
                    <a:pt x="5" y="235"/>
                  </a:moveTo>
                  <a:cubicBezTo>
                    <a:pt x="1" y="233"/>
                    <a:pt x="0" y="228"/>
                    <a:pt x="2" y="224"/>
                  </a:cubicBezTo>
                  <a:cubicBezTo>
                    <a:pt x="2" y="224"/>
                    <a:pt x="2" y="224"/>
                    <a:pt x="2" y="224"/>
                  </a:cubicBezTo>
                  <a:cubicBezTo>
                    <a:pt x="2" y="224"/>
                    <a:pt x="16" y="198"/>
                    <a:pt x="33" y="170"/>
                  </a:cubicBezTo>
                  <a:cubicBezTo>
                    <a:pt x="33" y="170"/>
                    <a:pt x="33" y="170"/>
                    <a:pt x="33" y="170"/>
                  </a:cubicBezTo>
                  <a:cubicBezTo>
                    <a:pt x="51" y="143"/>
                    <a:pt x="71" y="114"/>
                    <a:pt x="90" y="107"/>
                  </a:cubicBezTo>
                  <a:cubicBezTo>
                    <a:pt x="90" y="107"/>
                    <a:pt x="90" y="107"/>
                    <a:pt x="90" y="107"/>
                  </a:cubicBezTo>
                  <a:cubicBezTo>
                    <a:pt x="93" y="105"/>
                    <a:pt x="96" y="105"/>
                    <a:pt x="99" y="105"/>
                  </a:cubicBezTo>
                  <a:cubicBezTo>
                    <a:pt x="99" y="105"/>
                    <a:pt x="99" y="105"/>
                    <a:pt x="99" y="105"/>
                  </a:cubicBezTo>
                  <a:cubicBezTo>
                    <a:pt x="122" y="106"/>
                    <a:pt x="168" y="124"/>
                    <a:pt x="217" y="142"/>
                  </a:cubicBezTo>
                  <a:cubicBezTo>
                    <a:pt x="217" y="142"/>
                    <a:pt x="217" y="142"/>
                    <a:pt x="217" y="142"/>
                  </a:cubicBezTo>
                  <a:cubicBezTo>
                    <a:pt x="265" y="160"/>
                    <a:pt x="315" y="178"/>
                    <a:pt x="337" y="178"/>
                  </a:cubicBezTo>
                  <a:cubicBezTo>
                    <a:pt x="337" y="178"/>
                    <a:pt x="337" y="178"/>
                    <a:pt x="337" y="178"/>
                  </a:cubicBezTo>
                  <a:cubicBezTo>
                    <a:pt x="339" y="178"/>
                    <a:pt x="341" y="178"/>
                    <a:pt x="342" y="177"/>
                  </a:cubicBezTo>
                  <a:cubicBezTo>
                    <a:pt x="342" y="177"/>
                    <a:pt x="342" y="177"/>
                    <a:pt x="342" y="177"/>
                  </a:cubicBezTo>
                  <a:cubicBezTo>
                    <a:pt x="346" y="177"/>
                    <a:pt x="349" y="173"/>
                    <a:pt x="349" y="160"/>
                  </a:cubicBezTo>
                  <a:cubicBezTo>
                    <a:pt x="349" y="160"/>
                    <a:pt x="349" y="160"/>
                    <a:pt x="349" y="160"/>
                  </a:cubicBezTo>
                  <a:cubicBezTo>
                    <a:pt x="350" y="137"/>
                    <a:pt x="338" y="100"/>
                    <a:pt x="327" y="69"/>
                  </a:cubicBezTo>
                  <a:cubicBezTo>
                    <a:pt x="327" y="69"/>
                    <a:pt x="327" y="69"/>
                    <a:pt x="327" y="69"/>
                  </a:cubicBezTo>
                  <a:cubicBezTo>
                    <a:pt x="315" y="37"/>
                    <a:pt x="304" y="12"/>
                    <a:pt x="303" y="12"/>
                  </a:cubicBezTo>
                  <a:cubicBezTo>
                    <a:pt x="303" y="12"/>
                    <a:pt x="303" y="12"/>
                    <a:pt x="303" y="12"/>
                  </a:cubicBezTo>
                  <a:cubicBezTo>
                    <a:pt x="302" y="8"/>
                    <a:pt x="303" y="4"/>
                    <a:pt x="307" y="2"/>
                  </a:cubicBezTo>
                  <a:cubicBezTo>
                    <a:pt x="307" y="2"/>
                    <a:pt x="307" y="2"/>
                    <a:pt x="307" y="2"/>
                  </a:cubicBezTo>
                  <a:cubicBezTo>
                    <a:pt x="311" y="0"/>
                    <a:pt x="316" y="2"/>
                    <a:pt x="318" y="6"/>
                  </a:cubicBezTo>
                  <a:cubicBezTo>
                    <a:pt x="318" y="6"/>
                    <a:pt x="318" y="6"/>
                    <a:pt x="318" y="6"/>
                  </a:cubicBezTo>
                  <a:cubicBezTo>
                    <a:pt x="318" y="6"/>
                    <a:pt x="365" y="107"/>
                    <a:pt x="365" y="160"/>
                  </a:cubicBezTo>
                  <a:cubicBezTo>
                    <a:pt x="365" y="160"/>
                    <a:pt x="365" y="160"/>
                    <a:pt x="365" y="160"/>
                  </a:cubicBezTo>
                  <a:cubicBezTo>
                    <a:pt x="366" y="174"/>
                    <a:pt x="361" y="190"/>
                    <a:pt x="345" y="193"/>
                  </a:cubicBezTo>
                  <a:cubicBezTo>
                    <a:pt x="345" y="193"/>
                    <a:pt x="345" y="193"/>
                    <a:pt x="345" y="193"/>
                  </a:cubicBezTo>
                  <a:cubicBezTo>
                    <a:pt x="342" y="194"/>
                    <a:pt x="340" y="194"/>
                    <a:pt x="337" y="194"/>
                  </a:cubicBezTo>
                  <a:cubicBezTo>
                    <a:pt x="337" y="194"/>
                    <a:pt x="337" y="194"/>
                    <a:pt x="337" y="194"/>
                  </a:cubicBezTo>
                  <a:cubicBezTo>
                    <a:pt x="309" y="193"/>
                    <a:pt x="260" y="175"/>
                    <a:pt x="211" y="157"/>
                  </a:cubicBezTo>
                  <a:cubicBezTo>
                    <a:pt x="211" y="157"/>
                    <a:pt x="211" y="157"/>
                    <a:pt x="211" y="157"/>
                  </a:cubicBezTo>
                  <a:cubicBezTo>
                    <a:pt x="164" y="139"/>
                    <a:pt x="115" y="121"/>
                    <a:pt x="99" y="121"/>
                  </a:cubicBezTo>
                  <a:cubicBezTo>
                    <a:pt x="99" y="121"/>
                    <a:pt x="99" y="121"/>
                    <a:pt x="99" y="121"/>
                  </a:cubicBezTo>
                  <a:cubicBezTo>
                    <a:pt x="97" y="121"/>
                    <a:pt x="96" y="121"/>
                    <a:pt x="95" y="121"/>
                  </a:cubicBezTo>
                  <a:cubicBezTo>
                    <a:pt x="95" y="121"/>
                    <a:pt x="95" y="121"/>
                    <a:pt x="95" y="121"/>
                  </a:cubicBezTo>
                  <a:cubicBezTo>
                    <a:pt x="86" y="124"/>
                    <a:pt x="63" y="152"/>
                    <a:pt x="46" y="179"/>
                  </a:cubicBezTo>
                  <a:cubicBezTo>
                    <a:pt x="46" y="179"/>
                    <a:pt x="46" y="179"/>
                    <a:pt x="46" y="179"/>
                  </a:cubicBezTo>
                  <a:cubicBezTo>
                    <a:pt x="29" y="206"/>
                    <a:pt x="16" y="231"/>
                    <a:pt x="16" y="231"/>
                  </a:cubicBezTo>
                  <a:cubicBezTo>
                    <a:pt x="16" y="231"/>
                    <a:pt x="16" y="231"/>
                    <a:pt x="16" y="231"/>
                  </a:cubicBezTo>
                  <a:cubicBezTo>
                    <a:pt x="14" y="234"/>
                    <a:pt x="12" y="236"/>
                    <a:pt x="9" y="236"/>
                  </a:cubicBezTo>
                  <a:cubicBezTo>
                    <a:pt x="9" y="236"/>
                    <a:pt x="9" y="236"/>
                    <a:pt x="9" y="236"/>
                  </a:cubicBezTo>
                  <a:cubicBezTo>
                    <a:pt x="8" y="236"/>
                    <a:pt x="6" y="235"/>
                    <a:pt x="5" y="235"/>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6" name="Freeform 22"/>
            <p:cNvSpPr/>
            <p:nvPr/>
          </p:nvSpPr>
          <p:spPr bwMode="auto">
            <a:xfrm>
              <a:off x="1309" y="598"/>
              <a:ext cx="203" cy="131"/>
            </a:xfrm>
            <a:custGeom>
              <a:avLst/>
              <a:gdLst>
                <a:gd name="T0" fmla="*/ 25 w 217"/>
                <a:gd name="T1" fmla="*/ 140 h 140"/>
                <a:gd name="T2" fmla="*/ 0 w 217"/>
                <a:gd name="T3" fmla="*/ 78 h 140"/>
                <a:gd name="T4" fmla="*/ 185 w 217"/>
                <a:gd name="T5" fmla="*/ 2 h 140"/>
                <a:gd name="T6" fmla="*/ 196 w 217"/>
                <a:gd name="T7" fmla="*/ 6 h 140"/>
                <a:gd name="T8" fmla="*/ 196 w 217"/>
                <a:gd name="T9" fmla="*/ 6 h 140"/>
                <a:gd name="T10" fmla="*/ 191 w 217"/>
                <a:gd name="T11" fmla="*/ 16 h 140"/>
                <a:gd name="T12" fmla="*/ 191 w 217"/>
                <a:gd name="T13" fmla="*/ 16 h 140"/>
                <a:gd name="T14" fmla="*/ 20 w 217"/>
                <a:gd name="T15" fmla="*/ 86 h 140"/>
                <a:gd name="T16" fmla="*/ 34 w 217"/>
                <a:gd name="T17" fmla="*/ 119 h 140"/>
                <a:gd name="T18" fmla="*/ 205 w 217"/>
                <a:gd name="T19" fmla="*/ 49 h 140"/>
                <a:gd name="T20" fmla="*/ 215 w 217"/>
                <a:gd name="T21" fmla="*/ 54 h 140"/>
                <a:gd name="T22" fmla="*/ 215 w 217"/>
                <a:gd name="T23" fmla="*/ 54 h 140"/>
                <a:gd name="T24" fmla="*/ 211 w 217"/>
                <a:gd name="T25" fmla="*/ 64 h 140"/>
                <a:gd name="T26" fmla="*/ 211 w 217"/>
                <a:gd name="T27" fmla="*/ 64 h 140"/>
                <a:gd name="T28" fmla="*/ 25 w 217"/>
                <a:gd name="T29"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7" h="140">
                  <a:moveTo>
                    <a:pt x="25" y="140"/>
                  </a:moveTo>
                  <a:cubicBezTo>
                    <a:pt x="0" y="78"/>
                    <a:pt x="0" y="78"/>
                    <a:pt x="0" y="78"/>
                  </a:cubicBezTo>
                  <a:cubicBezTo>
                    <a:pt x="185" y="2"/>
                    <a:pt x="185" y="2"/>
                    <a:pt x="185" y="2"/>
                  </a:cubicBezTo>
                  <a:cubicBezTo>
                    <a:pt x="189" y="0"/>
                    <a:pt x="194" y="2"/>
                    <a:pt x="196" y="6"/>
                  </a:cubicBezTo>
                  <a:cubicBezTo>
                    <a:pt x="196" y="6"/>
                    <a:pt x="196" y="6"/>
                    <a:pt x="196" y="6"/>
                  </a:cubicBezTo>
                  <a:cubicBezTo>
                    <a:pt x="197" y="10"/>
                    <a:pt x="195" y="15"/>
                    <a:pt x="191" y="16"/>
                  </a:cubicBezTo>
                  <a:cubicBezTo>
                    <a:pt x="191" y="16"/>
                    <a:pt x="191" y="16"/>
                    <a:pt x="191" y="16"/>
                  </a:cubicBezTo>
                  <a:cubicBezTo>
                    <a:pt x="20" y="86"/>
                    <a:pt x="20" y="86"/>
                    <a:pt x="20" y="86"/>
                  </a:cubicBezTo>
                  <a:cubicBezTo>
                    <a:pt x="34" y="119"/>
                    <a:pt x="34" y="119"/>
                    <a:pt x="34" y="119"/>
                  </a:cubicBezTo>
                  <a:cubicBezTo>
                    <a:pt x="205" y="49"/>
                    <a:pt x="205" y="49"/>
                    <a:pt x="205" y="49"/>
                  </a:cubicBezTo>
                  <a:cubicBezTo>
                    <a:pt x="209" y="48"/>
                    <a:pt x="214" y="50"/>
                    <a:pt x="215" y="54"/>
                  </a:cubicBezTo>
                  <a:cubicBezTo>
                    <a:pt x="215" y="54"/>
                    <a:pt x="215" y="54"/>
                    <a:pt x="215" y="54"/>
                  </a:cubicBezTo>
                  <a:cubicBezTo>
                    <a:pt x="217" y="58"/>
                    <a:pt x="215" y="62"/>
                    <a:pt x="211" y="64"/>
                  </a:cubicBezTo>
                  <a:cubicBezTo>
                    <a:pt x="211" y="64"/>
                    <a:pt x="211" y="64"/>
                    <a:pt x="211" y="64"/>
                  </a:cubicBezTo>
                  <a:cubicBezTo>
                    <a:pt x="25" y="140"/>
                    <a:pt x="25" y="140"/>
                    <a:pt x="25" y="14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7" name="Freeform 23"/>
            <p:cNvSpPr/>
            <p:nvPr/>
          </p:nvSpPr>
          <p:spPr bwMode="auto">
            <a:xfrm>
              <a:off x="1451" y="563"/>
              <a:ext cx="65" cy="178"/>
            </a:xfrm>
            <a:custGeom>
              <a:avLst/>
              <a:gdLst>
                <a:gd name="T0" fmla="*/ 2 w 69"/>
                <a:gd name="T1" fmla="*/ 95 h 190"/>
                <a:gd name="T2" fmla="*/ 6 w 69"/>
                <a:gd name="T3" fmla="*/ 85 h 190"/>
                <a:gd name="T4" fmla="*/ 6 w 69"/>
                <a:gd name="T5" fmla="*/ 85 h 190"/>
                <a:gd name="T6" fmla="*/ 17 w 69"/>
                <a:gd name="T7" fmla="*/ 89 h 190"/>
                <a:gd name="T8" fmla="*/ 17 w 69"/>
                <a:gd name="T9" fmla="*/ 89 h 190"/>
                <a:gd name="T10" fmla="*/ 39 w 69"/>
                <a:gd name="T11" fmla="*/ 144 h 190"/>
                <a:gd name="T12" fmla="*/ 52 w 69"/>
                <a:gd name="T13" fmla="*/ 105 h 190"/>
                <a:gd name="T14" fmla="*/ 14 w 69"/>
                <a:gd name="T15" fmla="*/ 12 h 190"/>
                <a:gd name="T16" fmla="*/ 18 w 69"/>
                <a:gd name="T17" fmla="*/ 2 h 190"/>
                <a:gd name="T18" fmla="*/ 18 w 69"/>
                <a:gd name="T19" fmla="*/ 2 h 190"/>
                <a:gd name="T20" fmla="*/ 28 w 69"/>
                <a:gd name="T21" fmla="*/ 6 h 190"/>
                <a:gd name="T22" fmla="*/ 28 w 69"/>
                <a:gd name="T23" fmla="*/ 6 h 190"/>
                <a:gd name="T24" fmla="*/ 69 w 69"/>
                <a:gd name="T25" fmla="*/ 105 h 190"/>
                <a:gd name="T26" fmla="*/ 40 w 69"/>
                <a:gd name="T27" fmla="*/ 190 h 190"/>
                <a:gd name="T28" fmla="*/ 2 w 69"/>
                <a:gd name="T29" fmla="*/ 9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90">
                  <a:moveTo>
                    <a:pt x="2" y="95"/>
                  </a:moveTo>
                  <a:cubicBezTo>
                    <a:pt x="0" y="91"/>
                    <a:pt x="2" y="86"/>
                    <a:pt x="6" y="85"/>
                  </a:cubicBezTo>
                  <a:cubicBezTo>
                    <a:pt x="6" y="85"/>
                    <a:pt x="6" y="85"/>
                    <a:pt x="6" y="85"/>
                  </a:cubicBezTo>
                  <a:cubicBezTo>
                    <a:pt x="10" y="83"/>
                    <a:pt x="15" y="85"/>
                    <a:pt x="17" y="89"/>
                  </a:cubicBezTo>
                  <a:cubicBezTo>
                    <a:pt x="17" y="89"/>
                    <a:pt x="17" y="89"/>
                    <a:pt x="17" y="89"/>
                  </a:cubicBezTo>
                  <a:cubicBezTo>
                    <a:pt x="39" y="144"/>
                    <a:pt x="39" y="144"/>
                    <a:pt x="39" y="144"/>
                  </a:cubicBezTo>
                  <a:cubicBezTo>
                    <a:pt x="52" y="105"/>
                    <a:pt x="52" y="105"/>
                    <a:pt x="52" y="105"/>
                  </a:cubicBezTo>
                  <a:cubicBezTo>
                    <a:pt x="14" y="12"/>
                    <a:pt x="14" y="12"/>
                    <a:pt x="14" y="12"/>
                  </a:cubicBezTo>
                  <a:cubicBezTo>
                    <a:pt x="12" y="8"/>
                    <a:pt x="14" y="3"/>
                    <a:pt x="18" y="2"/>
                  </a:cubicBezTo>
                  <a:cubicBezTo>
                    <a:pt x="18" y="2"/>
                    <a:pt x="18" y="2"/>
                    <a:pt x="18" y="2"/>
                  </a:cubicBezTo>
                  <a:cubicBezTo>
                    <a:pt x="22" y="0"/>
                    <a:pt x="27" y="2"/>
                    <a:pt x="28" y="6"/>
                  </a:cubicBezTo>
                  <a:cubicBezTo>
                    <a:pt x="28" y="6"/>
                    <a:pt x="28" y="6"/>
                    <a:pt x="28" y="6"/>
                  </a:cubicBezTo>
                  <a:cubicBezTo>
                    <a:pt x="69" y="105"/>
                    <a:pt x="69" y="105"/>
                    <a:pt x="69" y="105"/>
                  </a:cubicBezTo>
                  <a:cubicBezTo>
                    <a:pt x="40" y="190"/>
                    <a:pt x="40" y="190"/>
                    <a:pt x="40" y="190"/>
                  </a:cubicBezTo>
                  <a:cubicBezTo>
                    <a:pt x="2" y="95"/>
                    <a:pt x="2" y="95"/>
                    <a:pt x="2" y="95"/>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8" name="Freeform 24"/>
            <p:cNvSpPr/>
            <p:nvPr/>
          </p:nvSpPr>
          <p:spPr bwMode="auto">
            <a:xfrm>
              <a:off x="1495" y="557"/>
              <a:ext cx="228" cy="103"/>
            </a:xfrm>
            <a:custGeom>
              <a:avLst/>
              <a:gdLst>
                <a:gd name="T0" fmla="*/ 12 w 243"/>
                <a:gd name="T1" fmla="*/ 108 h 110"/>
                <a:gd name="T2" fmla="*/ 2 w 243"/>
                <a:gd name="T3" fmla="*/ 104 h 110"/>
                <a:gd name="T4" fmla="*/ 2 w 243"/>
                <a:gd name="T5" fmla="*/ 104 h 110"/>
                <a:gd name="T6" fmla="*/ 6 w 243"/>
                <a:gd name="T7" fmla="*/ 93 h 110"/>
                <a:gd name="T8" fmla="*/ 6 w 243"/>
                <a:gd name="T9" fmla="*/ 93 h 110"/>
                <a:gd name="T10" fmla="*/ 231 w 243"/>
                <a:gd name="T11" fmla="*/ 1 h 110"/>
                <a:gd name="T12" fmla="*/ 241 w 243"/>
                <a:gd name="T13" fmla="*/ 6 h 110"/>
                <a:gd name="T14" fmla="*/ 241 w 243"/>
                <a:gd name="T15" fmla="*/ 6 h 110"/>
                <a:gd name="T16" fmla="*/ 237 w 243"/>
                <a:gd name="T17" fmla="*/ 16 h 110"/>
                <a:gd name="T18" fmla="*/ 237 w 243"/>
                <a:gd name="T19" fmla="*/ 16 h 110"/>
                <a:gd name="T20" fmla="*/ 12 w 243"/>
                <a:gd name="T21" fmla="*/ 10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3" h="110">
                  <a:moveTo>
                    <a:pt x="12" y="108"/>
                  </a:moveTo>
                  <a:cubicBezTo>
                    <a:pt x="8" y="110"/>
                    <a:pt x="3" y="108"/>
                    <a:pt x="2" y="104"/>
                  </a:cubicBezTo>
                  <a:cubicBezTo>
                    <a:pt x="2" y="104"/>
                    <a:pt x="2" y="104"/>
                    <a:pt x="2" y="104"/>
                  </a:cubicBezTo>
                  <a:cubicBezTo>
                    <a:pt x="0" y="100"/>
                    <a:pt x="2" y="95"/>
                    <a:pt x="6" y="93"/>
                  </a:cubicBezTo>
                  <a:cubicBezTo>
                    <a:pt x="6" y="93"/>
                    <a:pt x="6" y="93"/>
                    <a:pt x="6" y="93"/>
                  </a:cubicBezTo>
                  <a:cubicBezTo>
                    <a:pt x="231" y="1"/>
                    <a:pt x="231" y="1"/>
                    <a:pt x="231" y="1"/>
                  </a:cubicBezTo>
                  <a:cubicBezTo>
                    <a:pt x="235" y="0"/>
                    <a:pt x="240" y="2"/>
                    <a:pt x="241" y="6"/>
                  </a:cubicBezTo>
                  <a:cubicBezTo>
                    <a:pt x="241" y="6"/>
                    <a:pt x="241" y="6"/>
                    <a:pt x="241" y="6"/>
                  </a:cubicBezTo>
                  <a:cubicBezTo>
                    <a:pt x="243" y="10"/>
                    <a:pt x="241" y="14"/>
                    <a:pt x="237" y="16"/>
                  </a:cubicBezTo>
                  <a:cubicBezTo>
                    <a:pt x="237" y="16"/>
                    <a:pt x="237" y="16"/>
                    <a:pt x="237" y="16"/>
                  </a:cubicBezTo>
                  <a:cubicBezTo>
                    <a:pt x="12" y="108"/>
                    <a:pt x="12" y="108"/>
                    <a:pt x="12" y="108"/>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79" name="Freeform 25"/>
            <p:cNvSpPr>
              <a:spLocks noEditPoints="1"/>
            </p:cNvSpPr>
            <p:nvPr/>
          </p:nvSpPr>
          <p:spPr bwMode="auto">
            <a:xfrm>
              <a:off x="1459" y="317"/>
              <a:ext cx="583" cy="310"/>
            </a:xfrm>
            <a:custGeom>
              <a:avLst/>
              <a:gdLst>
                <a:gd name="T0" fmla="*/ 224 w 622"/>
                <a:gd name="T1" fmla="*/ 193 h 331"/>
                <a:gd name="T2" fmla="*/ 12 w 622"/>
                <a:gd name="T3" fmla="*/ 269 h 331"/>
                <a:gd name="T4" fmla="*/ 1 w 622"/>
                <a:gd name="T5" fmla="*/ 264 h 331"/>
                <a:gd name="T6" fmla="*/ 1 w 622"/>
                <a:gd name="T7" fmla="*/ 264 h 331"/>
                <a:gd name="T8" fmla="*/ 6 w 622"/>
                <a:gd name="T9" fmla="*/ 254 h 331"/>
                <a:gd name="T10" fmla="*/ 6 w 622"/>
                <a:gd name="T11" fmla="*/ 254 h 331"/>
                <a:gd name="T12" fmla="*/ 219 w 622"/>
                <a:gd name="T13" fmla="*/ 178 h 331"/>
                <a:gd name="T14" fmla="*/ 214 w 622"/>
                <a:gd name="T15" fmla="*/ 137 h 331"/>
                <a:gd name="T16" fmla="*/ 550 w 622"/>
                <a:gd name="T17" fmla="*/ 0 h 331"/>
                <a:gd name="T18" fmla="*/ 622 w 622"/>
                <a:gd name="T19" fmla="*/ 176 h 331"/>
                <a:gd name="T20" fmla="*/ 292 w 622"/>
                <a:gd name="T21" fmla="*/ 331 h 331"/>
                <a:gd name="T22" fmla="*/ 224 w 622"/>
                <a:gd name="T23" fmla="*/ 193 h 331"/>
                <a:gd name="T24" fmla="*/ 300 w 622"/>
                <a:gd name="T25" fmla="*/ 310 h 331"/>
                <a:gd name="T26" fmla="*/ 602 w 622"/>
                <a:gd name="T27" fmla="*/ 168 h 331"/>
                <a:gd name="T28" fmla="*/ 541 w 622"/>
                <a:gd name="T29" fmla="*/ 21 h 331"/>
                <a:gd name="T30" fmla="*/ 232 w 622"/>
                <a:gd name="T31" fmla="*/ 147 h 331"/>
                <a:gd name="T32" fmla="*/ 236 w 622"/>
                <a:gd name="T33" fmla="*/ 181 h 331"/>
                <a:gd name="T34" fmla="*/ 300 w 622"/>
                <a:gd name="T35" fmla="*/ 31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22" h="331">
                  <a:moveTo>
                    <a:pt x="224" y="193"/>
                  </a:moveTo>
                  <a:cubicBezTo>
                    <a:pt x="12" y="269"/>
                    <a:pt x="12" y="269"/>
                    <a:pt x="12" y="269"/>
                  </a:cubicBezTo>
                  <a:cubicBezTo>
                    <a:pt x="7" y="270"/>
                    <a:pt x="3" y="268"/>
                    <a:pt x="1" y="264"/>
                  </a:cubicBezTo>
                  <a:cubicBezTo>
                    <a:pt x="1" y="264"/>
                    <a:pt x="1" y="264"/>
                    <a:pt x="1" y="264"/>
                  </a:cubicBezTo>
                  <a:cubicBezTo>
                    <a:pt x="0" y="260"/>
                    <a:pt x="2" y="255"/>
                    <a:pt x="6" y="254"/>
                  </a:cubicBezTo>
                  <a:cubicBezTo>
                    <a:pt x="6" y="254"/>
                    <a:pt x="6" y="254"/>
                    <a:pt x="6" y="254"/>
                  </a:cubicBezTo>
                  <a:cubicBezTo>
                    <a:pt x="219" y="178"/>
                    <a:pt x="219" y="178"/>
                    <a:pt x="219" y="178"/>
                  </a:cubicBezTo>
                  <a:cubicBezTo>
                    <a:pt x="214" y="137"/>
                    <a:pt x="214" y="137"/>
                    <a:pt x="214" y="137"/>
                  </a:cubicBezTo>
                  <a:cubicBezTo>
                    <a:pt x="550" y="0"/>
                    <a:pt x="550" y="0"/>
                    <a:pt x="550" y="0"/>
                  </a:cubicBezTo>
                  <a:cubicBezTo>
                    <a:pt x="622" y="176"/>
                    <a:pt x="622" y="176"/>
                    <a:pt x="622" y="176"/>
                  </a:cubicBezTo>
                  <a:cubicBezTo>
                    <a:pt x="292" y="331"/>
                    <a:pt x="292" y="331"/>
                    <a:pt x="292" y="331"/>
                  </a:cubicBezTo>
                  <a:cubicBezTo>
                    <a:pt x="224" y="193"/>
                    <a:pt x="224" y="193"/>
                    <a:pt x="224" y="193"/>
                  </a:cubicBezTo>
                  <a:close/>
                  <a:moveTo>
                    <a:pt x="300" y="310"/>
                  </a:moveTo>
                  <a:cubicBezTo>
                    <a:pt x="602" y="168"/>
                    <a:pt x="602" y="168"/>
                    <a:pt x="602" y="168"/>
                  </a:cubicBezTo>
                  <a:cubicBezTo>
                    <a:pt x="541" y="21"/>
                    <a:pt x="541" y="21"/>
                    <a:pt x="541" y="21"/>
                  </a:cubicBezTo>
                  <a:cubicBezTo>
                    <a:pt x="232" y="147"/>
                    <a:pt x="232" y="147"/>
                    <a:pt x="232" y="147"/>
                  </a:cubicBezTo>
                  <a:cubicBezTo>
                    <a:pt x="236" y="181"/>
                    <a:pt x="236" y="181"/>
                    <a:pt x="236" y="181"/>
                  </a:cubicBezTo>
                  <a:cubicBezTo>
                    <a:pt x="300" y="310"/>
                    <a:pt x="300" y="310"/>
                    <a:pt x="300" y="310"/>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80" name="Freeform 26"/>
            <p:cNvSpPr/>
            <p:nvPr/>
          </p:nvSpPr>
          <p:spPr bwMode="auto">
            <a:xfrm>
              <a:off x="1905" y="341"/>
              <a:ext cx="79" cy="172"/>
            </a:xfrm>
            <a:custGeom>
              <a:avLst/>
              <a:gdLst>
                <a:gd name="T0" fmla="*/ 69 w 85"/>
                <a:gd name="T1" fmla="*/ 177 h 183"/>
                <a:gd name="T2" fmla="*/ 1 w 85"/>
                <a:gd name="T3" fmla="*/ 12 h 183"/>
                <a:gd name="T4" fmla="*/ 6 w 85"/>
                <a:gd name="T5" fmla="*/ 2 h 183"/>
                <a:gd name="T6" fmla="*/ 6 w 85"/>
                <a:gd name="T7" fmla="*/ 2 h 183"/>
                <a:gd name="T8" fmla="*/ 16 w 85"/>
                <a:gd name="T9" fmla="*/ 6 h 183"/>
                <a:gd name="T10" fmla="*/ 16 w 85"/>
                <a:gd name="T11" fmla="*/ 6 h 183"/>
                <a:gd name="T12" fmla="*/ 83 w 85"/>
                <a:gd name="T13" fmla="*/ 171 h 183"/>
                <a:gd name="T14" fmla="*/ 79 w 85"/>
                <a:gd name="T15" fmla="*/ 181 h 183"/>
                <a:gd name="T16" fmla="*/ 79 w 85"/>
                <a:gd name="T17" fmla="*/ 181 h 183"/>
                <a:gd name="T18" fmla="*/ 69 w 85"/>
                <a:gd name="T19" fmla="*/ 177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183">
                  <a:moveTo>
                    <a:pt x="69" y="177"/>
                  </a:moveTo>
                  <a:cubicBezTo>
                    <a:pt x="1" y="12"/>
                    <a:pt x="1" y="12"/>
                    <a:pt x="1" y="12"/>
                  </a:cubicBezTo>
                  <a:cubicBezTo>
                    <a:pt x="0" y="8"/>
                    <a:pt x="2" y="4"/>
                    <a:pt x="6" y="2"/>
                  </a:cubicBezTo>
                  <a:cubicBezTo>
                    <a:pt x="6" y="2"/>
                    <a:pt x="6" y="2"/>
                    <a:pt x="6" y="2"/>
                  </a:cubicBezTo>
                  <a:cubicBezTo>
                    <a:pt x="10" y="0"/>
                    <a:pt x="14" y="2"/>
                    <a:pt x="16" y="6"/>
                  </a:cubicBezTo>
                  <a:cubicBezTo>
                    <a:pt x="16" y="6"/>
                    <a:pt x="16" y="6"/>
                    <a:pt x="16" y="6"/>
                  </a:cubicBezTo>
                  <a:cubicBezTo>
                    <a:pt x="83" y="171"/>
                    <a:pt x="83" y="171"/>
                    <a:pt x="83" y="171"/>
                  </a:cubicBezTo>
                  <a:cubicBezTo>
                    <a:pt x="85" y="175"/>
                    <a:pt x="83" y="180"/>
                    <a:pt x="79" y="181"/>
                  </a:cubicBezTo>
                  <a:cubicBezTo>
                    <a:pt x="79" y="181"/>
                    <a:pt x="79" y="181"/>
                    <a:pt x="79" y="181"/>
                  </a:cubicBezTo>
                  <a:cubicBezTo>
                    <a:pt x="75" y="183"/>
                    <a:pt x="70" y="181"/>
                    <a:pt x="69" y="177"/>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81" name="Freeform 27"/>
            <p:cNvSpPr/>
            <p:nvPr/>
          </p:nvSpPr>
          <p:spPr bwMode="auto">
            <a:xfrm>
              <a:off x="683" y="1208"/>
              <a:ext cx="124" cy="112"/>
            </a:xfrm>
            <a:custGeom>
              <a:avLst/>
              <a:gdLst>
                <a:gd name="T0" fmla="*/ 105 w 133"/>
                <a:gd name="T1" fmla="*/ 114 h 119"/>
                <a:gd name="T2" fmla="*/ 133 w 133"/>
                <a:gd name="T3" fmla="*/ 52 h 119"/>
                <a:gd name="T4" fmla="*/ 35 w 133"/>
                <a:gd name="T5" fmla="*/ 0 h 119"/>
                <a:gd name="T6" fmla="*/ 3 w 133"/>
                <a:gd name="T7" fmla="*/ 45 h 119"/>
                <a:gd name="T8" fmla="*/ 4 w 133"/>
                <a:gd name="T9" fmla="*/ 55 h 119"/>
                <a:gd name="T10" fmla="*/ 4 w 133"/>
                <a:gd name="T11" fmla="*/ 55 h 119"/>
                <a:gd name="T12" fmla="*/ 14 w 133"/>
                <a:gd name="T13" fmla="*/ 53 h 119"/>
                <a:gd name="T14" fmla="*/ 14 w 133"/>
                <a:gd name="T15" fmla="*/ 53 h 119"/>
                <a:gd name="T16" fmla="*/ 39 w 133"/>
                <a:gd name="T17" fmla="*/ 17 h 119"/>
                <a:gd name="T18" fmla="*/ 115 w 133"/>
                <a:gd name="T19" fmla="*/ 58 h 119"/>
                <a:gd name="T20" fmla="*/ 93 w 133"/>
                <a:gd name="T21" fmla="*/ 109 h 119"/>
                <a:gd name="T22" fmla="*/ 96 w 133"/>
                <a:gd name="T23" fmla="*/ 118 h 119"/>
                <a:gd name="T24" fmla="*/ 96 w 133"/>
                <a:gd name="T25" fmla="*/ 118 h 119"/>
                <a:gd name="T26" fmla="*/ 98 w 133"/>
                <a:gd name="T27" fmla="*/ 118 h 119"/>
                <a:gd name="T28" fmla="*/ 98 w 133"/>
                <a:gd name="T29" fmla="*/ 118 h 119"/>
                <a:gd name="T30" fmla="*/ 105 w 133"/>
                <a:gd name="T31" fmla="*/ 11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3" h="119">
                  <a:moveTo>
                    <a:pt x="105" y="114"/>
                  </a:moveTo>
                  <a:cubicBezTo>
                    <a:pt x="133" y="52"/>
                    <a:pt x="133" y="52"/>
                    <a:pt x="133" y="52"/>
                  </a:cubicBezTo>
                  <a:cubicBezTo>
                    <a:pt x="35" y="0"/>
                    <a:pt x="35" y="0"/>
                    <a:pt x="35" y="0"/>
                  </a:cubicBezTo>
                  <a:cubicBezTo>
                    <a:pt x="3" y="45"/>
                    <a:pt x="3" y="45"/>
                    <a:pt x="3" y="45"/>
                  </a:cubicBezTo>
                  <a:cubicBezTo>
                    <a:pt x="0" y="48"/>
                    <a:pt x="1" y="52"/>
                    <a:pt x="4" y="55"/>
                  </a:cubicBezTo>
                  <a:cubicBezTo>
                    <a:pt x="4" y="55"/>
                    <a:pt x="4" y="55"/>
                    <a:pt x="4" y="55"/>
                  </a:cubicBezTo>
                  <a:cubicBezTo>
                    <a:pt x="7" y="57"/>
                    <a:pt x="11" y="56"/>
                    <a:pt x="14" y="53"/>
                  </a:cubicBezTo>
                  <a:cubicBezTo>
                    <a:pt x="14" y="53"/>
                    <a:pt x="14" y="53"/>
                    <a:pt x="14" y="53"/>
                  </a:cubicBezTo>
                  <a:cubicBezTo>
                    <a:pt x="39" y="17"/>
                    <a:pt x="39" y="17"/>
                    <a:pt x="39" y="17"/>
                  </a:cubicBezTo>
                  <a:cubicBezTo>
                    <a:pt x="115" y="58"/>
                    <a:pt x="115" y="58"/>
                    <a:pt x="115" y="58"/>
                  </a:cubicBezTo>
                  <a:cubicBezTo>
                    <a:pt x="93" y="109"/>
                    <a:pt x="93" y="109"/>
                    <a:pt x="93" y="109"/>
                  </a:cubicBezTo>
                  <a:cubicBezTo>
                    <a:pt x="91" y="112"/>
                    <a:pt x="93" y="116"/>
                    <a:pt x="96" y="118"/>
                  </a:cubicBezTo>
                  <a:cubicBezTo>
                    <a:pt x="96" y="118"/>
                    <a:pt x="96" y="118"/>
                    <a:pt x="96" y="118"/>
                  </a:cubicBezTo>
                  <a:cubicBezTo>
                    <a:pt x="97" y="118"/>
                    <a:pt x="97" y="118"/>
                    <a:pt x="98" y="118"/>
                  </a:cubicBezTo>
                  <a:cubicBezTo>
                    <a:pt x="98" y="118"/>
                    <a:pt x="98" y="118"/>
                    <a:pt x="98" y="118"/>
                  </a:cubicBezTo>
                  <a:cubicBezTo>
                    <a:pt x="101" y="119"/>
                    <a:pt x="104" y="117"/>
                    <a:pt x="105" y="114"/>
                  </a:cubicBez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sp>
          <p:nvSpPr>
            <p:cNvPr id="82" name="Freeform 28"/>
            <p:cNvSpPr>
              <a:spLocks noEditPoints="1"/>
            </p:cNvSpPr>
            <p:nvPr/>
          </p:nvSpPr>
          <p:spPr bwMode="auto">
            <a:xfrm>
              <a:off x="452" y="1211"/>
              <a:ext cx="383" cy="409"/>
            </a:xfrm>
            <a:custGeom>
              <a:avLst/>
              <a:gdLst>
                <a:gd name="T0" fmla="*/ 219 w 383"/>
                <a:gd name="T1" fmla="*/ 409 h 409"/>
                <a:gd name="T2" fmla="*/ 190 w 383"/>
                <a:gd name="T3" fmla="*/ 403 h 409"/>
                <a:gd name="T4" fmla="*/ 0 w 383"/>
                <a:gd name="T5" fmla="*/ 276 h 409"/>
                <a:gd name="T6" fmla="*/ 7 w 383"/>
                <a:gd name="T7" fmla="*/ 239 h 409"/>
                <a:gd name="T8" fmla="*/ 137 w 383"/>
                <a:gd name="T9" fmla="*/ 6 h 409"/>
                <a:gd name="T10" fmla="*/ 169 w 383"/>
                <a:gd name="T11" fmla="*/ 0 h 409"/>
                <a:gd name="T12" fmla="*/ 375 w 383"/>
                <a:gd name="T13" fmla="*/ 133 h 409"/>
                <a:gd name="T14" fmla="*/ 383 w 383"/>
                <a:gd name="T15" fmla="*/ 163 h 409"/>
                <a:gd name="T16" fmla="*/ 382 w 383"/>
                <a:gd name="T17" fmla="*/ 166 h 409"/>
                <a:gd name="T18" fmla="*/ 219 w 383"/>
                <a:gd name="T19" fmla="*/ 409 h 409"/>
                <a:gd name="T20" fmla="*/ 219 w 383"/>
                <a:gd name="T21" fmla="*/ 409 h 409"/>
                <a:gd name="T22" fmla="*/ 214 w 383"/>
                <a:gd name="T23" fmla="*/ 395 h 409"/>
                <a:gd name="T24" fmla="*/ 369 w 383"/>
                <a:gd name="T25" fmla="*/ 161 h 409"/>
                <a:gd name="T26" fmla="*/ 365 w 383"/>
                <a:gd name="T27" fmla="*/ 141 h 409"/>
                <a:gd name="T28" fmla="*/ 166 w 383"/>
                <a:gd name="T29" fmla="*/ 13 h 409"/>
                <a:gd name="T30" fmla="*/ 145 w 383"/>
                <a:gd name="T31" fmla="*/ 17 h 409"/>
                <a:gd name="T32" fmla="*/ 19 w 383"/>
                <a:gd name="T33" fmla="*/ 244 h 409"/>
                <a:gd name="T34" fmla="*/ 14 w 383"/>
                <a:gd name="T35" fmla="*/ 269 h 409"/>
                <a:gd name="T36" fmla="*/ 195 w 383"/>
                <a:gd name="T37" fmla="*/ 391 h 409"/>
                <a:gd name="T38" fmla="*/ 214 w 383"/>
                <a:gd name="T39" fmla="*/ 395 h 409"/>
                <a:gd name="T40" fmla="*/ 214 w 383"/>
                <a:gd name="T41" fmla="*/ 39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83" h="409">
                  <a:moveTo>
                    <a:pt x="219" y="409"/>
                  </a:moveTo>
                  <a:lnTo>
                    <a:pt x="190" y="403"/>
                  </a:lnTo>
                  <a:lnTo>
                    <a:pt x="0" y="276"/>
                  </a:lnTo>
                  <a:lnTo>
                    <a:pt x="7" y="239"/>
                  </a:lnTo>
                  <a:lnTo>
                    <a:pt x="137" y="6"/>
                  </a:lnTo>
                  <a:lnTo>
                    <a:pt x="169" y="0"/>
                  </a:lnTo>
                  <a:lnTo>
                    <a:pt x="375" y="133"/>
                  </a:lnTo>
                  <a:lnTo>
                    <a:pt x="383" y="163"/>
                  </a:lnTo>
                  <a:lnTo>
                    <a:pt x="382" y="166"/>
                  </a:lnTo>
                  <a:lnTo>
                    <a:pt x="219" y="409"/>
                  </a:lnTo>
                  <a:lnTo>
                    <a:pt x="219" y="409"/>
                  </a:lnTo>
                  <a:close/>
                  <a:moveTo>
                    <a:pt x="214" y="395"/>
                  </a:moveTo>
                  <a:lnTo>
                    <a:pt x="369" y="161"/>
                  </a:lnTo>
                  <a:lnTo>
                    <a:pt x="365" y="141"/>
                  </a:lnTo>
                  <a:lnTo>
                    <a:pt x="166" y="13"/>
                  </a:lnTo>
                  <a:lnTo>
                    <a:pt x="145" y="17"/>
                  </a:lnTo>
                  <a:lnTo>
                    <a:pt x="19" y="244"/>
                  </a:lnTo>
                  <a:lnTo>
                    <a:pt x="14" y="269"/>
                  </a:lnTo>
                  <a:lnTo>
                    <a:pt x="195" y="391"/>
                  </a:lnTo>
                  <a:lnTo>
                    <a:pt x="214" y="395"/>
                  </a:lnTo>
                  <a:lnTo>
                    <a:pt x="214" y="395"/>
                  </a:lnTo>
                  <a:close/>
                </a:path>
              </a:pathLst>
            </a:custGeom>
            <a:grpFill/>
            <a:ln w="19050">
              <a:solidFill>
                <a:srgbClr val="1F4E79"/>
              </a:solidFill>
              <a:round/>
            </a:ln>
          </p:spPr>
          <p:txBody>
            <a:bodyPr vert="horz" wrap="square" lIns="91440" tIns="45720" rIns="91440" bIns="45720" numCol="1" anchor="t" anchorCtr="0" compatLnSpc="1"/>
            <a:lstStyle/>
            <a:p>
              <a:endParaRPr lang="zh-CN" altLang="en-US"/>
            </a:p>
          </p:txBody>
        </p:sp>
      </p:grpSp>
      <p:grpSp>
        <p:nvGrpSpPr>
          <p:cNvPr id="83" name="组合 82"/>
          <p:cNvGrpSpPr/>
          <p:nvPr/>
        </p:nvGrpSpPr>
        <p:grpSpPr>
          <a:xfrm>
            <a:off x="1642786" y="2080610"/>
            <a:ext cx="1166813" cy="577851"/>
            <a:chOff x="7239000" y="2012949"/>
            <a:chExt cx="1166813" cy="577851"/>
          </a:xfrm>
        </p:grpSpPr>
        <p:sp>
          <p:nvSpPr>
            <p:cNvPr id="84" name="矩形 83"/>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1642786" y="3146165"/>
            <a:ext cx="1166813" cy="577851"/>
            <a:chOff x="7239000" y="2012949"/>
            <a:chExt cx="1166813" cy="577851"/>
          </a:xfrm>
        </p:grpSpPr>
        <p:sp>
          <p:nvSpPr>
            <p:cNvPr id="88" name="矩形 87"/>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91" name="组合 90"/>
          <p:cNvGrpSpPr/>
          <p:nvPr/>
        </p:nvGrpSpPr>
        <p:grpSpPr>
          <a:xfrm>
            <a:off x="1642786" y="4236154"/>
            <a:ext cx="1166813" cy="577851"/>
            <a:chOff x="7239000" y="2012949"/>
            <a:chExt cx="1166813" cy="577851"/>
          </a:xfrm>
        </p:grpSpPr>
        <p:sp>
          <p:nvSpPr>
            <p:cNvPr id="92" name="矩形 91"/>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3" name="直接连接符 92"/>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grpSp>
        <p:nvGrpSpPr>
          <p:cNvPr id="95" name="组合 94"/>
          <p:cNvGrpSpPr/>
          <p:nvPr/>
        </p:nvGrpSpPr>
        <p:grpSpPr>
          <a:xfrm>
            <a:off x="1642786" y="5301709"/>
            <a:ext cx="1166813" cy="577851"/>
            <a:chOff x="7239000" y="2012949"/>
            <a:chExt cx="1166813" cy="577851"/>
          </a:xfrm>
        </p:grpSpPr>
        <p:sp>
          <p:nvSpPr>
            <p:cNvPr id="96" name="矩形 95"/>
            <p:cNvSpPr/>
            <p:nvPr/>
          </p:nvSpPr>
          <p:spPr>
            <a:xfrm>
              <a:off x="7239000" y="2012949"/>
              <a:ext cx="1079500" cy="484810"/>
            </a:xfrm>
            <a:prstGeom prst="rect">
              <a:avLst/>
            </a:prstGeom>
            <a:noFill/>
            <a:ln w="28575">
              <a:solidFill>
                <a:srgbClr val="1F4E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7" name="直接连接符 96"/>
            <p:cNvCxnSpPr/>
            <p:nvPr/>
          </p:nvCxnSpPr>
          <p:spPr>
            <a:xfrm>
              <a:off x="8318498" y="2485157"/>
              <a:ext cx="0" cy="105643"/>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8318498" y="2497759"/>
              <a:ext cx="87315" cy="0"/>
            </a:xfrm>
            <a:prstGeom prst="line">
              <a:avLst/>
            </a:prstGeom>
            <a:ln w="28575">
              <a:solidFill>
                <a:srgbClr val="1F4E79"/>
              </a:solidFill>
            </a:ln>
          </p:spPr>
          <p:style>
            <a:lnRef idx="1">
              <a:schemeClr val="accent1"/>
            </a:lnRef>
            <a:fillRef idx="0">
              <a:schemeClr val="accent1"/>
            </a:fillRef>
            <a:effectRef idx="0">
              <a:schemeClr val="accent1"/>
            </a:effectRef>
            <a:fontRef idx="minor">
              <a:schemeClr val="tx1"/>
            </a:fontRef>
          </p:style>
        </p:cxnSp>
      </p:grpSp>
      <p:sp>
        <p:nvSpPr>
          <p:cNvPr id="99" name="文本框 98"/>
          <p:cNvSpPr txBox="1"/>
          <p:nvPr/>
        </p:nvSpPr>
        <p:spPr>
          <a:xfrm>
            <a:off x="1728684" y="2010973"/>
            <a:ext cx="108218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00" name="文本框 99"/>
          <p:cNvSpPr txBox="1"/>
          <p:nvPr/>
        </p:nvSpPr>
        <p:spPr>
          <a:xfrm>
            <a:off x="1728684" y="3114050"/>
            <a:ext cx="108218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step2</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01" name="文本框 100"/>
          <p:cNvSpPr txBox="1"/>
          <p:nvPr/>
        </p:nvSpPr>
        <p:spPr>
          <a:xfrm>
            <a:off x="1685750" y="4195522"/>
            <a:ext cx="108218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02" name="文本框 101"/>
          <p:cNvSpPr txBox="1"/>
          <p:nvPr/>
        </p:nvSpPr>
        <p:spPr>
          <a:xfrm>
            <a:off x="1728683" y="5230369"/>
            <a:ext cx="108218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step4</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103" name="文本框 102"/>
          <p:cNvSpPr txBox="1"/>
          <p:nvPr/>
        </p:nvSpPr>
        <p:spPr>
          <a:xfrm>
            <a:off x="2894227" y="1976683"/>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04" name="文本框 103"/>
          <p:cNvSpPr txBox="1"/>
          <p:nvPr/>
        </p:nvSpPr>
        <p:spPr>
          <a:xfrm>
            <a:off x="2894227" y="3105130"/>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05" name="文本框 104"/>
          <p:cNvSpPr txBox="1"/>
          <p:nvPr/>
        </p:nvSpPr>
        <p:spPr>
          <a:xfrm>
            <a:off x="2906786" y="4197308"/>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106" name="文本框 105"/>
          <p:cNvSpPr txBox="1"/>
          <p:nvPr/>
        </p:nvSpPr>
        <p:spPr>
          <a:xfrm>
            <a:off x="2894227" y="5257635"/>
            <a:ext cx="3130060" cy="584775"/>
          </a:xfrm>
          <a:prstGeom prst="rect">
            <a:avLst/>
          </a:prstGeom>
          <a:noFill/>
        </p:spPr>
        <p:txBody>
          <a:bodyPr wrap="square" rtlCol="0">
            <a:spAutoFit/>
          </a:bodyPr>
          <a:lstStyle/>
          <a:p>
            <a:r>
              <a:rPr lang="zh-CN" altLang="en-US" sz="1600" dirty="0" smtClean="0">
                <a:solidFill>
                  <a:srgbClr val="1F4E79"/>
                </a:solidFill>
                <a:latin typeface="微软雅黑" panose="020B0503020204020204" charset="-122"/>
                <a:ea typeface="微软雅黑" panose="020B0503020204020204" charset="-122"/>
              </a:rPr>
              <a:t>请在此添加文字</a:t>
            </a:r>
            <a:r>
              <a:rPr lang="zh-CN" altLang="en-US" sz="1600" dirty="0">
                <a:solidFill>
                  <a:srgbClr val="1F4E79"/>
                </a:solidFill>
                <a:latin typeface="微软雅黑" panose="020B0503020204020204" charset="-122"/>
                <a:ea typeface="微软雅黑" panose="020B0503020204020204" charset="-122"/>
              </a:rPr>
              <a:t>请在此添加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文字请</a:t>
            </a:r>
            <a:r>
              <a:rPr lang="zh-CN" altLang="en-US" sz="1600" dirty="0">
                <a:solidFill>
                  <a:srgbClr val="1F4E79"/>
                </a:solidFill>
                <a:latin typeface="微软雅黑" panose="020B0503020204020204" charset="-122"/>
                <a:ea typeface="微软雅黑" panose="020B0503020204020204" charset="-122"/>
              </a:rPr>
              <a:t>在此添加</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251573" y="4481733"/>
            <a:ext cx="2351088" cy="2528887"/>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sp>
        <p:nvSpPr>
          <p:cNvPr id="17" name="文本框 16"/>
          <p:cNvSpPr txBox="1"/>
          <p:nvPr/>
        </p:nvSpPr>
        <p:spPr>
          <a:xfrm>
            <a:off x="3360278" y="3135681"/>
            <a:ext cx="5743082" cy="923330"/>
          </a:xfrm>
          <a:prstGeom prst="rect">
            <a:avLst/>
          </a:prstGeom>
          <a:noFill/>
        </p:spPr>
        <p:txBody>
          <a:bodyPr wrap="square" rtlCol="0">
            <a:spAutoFit/>
          </a:bodyPr>
          <a:lstStyle/>
          <a:p>
            <a:r>
              <a:rPr lang="zh-CN" altLang="en-US" sz="5400" smtClean="0">
                <a:solidFill>
                  <a:srgbClr val="C00000"/>
                </a:solidFill>
                <a:latin typeface="新蒂下午茶基本版" panose="03000600000000000000" pitchFamily="66" charset="-122"/>
                <a:ea typeface="新蒂下午茶基本版" panose="03000600000000000000" pitchFamily="66" charset="-122"/>
              </a:rPr>
              <a:t>感谢</a:t>
            </a:r>
            <a:r>
              <a:rPr lang="zh-CN" altLang="en-US" sz="5400" smtClean="0">
                <a:solidFill>
                  <a:srgbClr val="1F4E79"/>
                </a:solidFill>
                <a:latin typeface="新蒂下午茶基本版" panose="03000600000000000000" pitchFamily="66" charset="-122"/>
                <a:ea typeface="新蒂下午茶基本版" panose="03000600000000000000" pitchFamily="66" charset="-122"/>
              </a:rPr>
              <a:t>您的</a:t>
            </a:r>
            <a:r>
              <a:rPr lang="zh-CN" altLang="en-US" sz="5400" smtClean="0">
                <a:solidFill>
                  <a:srgbClr val="C00000"/>
                </a:solidFill>
                <a:latin typeface="新蒂下午茶基本版" panose="03000600000000000000" pitchFamily="66" charset="-122"/>
                <a:ea typeface="新蒂下午茶基本版" panose="03000600000000000000" pitchFamily="66" charset="-122"/>
              </a:rPr>
              <a:t>耐心倾听</a:t>
            </a:r>
            <a:endParaRPr lang="zh-CN" altLang="en-US" sz="9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18" name="Freeform 30"/>
          <p:cNvSpPr>
            <a:spLocks noEditPoints="1"/>
          </p:cNvSpPr>
          <p:nvPr/>
        </p:nvSpPr>
        <p:spPr bwMode="auto">
          <a:xfrm>
            <a:off x="3684286" y="2821433"/>
            <a:ext cx="226221" cy="21901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19" name="任意多边形 18"/>
          <p:cNvSpPr/>
          <p:nvPr/>
        </p:nvSpPr>
        <p:spPr>
          <a:xfrm>
            <a:off x="3473900" y="4114263"/>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3394062" y="2930941"/>
            <a:ext cx="5662863" cy="32085"/>
          </a:xfrm>
          <a:custGeom>
            <a:avLst/>
            <a:gdLst>
              <a:gd name="connsiteX0" fmla="*/ 0 w 5662863"/>
              <a:gd name="connsiteY0" fmla="*/ 0 h 32085"/>
              <a:gd name="connsiteX1" fmla="*/ 5662863 w 5662863"/>
              <a:gd name="connsiteY1" fmla="*/ 32085 h 32085"/>
            </a:gdLst>
            <a:ahLst/>
            <a:cxnLst>
              <a:cxn ang="0">
                <a:pos x="connsiteX0" y="connsiteY0"/>
              </a:cxn>
              <a:cxn ang="0">
                <a:pos x="connsiteX1" y="connsiteY1"/>
              </a:cxn>
            </a:cxnLst>
            <a:rect l="l" t="t" r="r" b="b"/>
            <a:pathLst>
              <a:path w="5662863" h="32085">
                <a:moveTo>
                  <a:pt x="0" y="0"/>
                </a:moveTo>
                <a:lnTo>
                  <a:pt x="5662863" y="32085"/>
                </a:ln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Group 16"/>
          <p:cNvGrpSpPr>
            <a:grpSpLocks noChangeAspect="1"/>
          </p:cNvGrpSpPr>
          <p:nvPr/>
        </p:nvGrpSpPr>
        <p:grpSpPr bwMode="auto">
          <a:xfrm>
            <a:off x="5638506" y="1097689"/>
            <a:ext cx="914987" cy="1214847"/>
            <a:chOff x="1049" y="1336"/>
            <a:chExt cx="772" cy="1025"/>
          </a:xfrm>
          <a:solidFill>
            <a:srgbClr val="1F4E79"/>
          </a:solidFill>
        </p:grpSpPr>
        <p:sp>
          <p:nvSpPr>
            <p:cNvPr id="23" name="Freeform 17"/>
            <p:cNvSpPr>
              <a:spLocks noEditPoints="1"/>
            </p:cNvSpPr>
            <p:nvPr/>
          </p:nvSpPr>
          <p:spPr bwMode="auto">
            <a:xfrm>
              <a:off x="1049" y="1336"/>
              <a:ext cx="772" cy="1025"/>
            </a:xfrm>
            <a:custGeom>
              <a:avLst/>
              <a:gdLst>
                <a:gd name="T0" fmla="*/ 308 w 324"/>
                <a:gd name="T1" fmla="*/ 33 h 431"/>
                <a:gd name="T2" fmla="*/ 292 w 324"/>
                <a:gd name="T3" fmla="*/ 30 h 431"/>
                <a:gd name="T4" fmla="*/ 202 w 324"/>
                <a:gd name="T5" fmla="*/ 11 h 431"/>
                <a:gd name="T6" fmla="*/ 78 w 324"/>
                <a:gd name="T7" fmla="*/ 20 h 431"/>
                <a:gd name="T8" fmla="*/ 6 w 324"/>
                <a:gd name="T9" fmla="*/ 47 h 431"/>
                <a:gd name="T10" fmla="*/ 147 w 324"/>
                <a:gd name="T11" fmla="*/ 422 h 431"/>
                <a:gd name="T12" fmla="*/ 291 w 324"/>
                <a:gd name="T13" fmla="*/ 37 h 431"/>
                <a:gd name="T14" fmla="*/ 298 w 324"/>
                <a:gd name="T15" fmla="*/ 37 h 431"/>
                <a:gd name="T16" fmla="*/ 291 w 324"/>
                <a:gd name="T17" fmla="*/ 37 h 431"/>
                <a:gd name="T18" fmla="*/ 259 w 324"/>
                <a:gd name="T19" fmla="*/ 38 h 431"/>
                <a:gd name="T20" fmla="*/ 272 w 324"/>
                <a:gd name="T21" fmla="*/ 63 h 431"/>
                <a:gd name="T22" fmla="*/ 288 w 324"/>
                <a:gd name="T23" fmla="*/ 36 h 431"/>
                <a:gd name="T24" fmla="*/ 276 w 324"/>
                <a:gd name="T25" fmla="*/ 32 h 431"/>
                <a:gd name="T26" fmla="*/ 249 w 324"/>
                <a:gd name="T27" fmla="*/ 27 h 431"/>
                <a:gd name="T28" fmla="*/ 232 w 324"/>
                <a:gd name="T29" fmla="*/ 71 h 431"/>
                <a:gd name="T30" fmla="*/ 246 w 324"/>
                <a:gd name="T31" fmla="*/ 34 h 431"/>
                <a:gd name="T32" fmla="*/ 218 w 324"/>
                <a:gd name="T33" fmla="*/ 32 h 431"/>
                <a:gd name="T34" fmla="*/ 226 w 324"/>
                <a:gd name="T35" fmla="*/ 22 h 431"/>
                <a:gd name="T36" fmla="*/ 208 w 324"/>
                <a:gd name="T37" fmla="*/ 69 h 431"/>
                <a:gd name="T38" fmla="*/ 185 w 324"/>
                <a:gd name="T39" fmla="*/ 58 h 431"/>
                <a:gd name="T40" fmla="*/ 184 w 324"/>
                <a:gd name="T41" fmla="*/ 26 h 431"/>
                <a:gd name="T42" fmla="*/ 178 w 324"/>
                <a:gd name="T43" fmla="*/ 41 h 431"/>
                <a:gd name="T44" fmla="*/ 175 w 324"/>
                <a:gd name="T45" fmla="*/ 31 h 431"/>
                <a:gd name="T46" fmla="*/ 157 w 324"/>
                <a:gd name="T47" fmla="*/ 46 h 431"/>
                <a:gd name="T48" fmla="*/ 144 w 324"/>
                <a:gd name="T49" fmla="*/ 35 h 431"/>
                <a:gd name="T50" fmla="*/ 119 w 324"/>
                <a:gd name="T51" fmla="*/ 48 h 431"/>
                <a:gd name="T52" fmla="*/ 111 w 324"/>
                <a:gd name="T53" fmla="*/ 33 h 431"/>
                <a:gd name="T54" fmla="*/ 138 w 324"/>
                <a:gd name="T55" fmla="*/ 39 h 431"/>
                <a:gd name="T56" fmla="*/ 127 w 324"/>
                <a:gd name="T57" fmla="*/ 35 h 431"/>
                <a:gd name="T58" fmla="*/ 109 w 324"/>
                <a:gd name="T59" fmla="*/ 26 h 431"/>
                <a:gd name="T60" fmla="*/ 78 w 324"/>
                <a:gd name="T61" fmla="*/ 80 h 431"/>
                <a:gd name="T62" fmla="*/ 101 w 324"/>
                <a:gd name="T63" fmla="*/ 41 h 431"/>
                <a:gd name="T64" fmla="*/ 59 w 324"/>
                <a:gd name="T65" fmla="*/ 35 h 431"/>
                <a:gd name="T66" fmla="*/ 51 w 324"/>
                <a:gd name="T67" fmla="*/ 37 h 431"/>
                <a:gd name="T68" fmla="*/ 66 w 324"/>
                <a:gd name="T69" fmla="*/ 32 h 431"/>
                <a:gd name="T70" fmla="*/ 72 w 324"/>
                <a:gd name="T71" fmla="*/ 27 h 431"/>
                <a:gd name="T72" fmla="*/ 45 w 324"/>
                <a:gd name="T73" fmla="*/ 76 h 431"/>
                <a:gd name="T74" fmla="*/ 16 w 324"/>
                <a:gd name="T75" fmla="*/ 39 h 431"/>
                <a:gd name="T76" fmla="*/ 9 w 324"/>
                <a:gd name="T77" fmla="*/ 48 h 431"/>
                <a:gd name="T78" fmla="*/ 97 w 324"/>
                <a:gd name="T79" fmla="*/ 415 h 431"/>
                <a:gd name="T80" fmla="*/ 10 w 324"/>
                <a:gd name="T81" fmla="*/ 301 h 431"/>
                <a:gd name="T82" fmla="*/ 30 w 324"/>
                <a:gd name="T83" fmla="*/ 91 h 431"/>
                <a:gd name="T84" fmla="*/ 54 w 324"/>
                <a:gd name="T85" fmla="*/ 80 h 431"/>
                <a:gd name="T86" fmla="*/ 43 w 324"/>
                <a:gd name="T87" fmla="*/ 49 h 431"/>
                <a:gd name="T88" fmla="*/ 89 w 324"/>
                <a:gd name="T89" fmla="*/ 71 h 431"/>
                <a:gd name="T90" fmla="*/ 109 w 324"/>
                <a:gd name="T91" fmla="*/ 79 h 431"/>
                <a:gd name="T92" fmla="*/ 131 w 324"/>
                <a:gd name="T93" fmla="*/ 71 h 431"/>
                <a:gd name="T94" fmla="*/ 151 w 324"/>
                <a:gd name="T95" fmla="*/ 76 h 431"/>
                <a:gd name="T96" fmla="*/ 167 w 324"/>
                <a:gd name="T97" fmla="*/ 68 h 431"/>
                <a:gd name="T98" fmla="*/ 178 w 324"/>
                <a:gd name="T99" fmla="*/ 45 h 431"/>
                <a:gd name="T100" fmla="*/ 215 w 324"/>
                <a:gd name="T101" fmla="*/ 77 h 431"/>
                <a:gd name="T102" fmla="*/ 214 w 324"/>
                <a:gd name="T103" fmla="*/ 43 h 431"/>
                <a:gd name="T104" fmla="*/ 243 w 324"/>
                <a:gd name="T105" fmla="*/ 66 h 431"/>
                <a:gd name="T106" fmla="*/ 244 w 324"/>
                <a:gd name="T107" fmla="*/ 43 h 431"/>
                <a:gd name="T108" fmla="*/ 278 w 324"/>
                <a:gd name="T109" fmla="*/ 62 h 431"/>
                <a:gd name="T110" fmla="*/ 272 w 324"/>
                <a:gd name="T111" fmla="*/ 58 h 431"/>
                <a:gd name="T112" fmla="*/ 294 w 324"/>
                <a:gd name="T113" fmla="*/ 292 h 431"/>
                <a:gd name="T114" fmla="*/ 301 w 324"/>
                <a:gd name="T115" fmla="*/ 300 h 431"/>
                <a:gd name="T116" fmla="*/ 308 w 324"/>
                <a:gd name="T117" fmla="*/ 37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4" h="431">
                  <a:moveTo>
                    <a:pt x="318" y="370"/>
                  </a:moveTo>
                  <a:cubicBezTo>
                    <a:pt x="316" y="336"/>
                    <a:pt x="314" y="302"/>
                    <a:pt x="314" y="267"/>
                  </a:cubicBezTo>
                  <a:cubicBezTo>
                    <a:pt x="313" y="228"/>
                    <a:pt x="313" y="190"/>
                    <a:pt x="313" y="152"/>
                  </a:cubicBezTo>
                  <a:cubicBezTo>
                    <a:pt x="312" y="113"/>
                    <a:pt x="315" y="72"/>
                    <a:pt x="311" y="33"/>
                  </a:cubicBezTo>
                  <a:cubicBezTo>
                    <a:pt x="311" y="31"/>
                    <a:pt x="308" y="31"/>
                    <a:pt x="308" y="33"/>
                  </a:cubicBezTo>
                  <a:cubicBezTo>
                    <a:pt x="308" y="34"/>
                    <a:pt x="308" y="35"/>
                    <a:pt x="308" y="36"/>
                  </a:cubicBezTo>
                  <a:cubicBezTo>
                    <a:pt x="307" y="35"/>
                    <a:pt x="306" y="34"/>
                    <a:pt x="305" y="34"/>
                  </a:cubicBezTo>
                  <a:cubicBezTo>
                    <a:pt x="305" y="33"/>
                    <a:pt x="305" y="32"/>
                    <a:pt x="304" y="32"/>
                  </a:cubicBezTo>
                  <a:cubicBezTo>
                    <a:pt x="302" y="30"/>
                    <a:pt x="299" y="31"/>
                    <a:pt x="296" y="30"/>
                  </a:cubicBezTo>
                  <a:cubicBezTo>
                    <a:pt x="295" y="30"/>
                    <a:pt x="294" y="30"/>
                    <a:pt x="292" y="30"/>
                  </a:cubicBezTo>
                  <a:cubicBezTo>
                    <a:pt x="291" y="22"/>
                    <a:pt x="283" y="15"/>
                    <a:pt x="274" y="14"/>
                  </a:cubicBezTo>
                  <a:cubicBezTo>
                    <a:pt x="267" y="14"/>
                    <a:pt x="260" y="17"/>
                    <a:pt x="255" y="21"/>
                  </a:cubicBezTo>
                  <a:cubicBezTo>
                    <a:pt x="255" y="21"/>
                    <a:pt x="255" y="21"/>
                    <a:pt x="255" y="20"/>
                  </a:cubicBezTo>
                  <a:cubicBezTo>
                    <a:pt x="247" y="13"/>
                    <a:pt x="238" y="14"/>
                    <a:pt x="230" y="19"/>
                  </a:cubicBezTo>
                  <a:cubicBezTo>
                    <a:pt x="224" y="10"/>
                    <a:pt x="212" y="8"/>
                    <a:pt x="202" y="11"/>
                  </a:cubicBezTo>
                  <a:cubicBezTo>
                    <a:pt x="199" y="13"/>
                    <a:pt x="195" y="15"/>
                    <a:pt x="192" y="17"/>
                  </a:cubicBezTo>
                  <a:cubicBezTo>
                    <a:pt x="179" y="3"/>
                    <a:pt x="160" y="6"/>
                    <a:pt x="149" y="18"/>
                  </a:cubicBezTo>
                  <a:cubicBezTo>
                    <a:pt x="149" y="17"/>
                    <a:pt x="149" y="15"/>
                    <a:pt x="147" y="14"/>
                  </a:cubicBezTo>
                  <a:cubicBezTo>
                    <a:pt x="138" y="11"/>
                    <a:pt x="129" y="13"/>
                    <a:pt x="122" y="17"/>
                  </a:cubicBezTo>
                  <a:cubicBezTo>
                    <a:pt x="107" y="7"/>
                    <a:pt x="91" y="10"/>
                    <a:pt x="78" y="20"/>
                  </a:cubicBezTo>
                  <a:cubicBezTo>
                    <a:pt x="78" y="20"/>
                    <a:pt x="78" y="19"/>
                    <a:pt x="78" y="19"/>
                  </a:cubicBezTo>
                  <a:cubicBezTo>
                    <a:pt x="63" y="0"/>
                    <a:pt x="36" y="14"/>
                    <a:pt x="24" y="32"/>
                  </a:cubicBezTo>
                  <a:cubicBezTo>
                    <a:pt x="21" y="31"/>
                    <a:pt x="17" y="34"/>
                    <a:pt x="14" y="36"/>
                  </a:cubicBezTo>
                  <a:cubicBezTo>
                    <a:pt x="10" y="39"/>
                    <a:pt x="8" y="42"/>
                    <a:pt x="6" y="46"/>
                  </a:cubicBezTo>
                  <a:cubicBezTo>
                    <a:pt x="6" y="46"/>
                    <a:pt x="6" y="47"/>
                    <a:pt x="6" y="47"/>
                  </a:cubicBezTo>
                  <a:cubicBezTo>
                    <a:pt x="5" y="47"/>
                    <a:pt x="4" y="48"/>
                    <a:pt x="4" y="49"/>
                  </a:cubicBezTo>
                  <a:cubicBezTo>
                    <a:pt x="0" y="125"/>
                    <a:pt x="4" y="201"/>
                    <a:pt x="4" y="277"/>
                  </a:cubicBezTo>
                  <a:cubicBezTo>
                    <a:pt x="4" y="315"/>
                    <a:pt x="4" y="353"/>
                    <a:pt x="4" y="391"/>
                  </a:cubicBezTo>
                  <a:cubicBezTo>
                    <a:pt x="4" y="415"/>
                    <a:pt x="12" y="421"/>
                    <a:pt x="36" y="422"/>
                  </a:cubicBezTo>
                  <a:cubicBezTo>
                    <a:pt x="73" y="422"/>
                    <a:pt x="110" y="422"/>
                    <a:pt x="147" y="422"/>
                  </a:cubicBezTo>
                  <a:cubicBezTo>
                    <a:pt x="184" y="422"/>
                    <a:pt x="220" y="426"/>
                    <a:pt x="257" y="428"/>
                  </a:cubicBezTo>
                  <a:cubicBezTo>
                    <a:pt x="270" y="428"/>
                    <a:pt x="282" y="428"/>
                    <a:pt x="291" y="422"/>
                  </a:cubicBezTo>
                  <a:cubicBezTo>
                    <a:pt x="292" y="422"/>
                    <a:pt x="292" y="422"/>
                    <a:pt x="292" y="422"/>
                  </a:cubicBezTo>
                  <a:cubicBezTo>
                    <a:pt x="314" y="414"/>
                    <a:pt x="320" y="392"/>
                    <a:pt x="318" y="370"/>
                  </a:cubicBezTo>
                  <a:close/>
                  <a:moveTo>
                    <a:pt x="291" y="37"/>
                  </a:moveTo>
                  <a:cubicBezTo>
                    <a:pt x="292" y="36"/>
                    <a:pt x="292" y="35"/>
                    <a:pt x="292" y="34"/>
                  </a:cubicBezTo>
                  <a:cubicBezTo>
                    <a:pt x="293" y="34"/>
                    <a:pt x="295" y="34"/>
                    <a:pt x="296" y="34"/>
                  </a:cubicBezTo>
                  <a:cubicBezTo>
                    <a:pt x="298" y="35"/>
                    <a:pt x="300" y="35"/>
                    <a:pt x="301" y="35"/>
                  </a:cubicBezTo>
                  <a:cubicBezTo>
                    <a:pt x="301" y="35"/>
                    <a:pt x="300" y="36"/>
                    <a:pt x="299" y="36"/>
                  </a:cubicBezTo>
                  <a:cubicBezTo>
                    <a:pt x="299" y="37"/>
                    <a:pt x="298" y="37"/>
                    <a:pt x="298" y="37"/>
                  </a:cubicBezTo>
                  <a:cubicBezTo>
                    <a:pt x="297" y="38"/>
                    <a:pt x="297" y="38"/>
                    <a:pt x="297" y="38"/>
                  </a:cubicBezTo>
                  <a:cubicBezTo>
                    <a:pt x="297" y="38"/>
                    <a:pt x="297" y="38"/>
                    <a:pt x="297" y="38"/>
                  </a:cubicBezTo>
                  <a:cubicBezTo>
                    <a:pt x="297" y="38"/>
                    <a:pt x="297" y="38"/>
                    <a:pt x="297" y="38"/>
                  </a:cubicBezTo>
                  <a:cubicBezTo>
                    <a:pt x="295" y="37"/>
                    <a:pt x="293" y="37"/>
                    <a:pt x="291" y="37"/>
                  </a:cubicBezTo>
                  <a:cubicBezTo>
                    <a:pt x="291" y="37"/>
                    <a:pt x="291" y="37"/>
                    <a:pt x="291" y="37"/>
                  </a:cubicBezTo>
                  <a:close/>
                  <a:moveTo>
                    <a:pt x="288" y="36"/>
                  </a:moveTo>
                  <a:cubicBezTo>
                    <a:pt x="288" y="36"/>
                    <a:pt x="288" y="36"/>
                    <a:pt x="288" y="36"/>
                  </a:cubicBezTo>
                  <a:cubicBezTo>
                    <a:pt x="287" y="36"/>
                    <a:pt x="286" y="36"/>
                    <a:pt x="284" y="36"/>
                  </a:cubicBezTo>
                  <a:cubicBezTo>
                    <a:pt x="287" y="29"/>
                    <a:pt x="276" y="25"/>
                    <a:pt x="270" y="27"/>
                  </a:cubicBezTo>
                  <a:cubicBezTo>
                    <a:pt x="265" y="28"/>
                    <a:pt x="261" y="32"/>
                    <a:pt x="259" y="38"/>
                  </a:cubicBezTo>
                  <a:cubicBezTo>
                    <a:pt x="259" y="38"/>
                    <a:pt x="259" y="38"/>
                    <a:pt x="259" y="38"/>
                  </a:cubicBezTo>
                  <a:cubicBezTo>
                    <a:pt x="258" y="40"/>
                    <a:pt x="258" y="43"/>
                    <a:pt x="258" y="45"/>
                  </a:cubicBezTo>
                  <a:cubicBezTo>
                    <a:pt x="258" y="45"/>
                    <a:pt x="258" y="45"/>
                    <a:pt x="258" y="46"/>
                  </a:cubicBezTo>
                  <a:cubicBezTo>
                    <a:pt x="257" y="50"/>
                    <a:pt x="258" y="54"/>
                    <a:pt x="261" y="57"/>
                  </a:cubicBezTo>
                  <a:cubicBezTo>
                    <a:pt x="263" y="59"/>
                    <a:pt x="267" y="62"/>
                    <a:pt x="272" y="63"/>
                  </a:cubicBezTo>
                  <a:cubicBezTo>
                    <a:pt x="271" y="64"/>
                    <a:pt x="271" y="64"/>
                    <a:pt x="271" y="65"/>
                  </a:cubicBezTo>
                  <a:cubicBezTo>
                    <a:pt x="269" y="66"/>
                    <a:pt x="268" y="66"/>
                    <a:pt x="265" y="66"/>
                  </a:cubicBezTo>
                  <a:cubicBezTo>
                    <a:pt x="259" y="67"/>
                    <a:pt x="256" y="63"/>
                    <a:pt x="253" y="58"/>
                  </a:cubicBezTo>
                  <a:cubicBezTo>
                    <a:pt x="249" y="51"/>
                    <a:pt x="249" y="43"/>
                    <a:pt x="251" y="36"/>
                  </a:cubicBezTo>
                  <a:cubicBezTo>
                    <a:pt x="257" y="18"/>
                    <a:pt x="286" y="12"/>
                    <a:pt x="288" y="36"/>
                  </a:cubicBezTo>
                  <a:close/>
                  <a:moveTo>
                    <a:pt x="280" y="36"/>
                  </a:moveTo>
                  <a:cubicBezTo>
                    <a:pt x="280" y="36"/>
                    <a:pt x="279" y="36"/>
                    <a:pt x="279" y="36"/>
                  </a:cubicBezTo>
                  <a:cubicBezTo>
                    <a:pt x="274" y="36"/>
                    <a:pt x="270" y="36"/>
                    <a:pt x="266" y="36"/>
                  </a:cubicBezTo>
                  <a:cubicBezTo>
                    <a:pt x="267" y="35"/>
                    <a:pt x="267" y="34"/>
                    <a:pt x="269" y="33"/>
                  </a:cubicBezTo>
                  <a:cubicBezTo>
                    <a:pt x="271" y="32"/>
                    <a:pt x="274" y="31"/>
                    <a:pt x="276" y="32"/>
                  </a:cubicBezTo>
                  <a:cubicBezTo>
                    <a:pt x="278" y="32"/>
                    <a:pt x="279" y="34"/>
                    <a:pt x="280" y="36"/>
                  </a:cubicBezTo>
                  <a:close/>
                  <a:moveTo>
                    <a:pt x="251" y="24"/>
                  </a:moveTo>
                  <a:cubicBezTo>
                    <a:pt x="252" y="24"/>
                    <a:pt x="252" y="24"/>
                    <a:pt x="252" y="24"/>
                  </a:cubicBezTo>
                  <a:cubicBezTo>
                    <a:pt x="251" y="25"/>
                    <a:pt x="250" y="26"/>
                    <a:pt x="249" y="27"/>
                  </a:cubicBezTo>
                  <a:cubicBezTo>
                    <a:pt x="249" y="27"/>
                    <a:pt x="249" y="27"/>
                    <a:pt x="249" y="27"/>
                  </a:cubicBezTo>
                  <a:cubicBezTo>
                    <a:pt x="244" y="26"/>
                    <a:pt x="238" y="30"/>
                    <a:pt x="235" y="35"/>
                  </a:cubicBezTo>
                  <a:cubicBezTo>
                    <a:pt x="233" y="38"/>
                    <a:pt x="232" y="42"/>
                    <a:pt x="231" y="46"/>
                  </a:cubicBezTo>
                  <a:cubicBezTo>
                    <a:pt x="230" y="51"/>
                    <a:pt x="230" y="56"/>
                    <a:pt x="232" y="61"/>
                  </a:cubicBezTo>
                  <a:cubicBezTo>
                    <a:pt x="233" y="65"/>
                    <a:pt x="236" y="70"/>
                    <a:pt x="240" y="72"/>
                  </a:cubicBezTo>
                  <a:cubicBezTo>
                    <a:pt x="240" y="74"/>
                    <a:pt x="233" y="71"/>
                    <a:pt x="232" y="71"/>
                  </a:cubicBezTo>
                  <a:cubicBezTo>
                    <a:pt x="229" y="69"/>
                    <a:pt x="226" y="67"/>
                    <a:pt x="224" y="64"/>
                  </a:cubicBezTo>
                  <a:cubicBezTo>
                    <a:pt x="220" y="59"/>
                    <a:pt x="218" y="52"/>
                    <a:pt x="219" y="45"/>
                  </a:cubicBezTo>
                  <a:cubicBezTo>
                    <a:pt x="221" y="32"/>
                    <a:pt x="237" y="12"/>
                    <a:pt x="251" y="24"/>
                  </a:cubicBezTo>
                  <a:close/>
                  <a:moveTo>
                    <a:pt x="246" y="33"/>
                  </a:moveTo>
                  <a:cubicBezTo>
                    <a:pt x="246" y="33"/>
                    <a:pt x="246" y="34"/>
                    <a:pt x="246" y="34"/>
                  </a:cubicBezTo>
                  <a:cubicBezTo>
                    <a:pt x="245" y="36"/>
                    <a:pt x="245" y="38"/>
                    <a:pt x="245" y="39"/>
                  </a:cubicBezTo>
                  <a:cubicBezTo>
                    <a:pt x="243" y="39"/>
                    <a:pt x="241" y="38"/>
                    <a:pt x="239" y="38"/>
                  </a:cubicBezTo>
                  <a:cubicBezTo>
                    <a:pt x="241" y="35"/>
                    <a:pt x="244" y="34"/>
                    <a:pt x="246" y="33"/>
                  </a:cubicBezTo>
                  <a:close/>
                  <a:moveTo>
                    <a:pt x="206" y="31"/>
                  </a:moveTo>
                  <a:cubicBezTo>
                    <a:pt x="210" y="32"/>
                    <a:pt x="214" y="33"/>
                    <a:pt x="218" y="32"/>
                  </a:cubicBezTo>
                  <a:cubicBezTo>
                    <a:pt x="216" y="35"/>
                    <a:pt x="215" y="37"/>
                    <a:pt x="214" y="39"/>
                  </a:cubicBezTo>
                  <a:cubicBezTo>
                    <a:pt x="213" y="39"/>
                    <a:pt x="211" y="38"/>
                    <a:pt x="209" y="38"/>
                  </a:cubicBezTo>
                  <a:cubicBezTo>
                    <a:pt x="206" y="38"/>
                    <a:pt x="204" y="38"/>
                    <a:pt x="201" y="38"/>
                  </a:cubicBezTo>
                  <a:cubicBezTo>
                    <a:pt x="202" y="36"/>
                    <a:pt x="204" y="33"/>
                    <a:pt x="206" y="31"/>
                  </a:cubicBezTo>
                  <a:close/>
                  <a:moveTo>
                    <a:pt x="226" y="22"/>
                  </a:moveTo>
                  <a:cubicBezTo>
                    <a:pt x="226" y="22"/>
                    <a:pt x="225" y="23"/>
                    <a:pt x="224" y="24"/>
                  </a:cubicBezTo>
                  <a:cubicBezTo>
                    <a:pt x="224" y="24"/>
                    <a:pt x="224" y="24"/>
                    <a:pt x="224" y="24"/>
                  </a:cubicBezTo>
                  <a:cubicBezTo>
                    <a:pt x="218" y="20"/>
                    <a:pt x="208" y="22"/>
                    <a:pt x="203" y="27"/>
                  </a:cubicBezTo>
                  <a:cubicBezTo>
                    <a:pt x="198" y="31"/>
                    <a:pt x="195" y="39"/>
                    <a:pt x="197" y="45"/>
                  </a:cubicBezTo>
                  <a:cubicBezTo>
                    <a:pt x="196" y="54"/>
                    <a:pt x="201" y="63"/>
                    <a:pt x="208" y="69"/>
                  </a:cubicBezTo>
                  <a:cubicBezTo>
                    <a:pt x="208" y="69"/>
                    <a:pt x="208" y="69"/>
                    <a:pt x="208" y="69"/>
                  </a:cubicBezTo>
                  <a:cubicBezTo>
                    <a:pt x="207" y="70"/>
                    <a:pt x="207" y="71"/>
                    <a:pt x="207" y="72"/>
                  </a:cubicBezTo>
                  <a:cubicBezTo>
                    <a:pt x="198" y="74"/>
                    <a:pt x="198" y="74"/>
                    <a:pt x="198" y="74"/>
                  </a:cubicBezTo>
                  <a:cubicBezTo>
                    <a:pt x="196" y="73"/>
                    <a:pt x="194" y="71"/>
                    <a:pt x="192" y="70"/>
                  </a:cubicBezTo>
                  <a:cubicBezTo>
                    <a:pt x="189" y="67"/>
                    <a:pt x="186" y="62"/>
                    <a:pt x="185" y="58"/>
                  </a:cubicBezTo>
                  <a:cubicBezTo>
                    <a:pt x="182" y="50"/>
                    <a:pt x="183" y="41"/>
                    <a:pt x="186" y="33"/>
                  </a:cubicBezTo>
                  <a:cubicBezTo>
                    <a:pt x="194" y="17"/>
                    <a:pt x="213" y="9"/>
                    <a:pt x="226" y="22"/>
                  </a:cubicBezTo>
                  <a:close/>
                  <a:moveTo>
                    <a:pt x="168" y="28"/>
                  </a:moveTo>
                  <a:cubicBezTo>
                    <a:pt x="170" y="26"/>
                    <a:pt x="172" y="24"/>
                    <a:pt x="176" y="24"/>
                  </a:cubicBezTo>
                  <a:cubicBezTo>
                    <a:pt x="179" y="23"/>
                    <a:pt x="182" y="25"/>
                    <a:pt x="184" y="26"/>
                  </a:cubicBezTo>
                  <a:cubicBezTo>
                    <a:pt x="184" y="27"/>
                    <a:pt x="184" y="28"/>
                    <a:pt x="183" y="28"/>
                  </a:cubicBezTo>
                  <a:cubicBezTo>
                    <a:pt x="183" y="28"/>
                    <a:pt x="183" y="28"/>
                    <a:pt x="183" y="28"/>
                  </a:cubicBezTo>
                  <a:cubicBezTo>
                    <a:pt x="178" y="26"/>
                    <a:pt x="172" y="27"/>
                    <a:pt x="168" y="28"/>
                  </a:cubicBezTo>
                  <a:close/>
                  <a:moveTo>
                    <a:pt x="182" y="31"/>
                  </a:moveTo>
                  <a:cubicBezTo>
                    <a:pt x="180" y="34"/>
                    <a:pt x="179" y="38"/>
                    <a:pt x="178" y="41"/>
                  </a:cubicBezTo>
                  <a:cubicBezTo>
                    <a:pt x="178" y="41"/>
                    <a:pt x="178" y="41"/>
                    <a:pt x="178" y="41"/>
                  </a:cubicBezTo>
                  <a:cubicBezTo>
                    <a:pt x="173" y="41"/>
                    <a:pt x="166" y="41"/>
                    <a:pt x="161" y="42"/>
                  </a:cubicBezTo>
                  <a:cubicBezTo>
                    <a:pt x="162" y="38"/>
                    <a:pt x="163" y="34"/>
                    <a:pt x="166" y="30"/>
                  </a:cubicBezTo>
                  <a:cubicBezTo>
                    <a:pt x="166" y="31"/>
                    <a:pt x="166" y="31"/>
                    <a:pt x="167" y="31"/>
                  </a:cubicBezTo>
                  <a:cubicBezTo>
                    <a:pt x="170" y="31"/>
                    <a:pt x="173" y="31"/>
                    <a:pt x="175" y="31"/>
                  </a:cubicBezTo>
                  <a:cubicBezTo>
                    <a:pt x="178" y="31"/>
                    <a:pt x="180" y="31"/>
                    <a:pt x="182" y="31"/>
                  </a:cubicBezTo>
                  <a:close/>
                  <a:moveTo>
                    <a:pt x="189" y="21"/>
                  </a:moveTo>
                  <a:cubicBezTo>
                    <a:pt x="188" y="21"/>
                    <a:pt x="188" y="22"/>
                    <a:pt x="188" y="22"/>
                  </a:cubicBezTo>
                  <a:cubicBezTo>
                    <a:pt x="182" y="16"/>
                    <a:pt x="170" y="19"/>
                    <a:pt x="165" y="24"/>
                  </a:cubicBezTo>
                  <a:cubicBezTo>
                    <a:pt x="159" y="30"/>
                    <a:pt x="156" y="38"/>
                    <a:pt x="157" y="46"/>
                  </a:cubicBezTo>
                  <a:cubicBezTo>
                    <a:pt x="157" y="46"/>
                    <a:pt x="156" y="46"/>
                    <a:pt x="156" y="46"/>
                  </a:cubicBezTo>
                  <a:cubicBezTo>
                    <a:pt x="156" y="57"/>
                    <a:pt x="161" y="71"/>
                    <a:pt x="171" y="78"/>
                  </a:cubicBezTo>
                  <a:cubicBezTo>
                    <a:pt x="171" y="78"/>
                    <a:pt x="171" y="79"/>
                    <a:pt x="171" y="79"/>
                  </a:cubicBezTo>
                  <a:cubicBezTo>
                    <a:pt x="161" y="82"/>
                    <a:pt x="152" y="70"/>
                    <a:pt x="148" y="63"/>
                  </a:cubicBezTo>
                  <a:cubicBezTo>
                    <a:pt x="144" y="55"/>
                    <a:pt x="142" y="45"/>
                    <a:pt x="144" y="35"/>
                  </a:cubicBezTo>
                  <a:cubicBezTo>
                    <a:pt x="149" y="15"/>
                    <a:pt x="173" y="5"/>
                    <a:pt x="189" y="21"/>
                  </a:cubicBezTo>
                  <a:close/>
                  <a:moveTo>
                    <a:pt x="146" y="19"/>
                  </a:moveTo>
                  <a:cubicBezTo>
                    <a:pt x="146" y="20"/>
                    <a:pt x="147" y="20"/>
                    <a:pt x="147" y="19"/>
                  </a:cubicBezTo>
                  <a:cubicBezTo>
                    <a:pt x="146" y="21"/>
                    <a:pt x="145" y="22"/>
                    <a:pt x="144" y="23"/>
                  </a:cubicBezTo>
                  <a:cubicBezTo>
                    <a:pt x="129" y="19"/>
                    <a:pt x="116" y="34"/>
                    <a:pt x="119" y="48"/>
                  </a:cubicBezTo>
                  <a:cubicBezTo>
                    <a:pt x="118" y="53"/>
                    <a:pt x="118" y="57"/>
                    <a:pt x="120" y="62"/>
                  </a:cubicBezTo>
                  <a:cubicBezTo>
                    <a:pt x="121" y="64"/>
                    <a:pt x="124" y="69"/>
                    <a:pt x="125" y="71"/>
                  </a:cubicBezTo>
                  <a:cubicBezTo>
                    <a:pt x="126" y="72"/>
                    <a:pt x="127" y="73"/>
                    <a:pt x="128" y="74"/>
                  </a:cubicBezTo>
                  <a:cubicBezTo>
                    <a:pt x="121" y="82"/>
                    <a:pt x="115" y="82"/>
                    <a:pt x="112" y="74"/>
                  </a:cubicBezTo>
                  <a:cubicBezTo>
                    <a:pt x="104" y="63"/>
                    <a:pt x="102" y="44"/>
                    <a:pt x="111" y="33"/>
                  </a:cubicBezTo>
                  <a:cubicBezTo>
                    <a:pt x="120" y="23"/>
                    <a:pt x="132" y="15"/>
                    <a:pt x="146" y="19"/>
                  </a:cubicBezTo>
                  <a:close/>
                  <a:moveTo>
                    <a:pt x="136" y="31"/>
                  </a:moveTo>
                  <a:cubicBezTo>
                    <a:pt x="135" y="30"/>
                    <a:pt x="134" y="30"/>
                    <a:pt x="133" y="30"/>
                  </a:cubicBezTo>
                  <a:cubicBezTo>
                    <a:pt x="136" y="29"/>
                    <a:pt x="138" y="29"/>
                    <a:pt x="141" y="29"/>
                  </a:cubicBezTo>
                  <a:cubicBezTo>
                    <a:pt x="140" y="32"/>
                    <a:pt x="139" y="35"/>
                    <a:pt x="138" y="39"/>
                  </a:cubicBezTo>
                  <a:cubicBezTo>
                    <a:pt x="138" y="39"/>
                    <a:pt x="138" y="40"/>
                    <a:pt x="138" y="40"/>
                  </a:cubicBezTo>
                  <a:cubicBezTo>
                    <a:pt x="136" y="39"/>
                    <a:pt x="133" y="40"/>
                    <a:pt x="131" y="40"/>
                  </a:cubicBezTo>
                  <a:cubicBezTo>
                    <a:pt x="128" y="41"/>
                    <a:pt x="125" y="41"/>
                    <a:pt x="123" y="41"/>
                  </a:cubicBezTo>
                  <a:cubicBezTo>
                    <a:pt x="124" y="39"/>
                    <a:pt x="125" y="37"/>
                    <a:pt x="126" y="35"/>
                  </a:cubicBezTo>
                  <a:cubicBezTo>
                    <a:pt x="126" y="35"/>
                    <a:pt x="127" y="35"/>
                    <a:pt x="127" y="35"/>
                  </a:cubicBezTo>
                  <a:cubicBezTo>
                    <a:pt x="130" y="34"/>
                    <a:pt x="133" y="34"/>
                    <a:pt x="136" y="34"/>
                  </a:cubicBezTo>
                  <a:cubicBezTo>
                    <a:pt x="137" y="34"/>
                    <a:pt x="137" y="31"/>
                    <a:pt x="136" y="31"/>
                  </a:cubicBezTo>
                  <a:close/>
                  <a:moveTo>
                    <a:pt x="117" y="20"/>
                  </a:moveTo>
                  <a:cubicBezTo>
                    <a:pt x="115" y="22"/>
                    <a:pt x="113" y="24"/>
                    <a:pt x="110" y="27"/>
                  </a:cubicBezTo>
                  <a:cubicBezTo>
                    <a:pt x="110" y="26"/>
                    <a:pt x="110" y="26"/>
                    <a:pt x="109" y="26"/>
                  </a:cubicBezTo>
                  <a:cubicBezTo>
                    <a:pt x="95" y="23"/>
                    <a:pt x="79" y="33"/>
                    <a:pt x="79" y="48"/>
                  </a:cubicBezTo>
                  <a:cubicBezTo>
                    <a:pt x="77" y="57"/>
                    <a:pt x="79" y="66"/>
                    <a:pt x="83" y="73"/>
                  </a:cubicBezTo>
                  <a:cubicBezTo>
                    <a:pt x="83" y="75"/>
                    <a:pt x="83" y="77"/>
                    <a:pt x="85" y="78"/>
                  </a:cubicBezTo>
                  <a:cubicBezTo>
                    <a:pt x="87" y="79"/>
                    <a:pt x="86" y="80"/>
                    <a:pt x="85" y="82"/>
                  </a:cubicBezTo>
                  <a:cubicBezTo>
                    <a:pt x="82" y="82"/>
                    <a:pt x="79" y="81"/>
                    <a:pt x="78" y="80"/>
                  </a:cubicBezTo>
                  <a:cubicBezTo>
                    <a:pt x="74" y="78"/>
                    <a:pt x="70" y="73"/>
                    <a:pt x="68" y="68"/>
                  </a:cubicBezTo>
                  <a:cubicBezTo>
                    <a:pt x="63" y="58"/>
                    <a:pt x="65" y="46"/>
                    <a:pt x="70" y="37"/>
                  </a:cubicBezTo>
                  <a:cubicBezTo>
                    <a:pt x="80" y="20"/>
                    <a:pt x="99" y="11"/>
                    <a:pt x="117" y="20"/>
                  </a:cubicBezTo>
                  <a:close/>
                  <a:moveTo>
                    <a:pt x="105" y="34"/>
                  </a:moveTo>
                  <a:cubicBezTo>
                    <a:pt x="103" y="36"/>
                    <a:pt x="102" y="39"/>
                    <a:pt x="101" y="41"/>
                  </a:cubicBezTo>
                  <a:cubicBezTo>
                    <a:pt x="96" y="41"/>
                    <a:pt x="89" y="41"/>
                    <a:pt x="84" y="42"/>
                  </a:cubicBezTo>
                  <a:cubicBezTo>
                    <a:pt x="85" y="39"/>
                    <a:pt x="87" y="37"/>
                    <a:pt x="90" y="35"/>
                  </a:cubicBezTo>
                  <a:cubicBezTo>
                    <a:pt x="90" y="36"/>
                    <a:pt x="91" y="36"/>
                    <a:pt x="91" y="36"/>
                  </a:cubicBezTo>
                  <a:cubicBezTo>
                    <a:pt x="96" y="36"/>
                    <a:pt x="100" y="35"/>
                    <a:pt x="105" y="34"/>
                  </a:cubicBezTo>
                  <a:close/>
                  <a:moveTo>
                    <a:pt x="59" y="35"/>
                  </a:moveTo>
                  <a:cubicBezTo>
                    <a:pt x="61" y="35"/>
                    <a:pt x="63" y="35"/>
                    <a:pt x="66" y="35"/>
                  </a:cubicBezTo>
                  <a:cubicBezTo>
                    <a:pt x="64" y="38"/>
                    <a:pt x="63" y="41"/>
                    <a:pt x="62" y="44"/>
                  </a:cubicBezTo>
                  <a:cubicBezTo>
                    <a:pt x="56" y="42"/>
                    <a:pt x="49" y="42"/>
                    <a:pt x="43" y="44"/>
                  </a:cubicBezTo>
                  <a:cubicBezTo>
                    <a:pt x="44" y="41"/>
                    <a:pt x="46" y="38"/>
                    <a:pt x="49" y="35"/>
                  </a:cubicBezTo>
                  <a:cubicBezTo>
                    <a:pt x="49" y="36"/>
                    <a:pt x="50" y="37"/>
                    <a:pt x="51" y="37"/>
                  </a:cubicBezTo>
                  <a:cubicBezTo>
                    <a:pt x="53" y="36"/>
                    <a:pt x="56" y="35"/>
                    <a:pt x="59" y="35"/>
                  </a:cubicBezTo>
                  <a:close/>
                  <a:moveTo>
                    <a:pt x="54" y="32"/>
                  </a:moveTo>
                  <a:cubicBezTo>
                    <a:pt x="59" y="30"/>
                    <a:pt x="63" y="30"/>
                    <a:pt x="69" y="30"/>
                  </a:cubicBezTo>
                  <a:cubicBezTo>
                    <a:pt x="68" y="31"/>
                    <a:pt x="67" y="32"/>
                    <a:pt x="67" y="33"/>
                  </a:cubicBezTo>
                  <a:cubicBezTo>
                    <a:pt x="67" y="32"/>
                    <a:pt x="67" y="32"/>
                    <a:pt x="66" y="32"/>
                  </a:cubicBezTo>
                  <a:cubicBezTo>
                    <a:pt x="63" y="30"/>
                    <a:pt x="58" y="31"/>
                    <a:pt x="54" y="32"/>
                  </a:cubicBezTo>
                  <a:close/>
                  <a:moveTo>
                    <a:pt x="29" y="34"/>
                  </a:moveTo>
                  <a:cubicBezTo>
                    <a:pt x="38" y="19"/>
                    <a:pt x="60" y="9"/>
                    <a:pt x="75" y="21"/>
                  </a:cubicBezTo>
                  <a:cubicBezTo>
                    <a:pt x="75" y="22"/>
                    <a:pt x="76" y="22"/>
                    <a:pt x="76" y="22"/>
                  </a:cubicBezTo>
                  <a:cubicBezTo>
                    <a:pt x="75" y="23"/>
                    <a:pt x="73" y="25"/>
                    <a:pt x="72" y="27"/>
                  </a:cubicBezTo>
                  <a:cubicBezTo>
                    <a:pt x="65" y="22"/>
                    <a:pt x="54" y="25"/>
                    <a:pt x="48" y="30"/>
                  </a:cubicBezTo>
                  <a:cubicBezTo>
                    <a:pt x="41" y="35"/>
                    <a:pt x="37" y="43"/>
                    <a:pt x="38" y="52"/>
                  </a:cubicBezTo>
                  <a:cubicBezTo>
                    <a:pt x="38" y="53"/>
                    <a:pt x="39" y="53"/>
                    <a:pt x="39" y="53"/>
                  </a:cubicBezTo>
                  <a:cubicBezTo>
                    <a:pt x="39" y="60"/>
                    <a:pt x="40" y="68"/>
                    <a:pt x="44" y="74"/>
                  </a:cubicBezTo>
                  <a:cubicBezTo>
                    <a:pt x="44" y="74"/>
                    <a:pt x="44" y="75"/>
                    <a:pt x="45" y="76"/>
                  </a:cubicBezTo>
                  <a:cubicBezTo>
                    <a:pt x="47" y="78"/>
                    <a:pt x="47" y="80"/>
                    <a:pt x="46" y="82"/>
                  </a:cubicBezTo>
                  <a:cubicBezTo>
                    <a:pt x="35" y="83"/>
                    <a:pt x="26" y="71"/>
                    <a:pt x="24" y="60"/>
                  </a:cubicBezTo>
                  <a:cubicBezTo>
                    <a:pt x="22" y="51"/>
                    <a:pt x="24" y="42"/>
                    <a:pt x="29" y="34"/>
                  </a:cubicBezTo>
                  <a:close/>
                  <a:moveTo>
                    <a:pt x="9" y="48"/>
                  </a:moveTo>
                  <a:cubicBezTo>
                    <a:pt x="11" y="44"/>
                    <a:pt x="13" y="42"/>
                    <a:pt x="16" y="39"/>
                  </a:cubicBezTo>
                  <a:cubicBezTo>
                    <a:pt x="18" y="38"/>
                    <a:pt x="20" y="38"/>
                    <a:pt x="21" y="37"/>
                  </a:cubicBezTo>
                  <a:cubicBezTo>
                    <a:pt x="21" y="38"/>
                    <a:pt x="20" y="40"/>
                    <a:pt x="20" y="41"/>
                  </a:cubicBezTo>
                  <a:cubicBezTo>
                    <a:pt x="19" y="43"/>
                    <a:pt x="19" y="44"/>
                    <a:pt x="19" y="46"/>
                  </a:cubicBezTo>
                  <a:cubicBezTo>
                    <a:pt x="17" y="45"/>
                    <a:pt x="15" y="46"/>
                    <a:pt x="14" y="46"/>
                  </a:cubicBezTo>
                  <a:cubicBezTo>
                    <a:pt x="12" y="46"/>
                    <a:pt x="11" y="47"/>
                    <a:pt x="9" y="48"/>
                  </a:cubicBezTo>
                  <a:cubicBezTo>
                    <a:pt x="9" y="48"/>
                    <a:pt x="9" y="48"/>
                    <a:pt x="9" y="48"/>
                  </a:cubicBezTo>
                  <a:close/>
                  <a:moveTo>
                    <a:pt x="295" y="407"/>
                  </a:moveTo>
                  <a:cubicBezTo>
                    <a:pt x="282" y="431"/>
                    <a:pt x="240" y="419"/>
                    <a:pt x="220" y="417"/>
                  </a:cubicBezTo>
                  <a:cubicBezTo>
                    <a:pt x="200" y="415"/>
                    <a:pt x="179" y="415"/>
                    <a:pt x="159" y="415"/>
                  </a:cubicBezTo>
                  <a:cubicBezTo>
                    <a:pt x="138" y="415"/>
                    <a:pt x="118" y="415"/>
                    <a:pt x="97" y="415"/>
                  </a:cubicBezTo>
                  <a:cubicBezTo>
                    <a:pt x="77" y="415"/>
                    <a:pt x="55" y="418"/>
                    <a:pt x="36" y="415"/>
                  </a:cubicBezTo>
                  <a:cubicBezTo>
                    <a:pt x="26" y="417"/>
                    <a:pt x="18" y="413"/>
                    <a:pt x="11" y="406"/>
                  </a:cubicBezTo>
                  <a:cubicBezTo>
                    <a:pt x="11" y="400"/>
                    <a:pt x="10" y="393"/>
                    <a:pt x="10" y="387"/>
                  </a:cubicBezTo>
                  <a:cubicBezTo>
                    <a:pt x="10" y="379"/>
                    <a:pt x="10" y="371"/>
                    <a:pt x="10" y="364"/>
                  </a:cubicBezTo>
                  <a:cubicBezTo>
                    <a:pt x="10" y="343"/>
                    <a:pt x="10" y="322"/>
                    <a:pt x="10" y="301"/>
                  </a:cubicBezTo>
                  <a:cubicBezTo>
                    <a:pt x="10" y="218"/>
                    <a:pt x="15" y="133"/>
                    <a:pt x="10" y="50"/>
                  </a:cubicBezTo>
                  <a:cubicBezTo>
                    <a:pt x="11" y="50"/>
                    <a:pt x="13" y="50"/>
                    <a:pt x="15" y="50"/>
                  </a:cubicBezTo>
                  <a:cubicBezTo>
                    <a:pt x="16" y="50"/>
                    <a:pt x="17" y="50"/>
                    <a:pt x="18" y="49"/>
                  </a:cubicBezTo>
                  <a:cubicBezTo>
                    <a:pt x="17" y="60"/>
                    <a:pt x="20" y="71"/>
                    <a:pt x="27" y="79"/>
                  </a:cubicBezTo>
                  <a:cubicBezTo>
                    <a:pt x="24" y="83"/>
                    <a:pt x="26" y="89"/>
                    <a:pt x="30" y="91"/>
                  </a:cubicBezTo>
                  <a:cubicBezTo>
                    <a:pt x="34" y="94"/>
                    <a:pt x="39" y="95"/>
                    <a:pt x="44" y="93"/>
                  </a:cubicBezTo>
                  <a:cubicBezTo>
                    <a:pt x="49" y="92"/>
                    <a:pt x="53" y="87"/>
                    <a:pt x="54" y="82"/>
                  </a:cubicBezTo>
                  <a:cubicBezTo>
                    <a:pt x="54" y="82"/>
                    <a:pt x="54" y="82"/>
                    <a:pt x="54" y="81"/>
                  </a:cubicBezTo>
                  <a:cubicBezTo>
                    <a:pt x="54" y="81"/>
                    <a:pt x="54" y="81"/>
                    <a:pt x="54" y="81"/>
                  </a:cubicBezTo>
                  <a:cubicBezTo>
                    <a:pt x="54" y="81"/>
                    <a:pt x="54" y="80"/>
                    <a:pt x="54" y="80"/>
                  </a:cubicBezTo>
                  <a:cubicBezTo>
                    <a:pt x="54" y="77"/>
                    <a:pt x="53" y="74"/>
                    <a:pt x="50" y="71"/>
                  </a:cubicBezTo>
                  <a:cubicBezTo>
                    <a:pt x="49" y="71"/>
                    <a:pt x="49" y="71"/>
                    <a:pt x="48" y="71"/>
                  </a:cubicBezTo>
                  <a:cubicBezTo>
                    <a:pt x="47" y="69"/>
                    <a:pt x="46" y="67"/>
                    <a:pt x="45" y="64"/>
                  </a:cubicBezTo>
                  <a:cubicBezTo>
                    <a:pt x="43" y="59"/>
                    <a:pt x="43" y="54"/>
                    <a:pt x="43" y="48"/>
                  </a:cubicBezTo>
                  <a:cubicBezTo>
                    <a:pt x="43" y="48"/>
                    <a:pt x="43" y="49"/>
                    <a:pt x="43" y="49"/>
                  </a:cubicBezTo>
                  <a:cubicBezTo>
                    <a:pt x="49" y="49"/>
                    <a:pt x="55" y="47"/>
                    <a:pt x="61" y="46"/>
                  </a:cubicBezTo>
                  <a:cubicBezTo>
                    <a:pt x="60" y="50"/>
                    <a:pt x="59" y="54"/>
                    <a:pt x="59" y="58"/>
                  </a:cubicBezTo>
                  <a:cubicBezTo>
                    <a:pt x="60" y="65"/>
                    <a:pt x="62" y="73"/>
                    <a:pt x="67" y="78"/>
                  </a:cubicBezTo>
                  <a:cubicBezTo>
                    <a:pt x="64" y="88"/>
                    <a:pt x="76" y="95"/>
                    <a:pt x="85" y="92"/>
                  </a:cubicBezTo>
                  <a:cubicBezTo>
                    <a:pt x="93" y="89"/>
                    <a:pt x="98" y="76"/>
                    <a:pt x="89" y="71"/>
                  </a:cubicBezTo>
                  <a:cubicBezTo>
                    <a:pt x="88" y="70"/>
                    <a:pt x="88" y="70"/>
                    <a:pt x="87" y="70"/>
                  </a:cubicBezTo>
                  <a:cubicBezTo>
                    <a:pt x="83" y="63"/>
                    <a:pt x="82" y="56"/>
                    <a:pt x="83" y="47"/>
                  </a:cubicBezTo>
                  <a:cubicBezTo>
                    <a:pt x="89" y="47"/>
                    <a:pt x="95" y="46"/>
                    <a:pt x="100" y="45"/>
                  </a:cubicBezTo>
                  <a:cubicBezTo>
                    <a:pt x="99" y="54"/>
                    <a:pt x="101" y="64"/>
                    <a:pt x="106" y="73"/>
                  </a:cubicBezTo>
                  <a:cubicBezTo>
                    <a:pt x="106" y="75"/>
                    <a:pt x="108" y="77"/>
                    <a:pt x="109" y="79"/>
                  </a:cubicBezTo>
                  <a:cubicBezTo>
                    <a:pt x="107" y="90"/>
                    <a:pt x="122" y="96"/>
                    <a:pt x="131" y="92"/>
                  </a:cubicBezTo>
                  <a:cubicBezTo>
                    <a:pt x="136" y="90"/>
                    <a:pt x="139" y="85"/>
                    <a:pt x="139" y="80"/>
                  </a:cubicBezTo>
                  <a:cubicBezTo>
                    <a:pt x="139" y="75"/>
                    <a:pt x="136" y="70"/>
                    <a:pt x="131" y="71"/>
                  </a:cubicBezTo>
                  <a:cubicBezTo>
                    <a:pt x="131" y="71"/>
                    <a:pt x="131" y="71"/>
                    <a:pt x="131" y="71"/>
                  </a:cubicBezTo>
                  <a:cubicBezTo>
                    <a:pt x="131" y="71"/>
                    <a:pt x="131" y="71"/>
                    <a:pt x="131" y="71"/>
                  </a:cubicBezTo>
                  <a:cubicBezTo>
                    <a:pt x="125" y="63"/>
                    <a:pt x="122" y="55"/>
                    <a:pt x="122" y="45"/>
                  </a:cubicBezTo>
                  <a:cubicBezTo>
                    <a:pt x="122" y="45"/>
                    <a:pt x="122" y="45"/>
                    <a:pt x="122" y="45"/>
                  </a:cubicBezTo>
                  <a:cubicBezTo>
                    <a:pt x="125" y="46"/>
                    <a:pt x="128" y="46"/>
                    <a:pt x="131" y="46"/>
                  </a:cubicBezTo>
                  <a:cubicBezTo>
                    <a:pt x="134" y="46"/>
                    <a:pt x="136" y="46"/>
                    <a:pt x="138" y="44"/>
                  </a:cubicBezTo>
                  <a:cubicBezTo>
                    <a:pt x="138" y="56"/>
                    <a:pt x="143" y="67"/>
                    <a:pt x="151" y="76"/>
                  </a:cubicBezTo>
                  <a:cubicBezTo>
                    <a:pt x="148" y="79"/>
                    <a:pt x="150" y="84"/>
                    <a:pt x="153" y="86"/>
                  </a:cubicBezTo>
                  <a:cubicBezTo>
                    <a:pt x="158" y="90"/>
                    <a:pt x="164" y="92"/>
                    <a:pt x="170" y="90"/>
                  </a:cubicBezTo>
                  <a:cubicBezTo>
                    <a:pt x="175" y="88"/>
                    <a:pt x="179" y="83"/>
                    <a:pt x="179" y="78"/>
                  </a:cubicBezTo>
                  <a:cubicBezTo>
                    <a:pt x="178" y="73"/>
                    <a:pt x="175" y="67"/>
                    <a:pt x="169" y="67"/>
                  </a:cubicBezTo>
                  <a:cubicBezTo>
                    <a:pt x="169" y="67"/>
                    <a:pt x="168" y="67"/>
                    <a:pt x="167" y="68"/>
                  </a:cubicBezTo>
                  <a:cubicBezTo>
                    <a:pt x="166" y="66"/>
                    <a:pt x="165" y="65"/>
                    <a:pt x="165" y="63"/>
                  </a:cubicBezTo>
                  <a:cubicBezTo>
                    <a:pt x="163" y="60"/>
                    <a:pt x="162" y="57"/>
                    <a:pt x="161" y="54"/>
                  </a:cubicBezTo>
                  <a:cubicBezTo>
                    <a:pt x="161" y="54"/>
                    <a:pt x="161" y="53"/>
                    <a:pt x="161" y="53"/>
                  </a:cubicBezTo>
                  <a:cubicBezTo>
                    <a:pt x="161" y="51"/>
                    <a:pt x="160" y="49"/>
                    <a:pt x="160" y="47"/>
                  </a:cubicBezTo>
                  <a:cubicBezTo>
                    <a:pt x="166" y="47"/>
                    <a:pt x="172" y="46"/>
                    <a:pt x="178" y="45"/>
                  </a:cubicBezTo>
                  <a:cubicBezTo>
                    <a:pt x="178" y="47"/>
                    <a:pt x="178" y="49"/>
                    <a:pt x="178" y="51"/>
                  </a:cubicBezTo>
                  <a:cubicBezTo>
                    <a:pt x="179" y="58"/>
                    <a:pt x="182" y="67"/>
                    <a:pt x="188" y="73"/>
                  </a:cubicBezTo>
                  <a:cubicBezTo>
                    <a:pt x="188" y="73"/>
                    <a:pt x="188" y="73"/>
                    <a:pt x="187" y="73"/>
                  </a:cubicBezTo>
                  <a:cubicBezTo>
                    <a:pt x="186" y="83"/>
                    <a:pt x="196" y="90"/>
                    <a:pt x="204" y="87"/>
                  </a:cubicBezTo>
                  <a:cubicBezTo>
                    <a:pt x="208" y="86"/>
                    <a:pt x="213" y="82"/>
                    <a:pt x="215" y="77"/>
                  </a:cubicBezTo>
                  <a:cubicBezTo>
                    <a:pt x="217" y="75"/>
                    <a:pt x="217" y="73"/>
                    <a:pt x="215" y="71"/>
                  </a:cubicBezTo>
                  <a:cubicBezTo>
                    <a:pt x="215" y="70"/>
                    <a:pt x="214" y="69"/>
                    <a:pt x="213" y="68"/>
                  </a:cubicBezTo>
                  <a:cubicBezTo>
                    <a:pt x="212" y="67"/>
                    <a:pt x="211" y="67"/>
                    <a:pt x="211" y="67"/>
                  </a:cubicBezTo>
                  <a:cubicBezTo>
                    <a:pt x="205" y="60"/>
                    <a:pt x="202" y="53"/>
                    <a:pt x="202" y="44"/>
                  </a:cubicBezTo>
                  <a:cubicBezTo>
                    <a:pt x="206" y="44"/>
                    <a:pt x="210" y="44"/>
                    <a:pt x="214" y="43"/>
                  </a:cubicBezTo>
                  <a:cubicBezTo>
                    <a:pt x="212" y="53"/>
                    <a:pt x="215" y="64"/>
                    <a:pt x="222" y="71"/>
                  </a:cubicBezTo>
                  <a:cubicBezTo>
                    <a:pt x="222" y="71"/>
                    <a:pt x="222" y="72"/>
                    <a:pt x="222" y="72"/>
                  </a:cubicBezTo>
                  <a:cubicBezTo>
                    <a:pt x="222" y="81"/>
                    <a:pt x="233" y="84"/>
                    <a:pt x="240" y="83"/>
                  </a:cubicBezTo>
                  <a:cubicBezTo>
                    <a:pt x="244" y="82"/>
                    <a:pt x="247" y="79"/>
                    <a:pt x="248" y="75"/>
                  </a:cubicBezTo>
                  <a:cubicBezTo>
                    <a:pt x="249" y="71"/>
                    <a:pt x="247" y="67"/>
                    <a:pt x="243" y="66"/>
                  </a:cubicBezTo>
                  <a:cubicBezTo>
                    <a:pt x="242" y="66"/>
                    <a:pt x="242" y="66"/>
                    <a:pt x="242" y="66"/>
                  </a:cubicBezTo>
                  <a:cubicBezTo>
                    <a:pt x="240" y="64"/>
                    <a:pt x="238" y="62"/>
                    <a:pt x="237" y="59"/>
                  </a:cubicBezTo>
                  <a:cubicBezTo>
                    <a:pt x="235" y="55"/>
                    <a:pt x="235" y="50"/>
                    <a:pt x="236" y="46"/>
                  </a:cubicBezTo>
                  <a:cubicBezTo>
                    <a:pt x="236" y="45"/>
                    <a:pt x="236" y="45"/>
                    <a:pt x="236" y="44"/>
                  </a:cubicBezTo>
                  <a:cubicBezTo>
                    <a:pt x="239" y="44"/>
                    <a:pt x="242" y="44"/>
                    <a:pt x="244" y="43"/>
                  </a:cubicBezTo>
                  <a:cubicBezTo>
                    <a:pt x="244" y="52"/>
                    <a:pt x="247" y="61"/>
                    <a:pt x="253" y="68"/>
                  </a:cubicBezTo>
                  <a:cubicBezTo>
                    <a:pt x="252" y="68"/>
                    <a:pt x="251" y="70"/>
                    <a:pt x="252" y="71"/>
                  </a:cubicBezTo>
                  <a:cubicBezTo>
                    <a:pt x="257" y="75"/>
                    <a:pt x="264" y="80"/>
                    <a:pt x="271" y="78"/>
                  </a:cubicBezTo>
                  <a:cubicBezTo>
                    <a:pt x="277" y="76"/>
                    <a:pt x="281" y="70"/>
                    <a:pt x="279" y="64"/>
                  </a:cubicBezTo>
                  <a:cubicBezTo>
                    <a:pt x="279" y="63"/>
                    <a:pt x="279" y="63"/>
                    <a:pt x="278" y="62"/>
                  </a:cubicBezTo>
                  <a:cubicBezTo>
                    <a:pt x="278" y="62"/>
                    <a:pt x="278" y="62"/>
                    <a:pt x="278" y="62"/>
                  </a:cubicBezTo>
                  <a:cubicBezTo>
                    <a:pt x="278" y="61"/>
                    <a:pt x="278" y="61"/>
                    <a:pt x="278" y="61"/>
                  </a:cubicBezTo>
                  <a:cubicBezTo>
                    <a:pt x="278" y="61"/>
                    <a:pt x="279" y="61"/>
                    <a:pt x="279" y="61"/>
                  </a:cubicBezTo>
                  <a:cubicBezTo>
                    <a:pt x="279" y="60"/>
                    <a:pt x="279" y="58"/>
                    <a:pt x="278" y="58"/>
                  </a:cubicBezTo>
                  <a:cubicBezTo>
                    <a:pt x="276" y="57"/>
                    <a:pt x="274" y="58"/>
                    <a:pt x="272" y="58"/>
                  </a:cubicBezTo>
                  <a:cubicBezTo>
                    <a:pt x="270" y="57"/>
                    <a:pt x="267" y="56"/>
                    <a:pt x="265" y="55"/>
                  </a:cubicBezTo>
                  <a:cubicBezTo>
                    <a:pt x="262" y="51"/>
                    <a:pt x="262" y="46"/>
                    <a:pt x="263" y="42"/>
                  </a:cubicBezTo>
                  <a:cubicBezTo>
                    <a:pt x="268" y="43"/>
                    <a:pt x="274" y="42"/>
                    <a:pt x="279" y="43"/>
                  </a:cubicBezTo>
                  <a:cubicBezTo>
                    <a:pt x="284" y="43"/>
                    <a:pt x="289" y="43"/>
                    <a:pt x="293" y="42"/>
                  </a:cubicBezTo>
                  <a:cubicBezTo>
                    <a:pt x="290" y="125"/>
                    <a:pt x="290" y="209"/>
                    <a:pt x="294" y="292"/>
                  </a:cubicBezTo>
                  <a:cubicBezTo>
                    <a:pt x="295" y="313"/>
                    <a:pt x="296" y="334"/>
                    <a:pt x="297" y="354"/>
                  </a:cubicBezTo>
                  <a:cubicBezTo>
                    <a:pt x="298" y="369"/>
                    <a:pt x="302" y="393"/>
                    <a:pt x="295" y="407"/>
                  </a:cubicBezTo>
                  <a:close/>
                  <a:moveTo>
                    <a:pt x="300" y="412"/>
                  </a:moveTo>
                  <a:cubicBezTo>
                    <a:pt x="302" y="409"/>
                    <a:pt x="303" y="406"/>
                    <a:pt x="304" y="402"/>
                  </a:cubicBezTo>
                  <a:cubicBezTo>
                    <a:pt x="310" y="369"/>
                    <a:pt x="303" y="333"/>
                    <a:pt x="301" y="300"/>
                  </a:cubicBezTo>
                  <a:cubicBezTo>
                    <a:pt x="297" y="214"/>
                    <a:pt x="297" y="127"/>
                    <a:pt x="300" y="41"/>
                  </a:cubicBezTo>
                  <a:cubicBezTo>
                    <a:pt x="300" y="41"/>
                    <a:pt x="300" y="41"/>
                    <a:pt x="300" y="41"/>
                  </a:cubicBezTo>
                  <a:cubicBezTo>
                    <a:pt x="300" y="41"/>
                    <a:pt x="301" y="41"/>
                    <a:pt x="301" y="40"/>
                  </a:cubicBezTo>
                  <a:cubicBezTo>
                    <a:pt x="303" y="40"/>
                    <a:pt x="305" y="39"/>
                    <a:pt x="306" y="39"/>
                  </a:cubicBezTo>
                  <a:cubicBezTo>
                    <a:pt x="307" y="38"/>
                    <a:pt x="307" y="38"/>
                    <a:pt x="308" y="37"/>
                  </a:cubicBezTo>
                  <a:cubicBezTo>
                    <a:pt x="305" y="67"/>
                    <a:pt x="307" y="98"/>
                    <a:pt x="307" y="128"/>
                  </a:cubicBezTo>
                  <a:cubicBezTo>
                    <a:pt x="308" y="161"/>
                    <a:pt x="308" y="194"/>
                    <a:pt x="308" y="227"/>
                  </a:cubicBezTo>
                  <a:cubicBezTo>
                    <a:pt x="309" y="258"/>
                    <a:pt x="308" y="288"/>
                    <a:pt x="309" y="319"/>
                  </a:cubicBezTo>
                  <a:cubicBezTo>
                    <a:pt x="310" y="345"/>
                    <a:pt x="324" y="393"/>
                    <a:pt x="300" y="4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a:spLocks noEditPoints="1"/>
            </p:cNvSpPr>
            <p:nvPr/>
          </p:nvSpPr>
          <p:spPr bwMode="auto">
            <a:xfrm>
              <a:off x="1171" y="2014"/>
              <a:ext cx="479" cy="243"/>
            </a:xfrm>
            <a:custGeom>
              <a:avLst/>
              <a:gdLst>
                <a:gd name="T0" fmla="*/ 197 w 201"/>
                <a:gd name="T1" fmla="*/ 4 h 102"/>
                <a:gd name="T2" fmla="*/ 96 w 201"/>
                <a:gd name="T3" fmla="*/ 2 h 102"/>
                <a:gd name="T4" fmla="*/ 3 w 201"/>
                <a:gd name="T5" fmla="*/ 6 h 102"/>
                <a:gd name="T6" fmla="*/ 2 w 201"/>
                <a:gd name="T7" fmla="*/ 7 h 102"/>
                <a:gd name="T8" fmla="*/ 0 w 201"/>
                <a:gd name="T9" fmla="*/ 9 h 102"/>
                <a:gd name="T10" fmla="*/ 1 w 201"/>
                <a:gd name="T11" fmla="*/ 62 h 102"/>
                <a:gd name="T12" fmla="*/ 5 w 201"/>
                <a:gd name="T13" fmla="*/ 97 h 102"/>
                <a:gd name="T14" fmla="*/ 7 w 201"/>
                <a:gd name="T15" fmla="*/ 98 h 102"/>
                <a:gd name="T16" fmla="*/ 8 w 201"/>
                <a:gd name="T17" fmla="*/ 98 h 102"/>
                <a:gd name="T18" fmla="*/ 8 w 201"/>
                <a:gd name="T19" fmla="*/ 98 h 102"/>
                <a:gd name="T20" fmla="*/ 194 w 201"/>
                <a:gd name="T21" fmla="*/ 102 h 102"/>
                <a:gd name="T22" fmla="*/ 196 w 201"/>
                <a:gd name="T23" fmla="*/ 100 h 102"/>
                <a:gd name="T24" fmla="*/ 198 w 201"/>
                <a:gd name="T25" fmla="*/ 98 h 102"/>
                <a:gd name="T26" fmla="*/ 200 w 201"/>
                <a:gd name="T27" fmla="*/ 9 h 102"/>
                <a:gd name="T28" fmla="*/ 197 w 201"/>
                <a:gd name="T29" fmla="*/ 4 h 102"/>
                <a:gd name="T30" fmla="*/ 9 w 201"/>
                <a:gd name="T31" fmla="*/ 95 h 102"/>
                <a:gd name="T32" fmla="*/ 8 w 201"/>
                <a:gd name="T33" fmla="*/ 75 h 102"/>
                <a:gd name="T34" fmla="*/ 6 w 201"/>
                <a:gd name="T35" fmla="*/ 52 h 102"/>
                <a:gd name="T36" fmla="*/ 5 w 201"/>
                <a:gd name="T37" fmla="*/ 9 h 102"/>
                <a:gd name="T38" fmla="*/ 5 w 201"/>
                <a:gd name="T39" fmla="*/ 8 h 102"/>
                <a:gd name="T40" fmla="*/ 100 w 201"/>
                <a:gd name="T41" fmla="*/ 7 h 102"/>
                <a:gd name="T42" fmla="*/ 196 w 201"/>
                <a:gd name="T43" fmla="*/ 10 h 102"/>
                <a:gd name="T44" fmla="*/ 193 w 201"/>
                <a:gd name="T45" fmla="*/ 97 h 102"/>
                <a:gd name="T46" fmla="*/ 9 w 201"/>
                <a:gd name="T47" fmla="*/ 9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01" h="102">
                  <a:moveTo>
                    <a:pt x="197" y="4"/>
                  </a:moveTo>
                  <a:cubicBezTo>
                    <a:pt x="164" y="2"/>
                    <a:pt x="130" y="1"/>
                    <a:pt x="96" y="2"/>
                  </a:cubicBezTo>
                  <a:cubicBezTo>
                    <a:pt x="66" y="2"/>
                    <a:pt x="33" y="0"/>
                    <a:pt x="3" y="6"/>
                  </a:cubicBezTo>
                  <a:cubicBezTo>
                    <a:pt x="2" y="6"/>
                    <a:pt x="2" y="7"/>
                    <a:pt x="2" y="7"/>
                  </a:cubicBezTo>
                  <a:cubicBezTo>
                    <a:pt x="1" y="7"/>
                    <a:pt x="0" y="8"/>
                    <a:pt x="0" y="9"/>
                  </a:cubicBezTo>
                  <a:cubicBezTo>
                    <a:pt x="0" y="27"/>
                    <a:pt x="1" y="44"/>
                    <a:pt x="1" y="62"/>
                  </a:cubicBezTo>
                  <a:cubicBezTo>
                    <a:pt x="2" y="72"/>
                    <a:pt x="0" y="88"/>
                    <a:pt x="5" y="97"/>
                  </a:cubicBezTo>
                  <a:cubicBezTo>
                    <a:pt x="6" y="98"/>
                    <a:pt x="7" y="98"/>
                    <a:pt x="7" y="98"/>
                  </a:cubicBezTo>
                  <a:cubicBezTo>
                    <a:pt x="8" y="98"/>
                    <a:pt x="8" y="98"/>
                    <a:pt x="8" y="98"/>
                  </a:cubicBezTo>
                  <a:cubicBezTo>
                    <a:pt x="8" y="98"/>
                    <a:pt x="8" y="98"/>
                    <a:pt x="8" y="98"/>
                  </a:cubicBezTo>
                  <a:cubicBezTo>
                    <a:pt x="70" y="101"/>
                    <a:pt x="132" y="100"/>
                    <a:pt x="194" y="102"/>
                  </a:cubicBezTo>
                  <a:cubicBezTo>
                    <a:pt x="195" y="102"/>
                    <a:pt x="196" y="101"/>
                    <a:pt x="196" y="100"/>
                  </a:cubicBezTo>
                  <a:cubicBezTo>
                    <a:pt x="197" y="100"/>
                    <a:pt x="198" y="99"/>
                    <a:pt x="198" y="98"/>
                  </a:cubicBezTo>
                  <a:cubicBezTo>
                    <a:pt x="199" y="68"/>
                    <a:pt x="198" y="38"/>
                    <a:pt x="200" y="9"/>
                  </a:cubicBezTo>
                  <a:cubicBezTo>
                    <a:pt x="201" y="7"/>
                    <a:pt x="200" y="4"/>
                    <a:pt x="197" y="4"/>
                  </a:cubicBezTo>
                  <a:close/>
                  <a:moveTo>
                    <a:pt x="9" y="95"/>
                  </a:moveTo>
                  <a:cubicBezTo>
                    <a:pt x="6" y="91"/>
                    <a:pt x="8" y="80"/>
                    <a:pt x="8" y="75"/>
                  </a:cubicBezTo>
                  <a:cubicBezTo>
                    <a:pt x="7" y="67"/>
                    <a:pt x="7" y="60"/>
                    <a:pt x="6" y="52"/>
                  </a:cubicBezTo>
                  <a:cubicBezTo>
                    <a:pt x="5" y="38"/>
                    <a:pt x="5" y="23"/>
                    <a:pt x="5" y="9"/>
                  </a:cubicBezTo>
                  <a:cubicBezTo>
                    <a:pt x="5" y="9"/>
                    <a:pt x="5" y="9"/>
                    <a:pt x="5" y="8"/>
                  </a:cubicBezTo>
                  <a:cubicBezTo>
                    <a:pt x="36" y="11"/>
                    <a:pt x="69" y="7"/>
                    <a:pt x="100" y="7"/>
                  </a:cubicBezTo>
                  <a:cubicBezTo>
                    <a:pt x="132" y="7"/>
                    <a:pt x="164" y="8"/>
                    <a:pt x="196" y="10"/>
                  </a:cubicBezTo>
                  <a:cubicBezTo>
                    <a:pt x="194" y="39"/>
                    <a:pt x="192" y="68"/>
                    <a:pt x="193" y="97"/>
                  </a:cubicBezTo>
                  <a:cubicBezTo>
                    <a:pt x="132" y="96"/>
                    <a:pt x="70" y="94"/>
                    <a:pt x="9"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p:nvPr/>
          </p:nvSpPr>
          <p:spPr bwMode="auto">
            <a:xfrm>
              <a:off x="1247" y="2107"/>
              <a:ext cx="322" cy="14"/>
            </a:xfrm>
            <a:custGeom>
              <a:avLst/>
              <a:gdLst>
                <a:gd name="T0" fmla="*/ 132 w 135"/>
                <a:gd name="T1" fmla="*/ 1 h 6"/>
                <a:gd name="T2" fmla="*/ 1 w 135"/>
                <a:gd name="T3" fmla="*/ 2 h 6"/>
                <a:gd name="T4" fmla="*/ 1 w 135"/>
                <a:gd name="T5" fmla="*/ 5 h 6"/>
                <a:gd name="T6" fmla="*/ 132 w 135"/>
                <a:gd name="T7" fmla="*/ 5 h 6"/>
                <a:gd name="T8" fmla="*/ 132 w 135"/>
                <a:gd name="T9" fmla="*/ 1 h 6"/>
              </a:gdLst>
              <a:ahLst/>
              <a:cxnLst>
                <a:cxn ang="0">
                  <a:pos x="T0" y="T1"/>
                </a:cxn>
                <a:cxn ang="0">
                  <a:pos x="T2" y="T3"/>
                </a:cxn>
                <a:cxn ang="0">
                  <a:pos x="T4" y="T5"/>
                </a:cxn>
                <a:cxn ang="0">
                  <a:pos x="T6" y="T7"/>
                </a:cxn>
                <a:cxn ang="0">
                  <a:pos x="T8" y="T9"/>
                </a:cxn>
              </a:cxnLst>
              <a:rect l="0" t="0" r="r" b="b"/>
              <a:pathLst>
                <a:path w="135" h="6">
                  <a:moveTo>
                    <a:pt x="132" y="1"/>
                  </a:moveTo>
                  <a:cubicBezTo>
                    <a:pt x="89" y="1"/>
                    <a:pt x="45" y="0"/>
                    <a:pt x="1" y="2"/>
                  </a:cubicBezTo>
                  <a:cubicBezTo>
                    <a:pt x="0" y="2"/>
                    <a:pt x="0" y="5"/>
                    <a:pt x="1" y="5"/>
                  </a:cubicBezTo>
                  <a:cubicBezTo>
                    <a:pt x="45" y="6"/>
                    <a:pt x="89" y="6"/>
                    <a:pt x="132" y="5"/>
                  </a:cubicBezTo>
                  <a:cubicBezTo>
                    <a:pt x="135" y="5"/>
                    <a:pt x="135" y="1"/>
                    <a:pt x="1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1240" y="2181"/>
              <a:ext cx="341" cy="19"/>
            </a:xfrm>
            <a:custGeom>
              <a:avLst/>
              <a:gdLst>
                <a:gd name="T0" fmla="*/ 139 w 143"/>
                <a:gd name="T1" fmla="*/ 0 h 8"/>
                <a:gd name="T2" fmla="*/ 1 w 143"/>
                <a:gd name="T3" fmla="*/ 3 h 8"/>
                <a:gd name="T4" fmla="*/ 1 w 143"/>
                <a:gd name="T5" fmla="*/ 5 h 8"/>
                <a:gd name="T6" fmla="*/ 1 w 143"/>
                <a:gd name="T7" fmla="*/ 6 h 8"/>
                <a:gd name="T8" fmla="*/ 2 w 143"/>
                <a:gd name="T9" fmla="*/ 6 h 8"/>
                <a:gd name="T10" fmla="*/ 28 w 143"/>
                <a:gd name="T11" fmla="*/ 8 h 8"/>
                <a:gd name="T12" fmla="*/ 66 w 143"/>
                <a:gd name="T13" fmla="*/ 7 h 8"/>
                <a:gd name="T14" fmla="*/ 139 w 143"/>
                <a:gd name="T15" fmla="*/ 6 h 8"/>
                <a:gd name="T16" fmla="*/ 139 w 143"/>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8">
                  <a:moveTo>
                    <a:pt x="139" y="0"/>
                  </a:moveTo>
                  <a:cubicBezTo>
                    <a:pt x="93" y="1"/>
                    <a:pt x="47" y="2"/>
                    <a:pt x="1" y="3"/>
                  </a:cubicBezTo>
                  <a:cubicBezTo>
                    <a:pt x="0" y="3"/>
                    <a:pt x="0" y="5"/>
                    <a:pt x="1" y="5"/>
                  </a:cubicBezTo>
                  <a:cubicBezTo>
                    <a:pt x="1" y="5"/>
                    <a:pt x="1" y="6"/>
                    <a:pt x="1" y="6"/>
                  </a:cubicBezTo>
                  <a:cubicBezTo>
                    <a:pt x="1" y="6"/>
                    <a:pt x="2" y="6"/>
                    <a:pt x="2" y="6"/>
                  </a:cubicBezTo>
                  <a:cubicBezTo>
                    <a:pt x="2" y="5"/>
                    <a:pt x="26" y="8"/>
                    <a:pt x="28" y="8"/>
                  </a:cubicBezTo>
                  <a:cubicBezTo>
                    <a:pt x="41" y="8"/>
                    <a:pt x="53" y="7"/>
                    <a:pt x="66" y="7"/>
                  </a:cubicBezTo>
                  <a:cubicBezTo>
                    <a:pt x="91" y="7"/>
                    <a:pt x="115" y="6"/>
                    <a:pt x="139" y="6"/>
                  </a:cubicBezTo>
                  <a:cubicBezTo>
                    <a:pt x="143" y="6"/>
                    <a:pt x="143" y="0"/>
                    <a:pt x="13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9" name="Group 66"/>
          <p:cNvGrpSpPr>
            <a:grpSpLocks noChangeAspect="1"/>
          </p:cNvGrpSpPr>
          <p:nvPr/>
        </p:nvGrpSpPr>
        <p:grpSpPr bwMode="auto">
          <a:xfrm>
            <a:off x="1551805" y="3793898"/>
            <a:ext cx="1214438" cy="530225"/>
            <a:chOff x="373" y="2630"/>
            <a:chExt cx="765" cy="334"/>
          </a:xfrm>
          <a:solidFill>
            <a:srgbClr val="1F4E79"/>
          </a:solidFill>
        </p:grpSpPr>
        <p:sp>
          <p:nvSpPr>
            <p:cNvPr id="40" name="Freeform 67"/>
            <p:cNvSpPr/>
            <p:nvPr/>
          </p:nvSpPr>
          <p:spPr bwMode="auto">
            <a:xfrm>
              <a:off x="373" y="2638"/>
              <a:ext cx="89" cy="314"/>
            </a:xfrm>
            <a:custGeom>
              <a:avLst/>
              <a:gdLst>
                <a:gd name="T0" fmla="*/ 57 w 64"/>
                <a:gd name="T1" fmla="*/ 13 h 223"/>
                <a:gd name="T2" fmla="*/ 38 w 64"/>
                <a:gd name="T3" fmla="*/ 10 h 223"/>
                <a:gd name="T4" fmla="*/ 37 w 64"/>
                <a:gd name="T5" fmla="*/ 12 h 223"/>
                <a:gd name="T6" fmla="*/ 37 w 64"/>
                <a:gd name="T7" fmla="*/ 14 h 223"/>
                <a:gd name="T8" fmla="*/ 37 w 64"/>
                <a:gd name="T9" fmla="*/ 33 h 223"/>
                <a:gd name="T10" fmla="*/ 42 w 64"/>
                <a:gd name="T11" fmla="*/ 117 h 223"/>
                <a:gd name="T12" fmla="*/ 48 w 64"/>
                <a:gd name="T13" fmla="*/ 216 h 223"/>
                <a:gd name="T14" fmla="*/ 46 w 64"/>
                <a:gd name="T15" fmla="*/ 221 h 223"/>
                <a:gd name="T16" fmla="*/ 42 w 64"/>
                <a:gd name="T17" fmla="*/ 223 h 223"/>
                <a:gd name="T18" fmla="*/ 38 w 64"/>
                <a:gd name="T19" fmla="*/ 220 h 223"/>
                <a:gd name="T20" fmla="*/ 37 w 64"/>
                <a:gd name="T21" fmla="*/ 195 h 223"/>
                <a:gd name="T22" fmla="*/ 38 w 64"/>
                <a:gd name="T23" fmla="*/ 184 h 223"/>
                <a:gd name="T24" fmla="*/ 36 w 64"/>
                <a:gd name="T25" fmla="*/ 176 h 223"/>
                <a:gd name="T26" fmla="*/ 32 w 64"/>
                <a:gd name="T27" fmla="*/ 92 h 223"/>
                <a:gd name="T28" fmla="*/ 28 w 64"/>
                <a:gd name="T29" fmla="*/ 10 h 223"/>
                <a:gd name="T30" fmla="*/ 0 w 64"/>
                <a:gd name="T31" fmla="*/ 4 h 223"/>
                <a:gd name="T32" fmla="*/ 6 w 64"/>
                <a:gd name="T33" fmla="*/ 0 h 223"/>
                <a:gd name="T34" fmla="*/ 52 w 64"/>
                <a:gd name="T35" fmla="*/ 3 h 223"/>
                <a:gd name="T36" fmla="*/ 58 w 64"/>
                <a:gd name="T37" fmla="*/ 3 h 223"/>
                <a:gd name="T38" fmla="*/ 64 w 64"/>
                <a:gd name="T39" fmla="*/ 7 h 223"/>
                <a:gd name="T40" fmla="*/ 62 w 64"/>
                <a:gd name="T41" fmla="*/ 11 h 223"/>
                <a:gd name="T42" fmla="*/ 57 w 64"/>
                <a:gd name="T43" fmla="*/ 1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4" h="223">
                  <a:moveTo>
                    <a:pt x="57" y="13"/>
                  </a:moveTo>
                  <a:cubicBezTo>
                    <a:pt x="38" y="10"/>
                    <a:pt x="38" y="10"/>
                    <a:pt x="38" y="10"/>
                  </a:cubicBezTo>
                  <a:cubicBezTo>
                    <a:pt x="37" y="12"/>
                    <a:pt x="37" y="12"/>
                    <a:pt x="37" y="12"/>
                  </a:cubicBezTo>
                  <a:cubicBezTo>
                    <a:pt x="37" y="14"/>
                    <a:pt x="37" y="14"/>
                    <a:pt x="37" y="14"/>
                  </a:cubicBezTo>
                  <a:cubicBezTo>
                    <a:pt x="37" y="15"/>
                    <a:pt x="37" y="21"/>
                    <a:pt x="37" y="33"/>
                  </a:cubicBezTo>
                  <a:cubicBezTo>
                    <a:pt x="37" y="45"/>
                    <a:pt x="39" y="73"/>
                    <a:pt x="42" y="117"/>
                  </a:cubicBezTo>
                  <a:cubicBezTo>
                    <a:pt x="46" y="161"/>
                    <a:pt x="48" y="194"/>
                    <a:pt x="48" y="216"/>
                  </a:cubicBezTo>
                  <a:cubicBezTo>
                    <a:pt x="48" y="218"/>
                    <a:pt x="47" y="220"/>
                    <a:pt x="46" y="221"/>
                  </a:cubicBezTo>
                  <a:cubicBezTo>
                    <a:pt x="45" y="222"/>
                    <a:pt x="43" y="223"/>
                    <a:pt x="42" y="223"/>
                  </a:cubicBezTo>
                  <a:cubicBezTo>
                    <a:pt x="38" y="220"/>
                    <a:pt x="38" y="220"/>
                    <a:pt x="38" y="220"/>
                  </a:cubicBezTo>
                  <a:cubicBezTo>
                    <a:pt x="37" y="195"/>
                    <a:pt x="37" y="195"/>
                    <a:pt x="37" y="195"/>
                  </a:cubicBezTo>
                  <a:cubicBezTo>
                    <a:pt x="38" y="184"/>
                    <a:pt x="38" y="184"/>
                    <a:pt x="38" y="184"/>
                  </a:cubicBezTo>
                  <a:cubicBezTo>
                    <a:pt x="38" y="181"/>
                    <a:pt x="37" y="178"/>
                    <a:pt x="36" y="176"/>
                  </a:cubicBezTo>
                  <a:cubicBezTo>
                    <a:pt x="36" y="156"/>
                    <a:pt x="35" y="128"/>
                    <a:pt x="32" y="92"/>
                  </a:cubicBezTo>
                  <a:cubicBezTo>
                    <a:pt x="30" y="55"/>
                    <a:pt x="28" y="28"/>
                    <a:pt x="28" y="10"/>
                  </a:cubicBezTo>
                  <a:cubicBezTo>
                    <a:pt x="10" y="10"/>
                    <a:pt x="1" y="8"/>
                    <a:pt x="0" y="4"/>
                  </a:cubicBezTo>
                  <a:cubicBezTo>
                    <a:pt x="1" y="2"/>
                    <a:pt x="3" y="0"/>
                    <a:pt x="6" y="0"/>
                  </a:cubicBezTo>
                  <a:cubicBezTo>
                    <a:pt x="52" y="3"/>
                    <a:pt x="52" y="3"/>
                    <a:pt x="52" y="3"/>
                  </a:cubicBezTo>
                  <a:cubicBezTo>
                    <a:pt x="58" y="3"/>
                    <a:pt x="58" y="3"/>
                    <a:pt x="58" y="3"/>
                  </a:cubicBezTo>
                  <a:cubicBezTo>
                    <a:pt x="62" y="3"/>
                    <a:pt x="64" y="4"/>
                    <a:pt x="64" y="7"/>
                  </a:cubicBezTo>
                  <a:cubicBezTo>
                    <a:pt x="64" y="9"/>
                    <a:pt x="63" y="10"/>
                    <a:pt x="62" y="11"/>
                  </a:cubicBezTo>
                  <a:cubicBezTo>
                    <a:pt x="60" y="12"/>
                    <a:pt x="58" y="13"/>
                    <a:pt x="5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68"/>
            <p:cNvSpPr>
              <a:spLocks noEditPoints="1"/>
            </p:cNvSpPr>
            <p:nvPr/>
          </p:nvSpPr>
          <p:spPr bwMode="auto">
            <a:xfrm>
              <a:off x="504" y="2637"/>
              <a:ext cx="84" cy="327"/>
            </a:xfrm>
            <a:custGeom>
              <a:avLst/>
              <a:gdLst>
                <a:gd name="T0" fmla="*/ 0 w 60"/>
                <a:gd name="T1" fmla="*/ 13 h 232"/>
                <a:gd name="T2" fmla="*/ 8 w 60"/>
                <a:gd name="T3" fmla="*/ 0 h 232"/>
                <a:gd name="T4" fmla="*/ 35 w 60"/>
                <a:gd name="T5" fmla="*/ 9 h 232"/>
                <a:gd name="T6" fmla="*/ 46 w 60"/>
                <a:gd name="T7" fmla="*/ 33 h 232"/>
                <a:gd name="T8" fmla="*/ 46 w 60"/>
                <a:gd name="T9" fmla="*/ 58 h 232"/>
                <a:gd name="T10" fmla="*/ 33 w 60"/>
                <a:gd name="T11" fmla="*/ 95 h 232"/>
                <a:gd name="T12" fmla="*/ 28 w 60"/>
                <a:gd name="T13" fmla="*/ 104 h 232"/>
                <a:gd name="T14" fmla="*/ 41 w 60"/>
                <a:gd name="T15" fmla="*/ 157 h 232"/>
                <a:gd name="T16" fmla="*/ 54 w 60"/>
                <a:gd name="T17" fmla="*/ 212 h 232"/>
                <a:gd name="T18" fmla="*/ 58 w 60"/>
                <a:gd name="T19" fmla="*/ 219 h 232"/>
                <a:gd name="T20" fmla="*/ 60 w 60"/>
                <a:gd name="T21" fmla="*/ 228 h 232"/>
                <a:gd name="T22" fmla="*/ 57 w 60"/>
                <a:gd name="T23" fmla="*/ 232 h 232"/>
                <a:gd name="T24" fmla="*/ 52 w 60"/>
                <a:gd name="T25" fmla="*/ 230 h 232"/>
                <a:gd name="T26" fmla="*/ 34 w 60"/>
                <a:gd name="T27" fmla="*/ 164 h 232"/>
                <a:gd name="T28" fmla="*/ 19 w 60"/>
                <a:gd name="T29" fmla="*/ 109 h 232"/>
                <a:gd name="T30" fmla="*/ 17 w 60"/>
                <a:gd name="T31" fmla="*/ 109 h 232"/>
                <a:gd name="T32" fmla="*/ 10 w 60"/>
                <a:gd name="T33" fmla="*/ 114 h 232"/>
                <a:gd name="T34" fmla="*/ 12 w 60"/>
                <a:gd name="T35" fmla="*/ 175 h 232"/>
                <a:gd name="T36" fmla="*/ 16 w 60"/>
                <a:gd name="T37" fmla="*/ 223 h 232"/>
                <a:gd name="T38" fmla="*/ 13 w 60"/>
                <a:gd name="T39" fmla="*/ 229 h 232"/>
                <a:gd name="T40" fmla="*/ 8 w 60"/>
                <a:gd name="T41" fmla="*/ 229 h 232"/>
                <a:gd name="T42" fmla="*/ 6 w 60"/>
                <a:gd name="T43" fmla="*/ 226 h 232"/>
                <a:gd name="T44" fmla="*/ 0 w 60"/>
                <a:gd name="T45" fmla="*/ 13 h 232"/>
                <a:gd name="T46" fmla="*/ 10 w 60"/>
                <a:gd name="T47" fmla="*/ 18 h 232"/>
                <a:gd name="T48" fmla="*/ 11 w 60"/>
                <a:gd name="T49" fmla="*/ 100 h 232"/>
                <a:gd name="T50" fmla="*/ 12 w 60"/>
                <a:gd name="T51" fmla="*/ 100 h 232"/>
                <a:gd name="T52" fmla="*/ 24 w 60"/>
                <a:gd name="T53" fmla="*/ 94 h 232"/>
                <a:gd name="T54" fmla="*/ 31 w 60"/>
                <a:gd name="T55" fmla="*/ 77 h 232"/>
                <a:gd name="T56" fmla="*/ 37 w 60"/>
                <a:gd name="T57" fmla="*/ 47 h 232"/>
                <a:gd name="T58" fmla="*/ 36 w 60"/>
                <a:gd name="T59" fmla="*/ 32 h 232"/>
                <a:gd name="T60" fmla="*/ 33 w 60"/>
                <a:gd name="T61" fmla="*/ 21 h 232"/>
                <a:gd name="T62" fmla="*/ 14 w 60"/>
                <a:gd name="T63" fmla="*/ 9 h 232"/>
                <a:gd name="T64" fmla="*/ 11 w 60"/>
                <a:gd name="T65" fmla="*/ 12 h 232"/>
                <a:gd name="T66" fmla="*/ 10 w 60"/>
                <a:gd name="T67" fmla="*/ 18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232">
                  <a:moveTo>
                    <a:pt x="0" y="13"/>
                  </a:moveTo>
                  <a:cubicBezTo>
                    <a:pt x="0" y="5"/>
                    <a:pt x="3" y="0"/>
                    <a:pt x="8" y="0"/>
                  </a:cubicBezTo>
                  <a:cubicBezTo>
                    <a:pt x="19" y="0"/>
                    <a:pt x="28" y="3"/>
                    <a:pt x="35" y="9"/>
                  </a:cubicBezTo>
                  <a:cubicBezTo>
                    <a:pt x="42" y="14"/>
                    <a:pt x="46" y="22"/>
                    <a:pt x="46" y="33"/>
                  </a:cubicBezTo>
                  <a:cubicBezTo>
                    <a:pt x="46" y="58"/>
                    <a:pt x="46" y="58"/>
                    <a:pt x="46" y="58"/>
                  </a:cubicBezTo>
                  <a:cubicBezTo>
                    <a:pt x="46" y="66"/>
                    <a:pt x="41" y="79"/>
                    <a:pt x="33" y="95"/>
                  </a:cubicBezTo>
                  <a:cubicBezTo>
                    <a:pt x="30" y="100"/>
                    <a:pt x="28" y="103"/>
                    <a:pt x="28" y="104"/>
                  </a:cubicBezTo>
                  <a:cubicBezTo>
                    <a:pt x="28" y="104"/>
                    <a:pt x="32" y="122"/>
                    <a:pt x="41" y="157"/>
                  </a:cubicBezTo>
                  <a:cubicBezTo>
                    <a:pt x="49" y="193"/>
                    <a:pt x="54" y="211"/>
                    <a:pt x="54" y="212"/>
                  </a:cubicBezTo>
                  <a:cubicBezTo>
                    <a:pt x="55" y="213"/>
                    <a:pt x="56" y="215"/>
                    <a:pt x="58" y="219"/>
                  </a:cubicBezTo>
                  <a:cubicBezTo>
                    <a:pt x="59" y="222"/>
                    <a:pt x="60" y="225"/>
                    <a:pt x="60" y="228"/>
                  </a:cubicBezTo>
                  <a:cubicBezTo>
                    <a:pt x="60" y="230"/>
                    <a:pt x="59" y="232"/>
                    <a:pt x="57" y="232"/>
                  </a:cubicBezTo>
                  <a:cubicBezTo>
                    <a:pt x="52" y="230"/>
                    <a:pt x="52" y="230"/>
                    <a:pt x="52" y="230"/>
                  </a:cubicBezTo>
                  <a:cubicBezTo>
                    <a:pt x="46" y="224"/>
                    <a:pt x="41" y="202"/>
                    <a:pt x="34" y="164"/>
                  </a:cubicBezTo>
                  <a:cubicBezTo>
                    <a:pt x="28" y="127"/>
                    <a:pt x="23" y="109"/>
                    <a:pt x="19" y="109"/>
                  </a:cubicBezTo>
                  <a:cubicBezTo>
                    <a:pt x="17" y="109"/>
                    <a:pt x="17" y="109"/>
                    <a:pt x="17" y="109"/>
                  </a:cubicBezTo>
                  <a:cubicBezTo>
                    <a:pt x="12" y="109"/>
                    <a:pt x="10" y="110"/>
                    <a:pt x="10" y="114"/>
                  </a:cubicBezTo>
                  <a:cubicBezTo>
                    <a:pt x="10" y="126"/>
                    <a:pt x="11" y="146"/>
                    <a:pt x="12" y="175"/>
                  </a:cubicBezTo>
                  <a:cubicBezTo>
                    <a:pt x="14" y="204"/>
                    <a:pt x="15" y="220"/>
                    <a:pt x="16" y="223"/>
                  </a:cubicBezTo>
                  <a:cubicBezTo>
                    <a:pt x="13" y="229"/>
                    <a:pt x="13" y="229"/>
                    <a:pt x="13" y="229"/>
                  </a:cubicBezTo>
                  <a:cubicBezTo>
                    <a:pt x="8" y="229"/>
                    <a:pt x="8" y="229"/>
                    <a:pt x="8" y="229"/>
                  </a:cubicBezTo>
                  <a:cubicBezTo>
                    <a:pt x="6" y="226"/>
                    <a:pt x="6" y="226"/>
                    <a:pt x="6" y="226"/>
                  </a:cubicBezTo>
                  <a:cubicBezTo>
                    <a:pt x="2" y="129"/>
                    <a:pt x="0" y="58"/>
                    <a:pt x="0" y="13"/>
                  </a:cubicBezTo>
                  <a:close/>
                  <a:moveTo>
                    <a:pt x="10" y="18"/>
                  </a:moveTo>
                  <a:cubicBezTo>
                    <a:pt x="11" y="100"/>
                    <a:pt x="11" y="100"/>
                    <a:pt x="11" y="100"/>
                  </a:cubicBezTo>
                  <a:cubicBezTo>
                    <a:pt x="12" y="100"/>
                    <a:pt x="12" y="100"/>
                    <a:pt x="12" y="100"/>
                  </a:cubicBezTo>
                  <a:cubicBezTo>
                    <a:pt x="16" y="100"/>
                    <a:pt x="20" y="98"/>
                    <a:pt x="24" y="94"/>
                  </a:cubicBezTo>
                  <a:cubicBezTo>
                    <a:pt x="27" y="89"/>
                    <a:pt x="30" y="84"/>
                    <a:pt x="31" y="77"/>
                  </a:cubicBezTo>
                  <a:cubicBezTo>
                    <a:pt x="35" y="64"/>
                    <a:pt x="37" y="54"/>
                    <a:pt x="37" y="47"/>
                  </a:cubicBezTo>
                  <a:cubicBezTo>
                    <a:pt x="37" y="41"/>
                    <a:pt x="37" y="35"/>
                    <a:pt x="36" y="32"/>
                  </a:cubicBezTo>
                  <a:cubicBezTo>
                    <a:pt x="36" y="28"/>
                    <a:pt x="35" y="25"/>
                    <a:pt x="33" y="21"/>
                  </a:cubicBezTo>
                  <a:cubicBezTo>
                    <a:pt x="30" y="13"/>
                    <a:pt x="24" y="9"/>
                    <a:pt x="14" y="9"/>
                  </a:cubicBezTo>
                  <a:cubicBezTo>
                    <a:pt x="13" y="9"/>
                    <a:pt x="12" y="10"/>
                    <a:pt x="11" y="12"/>
                  </a:cubicBezTo>
                  <a:cubicBezTo>
                    <a:pt x="10" y="14"/>
                    <a:pt x="10" y="16"/>
                    <a:pt x="1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69"/>
            <p:cNvSpPr>
              <a:spLocks noEditPoints="1"/>
            </p:cNvSpPr>
            <p:nvPr/>
          </p:nvSpPr>
          <p:spPr bwMode="auto">
            <a:xfrm>
              <a:off x="627" y="2635"/>
              <a:ext cx="112" cy="324"/>
            </a:xfrm>
            <a:custGeom>
              <a:avLst/>
              <a:gdLst>
                <a:gd name="T0" fmla="*/ 47 w 80"/>
                <a:gd name="T1" fmla="*/ 177 h 230"/>
                <a:gd name="T2" fmla="*/ 38 w 80"/>
                <a:gd name="T3" fmla="*/ 177 h 230"/>
                <a:gd name="T4" fmla="*/ 28 w 80"/>
                <a:gd name="T5" fmla="*/ 175 h 230"/>
                <a:gd name="T6" fmla="*/ 21 w 80"/>
                <a:gd name="T7" fmla="*/ 175 h 230"/>
                <a:gd name="T8" fmla="*/ 21 w 80"/>
                <a:gd name="T9" fmla="*/ 176 h 230"/>
                <a:gd name="T10" fmla="*/ 20 w 80"/>
                <a:gd name="T11" fmla="*/ 178 h 230"/>
                <a:gd name="T12" fmla="*/ 20 w 80"/>
                <a:gd name="T13" fmla="*/ 184 h 230"/>
                <a:gd name="T14" fmla="*/ 16 w 80"/>
                <a:gd name="T15" fmla="*/ 205 h 230"/>
                <a:gd name="T16" fmla="*/ 7 w 80"/>
                <a:gd name="T17" fmla="*/ 229 h 230"/>
                <a:gd name="T18" fmla="*/ 2 w 80"/>
                <a:gd name="T19" fmla="*/ 227 h 230"/>
                <a:gd name="T20" fmla="*/ 0 w 80"/>
                <a:gd name="T21" fmla="*/ 223 h 230"/>
                <a:gd name="T22" fmla="*/ 9 w 80"/>
                <a:gd name="T23" fmla="*/ 184 h 230"/>
                <a:gd name="T24" fmla="*/ 15 w 80"/>
                <a:gd name="T25" fmla="*/ 152 h 230"/>
                <a:gd name="T26" fmla="*/ 19 w 80"/>
                <a:gd name="T27" fmla="*/ 126 h 230"/>
                <a:gd name="T28" fmla="*/ 23 w 80"/>
                <a:gd name="T29" fmla="*/ 101 h 230"/>
                <a:gd name="T30" fmla="*/ 28 w 80"/>
                <a:gd name="T31" fmla="*/ 75 h 230"/>
                <a:gd name="T32" fmla="*/ 34 w 80"/>
                <a:gd name="T33" fmla="*/ 48 h 230"/>
                <a:gd name="T34" fmla="*/ 36 w 80"/>
                <a:gd name="T35" fmla="*/ 31 h 230"/>
                <a:gd name="T36" fmla="*/ 40 w 80"/>
                <a:gd name="T37" fmla="*/ 2 h 230"/>
                <a:gd name="T38" fmla="*/ 45 w 80"/>
                <a:gd name="T39" fmla="*/ 2 h 230"/>
                <a:gd name="T40" fmla="*/ 51 w 80"/>
                <a:gd name="T41" fmla="*/ 0 h 230"/>
                <a:gd name="T42" fmla="*/ 55 w 80"/>
                <a:gd name="T43" fmla="*/ 1 h 230"/>
                <a:gd name="T44" fmla="*/ 57 w 80"/>
                <a:gd name="T45" fmla="*/ 5 h 230"/>
                <a:gd name="T46" fmla="*/ 61 w 80"/>
                <a:gd name="T47" fmla="*/ 68 h 230"/>
                <a:gd name="T48" fmla="*/ 68 w 80"/>
                <a:gd name="T49" fmla="*/ 128 h 230"/>
                <a:gd name="T50" fmla="*/ 73 w 80"/>
                <a:gd name="T51" fmla="*/ 154 h 230"/>
                <a:gd name="T52" fmla="*/ 76 w 80"/>
                <a:gd name="T53" fmla="*/ 175 h 230"/>
                <a:gd name="T54" fmla="*/ 75 w 80"/>
                <a:gd name="T55" fmla="*/ 179 h 230"/>
                <a:gd name="T56" fmla="*/ 78 w 80"/>
                <a:gd name="T57" fmla="*/ 202 h 230"/>
                <a:gd name="T58" fmla="*/ 80 w 80"/>
                <a:gd name="T59" fmla="*/ 222 h 230"/>
                <a:gd name="T60" fmla="*/ 78 w 80"/>
                <a:gd name="T61" fmla="*/ 230 h 230"/>
                <a:gd name="T62" fmla="*/ 69 w 80"/>
                <a:gd name="T63" fmla="*/ 228 h 230"/>
                <a:gd name="T64" fmla="*/ 68 w 80"/>
                <a:gd name="T65" fmla="*/ 222 h 230"/>
                <a:gd name="T66" fmla="*/ 67 w 80"/>
                <a:gd name="T67" fmla="*/ 211 h 230"/>
                <a:gd name="T68" fmla="*/ 66 w 80"/>
                <a:gd name="T69" fmla="*/ 201 h 230"/>
                <a:gd name="T70" fmla="*/ 64 w 80"/>
                <a:gd name="T71" fmla="*/ 189 h 230"/>
                <a:gd name="T72" fmla="*/ 62 w 80"/>
                <a:gd name="T73" fmla="*/ 178 h 230"/>
                <a:gd name="T74" fmla="*/ 47 w 80"/>
                <a:gd name="T75" fmla="*/ 177 h 230"/>
                <a:gd name="T76" fmla="*/ 23 w 80"/>
                <a:gd name="T77" fmla="*/ 160 h 230"/>
                <a:gd name="T78" fmla="*/ 31 w 80"/>
                <a:gd name="T79" fmla="*/ 166 h 230"/>
                <a:gd name="T80" fmla="*/ 59 w 80"/>
                <a:gd name="T81" fmla="*/ 169 h 230"/>
                <a:gd name="T82" fmla="*/ 62 w 80"/>
                <a:gd name="T83" fmla="*/ 169 h 230"/>
                <a:gd name="T84" fmla="*/ 60 w 80"/>
                <a:gd name="T85" fmla="*/ 154 h 230"/>
                <a:gd name="T86" fmla="*/ 60 w 80"/>
                <a:gd name="T87" fmla="*/ 146 h 230"/>
                <a:gd name="T88" fmla="*/ 55 w 80"/>
                <a:gd name="T89" fmla="*/ 85 h 230"/>
                <a:gd name="T90" fmla="*/ 49 w 80"/>
                <a:gd name="T91" fmla="*/ 25 h 230"/>
                <a:gd name="T92" fmla="*/ 27 w 80"/>
                <a:gd name="T93" fmla="*/ 133 h 230"/>
                <a:gd name="T94" fmla="*/ 23 w 80"/>
                <a:gd name="T95" fmla="*/ 16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230">
                  <a:moveTo>
                    <a:pt x="47" y="177"/>
                  </a:moveTo>
                  <a:cubicBezTo>
                    <a:pt x="38" y="177"/>
                    <a:pt x="38" y="177"/>
                    <a:pt x="38" y="177"/>
                  </a:cubicBezTo>
                  <a:cubicBezTo>
                    <a:pt x="35" y="176"/>
                    <a:pt x="31" y="175"/>
                    <a:pt x="28" y="175"/>
                  </a:cubicBezTo>
                  <a:cubicBezTo>
                    <a:pt x="24" y="175"/>
                    <a:pt x="22" y="175"/>
                    <a:pt x="21" y="175"/>
                  </a:cubicBezTo>
                  <a:cubicBezTo>
                    <a:pt x="21" y="175"/>
                    <a:pt x="21" y="176"/>
                    <a:pt x="21" y="176"/>
                  </a:cubicBezTo>
                  <a:cubicBezTo>
                    <a:pt x="20" y="177"/>
                    <a:pt x="20" y="177"/>
                    <a:pt x="20" y="178"/>
                  </a:cubicBezTo>
                  <a:cubicBezTo>
                    <a:pt x="20" y="184"/>
                    <a:pt x="20" y="184"/>
                    <a:pt x="20" y="184"/>
                  </a:cubicBezTo>
                  <a:cubicBezTo>
                    <a:pt x="19" y="190"/>
                    <a:pt x="18" y="197"/>
                    <a:pt x="16" y="205"/>
                  </a:cubicBezTo>
                  <a:cubicBezTo>
                    <a:pt x="13" y="221"/>
                    <a:pt x="10" y="229"/>
                    <a:pt x="7" y="229"/>
                  </a:cubicBezTo>
                  <a:cubicBezTo>
                    <a:pt x="5" y="229"/>
                    <a:pt x="4" y="228"/>
                    <a:pt x="2" y="227"/>
                  </a:cubicBezTo>
                  <a:cubicBezTo>
                    <a:pt x="1" y="226"/>
                    <a:pt x="0" y="224"/>
                    <a:pt x="0" y="223"/>
                  </a:cubicBezTo>
                  <a:cubicBezTo>
                    <a:pt x="3" y="214"/>
                    <a:pt x="6" y="201"/>
                    <a:pt x="9" y="184"/>
                  </a:cubicBezTo>
                  <a:cubicBezTo>
                    <a:pt x="12" y="167"/>
                    <a:pt x="14" y="156"/>
                    <a:pt x="15" y="152"/>
                  </a:cubicBezTo>
                  <a:cubicBezTo>
                    <a:pt x="15" y="148"/>
                    <a:pt x="17" y="139"/>
                    <a:pt x="19" y="126"/>
                  </a:cubicBezTo>
                  <a:cubicBezTo>
                    <a:pt x="21" y="114"/>
                    <a:pt x="22" y="105"/>
                    <a:pt x="23" y="101"/>
                  </a:cubicBezTo>
                  <a:cubicBezTo>
                    <a:pt x="24" y="97"/>
                    <a:pt x="26" y="88"/>
                    <a:pt x="28" y="75"/>
                  </a:cubicBezTo>
                  <a:cubicBezTo>
                    <a:pt x="31" y="61"/>
                    <a:pt x="33" y="52"/>
                    <a:pt x="34" y="48"/>
                  </a:cubicBezTo>
                  <a:cubicBezTo>
                    <a:pt x="34" y="44"/>
                    <a:pt x="35" y="38"/>
                    <a:pt x="36" y="31"/>
                  </a:cubicBezTo>
                  <a:cubicBezTo>
                    <a:pt x="38" y="13"/>
                    <a:pt x="39" y="4"/>
                    <a:pt x="40" y="2"/>
                  </a:cubicBezTo>
                  <a:cubicBezTo>
                    <a:pt x="45" y="2"/>
                    <a:pt x="45" y="2"/>
                    <a:pt x="45" y="2"/>
                  </a:cubicBezTo>
                  <a:cubicBezTo>
                    <a:pt x="48" y="2"/>
                    <a:pt x="50" y="1"/>
                    <a:pt x="51" y="0"/>
                  </a:cubicBezTo>
                  <a:cubicBezTo>
                    <a:pt x="52" y="0"/>
                    <a:pt x="54" y="0"/>
                    <a:pt x="55" y="1"/>
                  </a:cubicBezTo>
                  <a:cubicBezTo>
                    <a:pt x="56" y="2"/>
                    <a:pt x="57" y="4"/>
                    <a:pt x="57" y="5"/>
                  </a:cubicBezTo>
                  <a:cubicBezTo>
                    <a:pt x="57" y="16"/>
                    <a:pt x="58" y="37"/>
                    <a:pt x="61" y="68"/>
                  </a:cubicBezTo>
                  <a:cubicBezTo>
                    <a:pt x="64" y="99"/>
                    <a:pt x="66" y="119"/>
                    <a:pt x="68" y="128"/>
                  </a:cubicBezTo>
                  <a:cubicBezTo>
                    <a:pt x="69" y="137"/>
                    <a:pt x="71" y="146"/>
                    <a:pt x="73" y="154"/>
                  </a:cubicBezTo>
                  <a:cubicBezTo>
                    <a:pt x="75" y="163"/>
                    <a:pt x="76" y="170"/>
                    <a:pt x="76" y="175"/>
                  </a:cubicBezTo>
                  <a:cubicBezTo>
                    <a:pt x="75" y="179"/>
                    <a:pt x="75" y="179"/>
                    <a:pt x="75" y="179"/>
                  </a:cubicBezTo>
                  <a:cubicBezTo>
                    <a:pt x="75" y="184"/>
                    <a:pt x="76" y="192"/>
                    <a:pt x="78" y="202"/>
                  </a:cubicBezTo>
                  <a:cubicBezTo>
                    <a:pt x="79" y="211"/>
                    <a:pt x="80" y="218"/>
                    <a:pt x="80" y="222"/>
                  </a:cubicBezTo>
                  <a:cubicBezTo>
                    <a:pt x="80" y="226"/>
                    <a:pt x="79" y="229"/>
                    <a:pt x="78" y="230"/>
                  </a:cubicBezTo>
                  <a:cubicBezTo>
                    <a:pt x="73" y="230"/>
                    <a:pt x="70" y="229"/>
                    <a:pt x="69" y="228"/>
                  </a:cubicBezTo>
                  <a:cubicBezTo>
                    <a:pt x="68" y="227"/>
                    <a:pt x="68" y="224"/>
                    <a:pt x="68" y="222"/>
                  </a:cubicBezTo>
                  <a:cubicBezTo>
                    <a:pt x="68" y="219"/>
                    <a:pt x="67" y="215"/>
                    <a:pt x="67" y="211"/>
                  </a:cubicBezTo>
                  <a:cubicBezTo>
                    <a:pt x="67" y="207"/>
                    <a:pt x="66" y="203"/>
                    <a:pt x="66" y="201"/>
                  </a:cubicBezTo>
                  <a:cubicBezTo>
                    <a:pt x="66" y="198"/>
                    <a:pt x="65" y="194"/>
                    <a:pt x="64" y="189"/>
                  </a:cubicBezTo>
                  <a:cubicBezTo>
                    <a:pt x="63" y="183"/>
                    <a:pt x="62" y="180"/>
                    <a:pt x="62" y="178"/>
                  </a:cubicBezTo>
                  <a:cubicBezTo>
                    <a:pt x="58" y="177"/>
                    <a:pt x="53" y="177"/>
                    <a:pt x="47" y="177"/>
                  </a:cubicBezTo>
                  <a:close/>
                  <a:moveTo>
                    <a:pt x="23" y="160"/>
                  </a:moveTo>
                  <a:cubicBezTo>
                    <a:pt x="23" y="162"/>
                    <a:pt x="26" y="164"/>
                    <a:pt x="31" y="166"/>
                  </a:cubicBezTo>
                  <a:cubicBezTo>
                    <a:pt x="40" y="168"/>
                    <a:pt x="49" y="169"/>
                    <a:pt x="59" y="169"/>
                  </a:cubicBezTo>
                  <a:cubicBezTo>
                    <a:pt x="62" y="169"/>
                    <a:pt x="62" y="169"/>
                    <a:pt x="62" y="169"/>
                  </a:cubicBezTo>
                  <a:cubicBezTo>
                    <a:pt x="61" y="165"/>
                    <a:pt x="60" y="160"/>
                    <a:pt x="60" y="154"/>
                  </a:cubicBezTo>
                  <a:cubicBezTo>
                    <a:pt x="60" y="146"/>
                    <a:pt x="60" y="146"/>
                    <a:pt x="60" y="146"/>
                  </a:cubicBezTo>
                  <a:cubicBezTo>
                    <a:pt x="60" y="132"/>
                    <a:pt x="58" y="112"/>
                    <a:pt x="55" y="85"/>
                  </a:cubicBezTo>
                  <a:cubicBezTo>
                    <a:pt x="51" y="58"/>
                    <a:pt x="50" y="38"/>
                    <a:pt x="49" y="25"/>
                  </a:cubicBezTo>
                  <a:cubicBezTo>
                    <a:pt x="38" y="83"/>
                    <a:pt x="30" y="119"/>
                    <a:pt x="27" y="133"/>
                  </a:cubicBezTo>
                  <a:cubicBezTo>
                    <a:pt x="25" y="147"/>
                    <a:pt x="23" y="156"/>
                    <a:pt x="23"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70"/>
            <p:cNvSpPr>
              <a:spLocks noEditPoints="1"/>
            </p:cNvSpPr>
            <p:nvPr/>
          </p:nvSpPr>
          <p:spPr bwMode="auto">
            <a:xfrm>
              <a:off x="780" y="2630"/>
              <a:ext cx="127" cy="331"/>
            </a:xfrm>
            <a:custGeom>
              <a:avLst/>
              <a:gdLst>
                <a:gd name="T0" fmla="*/ 87 w 91"/>
                <a:gd name="T1" fmla="*/ 0 h 235"/>
                <a:gd name="T2" fmla="*/ 91 w 91"/>
                <a:gd name="T3" fmla="*/ 5 h 235"/>
                <a:gd name="T4" fmla="*/ 90 w 91"/>
                <a:gd name="T5" fmla="*/ 13 h 235"/>
                <a:gd name="T6" fmla="*/ 88 w 91"/>
                <a:gd name="T7" fmla="*/ 24 h 235"/>
                <a:gd name="T8" fmla="*/ 85 w 91"/>
                <a:gd name="T9" fmla="*/ 34 h 235"/>
                <a:gd name="T10" fmla="*/ 80 w 91"/>
                <a:gd name="T11" fmla="*/ 60 h 235"/>
                <a:gd name="T12" fmla="*/ 73 w 91"/>
                <a:gd name="T13" fmla="*/ 94 h 235"/>
                <a:gd name="T14" fmla="*/ 69 w 91"/>
                <a:gd name="T15" fmla="*/ 128 h 235"/>
                <a:gd name="T16" fmla="*/ 66 w 91"/>
                <a:gd name="T17" fmla="*/ 157 h 235"/>
                <a:gd name="T18" fmla="*/ 61 w 91"/>
                <a:gd name="T19" fmla="*/ 177 h 235"/>
                <a:gd name="T20" fmla="*/ 58 w 91"/>
                <a:gd name="T21" fmla="*/ 193 h 235"/>
                <a:gd name="T22" fmla="*/ 57 w 91"/>
                <a:gd name="T23" fmla="*/ 202 h 235"/>
                <a:gd name="T24" fmla="*/ 56 w 91"/>
                <a:gd name="T25" fmla="*/ 213 h 235"/>
                <a:gd name="T26" fmla="*/ 54 w 91"/>
                <a:gd name="T27" fmla="*/ 223 h 235"/>
                <a:gd name="T28" fmla="*/ 43 w 91"/>
                <a:gd name="T29" fmla="*/ 235 h 235"/>
                <a:gd name="T30" fmla="*/ 39 w 91"/>
                <a:gd name="T31" fmla="*/ 232 h 235"/>
                <a:gd name="T32" fmla="*/ 9 w 91"/>
                <a:gd name="T33" fmla="*/ 44 h 235"/>
                <a:gd name="T34" fmla="*/ 6 w 91"/>
                <a:gd name="T35" fmla="*/ 34 h 235"/>
                <a:gd name="T36" fmla="*/ 0 w 91"/>
                <a:gd name="T37" fmla="*/ 10 h 235"/>
                <a:gd name="T38" fmla="*/ 2 w 91"/>
                <a:gd name="T39" fmla="*/ 7 h 235"/>
                <a:gd name="T40" fmla="*/ 5 w 91"/>
                <a:gd name="T41" fmla="*/ 5 h 235"/>
                <a:gd name="T42" fmla="*/ 9 w 91"/>
                <a:gd name="T43" fmla="*/ 8 h 235"/>
                <a:gd name="T44" fmla="*/ 12 w 91"/>
                <a:gd name="T45" fmla="*/ 16 h 235"/>
                <a:gd name="T46" fmla="*/ 14 w 91"/>
                <a:gd name="T47" fmla="*/ 25 h 235"/>
                <a:gd name="T48" fmla="*/ 16 w 91"/>
                <a:gd name="T49" fmla="*/ 34 h 235"/>
                <a:gd name="T50" fmla="*/ 18 w 91"/>
                <a:gd name="T51" fmla="*/ 43 h 235"/>
                <a:gd name="T52" fmla="*/ 21 w 91"/>
                <a:gd name="T53" fmla="*/ 57 h 235"/>
                <a:gd name="T54" fmla="*/ 25 w 91"/>
                <a:gd name="T55" fmla="*/ 73 h 235"/>
                <a:gd name="T56" fmla="*/ 28 w 91"/>
                <a:gd name="T57" fmla="*/ 90 h 235"/>
                <a:gd name="T58" fmla="*/ 32 w 91"/>
                <a:gd name="T59" fmla="*/ 106 h 235"/>
                <a:gd name="T60" fmla="*/ 34 w 91"/>
                <a:gd name="T61" fmla="*/ 124 h 235"/>
                <a:gd name="T62" fmla="*/ 37 w 91"/>
                <a:gd name="T63" fmla="*/ 140 h 235"/>
                <a:gd name="T64" fmla="*/ 40 w 91"/>
                <a:gd name="T65" fmla="*/ 157 h 235"/>
                <a:gd name="T66" fmla="*/ 42 w 91"/>
                <a:gd name="T67" fmla="*/ 173 h 235"/>
                <a:gd name="T68" fmla="*/ 45 w 91"/>
                <a:gd name="T69" fmla="*/ 190 h 235"/>
                <a:gd name="T70" fmla="*/ 47 w 91"/>
                <a:gd name="T71" fmla="*/ 207 h 235"/>
                <a:gd name="T72" fmla="*/ 59 w 91"/>
                <a:gd name="T73" fmla="*/ 142 h 235"/>
                <a:gd name="T74" fmla="*/ 72 w 91"/>
                <a:gd name="T75" fmla="*/ 55 h 235"/>
                <a:gd name="T76" fmla="*/ 83 w 91"/>
                <a:gd name="T77" fmla="*/ 2 h 235"/>
                <a:gd name="T78" fmla="*/ 87 w 91"/>
                <a:gd name="T79" fmla="*/ 0 h 235"/>
                <a:gd name="T80" fmla="*/ 37 w 91"/>
                <a:gd name="T81" fmla="*/ 48 h 235"/>
                <a:gd name="T82" fmla="*/ 37 w 91"/>
                <a:gd name="T83" fmla="*/ 49 h 235"/>
                <a:gd name="T84" fmla="*/ 37 w 91"/>
                <a:gd name="T85" fmla="*/ 49 h 235"/>
                <a:gd name="T86" fmla="*/ 37 w 91"/>
                <a:gd name="T87" fmla="*/ 48 h 235"/>
                <a:gd name="T88" fmla="*/ 47 w 91"/>
                <a:gd name="T89" fmla="*/ 208 h 235"/>
                <a:gd name="T90" fmla="*/ 46 w 91"/>
                <a:gd name="T91" fmla="*/ 208 h 235"/>
                <a:gd name="T92" fmla="*/ 47 w 91"/>
                <a:gd name="T93" fmla="*/ 209 h 235"/>
                <a:gd name="T94" fmla="*/ 47 w 91"/>
                <a:gd name="T95" fmla="*/ 208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1" h="235">
                  <a:moveTo>
                    <a:pt x="87" y="0"/>
                  </a:moveTo>
                  <a:cubicBezTo>
                    <a:pt x="90" y="1"/>
                    <a:pt x="91" y="3"/>
                    <a:pt x="91" y="5"/>
                  </a:cubicBezTo>
                  <a:cubicBezTo>
                    <a:pt x="91" y="7"/>
                    <a:pt x="91" y="10"/>
                    <a:pt x="90" y="13"/>
                  </a:cubicBezTo>
                  <a:cubicBezTo>
                    <a:pt x="89" y="16"/>
                    <a:pt x="89" y="20"/>
                    <a:pt x="88" y="24"/>
                  </a:cubicBezTo>
                  <a:cubicBezTo>
                    <a:pt x="87" y="28"/>
                    <a:pt x="86" y="32"/>
                    <a:pt x="85" y="34"/>
                  </a:cubicBezTo>
                  <a:cubicBezTo>
                    <a:pt x="85" y="36"/>
                    <a:pt x="83" y="45"/>
                    <a:pt x="80" y="60"/>
                  </a:cubicBezTo>
                  <a:cubicBezTo>
                    <a:pt x="76" y="75"/>
                    <a:pt x="74" y="86"/>
                    <a:pt x="73" y="94"/>
                  </a:cubicBezTo>
                  <a:cubicBezTo>
                    <a:pt x="72" y="102"/>
                    <a:pt x="70" y="113"/>
                    <a:pt x="69" y="128"/>
                  </a:cubicBezTo>
                  <a:cubicBezTo>
                    <a:pt x="67" y="143"/>
                    <a:pt x="66" y="152"/>
                    <a:pt x="66" y="157"/>
                  </a:cubicBezTo>
                  <a:cubicBezTo>
                    <a:pt x="65" y="162"/>
                    <a:pt x="64" y="169"/>
                    <a:pt x="61" y="177"/>
                  </a:cubicBezTo>
                  <a:cubicBezTo>
                    <a:pt x="59" y="185"/>
                    <a:pt x="58" y="191"/>
                    <a:pt x="58" y="193"/>
                  </a:cubicBezTo>
                  <a:cubicBezTo>
                    <a:pt x="57" y="195"/>
                    <a:pt x="57" y="199"/>
                    <a:pt x="57" y="202"/>
                  </a:cubicBezTo>
                  <a:cubicBezTo>
                    <a:pt x="56" y="206"/>
                    <a:pt x="56" y="210"/>
                    <a:pt x="56" y="213"/>
                  </a:cubicBezTo>
                  <a:cubicBezTo>
                    <a:pt x="55" y="217"/>
                    <a:pt x="55" y="220"/>
                    <a:pt x="54" y="223"/>
                  </a:cubicBezTo>
                  <a:cubicBezTo>
                    <a:pt x="52" y="231"/>
                    <a:pt x="48" y="235"/>
                    <a:pt x="43" y="235"/>
                  </a:cubicBezTo>
                  <a:cubicBezTo>
                    <a:pt x="39" y="232"/>
                    <a:pt x="39" y="232"/>
                    <a:pt x="39" y="232"/>
                  </a:cubicBezTo>
                  <a:cubicBezTo>
                    <a:pt x="39" y="195"/>
                    <a:pt x="29" y="133"/>
                    <a:pt x="9" y="44"/>
                  </a:cubicBezTo>
                  <a:cubicBezTo>
                    <a:pt x="9" y="43"/>
                    <a:pt x="8" y="39"/>
                    <a:pt x="6" y="34"/>
                  </a:cubicBezTo>
                  <a:cubicBezTo>
                    <a:pt x="2" y="19"/>
                    <a:pt x="0" y="11"/>
                    <a:pt x="0" y="10"/>
                  </a:cubicBezTo>
                  <a:cubicBezTo>
                    <a:pt x="0" y="9"/>
                    <a:pt x="1" y="8"/>
                    <a:pt x="2" y="7"/>
                  </a:cubicBezTo>
                  <a:cubicBezTo>
                    <a:pt x="3" y="6"/>
                    <a:pt x="4" y="5"/>
                    <a:pt x="5" y="5"/>
                  </a:cubicBezTo>
                  <a:cubicBezTo>
                    <a:pt x="6" y="5"/>
                    <a:pt x="7" y="6"/>
                    <a:pt x="9" y="8"/>
                  </a:cubicBezTo>
                  <a:cubicBezTo>
                    <a:pt x="10" y="10"/>
                    <a:pt x="11" y="13"/>
                    <a:pt x="12" y="16"/>
                  </a:cubicBezTo>
                  <a:cubicBezTo>
                    <a:pt x="13" y="19"/>
                    <a:pt x="14" y="22"/>
                    <a:pt x="14" y="25"/>
                  </a:cubicBezTo>
                  <a:cubicBezTo>
                    <a:pt x="15" y="28"/>
                    <a:pt x="16" y="31"/>
                    <a:pt x="16" y="34"/>
                  </a:cubicBezTo>
                  <a:cubicBezTo>
                    <a:pt x="17" y="37"/>
                    <a:pt x="17" y="40"/>
                    <a:pt x="18" y="43"/>
                  </a:cubicBezTo>
                  <a:cubicBezTo>
                    <a:pt x="19" y="46"/>
                    <a:pt x="20" y="51"/>
                    <a:pt x="21" y="57"/>
                  </a:cubicBezTo>
                  <a:cubicBezTo>
                    <a:pt x="23" y="63"/>
                    <a:pt x="24" y="68"/>
                    <a:pt x="25" y="73"/>
                  </a:cubicBezTo>
                  <a:cubicBezTo>
                    <a:pt x="26" y="78"/>
                    <a:pt x="27" y="84"/>
                    <a:pt x="28" y="90"/>
                  </a:cubicBezTo>
                  <a:cubicBezTo>
                    <a:pt x="30" y="97"/>
                    <a:pt x="31" y="103"/>
                    <a:pt x="32" y="106"/>
                  </a:cubicBezTo>
                  <a:cubicBezTo>
                    <a:pt x="32" y="110"/>
                    <a:pt x="33" y="116"/>
                    <a:pt x="34" y="124"/>
                  </a:cubicBezTo>
                  <a:cubicBezTo>
                    <a:pt x="36" y="131"/>
                    <a:pt x="37" y="137"/>
                    <a:pt x="37" y="140"/>
                  </a:cubicBezTo>
                  <a:cubicBezTo>
                    <a:pt x="38" y="143"/>
                    <a:pt x="39" y="148"/>
                    <a:pt x="40" y="157"/>
                  </a:cubicBezTo>
                  <a:cubicBezTo>
                    <a:pt x="41" y="165"/>
                    <a:pt x="42" y="171"/>
                    <a:pt x="42" y="173"/>
                  </a:cubicBezTo>
                  <a:cubicBezTo>
                    <a:pt x="42" y="175"/>
                    <a:pt x="43" y="181"/>
                    <a:pt x="45" y="190"/>
                  </a:cubicBezTo>
                  <a:cubicBezTo>
                    <a:pt x="46" y="200"/>
                    <a:pt x="47" y="205"/>
                    <a:pt x="47" y="207"/>
                  </a:cubicBezTo>
                  <a:cubicBezTo>
                    <a:pt x="52" y="191"/>
                    <a:pt x="56" y="170"/>
                    <a:pt x="59" y="142"/>
                  </a:cubicBezTo>
                  <a:cubicBezTo>
                    <a:pt x="62" y="114"/>
                    <a:pt x="66" y="85"/>
                    <a:pt x="72" y="55"/>
                  </a:cubicBezTo>
                  <a:cubicBezTo>
                    <a:pt x="78" y="26"/>
                    <a:pt x="82" y="8"/>
                    <a:pt x="83" y="2"/>
                  </a:cubicBezTo>
                  <a:lnTo>
                    <a:pt x="87" y="0"/>
                  </a:lnTo>
                  <a:close/>
                  <a:moveTo>
                    <a:pt x="37" y="48"/>
                  </a:moveTo>
                  <a:cubicBezTo>
                    <a:pt x="37" y="49"/>
                    <a:pt x="37" y="49"/>
                    <a:pt x="37" y="49"/>
                  </a:cubicBezTo>
                  <a:cubicBezTo>
                    <a:pt x="37" y="49"/>
                    <a:pt x="37" y="49"/>
                    <a:pt x="37" y="49"/>
                  </a:cubicBezTo>
                  <a:cubicBezTo>
                    <a:pt x="37" y="48"/>
                    <a:pt x="37" y="48"/>
                    <a:pt x="37" y="48"/>
                  </a:cubicBezTo>
                  <a:close/>
                  <a:moveTo>
                    <a:pt x="47" y="208"/>
                  </a:moveTo>
                  <a:cubicBezTo>
                    <a:pt x="46" y="208"/>
                    <a:pt x="46" y="208"/>
                    <a:pt x="46" y="208"/>
                  </a:cubicBezTo>
                  <a:cubicBezTo>
                    <a:pt x="47" y="209"/>
                    <a:pt x="47" y="209"/>
                    <a:pt x="47" y="209"/>
                  </a:cubicBezTo>
                  <a:lnTo>
                    <a:pt x="47" y="20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71"/>
            <p:cNvSpPr/>
            <p:nvPr/>
          </p:nvSpPr>
          <p:spPr bwMode="auto">
            <a:xfrm>
              <a:off x="952" y="2641"/>
              <a:ext cx="70" cy="320"/>
            </a:xfrm>
            <a:custGeom>
              <a:avLst/>
              <a:gdLst>
                <a:gd name="T0" fmla="*/ 1 w 50"/>
                <a:gd name="T1" fmla="*/ 220 h 227"/>
                <a:gd name="T2" fmla="*/ 1 w 50"/>
                <a:gd name="T3" fmla="*/ 212 h 227"/>
                <a:gd name="T4" fmla="*/ 0 w 50"/>
                <a:gd name="T5" fmla="*/ 210 h 227"/>
                <a:gd name="T6" fmla="*/ 2 w 50"/>
                <a:gd name="T7" fmla="*/ 196 h 227"/>
                <a:gd name="T8" fmla="*/ 1 w 50"/>
                <a:gd name="T9" fmla="*/ 152 h 227"/>
                <a:gd name="T10" fmla="*/ 3 w 50"/>
                <a:gd name="T11" fmla="*/ 50 h 227"/>
                <a:gd name="T12" fmla="*/ 2 w 50"/>
                <a:gd name="T13" fmla="*/ 9 h 227"/>
                <a:gd name="T14" fmla="*/ 11 w 50"/>
                <a:gd name="T15" fmla="*/ 0 h 227"/>
                <a:gd name="T16" fmla="*/ 17 w 50"/>
                <a:gd name="T17" fmla="*/ 2 h 227"/>
                <a:gd name="T18" fmla="*/ 26 w 50"/>
                <a:gd name="T19" fmla="*/ 3 h 227"/>
                <a:gd name="T20" fmla="*/ 48 w 50"/>
                <a:gd name="T21" fmla="*/ 12 h 227"/>
                <a:gd name="T22" fmla="*/ 41 w 50"/>
                <a:gd name="T23" fmla="*/ 18 h 227"/>
                <a:gd name="T24" fmla="*/ 14 w 50"/>
                <a:gd name="T25" fmla="*/ 12 h 227"/>
                <a:gd name="T26" fmla="*/ 12 w 50"/>
                <a:gd name="T27" fmla="*/ 14 h 227"/>
                <a:gd name="T28" fmla="*/ 13 w 50"/>
                <a:gd name="T29" fmla="*/ 28 h 227"/>
                <a:gd name="T30" fmla="*/ 11 w 50"/>
                <a:gd name="T31" fmla="*/ 81 h 227"/>
                <a:gd name="T32" fmla="*/ 16 w 50"/>
                <a:gd name="T33" fmla="*/ 90 h 227"/>
                <a:gd name="T34" fmla="*/ 27 w 50"/>
                <a:gd name="T35" fmla="*/ 90 h 227"/>
                <a:gd name="T36" fmla="*/ 41 w 50"/>
                <a:gd name="T37" fmla="*/ 96 h 227"/>
                <a:gd name="T38" fmla="*/ 39 w 50"/>
                <a:gd name="T39" fmla="*/ 102 h 227"/>
                <a:gd name="T40" fmla="*/ 33 w 50"/>
                <a:gd name="T41" fmla="*/ 104 h 227"/>
                <a:gd name="T42" fmla="*/ 26 w 50"/>
                <a:gd name="T43" fmla="*/ 102 h 227"/>
                <a:gd name="T44" fmla="*/ 15 w 50"/>
                <a:gd name="T45" fmla="*/ 100 h 227"/>
                <a:gd name="T46" fmla="*/ 14 w 50"/>
                <a:gd name="T47" fmla="*/ 100 h 227"/>
                <a:gd name="T48" fmla="*/ 12 w 50"/>
                <a:gd name="T49" fmla="*/ 102 h 227"/>
                <a:gd name="T50" fmla="*/ 12 w 50"/>
                <a:gd name="T51" fmla="*/ 103 h 227"/>
                <a:gd name="T52" fmla="*/ 13 w 50"/>
                <a:gd name="T53" fmla="*/ 130 h 227"/>
                <a:gd name="T54" fmla="*/ 12 w 50"/>
                <a:gd name="T55" fmla="*/ 178 h 227"/>
                <a:gd name="T56" fmla="*/ 17 w 50"/>
                <a:gd name="T57" fmla="*/ 215 h 227"/>
                <a:gd name="T58" fmla="*/ 27 w 50"/>
                <a:gd name="T59" fmla="*/ 217 h 227"/>
                <a:gd name="T60" fmla="*/ 40 w 50"/>
                <a:gd name="T61" fmla="*/ 217 h 227"/>
                <a:gd name="T62" fmla="*/ 50 w 50"/>
                <a:gd name="T63" fmla="*/ 221 h 227"/>
                <a:gd name="T64" fmla="*/ 35 w 50"/>
                <a:gd name="T65" fmla="*/ 227 h 227"/>
                <a:gd name="T66" fmla="*/ 7 w 50"/>
                <a:gd name="T67" fmla="*/ 227 h 227"/>
                <a:gd name="T68" fmla="*/ 1 w 50"/>
                <a:gd name="T69" fmla="*/ 22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0" h="227">
                  <a:moveTo>
                    <a:pt x="1" y="220"/>
                  </a:moveTo>
                  <a:cubicBezTo>
                    <a:pt x="1" y="212"/>
                    <a:pt x="1" y="212"/>
                    <a:pt x="1" y="212"/>
                  </a:cubicBezTo>
                  <a:cubicBezTo>
                    <a:pt x="0" y="210"/>
                    <a:pt x="0" y="210"/>
                    <a:pt x="0" y="210"/>
                  </a:cubicBezTo>
                  <a:cubicBezTo>
                    <a:pt x="1" y="206"/>
                    <a:pt x="2" y="201"/>
                    <a:pt x="2" y="196"/>
                  </a:cubicBezTo>
                  <a:cubicBezTo>
                    <a:pt x="1" y="152"/>
                    <a:pt x="1" y="152"/>
                    <a:pt x="1" y="152"/>
                  </a:cubicBezTo>
                  <a:cubicBezTo>
                    <a:pt x="3" y="50"/>
                    <a:pt x="3" y="50"/>
                    <a:pt x="3" y="50"/>
                  </a:cubicBezTo>
                  <a:cubicBezTo>
                    <a:pt x="2" y="9"/>
                    <a:pt x="2" y="9"/>
                    <a:pt x="2" y="9"/>
                  </a:cubicBezTo>
                  <a:cubicBezTo>
                    <a:pt x="2" y="3"/>
                    <a:pt x="5" y="0"/>
                    <a:pt x="11" y="0"/>
                  </a:cubicBezTo>
                  <a:cubicBezTo>
                    <a:pt x="14" y="0"/>
                    <a:pt x="16" y="1"/>
                    <a:pt x="17" y="2"/>
                  </a:cubicBezTo>
                  <a:cubicBezTo>
                    <a:pt x="17" y="2"/>
                    <a:pt x="21" y="3"/>
                    <a:pt x="26" y="3"/>
                  </a:cubicBezTo>
                  <a:cubicBezTo>
                    <a:pt x="40" y="5"/>
                    <a:pt x="47" y="8"/>
                    <a:pt x="48" y="12"/>
                  </a:cubicBezTo>
                  <a:cubicBezTo>
                    <a:pt x="48" y="14"/>
                    <a:pt x="46" y="16"/>
                    <a:pt x="41" y="18"/>
                  </a:cubicBezTo>
                  <a:cubicBezTo>
                    <a:pt x="29" y="14"/>
                    <a:pt x="20" y="12"/>
                    <a:pt x="14" y="12"/>
                  </a:cubicBezTo>
                  <a:cubicBezTo>
                    <a:pt x="12" y="14"/>
                    <a:pt x="12" y="14"/>
                    <a:pt x="12" y="14"/>
                  </a:cubicBezTo>
                  <a:cubicBezTo>
                    <a:pt x="12" y="17"/>
                    <a:pt x="13" y="22"/>
                    <a:pt x="13" y="28"/>
                  </a:cubicBezTo>
                  <a:cubicBezTo>
                    <a:pt x="11" y="81"/>
                    <a:pt x="11" y="81"/>
                    <a:pt x="11" y="81"/>
                  </a:cubicBezTo>
                  <a:cubicBezTo>
                    <a:pt x="11" y="87"/>
                    <a:pt x="13" y="90"/>
                    <a:pt x="16" y="90"/>
                  </a:cubicBezTo>
                  <a:cubicBezTo>
                    <a:pt x="27" y="90"/>
                    <a:pt x="27" y="90"/>
                    <a:pt x="27" y="90"/>
                  </a:cubicBezTo>
                  <a:cubicBezTo>
                    <a:pt x="36" y="90"/>
                    <a:pt x="40" y="92"/>
                    <a:pt x="41" y="96"/>
                  </a:cubicBezTo>
                  <a:cubicBezTo>
                    <a:pt x="41" y="98"/>
                    <a:pt x="40" y="100"/>
                    <a:pt x="39" y="102"/>
                  </a:cubicBezTo>
                  <a:cubicBezTo>
                    <a:pt x="38" y="104"/>
                    <a:pt x="36" y="104"/>
                    <a:pt x="33" y="104"/>
                  </a:cubicBezTo>
                  <a:cubicBezTo>
                    <a:pt x="30" y="104"/>
                    <a:pt x="28" y="104"/>
                    <a:pt x="26" y="102"/>
                  </a:cubicBezTo>
                  <a:cubicBezTo>
                    <a:pt x="15" y="100"/>
                    <a:pt x="15" y="100"/>
                    <a:pt x="15" y="100"/>
                  </a:cubicBezTo>
                  <a:cubicBezTo>
                    <a:pt x="14" y="100"/>
                    <a:pt x="14" y="100"/>
                    <a:pt x="14" y="100"/>
                  </a:cubicBezTo>
                  <a:cubicBezTo>
                    <a:pt x="12" y="102"/>
                    <a:pt x="12" y="102"/>
                    <a:pt x="12" y="102"/>
                  </a:cubicBezTo>
                  <a:cubicBezTo>
                    <a:pt x="12" y="103"/>
                    <a:pt x="12" y="103"/>
                    <a:pt x="12" y="103"/>
                  </a:cubicBezTo>
                  <a:cubicBezTo>
                    <a:pt x="12" y="109"/>
                    <a:pt x="13" y="118"/>
                    <a:pt x="13" y="130"/>
                  </a:cubicBezTo>
                  <a:cubicBezTo>
                    <a:pt x="12" y="178"/>
                    <a:pt x="12" y="178"/>
                    <a:pt x="12" y="178"/>
                  </a:cubicBezTo>
                  <a:cubicBezTo>
                    <a:pt x="12" y="200"/>
                    <a:pt x="13" y="213"/>
                    <a:pt x="17" y="215"/>
                  </a:cubicBezTo>
                  <a:cubicBezTo>
                    <a:pt x="19" y="217"/>
                    <a:pt x="22" y="217"/>
                    <a:pt x="27" y="217"/>
                  </a:cubicBezTo>
                  <a:cubicBezTo>
                    <a:pt x="40" y="217"/>
                    <a:pt x="40" y="217"/>
                    <a:pt x="40" y="217"/>
                  </a:cubicBezTo>
                  <a:cubicBezTo>
                    <a:pt x="47" y="217"/>
                    <a:pt x="50" y="218"/>
                    <a:pt x="50" y="221"/>
                  </a:cubicBezTo>
                  <a:cubicBezTo>
                    <a:pt x="50" y="225"/>
                    <a:pt x="45" y="227"/>
                    <a:pt x="35" y="227"/>
                  </a:cubicBezTo>
                  <a:cubicBezTo>
                    <a:pt x="7" y="227"/>
                    <a:pt x="7" y="227"/>
                    <a:pt x="7" y="227"/>
                  </a:cubicBezTo>
                  <a:cubicBezTo>
                    <a:pt x="3" y="227"/>
                    <a:pt x="1" y="225"/>
                    <a:pt x="1"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72"/>
            <p:cNvSpPr/>
            <p:nvPr/>
          </p:nvSpPr>
          <p:spPr bwMode="auto">
            <a:xfrm>
              <a:off x="1067" y="2645"/>
              <a:ext cx="71" cy="316"/>
            </a:xfrm>
            <a:custGeom>
              <a:avLst/>
              <a:gdLst>
                <a:gd name="T0" fmla="*/ 13 w 51"/>
                <a:gd name="T1" fmla="*/ 212 h 224"/>
                <a:gd name="T2" fmla="*/ 45 w 51"/>
                <a:gd name="T3" fmla="*/ 213 h 224"/>
                <a:gd name="T4" fmla="*/ 46 w 51"/>
                <a:gd name="T5" fmla="*/ 213 h 224"/>
                <a:gd name="T6" fmla="*/ 49 w 51"/>
                <a:gd name="T7" fmla="*/ 215 h 224"/>
                <a:gd name="T8" fmla="*/ 51 w 51"/>
                <a:gd name="T9" fmla="*/ 219 h 224"/>
                <a:gd name="T10" fmla="*/ 45 w 51"/>
                <a:gd name="T11" fmla="*/ 223 h 224"/>
                <a:gd name="T12" fmla="*/ 17 w 51"/>
                <a:gd name="T13" fmla="*/ 223 h 224"/>
                <a:gd name="T14" fmla="*/ 18 w 51"/>
                <a:gd name="T15" fmla="*/ 223 h 224"/>
                <a:gd name="T16" fmla="*/ 5 w 51"/>
                <a:gd name="T17" fmla="*/ 224 h 224"/>
                <a:gd name="T18" fmla="*/ 0 w 51"/>
                <a:gd name="T19" fmla="*/ 217 h 224"/>
                <a:gd name="T20" fmla="*/ 0 w 51"/>
                <a:gd name="T21" fmla="*/ 205 h 224"/>
                <a:gd name="T22" fmla="*/ 2 w 51"/>
                <a:gd name="T23" fmla="*/ 25 h 224"/>
                <a:gd name="T24" fmla="*/ 4 w 51"/>
                <a:gd name="T25" fmla="*/ 3 h 224"/>
                <a:gd name="T26" fmla="*/ 6 w 51"/>
                <a:gd name="T27" fmla="*/ 0 h 224"/>
                <a:gd name="T28" fmla="*/ 12 w 51"/>
                <a:gd name="T29" fmla="*/ 2 h 224"/>
                <a:gd name="T30" fmla="*/ 12 w 51"/>
                <a:gd name="T31" fmla="*/ 28 h 224"/>
                <a:gd name="T32" fmla="*/ 12 w 51"/>
                <a:gd name="T33" fmla="*/ 102 h 224"/>
                <a:gd name="T34" fmla="*/ 11 w 51"/>
                <a:gd name="T35" fmla="*/ 131 h 224"/>
                <a:gd name="T36" fmla="*/ 12 w 51"/>
                <a:gd name="T37" fmla="*/ 159 h 224"/>
                <a:gd name="T38" fmla="*/ 11 w 51"/>
                <a:gd name="T39" fmla="*/ 162 h 224"/>
                <a:gd name="T40" fmla="*/ 11 w 51"/>
                <a:gd name="T41" fmla="*/ 162 h 224"/>
                <a:gd name="T42" fmla="*/ 11 w 51"/>
                <a:gd name="T43" fmla="*/ 164 h 224"/>
                <a:gd name="T44" fmla="*/ 12 w 51"/>
                <a:gd name="T45" fmla="*/ 169 h 224"/>
                <a:gd name="T46" fmla="*/ 11 w 51"/>
                <a:gd name="T47" fmla="*/ 202 h 224"/>
                <a:gd name="T48" fmla="*/ 11 w 51"/>
                <a:gd name="T49" fmla="*/ 204 h 224"/>
                <a:gd name="T50" fmla="*/ 11 w 51"/>
                <a:gd name="T51" fmla="*/ 211 h 224"/>
                <a:gd name="T52" fmla="*/ 13 w 51"/>
                <a:gd name="T53" fmla="*/ 2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1" h="224">
                  <a:moveTo>
                    <a:pt x="13" y="212"/>
                  </a:moveTo>
                  <a:cubicBezTo>
                    <a:pt x="45" y="213"/>
                    <a:pt x="45" y="213"/>
                    <a:pt x="45" y="213"/>
                  </a:cubicBezTo>
                  <a:cubicBezTo>
                    <a:pt x="46" y="213"/>
                    <a:pt x="46" y="213"/>
                    <a:pt x="46" y="213"/>
                  </a:cubicBezTo>
                  <a:cubicBezTo>
                    <a:pt x="47" y="213"/>
                    <a:pt x="48" y="214"/>
                    <a:pt x="49" y="215"/>
                  </a:cubicBezTo>
                  <a:cubicBezTo>
                    <a:pt x="50" y="216"/>
                    <a:pt x="51" y="218"/>
                    <a:pt x="51" y="219"/>
                  </a:cubicBezTo>
                  <a:cubicBezTo>
                    <a:pt x="51" y="221"/>
                    <a:pt x="49" y="223"/>
                    <a:pt x="45" y="223"/>
                  </a:cubicBezTo>
                  <a:cubicBezTo>
                    <a:pt x="39" y="223"/>
                    <a:pt x="30" y="223"/>
                    <a:pt x="17" y="223"/>
                  </a:cubicBezTo>
                  <a:cubicBezTo>
                    <a:pt x="18" y="223"/>
                    <a:pt x="18" y="223"/>
                    <a:pt x="18" y="223"/>
                  </a:cubicBezTo>
                  <a:cubicBezTo>
                    <a:pt x="5" y="224"/>
                    <a:pt x="5" y="224"/>
                    <a:pt x="5" y="224"/>
                  </a:cubicBezTo>
                  <a:cubicBezTo>
                    <a:pt x="2" y="224"/>
                    <a:pt x="0" y="222"/>
                    <a:pt x="0" y="217"/>
                  </a:cubicBezTo>
                  <a:cubicBezTo>
                    <a:pt x="0" y="214"/>
                    <a:pt x="0" y="211"/>
                    <a:pt x="0" y="205"/>
                  </a:cubicBezTo>
                  <a:cubicBezTo>
                    <a:pt x="2" y="25"/>
                    <a:pt x="2" y="25"/>
                    <a:pt x="2" y="25"/>
                  </a:cubicBezTo>
                  <a:cubicBezTo>
                    <a:pt x="4" y="3"/>
                    <a:pt x="4" y="3"/>
                    <a:pt x="4" y="3"/>
                  </a:cubicBezTo>
                  <a:cubicBezTo>
                    <a:pt x="4" y="1"/>
                    <a:pt x="5" y="0"/>
                    <a:pt x="6" y="0"/>
                  </a:cubicBezTo>
                  <a:cubicBezTo>
                    <a:pt x="12" y="2"/>
                    <a:pt x="12" y="2"/>
                    <a:pt x="12" y="2"/>
                  </a:cubicBezTo>
                  <a:cubicBezTo>
                    <a:pt x="12" y="28"/>
                    <a:pt x="12" y="28"/>
                    <a:pt x="12" y="28"/>
                  </a:cubicBezTo>
                  <a:cubicBezTo>
                    <a:pt x="12" y="102"/>
                    <a:pt x="12" y="102"/>
                    <a:pt x="12" y="102"/>
                  </a:cubicBezTo>
                  <a:cubicBezTo>
                    <a:pt x="11" y="121"/>
                    <a:pt x="11" y="130"/>
                    <a:pt x="11" y="131"/>
                  </a:cubicBezTo>
                  <a:cubicBezTo>
                    <a:pt x="12" y="159"/>
                    <a:pt x="12" y="159"/>
                    <a:pt x="12" y="159"/>
                  </a:cubicBezTo>
                  <a:cubicBezTo>
                    <a:pt x="11" y="162"/>
                    <a:pt x="11" y="162"/>
                    <a:pt x="11" y="162"/>
                  </a:cubicBezTo>
                  <a:cubicBezTo>
                    <a:pt x="11" y="162"/>
                    <a:pt x="11" y="162"/>
                    <a:pt x="11" y="162"/>
                  </a:cubicBezTo>
                  <a:cubicBezTo>
                    <a:pt x="11" y="164"/>
                    <a:pt x="11" y="164"/>
                    <a:pt x="11" y="164"/>
                  </a:cubicBezTo>
                  <a:cubicBezTo>
                    <a:pt x="11" y="166"/>
                    <a:pt x="11" y="168"/>
                    <a:pt x="12" y="169"/>
                  </a:cubicBezTo>
                  <a:cubicBezTo>
                    <a:pt x="11" y="202"/>
                    <a:pt x="11" y="202"/>
                    <a:pt x="11" y="202"/>
                  </a:cubicBezTo>
                  <a:cubicBezTo>
                    <a:pt x="11" y="204"/>
                    <a:pt x="11" y="204"/>
                    <a:pt x="11" y="204"/>
                  </a:cubicBezTo>
                  <a:cubicBezTo>
                    <a:pt x="11" y="207"/>
                    <a:pt x="11" y="210"/>
                    <a:pt x="11" y="211"/>
                  </a:cubicBezTo>
                  <a:cubicBezTo>
                    <a:pt x="11" y="212"/>
                    <a:pt x="12" y="212"/>
                    <a:pt x="13"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9" name="Freeform 35"/>
          <p:cNvSpPr>
            <a:spLocks noEditPoints="1"/>
          </p:cNvSpPr>
          <p:nvPr/>
        </p:nvSpPr>
        <p:spPr bwMode="auto">
          <a:xfrm>
            <a:off x="5529688" y="5387607"/>
            <a:ext cx="1023805" cy="906683"/>
          </a:xfrm>
          <a:custGeom>
            <a:avLst/>
            <a:gdLst>
              <a:gd name="T0" fmla="*/ 206 w 212"/>
              <a:gd name="T1" fmla="*/ 92 h 187"/>
              <a:gd name="T2" fmla="*/ 101 w 212"/>
              <a:gd name="T3" fmla="*/ 27 h 187"/>
              <a:gd name="T4" fmla="*/ 90 w 212"/>
              <a:gd name="T5" fmla="*/ 21 h 187"/>
              <a:gd name="T6" fmla="*/ 94 w 212"/>
              <a:gd name="T7" fmla="*/ 14 h 187"/>
              <a:gd name="T8" fmla="*/ 93 w 212"/>
              <a:gd name="T9" fmla="*/ 11 h 187"/>
              <a:gd name="T10" fmla="*/ 74 w 212"/>
              <a:gd name="T11" fmla="*/ 2 h 187"/>
              <a:gd name="T12" fmla="*/ 69 w 212"/>
              <a:gd name="T13" fmla="*/ 9 h 187"/>
              <a:gd name="T14" fmla="*/ 58 w 212"/>
              <a:gd name="T15" fmla="*/ 6 h 187"/>
              <a:gd name="T16" fmla="*/ 56 w 212"/>
              <a:gd name="T17" fmla="*/ 6 h 187"/>
              <a:gd name="T18" fmla="*/ 55 w 212"/>
              <a:gd name="T19" fmla="*/ 7 h 187"/>
              <a:gd name="T20" fmla="*/ 54 w 212"/>
              <a:gd name="T21" fmla="*/ 8 h 187"/>
              <a:gd name="T22" fmla="*/ 0 w 212"/>
              <a:gd name="T23" fmla="*/ 91 h 187"/>
              <a:gd name="T24" fmla="*/ 2 w 212"/>
              <a:gd name="T25" fmla="*/ 94 h 187"/>
              <a:gd name="T26" fmla="*/ 6 w 212"/>
              <a:gd name="T27" fmla="*/ 106 h 187"/>
              <a:gd name="T28" fmla="*/ 54 w 212"/>
              <a:gd name="T29" fmla="*/ 137 h 187"/>
              <a:gd name="T30" fmla="*/ 104 w 212"/>
              <a:gd name="T31" fmla="*/ 168 h 187"/>
              <a:gd name="T32" fmla="*/ 143 w 212"/>
              <a:gd name="T33" fmla="*/ 186 h 187"/>
              <a:gd name="T34" fmla="*/ 144 w 212"/>
              <a:gd name="T35" fmla="*/ 186 h 187"/>
              <a:gd name="T36" fmla="*/ 146 w 212"/>
              <a:gd name="T37" fmla="*/ 186 h 187"/>
              <a:gd name="T38" fmla="*/ 174 w 212"/>
              <a:gd name="T39" fmla="*/ 151 h 187"/>
              <a:gd name="T40" fmla="*/ 209 w 212"/>
              <a:gd name="T41" fmla="*/ 98 h 187"/>
              <a:gd name="T42" fmla="*/ 209 w 212"/>
              <a:gd name="T43" fmla="*/ 97 h 187"/>
              <a:gd name="T44" fmla="*/ 210 w 212"/>
              <a:gd name="T45" fmla="*/ 96 h 187"/>
              <a:gd name="T46" fmla="*/ 206 w 212"/>
              <a:gd name="T47" fmla="*/ 92 h 187"/>
              <a:gd name="T48" fmla="*/ 72 w 212"/>
              <a:gd name="T49" fmla="*/ 10 h 187"/>
              <a:gd name="T50" fmla="*/ 76 w 212"/>
              <a:gd name="T51" fmla="*/ 6 h 187"/>
              <a:gd name="T52" fmla="*/ 82 w 212"/>
              <a:gd name="T53" fmla="*/ 10 h 187"/>
              <a:gd name="T54" fmla="*/ 89 w 212"/>
              <a:gd name="T55" fmla="*/ 14 h 187"/>
              <a:gd name="T56" fmla="*/ 86 w 212"/>
              <a:gd name="T57" fmla="*/ 19 h 187"/>
              <a:gd name="T58" fmla="*/ 72 w 212"/>
              <a:gd name="T59" fmla="*/ 11 h 187"/>
              <a:gd name="T60" fmla="*/ 72 w 212"/>
              <a:gd name="T61" fmla="*/ 10 h 187"/>
              <a:gd name="T62" fmla="*/ 144 w 212"/>
              <a:gd name="T63" fmla="*/ 182 h 187"/>
              <a:gd name="T64" fmla="*/ 143 w 212"/>
              <a:gd name="T65" fmla="*/ 182 h 187"/>
              <a:gd name="T66" fmla="*/ 73 w 212"/>
              <a:gd name="T67" fmla="*/ 143 h 187"/>
              <a:gd name="T68" fmla="*/ 5 w 212"/>
              <a:gd name="T69" fmla="*/ 91 h 187"/>
              <a:gd name="T70" fmla="*/ 5 w 212"/>
              <a:gd name="T71" fmla="*/ 90 h 187"/>
              <a:gd name="T72" fmla="*/ 42 w 212"/>
              <a:gd name="T73" fmla="*/ 34 h 187"/>
              <a:gd name="T74" fmla="*/ 92 w 212"/>
              <a:gd name="T75" fmla="*/ 66 h 187"/>
              <a:gd name="T76" fmla="*/ 58 w 212"/>
              <a:gd name="T77" fmla="*/ 82 h 187"/>
              <a:gd name="T78" fmla="*/ 71 w 212"/>
              <a:gd name="T79" fmla="*/ 131 h 187"/>
              <a:gd name="T80" fmla="*/ 122 w 212"/>
              <a:gd name="T81" fmla="*/ 124 h 187"/>
              <a:gd name="T82" fmla="*/ 128 w 212"/>
              <a:gd name="T83" fmla="*/ 86 h 187"/>
              <a:gd name="T84" fmla="*/ 186 w 212"/>
              <a:gd name="T85" fmla="*/ 116 h 187"/>
              <a:gd name="T86" fmla="*/ 188 w 212"/>
              <a:gd name="T87" fmla="*/ 112 h 187"/>
              <a:gd name="T88" fmla="*/ 121 w 212"/>
              <a:gd name="T89" fmla="*/ 76 h 187"/>
              <a:gd name="T90" fmla="*/ 120 w 212"/>
              <a:gd name="T91" fmla="*/ 76 h 187"/>
              <a:gd name="T92" fmla="*/ 114 w 212"/>
              <a:gd name="T93" fmla="*/ 72 h 187"/>
              <a:gd name="T94" fmla="*/ 44 w 212"/>
              <a:gd name="T95" fmla="*/ 31 h 187"/>
              <a:gd name="T96" fmla="*/ 55 w 212"/>
              <a:gd name="T97" fmla="*/ 13 h 187"/>
              <a:gd name="T98" fmla="*/ 55 w 212"/>
              <a:gd name="T99" fmla="*/ 12 h 187"/>
              <a:gd name="T100" fmla="*/ 98 w 212"/>
              <a:gd name="T101" fmla="*/ 32 h 187"/>
              <a:gd name="T102" fmla="*/ 135 w 212"/>
              <a:gd name="T103" fmla="*/ 53 h 187"/>
              <a:gd name="T104" fmla="*/ 202 w 212"/>
              <a:gd name="T105" fmla="*/ 96 h 187"/>
              <a:gd name="T106" fmla="*/ 175 w 212"/>
              <a:gd name="T107" fmla="*/ 135 h 187"/>
              <a:gd name="T108" fmla="*/ 144 w 212"/>
              <a:gd name="T109" fmla="*/ 182 h 187"/>
              <a:gd name="T110" fmla="*/ 106 w 212"/>
              <a:gd name="T111" fmla="*/ 74 h 187"/>
              <a:gd name="T112" fmla="*/ 118 w 212"/>
              <a:gd name="T113" fmla="*/ 81 h 187"/>
              <a:gd name="T114" fmla="*/ 110 w 212"/>
              <a:gd name="T115" fmla="*/ 130 h 187"/>
              <a:gd name="T116" fmla="*/ 69 w 212"/>
              <a:gd name="T117" fmla="*/ 122 h 187"/>
              <a:gd name="T118" fmla="*/ 67 w 212"/>
              <a:gd name="T119" fmla="*/ 79 h 187"/>
              <a:gd name="T120" fmla="*/ 106 w 212"/>
              <a:gd name="T121" fmla="*/ 7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 h="187">
                <a:moveTo>
                  <a:pt x="206" y="92"/>
                </a:moveTo>
                <a:cubicBezTo>
                  <a:pt x="172" y="70"/>
                  <a:pt x="136" y="48"/>
                  <a:pt x="101" y="27"/>
                </a:cubicBezTo>
                <a:cubicBezTo>
                  <a:pt x="99" y="27"/>
                  <a:pt x="95" y="24"/>
                  <a:pt x="90" y="21"/>
                </a:cubicBezTo>
                <a:cubicBezTo>
                  <a:pt x="91" y="19"/>
                  <a:pt x="93" y="16"/>
                  <a:pt x="94" y="14"/>
                </a:cubicBezTo>
                <a:cubicBezTo>
                  <a:pt x="94" y="13"/>
                  <a:pt x="94" y="12"/>
                  <a:pt x="93" y="11"/>
                </a:cubicBezTo>
                <a:cubicBezTo>
                  <a:pt x="87" y="9"/>
                  <a:pt x="82" y="0"/>
                  <a:pt x="74" y="2"/>
                </a:cubicBezTo>
                <a:cubicBezTo>
                  <a:pt x="71" y="2"/>
                  <a:pt x="68" y="6"/>
                  <a:pt x="69" y="9"/>
                </a:cubicBezTo>
                <a:cubicBezTo>
                  <a:pt x="64" y="7"/>
                  <a:pt x="60" y="6"/>
                  <a:pt x="58" y="6"/>
                </a:cubicBezTo>
                <a:cubicBezTo>
                  <a:pt x="57" y="6"/>
                  <a:pt x="56" y="6"/>
                  <a:pt x="56" y="6"/>
                </a:cubicBezTo>
                <a:cubicBezTo>
                  <a:pt x="56" y="6"/>
                  <a:pt x="55" y="7"/>
                  <a:pt x="55" y="7"/>
                </a:cubicBezTo>
                <a:cubicBezTo>
                  <a:pt x="55" y="7"/>
                  <a:pt x="54" y="8"/>
                  <a:pt x="54" y="8"/>
                </a:cubicBezTo>
                <a:cubicBezTo>
                  <a:pt x="31" y="32"/>
                  <a:pt x="15" y="63"/>
                  <a:pt x="0" y="91"/>
                </a:cubicBezTo>
                <a:cubicBezTo>
                  <a:pt x="0" y="93"/>
                  <a:pt x="1" y="94"/>
                  <a:pt x="2" y="94"/>
                </a:cubicBezTo>
                <a:cubicBezTo>
                  <a:pt x="1" y="98"/>
                  <a:pt x="3" y="101"/>
                  <a:pt x="6" y="106"/>
                </a:cubicBezTo>
                <a:cubicBezTo>
                  <a:pt x="17" y="119"/>
                  <a:pt x="39" y="128"/>
                  <a:pt x="54" y="137"/>
                </a:cubicBezTo>
                <a:cubicBezTo>
                  <a:pt x="70" y="147"/>
                  <a:pt x="87" y="158"/>
                  <a:pt x="104" y="168"/>
                </a:cubicBezTo>
                <a:cubicBezTo>
                  <a:pt x="116" y="175"/>
                  <a:pt x="128" y="186"/>
                  <a:pt x="143" y="186"/>
                </a:cubicBezTo>
                <a:cubicBezTo>
                  <a:pt x="143" y="186"/>
                  <a:pt x="143" y="186"/>
                  <a:pt x="144" y="186"/>
                </a:cubicBezTo>
                <a:cubicBezTo>
                  <a:pt x="144" y="186"/>
                  <a:pt x="145" y="187"/>
                  <a:pt x="146" y="186"/>
                </a:cubicBezTo>
                <a:cubicBezTo>
                  <a:pt x="161" y="180"/>
                  <a:pt x="166" y="165"/>
                  <a:pt x="174" y="151"/>
                </a:cubicBezTo>
                <a:cubicBezTo>
                  <a:pt x="184" y="133"/>
                  <a:pt x="197" y="115"/>
                  <a:pt x="209" y="98"/>
                </a:cubicBezTo>
                <a:cubicBezTo>
                  <a:pt x="209" y="98"/>
                  <a:pt x="209" y="97"/>
                  <a:pt x="209" y="97"/>
                </a:cubicBezTo>
                <a:cubicBezTo>
                  <a:pt x="209" y="97"/>
                  <a:pt x="210" y="97"/>
                  <a:pt x="210" y="96"/>
                </a:cubicBezTo>
                <a:cubicBezTo>
                  <a:pt x="212" y="94"/>
                  <a:pt x="208" y="91"/>
                  <a:pt x="206" y="92"/>
                </a:cubicBezTo>
                <a:close/>
                <a:moveTo>
                  <a:pt x="72" y="10"/>
                </a:moveTo>
                <a:cubicBezTo>
                  <a:pt x="71" y="8"/>
                  <a:pt x="74" y="6"/>
                  <a:pt x="76" y="6"/>
                </a:cubicBezTo>
                <a:cubicBezTo>
                  <a:pt x="78" y="6"/>
                  <a:pt x="80" y="8"/>
                  <a:pt x="82" y="10"/>
                </a:cubicBezTo>
                <a:cubicBezTo>
                  <a:pt x="84" y="11"/>
                  <a:pt x="86" y="13"/>
                  <a:pt x="89" y="14"/>
                </a:cubicBezTo>
                <a:cubicBezTo>
                  <a:pt x="88" y="16"/>
                  <a:pt x="87" y="17"/>
                  <a:pt x="86" y="19"/>
                </a:cubicBezTo>
                <a:cubicBezTo>
                  <a:pt x="82" y="16"/>
                  <a:pt x="77" y="13"/>
                  <a:pt x="72" y="11"/>
                </a:cubicBezTo>
                <a:cubicBezTo>
                  <a:pt x="72" y="11"/>
                  <a:pt x="72" y="10"/>
                  <a:pt x="72" y="10"/>
                </a:cubicBezTo>
                <a:close/>
                <a:moveTo>
                  <a:pt x="144" y="182"/>
                </a:moveTo>
                <a:cubicBezTo>
                  <a:pt x="144" y="182"/>
                  <a:pt x="144" y="182"/>
                  <a:pt x="143" y="182"/>
                </a:cubicBezTo>
                <a:cubicBezTo>
                  <a:pt x="119" y="175"/>
                  <a:pt x="95" y="156"/>
                  <a:pt x="73" y="143"/>
                </a:cubicBezTo>
                <a:cubicBezTo>
                  <a:pt x="62" y="136"/>
                  <a:pt x="2" y="106"/>
                  <a:pt x="5" y="91"/>
                </a:cubicBezTo>
                <a:cubicBezTo>
                  <a:pt x="6" y="90"/>
                  <a:pt x="6" y="90"/>
                  <a:pt x="5" y="90"/>
                </a:cubicBezTo>
                <a:cubicBezTo>
                  <a:pt x="17" y="71"/>
                  <a:pt x="30" y="52"/>
                  <a:pt x="42" y="34"/>
                </a:cubicBezTo>
                <a:cubicBezTo>
                  <a:pt x="58" y="45"/>
                  <a:pt x="75" y="56"/>
                  <a:pt x="92" y="66"/>
                </a:cubicBezTo>
                <a:cubicBezTo>
                  <a:pt x="79" y="65"/>
                  <a:pt x="66" y="70"/>
                  <a:pt x="58" y="82"/>
                </a:cubicBezTo>
                <a:cubicBezTo>
                  <a:pt x="46" y="100"/>
                  <a:pt x="54" y="119"/>
                  <a:pt x="71" y="131"/>
                </a:cubicBezTo>
                <a:cubicBezTo>
                  <a:pt x="87" y="143"/>
                  <a:pt x="111" y="143"/>
                  <a:pt x="122" y="124"/>
                </a:cubicBezTo>
                <a:cubicBezTo>
                  <a:pt x="127" y="116"/>
                  <a:pt x="132" y="98"/>
                  <a:pt x="128" y="86"/>
                </a:cubicBezTo>
                <a:cubicBezTo>
                  <a:pt x="147" y="97"/>
                  <a:pt x="167" y="106"/>
                  <a:pt x="186" y="116"/>
                </a:cubicBezTo>
                <a:cubicBezTo>
                  <a:pt x="188" y="117"/>
                  <a:pt x="190" y="113"/>
                  <a:pt x="188" y="112"/>
                </a:cubicBezTo>
                <a:cubicBezTo>
                  <a:pt x="166" y="100"/>
                  <a:pt x="143" y="88"/>
                  <a:pt x="121" y="76"/>
                </a:cubicBezTo>
                <a:cubicBezTo>
                  <a:pt x="120" y="76"/>
                  <a:pt x="120" y="76"/>
                  <a:pt x="120" y="76"/>
                </a:cubicBezTo>
                <a:cubicBezTo>
                  <a:pt x="118" y="75"/>
                  <a:pt x="116" y="73"/>
                  <a:pt x="114" y="72"/>
                </a:cubicBezTo>
                <a:cubicBezTo>
                  <a:pt x="90" y="59"/>
                  <a:pt x="68" y="44"/>
                  <a:pt x="44" y="31"/>
                </a:cubicBezTo>
                <a:cubicBezTo>
                  <a:pt x="48" y="25"/>
                  <a:pt x="51" y="19"/>
                  <a:pt x="55" y="13"/>
                </a:cubicBezTo>
                <a:cubicBezTo>
                  <a:pt x="55" y="12"/>
                  <a:pt x="55" y="12"/>
                  <a:pt x="55" y="12"/>
                </a:cubicBezTo>
                <a:cubicBezTo>
                  <a:pt x="56" y="8"/>
                  <a:pt x="95" y="30"/>
                  <a:pt x="98" y="32"/>
                </a:cubicBezTo>
                <a:cubicBezTo>
                  <a:pt x="110" y="39"/>
                  <a:pt x="122" y="46"/>
                  <a:pt x="135" y="53"/>
                </a:cubicBezTo>
                <a:cubicBezTo>
                  <a:pt x="158" y="66"/>
                  <a:pt x="180" y="82"/>
                  <a:pt x="202" y="96"/>
                </a:cubicBezTo>
                <a:cubicBezTo>
                  <a:pt x="193" y="109"/>
                  <a:pt x="184" y="122"/>
                  <a:pt x="175" y="135"/>
                </a:cubicBezTo>
                <a:cubicBezTo>
                  <a:pt x="166" y="149"/>
                  <a:pt x="160" y="172"/>
                  <a:pt x="144" y="182"/>
                </a:cubicBezTo>
                <a:close/>
                <a:moveTo>
                  <a:pt x="106" y="74"/>
                </a:moveTo>
                <a:cubicBezTo>
                  <a:pt x="110" y="76"/>
                  <a:pt x="114" y="79"/>
                  <a:pt x="118" y="81"/>
                </a:cubicBezTo>
                <a:cubicBezTo>
                  <a:pt x="132" y="93"/>
                  <a:pt x="126" y="120"/>
                  <a:pt x="110" y="130"/>
                </a:cubicBezTo>
                <a:cubicBezTo>
                  <a:pt x="97" y="138"/>
                  <a:pt x="80" y="132"/>
                  <a:pt x="69" y="122"/>
                </a:cubicBezTo>
                <a:cubicBezTo>
                  <a:pt x="55" y="111"/>
                  <a:pt x="53" y="92"/>
                  <a:pt x="67" y="79"/>
                </a:cubicBezTo>
                <a:cubicBezTo>
                  <a:pt x="78" y="69"/>
                  <a:pt x="93" y="70"/>
                  <a:pt x="106" y="7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50" name="组合 49"/>
          <p:cNvGrpSpPr/>
          <p:nvPr/>
        </p:nvGrpSpPr>
        <p:grpSpPr>
          <a:xfrm>
            <a:off x="2093368" y="129310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6" name="Freeform 8"/>
          <p:cNvSpPr>
            <a:spLocks noEditPoints="1"/>
          </p:cNvSpPr>
          <p:nvPr/>
        </p:nvSpPr>
        <p:spPr bwMode="auto">
          <a:xfrm>
            <a:off x="8367458" y="13809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57" name="Freeform 23"/>
          <p:cNvSpPr>
            <a:spLocks noEditPoints="1"/>
          </p:cNvSpPr>
          <p:nvPr/>
        </p:nvSpPr>
        <p:spPr bwMode="auto">
          <a:xfrm rot="20783204" flipH="1">
            <a:off x="10472230" y="19523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6" name="直接连接符 45"/>
          <p:cNvCxnSpPr/>
          <p:nvPr/>
        </p:nvCxnSpPr>
        <p:spPr>
          <a:xfrm>
            <a:off x="2446583" y="2414664"/>
            <a:ext cx="3528000" cy="0"/>
          </a:xfrm>
          <a:prstGeom prst="line">
            <a:avLst/>
          </a:prstGeom>
          <a:ln w="38100" cap="rnd">
            <a:solidFill>
              <a:srgbClr val="1F4E79"/>
            </a:soli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2446583" y="3883359"/>
            <a:ext cx="3528000" cy="0"/>
          </a:xfrm>
          <a:prstGeom prst="line">
            <a:avLst/>
          </a:prstGeom>
          <a:ln w="38100" cap="rnd">
            <a:solidFill>
              <a:srgbClr val="1F4E79"/>
            </a:soli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2446583" y="5352054"/>
            <a:ext cx="3528000" cy="0"/>
          </a:xfrm>
          <a:prstGeom prst="line">
            <a:avLst/>
          </a:prstGeom>
          <a:ln w="38100" cap="rnd">
            <a:solidFill>
              <a:srgbClr val="1F4E79"/>
            </a:solidFill>
            <a:round/>
          </a:ln>
        </p:spPr>
        <p:style>
          <a:lnRef idx="1">
            <a:schemeClr val="accent1"/>
          </a:lnRef>
          <a:fillRef idx="0">
            <a:schemeClr val="accent1"/>
          </a:fillRef>
          <a:effectRef idx="0">
            <a:schemeClr val="accent1"/>
          </a:effectRef>
          <a:fontRef idx="minor">
            <a:schemeClr val="tx1"/>
          </a:fontRef>
        </p:style>
      </p:cxnSp>
      <p:sp>
        <p:nvSpPr>
          <p:cNvPr id="58" name="文本框 104"/>
          <p:cNvSpPr txBox="1"/>
          <p:nvPr/>
        </p:nvSpPr>
        <p:spPr>
          <a:xfrm>
            <a:off x="2403837" y="1888520"/>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a:solidFill>
                  <a:srgbClr val="1F4E79"/>
                </a:solidFill>
                <a:latin typeface="方正静蕾简体" panose="02000000000000000000" pitchFamily="2" charset="-122"/>
                <a:ea typeface="方正静蕾简体" panose="02000000000000000000" pitchFamily="2" charset="-122"/>
              </a:rPr>
              <a:t>字体</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59" name="文本框 105"/>
          <p:cNvSpPr txBox="1"/>
          <p:nvPr/>
        </p:nvSpPr>
        <p:spPr>
          <a:xfrm>
            <a:off x="2403837" y="3373413"/>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1F4E79"/>
                </a:solidFill>
                <a:latin typeface="方正静蕾简体" panose="02000000000000000000" pitchFamily="2" charset="-122"/>
                <a:ea typeface="方正静蕾简体" panose="02000000000000000000" pitchFamily="2" charset="-122"/>
              </a:rPr>
              <a:t>图表</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0" name="文本框 106"/>
          <p:cNvSpPr txBox="1"/>
          <p:nvPr/>
        </p:nvSpPr>
        <p:spPr>
          <a:xfrm>
            <a:off x="2403837" y="4850374"/>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1F4E79"/>
                </a:solidFill>
                <a:latin typeface="方正静蕾简体" panose="02000000000000000000" pitchFamily="2" charset="-122"/>
                <a:ea typeface="方正静蕾简体" panose="02000000000000000000" pitchFamily="2" charset="-122"/>
              </a:rPr>
              <a:t>关于作者</a:t>
            </a:r>
            <a:endParaRPr lang="zh-CN" altLang="en-US" sz="2800" b="1" dirty="0">
              <a:solidFill>
                <a:srgbClr val="1F4E79"/>
              </a:solidFill>
              <a:latin typeface="方正静蕾简体" panose="02000000000000000000" pitchFamily="2" charset="-122"/>
              <a:ea typeface="方正静蕾简体" panose="02000000000000000000" pitchFamily="2" charset="-122"/>
            </a:endParaRPr>
          </a:p>
        </p:txBody>
      </p:sp>
      <p:sp>
        <p:nvSpPr>
          <p:cNvPr id="61" name="文本框 107"/>
          <p:cNvSpPr txBox="1"/>
          <p:nvPr/>
        </p:nvSpPr>
        <p:spPr>
          <a:xfrm>
            <a:off x="2403837" y="2537898"/>
            <a:ext cx="6691255"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dirty="0" smtClean="0">
                <a:solidFill>
                  <a:srgbClr val="1F4E79"/>
                </a:solidFill>
                <a:latin typeface="华文细黑" panose="02010600040101010101" pitchFamily="2" charset="-122"/>
                <a:ea typeface="华文细黑" panose="02010600040101010101" pitchFamily="2" charset="-122"/>
              </a:rPr>
              <a:t>模板实用的字体为方正静蕾字体，下载地址：</a:t>
            </a:r>
            <a:r>
              <a:rPr lang="en-US" altLang="zh-CN" sz="1400" dirty="0">
                <a:solidFill>
                  <a:srgbClr val="1F4E79"/>
                </a:solidFill>
                <a:latin typeface="华文细黑" panose="02010600040101010101" pitchFamily="2" charset="-122"/>
                <a:ea typeface="华文细黑" panose="02010600040101010101" pitchFamily="2" charset="-122"/>
                <a:hlinkClick r:id="rId1"/>
              </a:rPr>
              <a:t>http</a:t>
            </a:r>
            <a:r>
              <a:rPr lang="en-US" altLang="zh-CN" sz="1400">
                <a:solidFill>
                  <a:srgbClr val="1F4E79"/>
                </a:solidFill>
                <a:latin typeface="华文细黑" panose="02010600040101010101" pitchFamily="2" charset="-122"/>
                <a:ea typeface="华文细黑" panose="02010600040101010101" pitchFamily="2" charset="-122"/>
                <a:hlinkClick r:id="rId1"/>
              </a:rPr>
              <a:t>://</a:t>
            </a:r>
            <a:r>
              <a:rPr lang="en-US" altLang="zh-CN" sz="1400" smtClean="0">
                <a:solidFill>
                  <a:srgbClr val="1F4E79"/>
                </a:solidFill>
                <a:latin typeface="华文细黑" panose="02010600040101010101" pitchFamily="2" charset="-122"/>
                <a:ea typeface="华文细黑" panose="02010600040101010101" pitchFamily="2" charset="-122"/>
                <a:hlinkClick r:id="rId1"/>
              </a:rPr>
              <a:t>pan.baidu.com/s/1jI8MWjc</a:t>
            </a:r>
            <a:endParaRPr lang="en-US" altLang="zh-CN" sz="1400" smtClean="0">
              <a:solidFill>
                <a:srgbClr val="1F4E79"/>
              </a:solidFill>
              <a:latin typeface="华文细黑" panose="02010600040101010101" pitchFamily="2" charset="-122"/>
              <a:ea typeface="华文细黑" panose="02010600040101010101" pitchFamily="2" charset="-122"/>
            </a:endParaRPr>
          </a:p>
          <a:p>
            <a:r>
              <a:rPr lang="zh-CN" altLang="en-US" sz="1400" smtClean="0">
                <a:solidFill>
                  <a:srgbClr val="1F4E79"/>
                </a:solidFill>
                <a:latin typeface="华文细黑" panose="02010600040101010101" pitchFamily="2" charset="-122"/>
                <a:ea typeface="华文细黑" panose="02010600040101010101" pitchFamily="2" charset="-122"/>
              </a:rPr>
              <a:t>封面字体为方正新蒂下午茶字体</a:t>
            </a:r>
            <a:endParaRPr lang="zh-CN" altLang="en-US" sz="1400" dirty="0">
              <a:solidFill>
                <a:srgbClr val="1F4E79"/>
              </a:solidFill>
              <a:latin typeface="华文细黑" panose="02010600040101010101" pitchFamily="2" charset="-122"/>
              <a:ea typeface="华文细黑" panose="02010600040101010101" pitchFamily="2" charset="-122"/>
            </a:endParaRPr>
          </a:p>
        </p:txBody>
      </p:sp>
      <p:sp>
        <p:nvSpPr>
          <p:cNvPr id="62" name="文本框 108"/>
          <p:cNvSpPr txBox="1"/>
          <p:nvPr/>
        </p:nvSpPr>
        <p:spPr>
          <a:xfrm>
            <a:off x="2403837" y="4027580"/>
            <a:ext cx="7555851" cy="307777"/>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dirty="0">
                <a:solidFill>
                  <a:srgbClr val="1F4E79"/>
                </a:solidFill>
              </a:rPr>
              <a:t>本模板中的图表和图表均可编辑。右键点击图表，单击“编辑数据”即可显示图对应</a:t>
            </a:r>
            <a:r>
              <a:rPr lang="en-US" altLang="zh-CN" sz="1400" dirty="0">
                <a:solidFill>
                  <a:srgbClr val="1F4E79"/>
                </a:solidFill>
              </a:rPr>
              <a:t>EXCEL</a:t>
            </a:r>
            <a:r>
              <a:rPr lang="zh-CN" altLang="en-US" sz="1400" dirty="0" smtClean="0">
                <a:solidFill>
                  <a:srgbClr val="1F4E79"/>
                </a:solidFill>
              </a:rPr>
              <a:t>。</a:t>
            </a:r>
            <a:endParaRPr lang="zh-CN" altLang="en-US" sz="1400" dirty="0">
              <a:solidFill>
                <a:srgbClr val="1F4E79"/>
              </a:solidFill>
            </a:endParaRPr>
          </a:p>
        </p:txBody>
      </p:sp>
      <p:sp>
        <p:nvSpPr>
          <p:cNvPr id="63" name="文本框 109"/>
          <p:cNvSpPr txBox="1"/>
          <p:nvPr/>
        </p:nvSpPr>
        <p:spPr>
          <a:xfrm>
            <a:off x="2403837" y="5457264"/>
            <a:ext cx="894080" cy="306705"/>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sz="1400" dirty="0">
                <a:solidFill>
                  <a:srgbClr val="1F4E79"/>
                </a:solidFill>
              </a:rPr>
              <a:t>得心视觉</a:t>
            </a:r>
            <a:endParaRPr lang="zh-CN" altLang="en-US" sz="1400" dirty="0">
              <a:solidFill>
                <a:srgbClr val="1F4E79"/>
              </a:solidFill>
            </a:endParaRPr>
          </a:p>
        </p:txBody>
      </p:sp>
      <p:sp>
        <p:nvSpPr>
          <p:cNvPr id="64" name="文本框 107"/>
          <p:cNvSpPr txBox="1"/>
          <p:nvPr/>
        </p:nvSpPr>
        <p:spPr>
          <a:xfrm>
            <a:off x="4261451" y="2537898"/>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dirty="0">
              <a:solidFill>
                <a:srgbClr val="1F4E79"/>
              </a:solidFill>
              <a:latin typeface="微软雅黑" panose="020B0503020204020204" charset="-122"/>
              <a:ea typeface="微软雅黑" panose="020B0503020204020204" charset="-122"/>
            </a:endParaRPr>
          </a:p>
        </p:txBody>
      </p:sp>
      <p:sp>
        <p:nvSpPr>
          <p:cNvPr id="65" name="Freeform 8"/>
          <p:cNvSpPr>
            <a:spLocks noEditPoints="1"/>
          </p:cNvSpPr>
          <p:nvPr/>
        </p:nvSpPr>
        <p:spPr bwMode="auto">
          <a:xfrm rot="20043660">
            <a:off x="1964158" y="1889288"/>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1F4E79"/>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66" name="Freeform 8"/>
          <p:cNvSpPr>
            <a:spLocks noEditPoints="1"/>
          </p:cNvSpPr>
          <p:nvPr/>
        </p:nvSpPr>
        <p:spPr bwMode="auto">
          <a:xfrm rot="20043660">
            <a:off x="1964157" y="3399391"/>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1F4E79"/>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67" name="Freeform 8"/>
          <p:cNvSpPr>
            <a:spLocks noEditPoints="1"/>
          </p:cNvSpPr>
          <p:nvPr/>
        </p:nvSpPr>
        <p:spPr bwMode="auto">
          <a:xfrm rot="20043660">
            <a:off x="1964156" y="4856633"/>
            <a:ext cx="366661" cy="418304"/>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1F4E79"/>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69" name="文本框 68"/>
          <p:cNvSpPr txBox="1"/>
          <p:nvPr/>
        </p:nvSpPr>
        <p:spPr>
          <a:xfrm>
            <a:off x="4658751" y="574286"/>
            <a:ext cx="2874497" cy="584775"/>
          </a:xfrm>
          <a:prstGeom prst="rect">
            <a:avLst/>
          </a:prstGeom>
          <a:noFill/>
        </p:spPr>
        <p:txBody>
          <a:bodyPr wrap="square" rtlCol="0">
            <a:spAutoFit/>
          </a:bodyPr>
          <a:lstStyle/>
          <a:p>
            <a:pPr algn="ctr"/>
            <a:r>
              <a:rPr lang="zh-CN" altLang="en-US" sz="3200" dirty="0" smtClean="0">
                <a:solidFill>
                  <a:srgbClr val="1F4E79"/>
                </a:solidFill>
                <a:latin typeface="方正静蕾简体" panose="02000000000000000000" pitchFamily="2" charset="-122"/>
                <a:ea typeface="方正静蕾简体" panose="02000000000000000000" pitchFamily="2" charset="-122"/>
              </a:rPr>
              <a:t>设计说明</a:t>
            </a:r>
            <a:endParaRPr lang="zh-CN" altLang="en-US" sz="6000" b="1" dirty="0">
              <a:solidFill>
                <a:srgbClr val="1F4E79"/>
              </a:solidFill>
              <a:latin typeface="方正静蕾简体" panose="02000000000000000000" pitchFamily="2" charset="-122"/>
              <a:ea typeface="方正静蕾简体" panose="02000000000000000000" pitchFamily="2" charset="-122"/>
            </a:endParaRPr>
          </a:p>
        </p:txBody>
      </p:sp>
      <p:sp>
        <p:nvSpPr>
          <p:cNvPr id="70" name="Freeform 34"/>
          <p:cNvSpPr>
            <a:spLocks noEditPoints="1"/>
          </p:cNvSpPr>
          <p:nvPr/>
        </p:nvSpPr>
        <p:spPr bwMode="auto">
          <a:xfrm>
            <a:off x="8083562" y="792535"/>
            <a:ext cx="793394" cy="459363"/>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1F4E79"/>
          </a:solidFill>
          <a:ln>
            <a:noFill/>
          </a:ln>
        </p:spPr>
        <p:txBody>
          <a:bodyPr vert="horz" wrap="square" lIns="91440" tIns="45720" rIns="91440" bIns="45720" numCol="1" anchor="t" anchorCtr="0" compatLnSpc="1"/>
          <a:lstStyle/>
          <a:p>
            <a:endParaRPr lang="zh-CN" altLang="en-US">
              <a:solidFill>
                <a:srgbClr val="1F4E79"/>
              </a:solidFill>
            </a:endParaRPr>
          </a:p>
        </p:txBody>
      </p:sp>
      <p:sp>
        <p:nvSpPr>
          <p:cNvPr id="71" name="任意多边形 70"/>
          <p:cNvSpPr/>
          <p:nvPr/>
        </p:nvSpPr>
        <p:spPr>
          <a:xfrm>
            <a:off x="4269784" y="850782"/>
            <a:ext cx="3677179" cy="401116"/>
          </a:xfrm>
          <a:custGeom>
            <a:avLst/>
            <a:gdLst>
              <a:gd name="connsiteX0" fmla="*/ 0 w 6766560"/>
              <a:gd name="connsiteY0" fmla="*/ 39809 h 361457"/>
              <a:gd name="connsiteX1" fmla="*/ 4411980 w 6766560"/>
              <a:gd name="connsiteY1" fmla="*/ 28379 h 361457"/>
              <a:gd name="connsiteX2" fmla="*/ 4023360 w 6766560"/>
              <a:gd name="connsiteY2" fmla="*/ 359849 h 361457"/>
              <a:gd name="connsiteX3" fmla="*/ 6766560 w 6766560"/>
              <a:gd name="connsiteY3" fmla="*/ 131249 h 361457"/>
              <a:gd name="connsiteX0-1" fmla="*/ 0 w 6766560"/>
              <a:gd name="connsiteY0-2" fmla="*/ 75291 h 398381"/>
              <a:gd name="connsiteX1-3" fmla="*/ 4369154 w 6766560"/>
              <a:gd name="connsiteY1-4" fmla="*/ 18141 h 398381"/>
              <a:gd name="connsiteX2-5" fmla="*/ 4023360 w 6766560"/>
              <a:gd name="connsiteY2-6" fmla="*/ 395331 h 398381"/>
              <a:gd name="connsiteX3-7" fmla="*/ 6766560 w 6766560"/>
              <a:gd name="connsiteY3-8" fmla="*/ 166731 h 398381"/>
              <a:gd name="connsiteX0-9" fmla="*/ 0 w 6766560"/>
              <a:gd name="connsiteY0-10" fmla="*/ 71354 h 339035"/>
              <a:gd name="connsiteX1-11" fmla="*/ 4369154 w 6766560"/>
              <a:gd name="connsiteY1-12" fmla="*/ 14204 h 339035"/>
              <a:gd name="connsiteX2-13" fmla="*/ 4351696 w 6766560"/>
              <a:gd name="connsiteY2-14" fmla="*/ 334244 h 339035"/>
              <a:gd name="connsiteX3-15" fmla="*/ 6766560 w 6766560"/>
              <a:gd name="connsiteY3-16" fmla="*/ 162794 h 339035"/>
              <a:gd name="connsiteX0-17" fmla="*/ 0 w 7194823"/>
              <a:gd name="connsiteY0-18" fmla="*/ 71354 h 334304"/>
              <a:gd name="connsiteX1-19" fmla="*/ 4369154 w 7194823"/>
              <a:gd name="connsiteY1-20" fmla="*/ 14204 h 334304"/>
              <a:gd name="connsiteX2-21" fmla="*/ 4351696 w 7194823"/>
              <a:gd name="connsiteY2-22" fmla="*/ 334244 h 334304"/>
              <a:gd name="connsiteX3-23" fmla="*/ 7194823 w 7194823"/>
              <a:gd name="connsiteY3-24" fmla="*/ 37064 h 334304"/>
              <a:gd name="connsiteX0-25" fmla="*/ 0 w 7194823"/>
              <a:gd name="connsiteY0-26" fmla="*/ 72918 h 358721"/>
              <a:gd name="connsiteX1-27" fmla="*/ 4369154 w 7194823"/>
              <a:gd name="connsiteY1-28" fmla="*/ 15768 h 358721"/>
              <a:gd name="connsiteX2-29" fmla="*/ 4051911 w 7194823"/>
              <a:gd name="connsiteY2-30" fmla="*/ 358668 h 358721"/>
              <a:gd name="connsiteX3-31" fmla="*/ 7194823 w 7194823"/>
              <a:gd name="connsiteY3-32" fmla="*/ 38628 h 358721"/>
              <a:gd name="connsiteX0-33" fmla="*/ 0 w 6454042"/>
              <a:gd name="connsiteY0-34" fmla="*/ 72918 h 359955"/>
              <a:gd name="connsiteX1-35" fmla="*/ 4369154 w 6454042"/>
              <a:gd name="connsiteY1-36" fmla="*/ 15768 h 359955"/>
              <a:gd name="connsiteX2-37" fmla="*/ 4051911 w 6454042"/>
              <a:gd name="connsiteY2-38" fmla="*/ 358668 h 359955"/>
              <a:gd name="connsiteX3-39" fmla="*/ 6454042 w 6454042"/>
              <a:gd name="connsiteY3-40" fmla="*/ 112769 h 359955"/>
              <a:gd name="connsiteX0-41" fmla="*/ 0 w 6454042"/>
              <a:gd name="connsiteY0-42" fmla="*/ 62493 h 349247"/>
              <a:gd name="connsiteX1-43" fmla="*/ 4122228 w 6454042"/>
              <a:gd name="connsiteY1-44" fmla="*/ 17700 h 349247"/>
              <a:gd name="connsiteX2-45" fmla="*/ 4051911 w 6454042"/>
              <a:gd name="connsiteY2-46" fmla="*/ 348243 h 349247"/>
              <a:gd name="connsiteX3-47" fmla="*/ 6454042 w 6454042"/>
              <a:gd name="connsiteY3-48" fmla="*/ 102344 h 349247"/>
              <a:gd name="connsiteX0-49" fmla="*/ 0 w 4341830"/>
              <a:gd name="connsiteY0-50" fmla="*/ 62493 h 348243"/>
              <a:gd name="connsiteX1-51" fmla="*/ 4122228 w 4341830"/>
              <a:gd name="connsiteY1-52" fmla="*/ 17700 h 348243"/>
              <a:gd name="connsiteX2-53" fmla="*/ 4051911 w 4341830"/>
              <a:gd name="connsiteY2-54" fmla="*/ 348243 h 348243"/>
              <a:gd name="connsiteX0-55" fmla="*/ 0 w 4122228"/>
              <a:gd name="connsiteY0-56" fmla="*/ 62493 h 62493"/>
              <a:gd name="connsiteX1-57" fmla="*/ 4122228 w 4122228"/>
              <a:gd name="connsiteY1-58" fmla="*/ 17700 h 62493"/>
              <a:gd name="connsiteX0-59" fmla="*/ 0 w 4122228"/>
              <a:gd name="connsiteY0-60" fmla="*/ 44793 h 66159"/>
              <a:gd name="connsiteX1-61" fmla="*/ 4122228 w 4122228"/>
              <a:gd name="connsiteY1-62" fmla="*/ 0 h 66159"/>
              <a:gd name="connsiteX0-63" fmla="*/ 0 w 4245691"/>
              <a:gd name="connsiteY0-64" fmla="*/ 156004 h 156004"/>
              <a:gd name="connsiteX1-65" fmla="*/ 4245691 w 4245691"/>
              <a:gd name="connsiteY1-66" fmla="*/ 0 h 156004"/>
              <a:gd name="connsiteX0-67" fmla="*/ 0 w 4245691"/>
              <a:gd name="connsiteY0-68" fmla="*/ 156004 h 163985"/>
              <a:gd name="connsiteX1-69" fmla="*/ 4245691 w 4245691"/>
              <a:gd name="connsiteY1-70" fmla="*/ 0 h 163985"/>
              <a:gd name="connsiteX0-71" fmla="*/ 0 w 5449458"/>
              <a:gd name="connsiteY0-72" fmla="*/ 143648 h 143648"/>
              <a:gd name="connsiteX1-73" fmla="*/ 5449458 w 5449458"/>
              <a:gd name="connsiteY1-74" fmla="*/ 0 h 143648"/>
              <a:gd name="connsiteX0-75" fmla="*/ 0 w 5449458"/>
              <a:gd name="connsiteY0-76" fmla="*/ 143648 h 260913"/>
              <a:gd name="connsiteX1-77" fmla="*/ 1990356 w 5449458"/>
              <a:gd name="connsiteY1-78" fmla="*/ 260339 h 260913"/>
              <a:gd name="connsiteX2-79" fmla="*/ 5449458 w 5449458"/>
              <a:gd name="connsiteY2-80" fmla="*/ 0 h 260913"/>
              <a:gd name="connsiteX0-81" fmla="*/ 0 w 4693246"/>
              <a:gd name="connsiteY0-82" fmla="*/ 169 h 463018"/>
              <a:gd name="connsiteX1-83" fmla="*/ 1234144 w 4693246"/>
              <a:gd name="connsiteY1-84" fmla="*/ 462849 h 463018"/>
              <a:gd name="connsiteX2-85" fmla="*/ 4693246 w 4693246"/>
              <a:gd name="connsiteY2-86" fmla="*/ 202510 h 463018"/>
              <a:gd name="connsiteX0-87" fmla="*/ 153395 w 4846641"/>
              <a:gd name="connsiteY0-88" fmla="*/ 0 h 462988"/>
              <a:gd name="connsiteX1-89" fmla="*/ 1387539 w 4846641"/>
              <a:gd name="connsiteY1-90" fmla="*/ 462680 h 462988"/>
              <a:gd name="connsiteX2-91" fmla="*/ 4846641 w 4846641"/>
              <a:gd name="connsiteY2-92" fmla="*/ 202341 h 462988"/>
              <a:gd name="connsiteX0-93" fmla="*/ 212160 w 4457851"/>
              <a:gd name="connsiteY0-94" fmla="*/ 0 h 462988"/>
              <a:gd name="connsiteX1-95" fmla="*/ 998749 w 4457851"/>
              <a:gd name="connsiteY1-96" fmla="*/ 462680 h 462988"/>
              <a:gd name="connsiteX2-97" fmla="*/ 4457851 w 4457851"/>
              <a:gd name="connsiteY2-98" fmla="*/ 202341 h 462988"/>
              <a:gd name="connsiteX0-99" fmla="*/ 238795 w 4484486"/>
              <a:gd name="connsiteY0-100" fmla="*/ 0 h 462868"/>
              <a:gd name="connsiteX1-101" fmla="*/ 1025384 w 4484486"/>
              <a:gd name="connsiteY1-102" fmla="*/ 462680 h 462868"/>
              <a:gd name="connsiteX2-103" fmla="*/ 4484486 w 4484486"/>
              <a:gd name="connsiteY2-104" fmla="*/ 202341 h 462868"/>
              <a:gd name="connsiteX0-105" fmla="*/ 410770 w 4656461"/>
              <a:gd name="connsiteY0-106" fmla="*/ 0 h 425815"/>
              <a:gd name="connsiteX1-107" fmla="*/ 595476 w 4656461"/>
              <a:gd name="connsiteY1-108" fmla="*/ 425610 h 425815"/>
              <a:gd name="connsiteX2-109" fmla="*/ 4656461 w 4656461"/>
              <a:gd name="connsiteY2-110" fmla="*/ 202341 h 425815"/>
              <a:gd name="connsiteX0-111" fmla="*/ 410770 w 4656461"/>
              <a:gd name="connsiteY0-112" fmla="*/ 0 h 364069"/>
              <a:gd name="connsiteX1-113" fmla="*/ 595476 w 4656461"/>
              <a:gd name="connsiteY1-114" fmla="*/ 363827 h 364069"/>
              <a:gd name="connsiteX2-115" fmla="*/ 4656461 w 4656461"/>
              <a:gd name="connsiteY2-116" fmla="*/ 202341 h 364069"/>
              <a:gd name="connsiteX0-117" fmla="*/ 558636 w 4511100"/>
              <a:gd name="connsiteY0-118" fmla="*/ 0 h 388767"/>
              <a:gd name="connsiteX1-119" fmla="*/ 450115 w 4511100"/>
              <a:gd name="connsiteY1-120" fmla="*/ 388541 h 388767"/>
              <a:gd name="connsiteX2-121" fmla="*/ 4511100 w 4511100"/>
              <a:gd name="connsiteY2-122" fmla="*/ 227055 h 388767"/>
              <a:gd name="connsiteX0-123" fmla="*/ 445007 w 4613533"/>
              <a:gd name="connsiteY0-124" fmla="*/ 0 h 413467"/>
              <a:gd name="connsiteX1-125" fmla="*/ 552548 w 4613533"/>
              <a:gd name="connsiteY1-126" fmla="*/ 413255 h 413467"/>
              <a:gd name="connsiteX2-127" fmla="*/ 4613533 w 4613533"/>
              <a:gd name="connsiteY2-128" fmla="*/ 251769 h 413467"/>
              <a:gd name="connsiteX0-129" fmla="*/ 437894 w 4606420"/>
              <a:gd name="connsiteY0-130" fmla="*/ 0 h 351722"/>
              <a:gd name="connsiteX1-131" fmla="*/ 560868 w 4606420"/>
              <a:gd name="connsiteY1-132" fmla="*/ 351471 h 351722"/>
              <a:gd name="connsiteX2-133" fmla="*/ 4606420 w 4606420"/>
              <a:gd name="connsiteY2-134" fmla="*/ 251769 h 351722"/>
              <a:gd name="connsiteX0-135" fmla="*/ 424068 w 4592594"/>
              <a:gd name="connsiteY0-136" fmla="*/ 0 h 401116"/>
              <a:gd name="connsiteX1-137" fmla="*/ 577907 w 4592594"/>
              <a:gd name="connsiteY1-138" fmla="*/ 400898 h 401116"/>
              <a:gd name="connsiteX2-139" fmla="*/ 4592594 w 4592594"/>
              <a:gd name="connsiteY2-140" fmla="*/ 251769 h 401116"/>
              <a:gd name="connsiteX0-141" fmla="*/ 424068 w 4592594"/>
              <a:gd name="connsiteY0-142" fmla="*/ 0 h 401116"/>
              <a:gd name="connsiteX1-143" fmla="*/ 577907 w 4592594"/>
              <a:gd name="connsiteY1-144" fmla="*/ 400898 h 401116"/>
              <a:gd name="connsiteX2-145" fmla="*/ 4592594 w 4592594"/>
              <a:gd name="connsiteY2-146" fmla="*/ 338266 h 401116"/>
            </a:gdLst>
            <a:ahLst/>
            <a:cxnLst>
              <a:cxn ang="0">
                <a:pos x="connsiteX0-1" y="connsiteY0-2"/>
              </a:cxn>
              <a:cxn ang="0">
                <a:pos x="connsiteX1-3" y="connsiteY1-4"/>
              </a:cxn>
              <a:cxn ang="0">
                <a:pos x="connsiteX2-5" y="connsiteY2-6"/>
              </a:cxn>
            </a:cxnLst>
            <a:rect l="l" t="t" r="r" b="b"/>
            <a:pathLst>
              <a:path w="4592594" h="401116">
                <a:moveTo>
                  <a:pt x="424068" y="0"/>
                </a:moveTo>
                <a:cubicBezTo>
                  <a:pt x="-193412" y="38897"/>
                  <a:pt x="-131844" y="411428"/>
                  <a:pt x="577907" y="400898"/>
                </a:cubicBezTo>
                <a:lnTo>
                  <a:pt x="4592594" y="338266"/>
                </a:lnTo>
              </a:path>
            </a:pathLst>
          </a:custGeom>
          <a:noFill/>
          <a:ln w="25400" cap="rnd">
            <a:solidFill>
              <a:srgbClr val="1F4E79"/>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
        <p:nvSpPr>
          <p:cNvPr id="72" name="任意多边形 71"/>
          <p:cNvSpPr/>
          <p:nvPr/>
        </p:nvSpPr>
        <p:spPr>
          <a:xfrm>
            <a:off x="3144310" y="843090"/>
            <a:ext cx="988875" cy="416499"/>
          </a:xfrm>
          <a:custGeom>
            <a:avLst/>
            <a:gdLst>
              <a:gd name="connsiteX0" fmla="*/ 755361 w 755361"/>
              <a:gd name="connsiteY0" fmla="*/ 383586 h 416878"/>
              <a:gd name="connsiteX1" fmla="*/ 1599 w 755361"/>
              <a:gd name="connsiteY1" fmla="*/ 383586 h 416878"/>
              <a:gd name="connsiteX2" fmla="*/ 557653 w 755361"/>
              <a:gd name="connsiteY2" fmla="*/ 37597 h 416878"/>
              <a:gd name="connsiteX3" fmla="*/ 619437 w 755361"/>
              <a:gd name="connsiteY3" fmla="*/ 25240 h 416878"/>
              <a:gd name="connsiteX0-1" fmla="*/ 754492 w 754492"/>
              <a:gd name="connsiteY0-2" fmla="*/ 358346 h 392510"/>
              <a:gd name="connsiteX1-3" fmla="*/ 730 w 754492"/>
              <a:gd name="connsiteY1-4" fmla="*/ 358346 h 392510"/>
              <a:gd name="connsiteX2-5" fmla="*/ 618568 w 754492"/>
              <a:gd name="connsiteY2-6" fmla="*/ 0 h 392510"/>
              <a:gd name="connsiteX0-7" fmla="*/ 1458409 w 1458409"/>
              <a:gd name="connsiteY0-8" fmla="*/ 358346 h 379568"/>
              <a:gd name="connsiteX1-9" fmla="*/ 312 w 1458409"/>
              <a:gd name="connsiteY1-10" fmla="*/ 333633 h 379568"/>
              <a:gd name="connsiteX2-11" fmla="*/ 1322485 w 1458409"/>
              <a:gd name="connsiteY2-12" fmla="*/ 0 h 379568"/>
              <a:gd name="connsiteX0-13" fmla="*/ 1483885 w 1483885"/>
              <a:gd name="connsiteY0-14" fmla="*/ 457200 h 484234"/>
              <a:gd name="connsiteX1-15" fmla="*/ 25788 w 1483885"/>
              <a:gd name="connsiteY1-16" fmla="*/ 432487 h 484234"/>
              <a:gd name="connsiteX2-17" fmla="*/ 569485 w 1483885"/>
              <a:gd name="connsiteY2-18" fmla="*/ 0 h 484234"/>
              <a:gd name="connsiteX0-19" fmla="*/ 1475175 w 1475175"/>
              <a:gd name="connsiteY0-20" fmla="*/ 469557 h 497359"/>
              <a:gd name="connsiteX1-21" fmla="*/ 17078 w 1475175"/>
              <a:gd name="connsiteY1-22" fmla="*/ 444844 h 497359"/>
              <a:gd name="connsiteX2-23" fmla="*/ 684342 w 1475175"/>
              <a:gd name="connsiteY2-24" fmla="*/ 0 h 497359"/>
              <a:gd name="connsiteX0-25" fmla="*/ 1482176 w 1482176"/>
              <a:gd name="connsiteY0-26" fmla="*/ 469557 h 497359"/>
              <a:gd name="connsiteX1-27" fmla="*/ 24079 w 1482176"/>
              <a:gd name="connsiteY1-28" fmla="*/ 444844 h 497359"/>
              <a:gd name="connsiteX2-29" fmla="*/ 691343 w 1482176"/>
              <a:gd name="connsiteY2-30" fmla="*/ 0 h 497359"/>
              <a:gd name="connsiteX0-31" fmla="*/ 1496003 w 1496003"/>
              <a:gd name="connsiteY0-32" fmla="*/ 383060 h 405670"/>
              <a:gd name="connsiteX1-33" fmla="*/ 37906 w 1496003"/>
              <a:gd name="connsiteY1-34" fmla="*/ 358347 h 405670"/>
              <a:gd name="connsiteX2-35" fmla="*/ 581603 w 1496003"/>
              <a:gd name="connsiteY2-36" fmla="*/ 0 h 405670"/>
              <a:gd name="connsiteX0-37" fmla="*/ 1498863 w 1498863"/>
              <a:gd name="connsiteY0-38" fmla="*/ 383060 h 405670"/>
              <a:gd name="connsiteX1-39" fmla="*/ 40766 w 1498863"/>
              <a:gd name="connsiteY1-40" fmla="*/ 358347 h 405670"/>
              <a:gd name="connsiteX2-41" fmla="*/ 584463 w 1498863"/>
              <a:gd name="connsiteY2-42" fmla="*/ 0 h 405670"/>
              <a:gd name="connsiteX0-43" fmla="*/ 1473706 w 1473706"/>
              <a:gd name="connsiteY0-44" fmla="*/ 383060 h 440354"/>
              <a:gd name="connsiteX1-45" fmla="*/ 15609 w 1473706"/>
              <a:gd name="connsiteY1-46" fmla="*/ 358347 h 440354"/>
              <a:gd name="connsiteX2-47" fmla="*/ 559306 w 1473706"/>
              <a:gd name="connsiteY2-48" fmla="*/ 0 h 440354"/>
              <a:gd name="connsiteX0-49" fmla="*/ 1682620 w 1682620"/>
              <a:gd name="connsiteY0-50" fmla="*/ 383060 h 405670"/>
              <a:gd name="connsiteX1-51" fmla="*/ 51528 w 1682620"/>
              <a:gd name="connsiteY1-52" fmla="*/ 358347 h 405670"/>
              <a:gd name="connsiteX2-53" fmla="*/ 595225 w 1682620"/>
              <a:gd name="connsiteY2-54" fmla="*/ 0 h 405670"/>
              <a:gd name="connsiteX0-55" fmla="*/ 1653020 w 1653020"/>
              <a:gd name="connsiteY0-56" fmla="*/ 320540 h 339742"/>
              <a:gd name="connsiteX1-57" fmla="*/ 21928 w 1653020"/>
              <a:gd name="connsiteY1-58" fmla="*/ 295827 h 339742"/>
              <a:gd name="connsiteX2-59" fmla="*/ 825980 w 1653020"/>
              <a:gd name="connsiteY2-60" fmla="*/ 0 h 339742"/>
              <a:gd name="connsiteX0-61" fmla="*/ 1717144 w 1717144"/>
              <a:gd name="connsiteY0-62" fmla="*/ 381397 h 403200"/>
              <a:gd name="connsiteX1-63" fmla="*/ 86052 w 1717144"/>
              <a:gd name="connsiteY1-64" fmla="*/ 356684 h 403200"/>
              <a:gd name="connsiteX2-65" fmla="*/ 296123 w 1717144"/>
              <a:gd name="connsiteY2-66" fmla="*/ 12588 h 403200"/>
              <a:gd name="connsiteX3-67" fmla="*/ 890104 w 1717144"/>
              <a:gd name="connsiteY3-68" fmla="*/ 60857 h 403200"/>
              <a:gd name="connsiteX0-69" fmla="*/ 1717144 w 1717144"/>
              <a:gd name="connsiteY0-70" fmla="*/ 376649 h 398452"/>
              <a:gd name="connsiteX1-71" fmla="*/ 86052 w 1717144"/>
              <a:gd name="connsiteY1-72" fmla="*/ 351936 h 398452"/>
              <a:gd name="connsiteX2-73" fmla="*/ 296123 w 1717144"/>
              <a:gd name="connsiteY2-74" fmla="*/ 7840 h 398452"/>
              <a:gd name="connsiteX3-75" fmla="*/ 651445 w 1717144"/>
              <a:gd name="connsiteY3-76" fmla="*/ 143636 h 398452"/>
              <a:gd name="connsiteX0-77" fmla="*/ 1717144 w 1717144"/>
              <a:gd name="connsiteY0-78" fmla="*/ 384043 h 405846"/>
              <a:gd name="connsiteX1-79" fmla="*/ 86052 w 1717144"/>
              <a:gd name="connsiteY1-80" fmla="*/ 359330 h 405846"/>
              <a:gd name="connsiteX2-81" fmla="*/ 296123 w 1717144"/>
              <a:gd name="connsiteY2-82" fmla="*/ 15234 h 405846"/>
              <a:gd name="connsiteX3-83" fmla="*/ 1237241 w 1717144"/>
              <a:gd name="connsiteY3-84" fmla="*/ 38495 h 405846"/>
              <a:gd name="connsiteX0-85" fmla="*/ 1717144 w 1717144"/>
              <a:gd name="connsiteY0-86" fmla="*/ 377444 h 399247"/>
              <a:gd name="connsiteX1-87" fmla="*/ 86052 w 1717144"/>
              <a:gd name="connsiteY1-88" fmla="*/ 352731 h 399247"/>
              <a:gd name="connsiteX2-89" fmla="*/ 296123 w 1717144"/>
              <a:gd name="connsiteY2-90" fmla="*/ 8635 h 399247"/>
              <a:gd name="connsiteX3-91" fmla="*/ 1237241 w 1717144"/>
              <a:gd name="connsiteY3-92" fmla="*/ 31896 h 399247"/>
              <a:gd name="connsiteX0-93" fmla="*/ 1717144 w 1717144"/>
              <a:gd name="connsiteY0-94" fmla="*/ 416694 h 438497"/>
              <a:gd name="connsiteX1-95" fmla="*/ 86052 w 1717144"/>
              <a:gd name="connsiteY1-96" fmla="*/ 391981 h 438497"/>
              <a:gd name="connsiteX2-97" fmla="*/ 296123 w 1717144"/>
              <a:gd name="connsiteY2-98" fmla="*/ 47885 h 438497"/>
              <a:gd name="connsiteX3-99" fmla="*/ 1237241 w 1717144"/>
              <a:gd name="connsiteY3-100" fmla="*/ 71146 h 438497"/>
              <a:gd name="connsiteX0-101" fmla="*/ 1717144 w 1717144"/>
              <a:gd name="connsiteY0-102" fmla="*/ 385519 h 407322"/>
              <a:gd name="connsiteX1-103" fmla="*/ 86052 w 1717144"/>
              <a:gd name="connsiteY1-104" fmla="*/ 360806 h 407322"/>
              <a:gd name="connsiteX2-105" fmla="*/ 296123 w 1717144"/>
              <a:gd name="connsiteY2-106" fmla="*/ 16710 h 407322"/>
              <a:gd name="connsiteX3-107" fmla="*/ 751724 w 1717144"/>
              <a:gd name="connsiteY3-108" fmla="*/ 141722 h 407322"/>
              <a:gd name="connsiteX0-109" fmla="*/ 1717144 w 1717144"/>
              <a:gd name="connsiteY0-110" fmla="*/ 385132 h 406935"/>
              <a:gd name="connsiteX1-111" fmla="*/ 86052 w 1717144"/>
              <a:gd name="connsiteY1-112" fmla="*/ 360419 h 406935"/>
              <a:gd name="connsiteX2-113" fmla="*/ 296123 w 1717144"/>
              <a:gd name="connsiteY2-114" fmla="*/ 16323 h 406935"/>
              <a:gd name="connsiteX3-115" fmla="*/ 751724 w 1717144"/>
              <a:gd name="connsiteY3-116" fmla="*/ 141335 h 406935"/>
              <a:gd name="connsiteX0-117" fmla="*/ 1717144 w 1717144"/>
              <a:gd name="connsiteY0-118" fmla="*/ 402465 h 424268"/>
              <a:gd name="connsiteX1-119" fmla="*/ 86052 w 1717144"/>
              <a:gd name="connsiteY1-120" fmla="*/ 377752 h 424268"/>
              <a:gd name="connsiteX2-121" fmla="*/ 296123 w 1717144"/>
              <a:gd name="connsiteY2-122" fmla="*/ 33656 h 424268"/>
              <a:gd name="connsiteX3-123" fmla="*/ 751724 w 1717144"/>
              <a:gd name="connsiteY3-124" fmla="*/ 158668 h 424268"/>
              <a:gd name="connsiteX0-125" fmla="*/ 1703068 w 1703068"/>
              <a:gd name="connsiteY0-126" fmla="*/ 402465 h 433569"/>
              <a:gd name="connsiteX1-127" fmla="*/ 71976 w 1703068"/>
              <a:gd name="connsiteY1-128" fmla="*/ 377752 h 433569"/>
              <a:gd name="connsiteX2-129" fmla="*/ 282047 w 1703068"/>
              <a:gd name="connsiteY2-130" fmla="*/ 33656 h 433569"/>
              <a:gd name="connsiteX3-131" fmla="*/ 737648 w 1703068"/>
              <a:gd name="connsiteY3-132" fmla="*/ 158668 h 433569"/>
              <a:gd name="connsiteX0-133" fmla="*/ 1703068 w 1703068"/>
              <a:gd name="connsiteY0-134" fmla="*/ 402465 h 433569"/>
              <a:gd name="connsiteX1-135" fmla="*/ 71976 w 1703068"/>
              <a:gd name="connsiteY1-136" fmla="*/ 377752 h 433569"/>
              <a:gd name="connsiteX2-137" fmla="*/ 282047 w 1703068"/>
              <a:gd name="connsiteY2-138" fmla="*/ 33656 h 433569"/>
              <a:gd name="connsiteX3-139" fmla="*/ 737648 w 1703068"/>
              <a:gd name="connsiteY3-140" fmla="*/ 158668 h 433569"/>
              <a:gd name="connsiteX0-141" fmla="*/ 1736283 w 1736283"/>
              <a:gd name="connsiteY0-142" fmla="*/ 399831 h 421458"/>
              <a:gd name="connsiteX1-143" fmla="*/ 105191 w 1736283"/>
              <a:gd name="connsiteY1-144" fmla="*/ 375118 h 421458"/>
              <a:gd name="connsiteX2-145" fmla="*/ 243539 w 1736283"/>
              <a:gd name="connsiteY2-146" fmla="*/ 34201 h 421458"/>
              <a:gd name="connsiteX3-147" fmla="*/ 770863 w 1736283"/>
              <a:gd name="connsiteY3-148" fmla="*/ 156034 h 421458"/>
            </a:gdLst>
            <a:ahLst/>
            <a:cxnLst>
              <a:cxn ang="0">
                <a:pos x="connsiteX0-1" y="connsiteY0-2"/>
              </a:cxn>
              <a:cxn ang="0">
                <a:pos x="connsiteX1-3" y="connsiteY1-4"/>
              </a:cxn>
              <a:cxn ang="0">
                <a:pos x="connsiteX2-5" y="connsiteY2-6"/>
              </a:cxn>
              <a:cxn ang="0">
                <a:pos x="connsiteX3-67" y="connsiteY3-68"/>
              </a:cxn>
            </a:cxnLst>
            <a:rect l="l" t="t" r="r" b="b"/>
            <a:pathLst>
              <a:path w="1736283" h="421458">
                <a:moveTo>
                  <a:pt x="1736283" y="399831"/>
                </a:moveTo>
                <a:cubicBezTo>
                  <a:pt x="1375877" y="428663"/>
                  <a:pt x="353982" y="436056"/>
                  <a:pt x="105191" y="375118"/>
                </a:cubicBezTo>
                <a:cubicBezTo>
                  <a:pt x="-143600" y="314180"/>
                  <a:pt x="109530" y="83505"/>
                  <a:pt x="243539" y="34201"/>
                </a:cubicBezTo>
                <a:cubicBezTo>
                  <a:pt x="438239" y="-56438"/>
                  <a:pt x="1137030" y="50085"/>
                  <a:pt x="770863" y="156034"/>
                </a:cubicBezTo>
              </a:path>
            </a:pathLst>
          </a:custGeom>
          <a:noFill/>
          <a:ln w="25400" cap="rnd">
            <a:solidFill>
              <a:srgbClr val="1F4E79"/>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E79"/>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5"/>
          <p:cNvSpPr>
            <a:spLocks noEditPoints="1"/>
          </p:cNvSpPr>
          <p:nvPr/>
        </p:nvSpPr>
        <p:spPr bwMode="auto">
          <a:xfrm>
            <a:off x="1095830" y="575128"/>
            <a:ext cx="1395413" cy="241300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7" name="Freeform 6"/>
          <p:cNvSpPr/>
          <p:nvPr/>
        </p:nvSpPr>
        <p:spPr bwMode="auto">
          <a:xfrm>
            <a:off x="1689555" y="2584903"/>
            <a:ext cx="111125" cy="88900"/>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48" name="Freeform 7"/>
          <p:cNvSpPr/>
          <p:nvPr/>
        </p:nvSpPr>
        <p:spPr bwMode="auto">
          <a:xfrm>
            <a:off x="3488192" y="2623003"/>
            <a:ext cx="111125" cy="90488"/>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58" name="Freeform 8"/>
          <p:cNvSpPr>
            <a:spLocks noEditPoints="1"/>
          </p:cNvSpPr>
          <p:nvPr/>
        </p:nvSpPr>
        <p:spPr bwMode="auto">
          <a:xfrm>
            <a:off x="2813505" y="591003"/>
            <a:ext cx="1487488" cy="2438400"/>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59" name="Freeform 9"/>
          <p:cNvSpPr/>
          <p:nvPr/>
        </p:nvSpPr>
        <p:spPr bwMode="auto">
          <a:xfrm>
            <a:off x="5240793" y="2746828"/>
            <a:ext cx="109538" cy="92075"/>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0" name="Freeform 10"/>
          <p:cNvSpPr>
            <a:spLocks noEditPoints="1"/>
          </p:cNvSpPr>
          <p:nvPr/>
        </p:nvSpPr>
        <p:spPr bwMode="auto">
          <a:xfrm>
            <a:off x="4547055" y="633866"/>
            <a:ext cx="1460500" cy="240506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1" name="Freeform 11"/>
          <p:cNvSpPr/>
          <p:nvPr/>
        </p:nvSpPr>
        <p:spPr bwMode="auto">
          <a:xfrm>
            <a:off x="6779080" y="2656341"/>
            <a:ext cx="58738" cy="179388"/>
          </a:xfrm>
          <a:custGeom>
            <a:avLst/>
            <a:gdLst>
              <a:gd name="T0" fmla="*/ 4 w 29"/>
              <a:gd name="T1" fmla="*/ 29 h 88"/>
              <a:gd name="T2" fmla="*/ 8 w 29"/>
              <a:gd name="T3" fmla="*/ 88 h 88"/>
              <a:gd name="T4" fmla="*/ 25 w 29"/>
              <a:gd name="T5" fmla="*/ 40 h 88"/>
              <a:gd name="T6" fmla="*/ 4 w 29"/>
              <a:gd name="T7" fmla="*/ 29 h 88"/>
            </a:gdLst>
            <a:ahLst/>
            <a:cxnLst>
              <a:cxn ang="0">
                <a:pos x="T0" y="T1"/>
              </a:cxn>
              <a:cxn ang="0">
                <a:pos x="T2" y="T3"/>
              </a:cxn>
              <a:cxn ang="0">
                <a:pos x="T4" y="T5"/>
              </a:cxn>
              <a:cxn ang="0">
                <a:pos x="T6" y="T7"/>
              </a:cxn>
            </a:cxnLst>
            <a:rect l="0" t="0" r="r" b="b"/>
            <a:pathLst>
              <a:path w="29" h="88">
                <a:moveTo>
                  <a:pt x="4" y="29"/>
                </a:moveTo>
                <a:cubicBezTo>
                  <a:pt x="4" y="29"/>
                  <a:pt x="24" y="67"/>
                  <a:pt x="8" y="88"/>
                </a:cubicBezTo>
                <a:cubicBezTo>
                  <a:pt x="8" y="88"/>
                  <a:pt x="29" y="81"/>
                  <a:pt x="25" y="40"/>
                </a:cubicBezTo>
                <a:cubicBezTo>
                  <a:pt x="22" y="0"/>
                  <a:pt x="0" y="20"/>
                  <a:pt x="4" y="2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2" name="Freeform 12"/>
          <p:cNvSpPr/>
          <p:nvPr/>
        </p:nvSpPr>
        <p:spPr bwMode="auto">
          <a:xfrm>
            <a:off x="6253618" y="602116"/>
            <a:ext cx="1587500" cy="2570163"/>
          </a:xfrm>
          <a:custGeom>
            <a:avLst/>
            <a:gdLst>
              <a:gd name="T0" fmla="*/ 731 w 778"/>
              <a:gd name="T1" fmla="*/ 301 h 1260"/>
              <a:gd name="T2" fmla="*/ 711 w 778"/>
              <a:gd name="T3" fmla="*/ 290 h 1260"/>
              <a:gd name="T4" fmla="*/ 644 w 778"/>
              <a:gd name="T5" fmla="*/ 127 h 1260"/>
              <a:gd name="T6" fmla="*/ 602 w 778"/>
              <a:gd name="T7" fmla="*/ 21 h 1260"/>
              <a:gd name="T8" fmla="*/ 465 w 778"/>
              <a:gd name="T9" fmla="*/ 105 h 1260"/>
              <a:gd name="T10" fmla="*/ 179 w 778"/>
              <a:gd name="T11" fmla="*/ 423 h 1260"/>
              <a:gd name="T12" fmla="*/ 98 w 778"/>
              <a:gd name="T13" fmla="*/ 579 h 1260"/>
              <a:gd name="T14" fmla="*/ 4 w 778"/>
              <a:gd name="T15" fmla="*/ 810 h 1260"/>
              <a:gd name="T16" fmla="*/ 129 w 778"/>
              <a:gd name="T17" fmla="*/ 1024 h 1260"/>
              <a:gd name="T18" fmla="*/ 47 w 778"/>
              <a:gd name="T19" fmla="*/ 1175 h 1260"/>
              <a:gd name="T20" fmla="*/ 62 w 778"/>
              <a:gd name="T21" fmla="*/ 1199 h 1260"/>
              <a:gd name="T22" fmla="*/ 162 w 778"/>
              <a:gd name="T23" fmla="*/ 1058 h 1260"/>
              <a:gd name="T24" fmla="*/ 144 w 778"/>
              <a:gd name="T25" fmla="*/ 979 h 1260"/>
              <a:gd name="T26" fmla="*/ 28 w 778"/>
              <a:gd name="T27" fmla="*/ 818 h 1260"/>
              <a:gd name="T28" fmla="*/ 179 w 778"/>
              <a:gd name="T29" fmla="*/ 555 h 1260"/>
              <a:gd name="T30" fmla="*/ 247 w 778"/>
              <a:gd name="T31" fmla="*/ 548 h 1260"/>
              <a:gd name="T32" fmla="*/ 394 w 778"/>
              <a:gd name="T33" fmla="*/ 604 h 1260"/>
              <a:gd name="T34" fmla="*/ 363 w 778"/>
              <a:gd name="T35" fmla="*/ 721 h 1260"/>
              <a:gd name="T36" fmla="*/ 230 w 778"/>
              <a:gd name="T37" fmla="*/ 659 h 1260"/>
              <a:gd name="T38" fmla="*/ 301 w 778"/>
              <a:gd name="T39" fmla="*/ 737 h 1260"/>
              <a:gd name="T40" fmla="*/ 264 w 778"/>
              <a:gd name="T41" fmla="*/ 924 h 1260"/>
              <a:gd name="T42" fmla="*/ 325 w 778"/>
              <a:gd name="T43" fmla="*/ 741 h 1260"/>
              <a:gd name="T44" fmla="*/ 346 w 778"/>
              <a:gd name="T45" fmla="*/ 742 h 1260"/>
              <a:gd name="T46" fmla="*/ 458 w 778"/>
              <a:gd name="T47" fmla="*/ 643 h 1260"/>
              <a:gd name="T48" fmla="*/ 393 w 778"/>
              <a:gd name="T49" fmla="*/ 585 h 1260"/>
              <a:gd name="T50" fmla="*/ 281 w 778"/>
              <a:gd name="T51" fmla="*/ 545 h 1260"/>
              <a:gd name="T52" fmla="*/ 142 w 778"/>
              <a:gd name="T53" fmla="*/ 554 h 1260"/>
              <a:gd name="T54" fmla="*/ 135 w 778"/>
              <a:gd name="T55" fmla="*/ 557 h 1260"/>
              <a:gd name="T56" fmla="*/ 403 w 778"/>
              <a:gd name="T57" fmla="*/ 143 h 1260"/>
              <a:gd name="T58" fmla="*/ 466 w 778"/>
              <a:gd name="T59" fmla="*/ 224 h 1260"/>
              <a:gd name="T60" fmla="*/ 382 w 778"/>
              <a:gd name="T61" fmla="*/ 488 h 1260"/>
              <a:gd name="T62" fmla="*/ 358 w 778"/>
              <a:gd name="T63" fmla="*/ 487 h 1260"/>
              <a:gd name="T64" fmla="*/ 350 w 778"/>
              <a:gd name="T65" fmla="*/ 512 h 1260"/>
              <a:gd name="T66" fmla="*/ 439 w 778"/>
              <a:gd name="T67" fmla="*/ 510 h 1260"/>
              <a:gd name="T68" fmla="*/ 392 w 778"/>
              <a:gd name="T69" fmla="*/ 488 h 1260"/>
              <a:gd name="T70" fmla="*/ 482 w 778"/>
              <a:gd name="T71" fmla="*/ 118 h 1260"/>
              <a:gd name="T72" fmla="*/ 579 w 778"/>
              <a:gd name="T73" fmla="*/ 42 h 1260"/>
              <a:gd name="T74" fmla="*/ 613 w 778"/>
              <a:gd name="T75" fmla="*/ 178 h 1260"/>
              <a:gd name="T76" fmla="*/ 499 w 778"/>
              <a:gd name="T77" fmla="*/ 518 h 1260"/>
              <a:gd name="T78" fmla="*/ 473 w 778"/>
              <a:gd name="T79" fmla="*/ 523 h 1260"/>
              <a:gd name="T80" fmla="*/ 549 w 778"/>
              <a:gd name="T81" fmla="*/ 560 h 1260"/>
              <a:gd name="T82" fmla="*/ 511 w 778"/>
              <a:gd name="T83" fmla="*/ 523 h 1260"/>
              <a:gd name="T84" fmla="*/ 641 w 778"/>
              <a:gd name="T85" fmla="*/ 157 h 1260"/>
              <a:gd name="T86" fmla="*/ 658 w 778"/>
              <a:gd name="T87" fmla="*/ 152 h 1260"/>
              <a:gd name="T88" fmla="*/ 685 w 778"/>
              <a:gd name="T89" fmla="*/ 224 h 1260"/>
              <a:gd name="T90" fmla="*/ 597 w 778"/>
              <a:gd name="T91" fmla="*/ 577 h 1260"/>
              <a:gd name="T92" fmla="*/ 582 w 778"/>
              <a:gd name="T93" fmla="*/ 581 h 1260"/>
              <a:gd name="T94" fmla="*/ 621 w 778"/>
              <a:gd name="T95" fmla="*/ 626 h 1260"/>
              <a:gd name="T96" fmla="*/ 610 w 778"/>
              <a:gd name="T97" fmla="*/ 594 h 1260"/>
              <a:gd name="T98" fmla="*/ 705 w 778"/>
              <a:gd name="T99" fmla="*/ 322 h 1260"/>
              <a:gd name="T100" fmla="*/ 668 w 778"/>
              <a:gd name="T101" fmla="*/ 639 h 1260"/>
              <a:gd name="T102" fmla="*/ 654 w 778"/>
              <a:gd name="T103" fmla="*/ 721 h 1260"/>
              <a:gd name="T104" fmla="*/ 461 w 778"/>
              <a:gd name="T105" fmla="*/ 1020 h 1260"/>
              <a:gd name="T106" fmla="*/ 394 w 778"/>
              <a:gd name="T107" fmla="*/ 1079 h 1260"/>
              <a:gd name="T108" fmla="*/ 346 w 778"/>
              <a:gd name="T109" fmla="*/ 1260 h 1260"/>
              <a:gd name="T110" fmla="*/ 375 w 778"/>
              <a:gd name="T111" fmla="*/ 1259 h 1260"/>
              <a:gd name="T112" fmla="*/ 456 w 778"/>
              <a:gd name="T113" fmla="*/ 1062 h 1260"/>
              <a:gd name="T114" fmla="*/ 681 w 778"/>
              <a:gd name="T115" fmla="*/ 732 h 1260"/>
              <a:gd name="T116" fmla="*/ 694 w 778"/>
              <a:gd name="T117" fmla="*/ 649 h 1260"/>
              <a:gd name="T118" fmla="*/ 731 w 778"/>
              <a:gd name="T119" fmla="*/ 301 h 1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78" h="1260">
                <a:moveTo>
                  <a:pt x="731" y="301"/>
                </a:moveTo>
                <a:cubicBezTo>
                  <a:pt x="724" y="295"/>
                  <a:pt x="717" y="292"/>
                  <a:pt x="711" y="290"/>
                </a:cubicBezTo>
                <a:cubicBezTo>
                  <a:pt x="740" y="105"/>
                  <a:pt x="644" y="127"/>
                  <a:pt x="644" y="127"/>
                </a:cubicBezTo>
                <a:cubicBezTo>
                  <a:pt x="644" y="127"/>
                  <a:pt x="659" y="35"/>
                  <a:pt x="602" y="21"/>
                </a:cubicBezTo>
                <a:cubicBezTo>
                  <a:pt x="518" y="0"/>
                  <a:pt x="465" y="105"/>
                  <a:pt x="465" y="105"/>
                </a:cubicBezTo>
                <a:cubicBezTo>
                  <a:pt x="330" y="96"/>
                  <a:pt x="205" y="379"/>
                  <a:pt x="179" y="423"/>
                </a:cubicBezTo>
                <a:cubicBezTo>
                  <a:pt x="159" y="455"/>
                  <a:pt x="118" y="539"/>
                  <a:pt x="98" y="579"/>
                </a:cubicBezTo>
                <a:cubicBezTo>
                  <a:pt x="18" y="634"/>
                  <a:pt x="0" y="703"/>
                  <a:pt x="4" y="810"/>
                </a:cubicBezTo>
                <a:cubicBezTo>
                  <a:pt x="10" y="935"/>
                  <a:pt x="129" y="1024"/>
                  <a:pt x="129" y="1024"/>
                </a:cubicBezTo>
                <a:cubicBezTo>
                  <a:pt x="134" y="1083"/>
                  <a:pt x="47" y="1175"/>
                  <a:pt x="47" y="1175"/>
                </a:cubicBezTo>
                <a:cubicBezTo>
                  <a:pt x="62" y="1199"/>
                  <a:pt x="62" y="1199"/>
                  <a:pt x="62" y="1199"/>
                </a:cubicBezTo>
                <a:cubicBezTo>
                  <a:pt x="62" y="1199"/>
                  <a:pt x="148" y="1111"/>
                  <a:pt x="162" y="1058"/>
                </a:cubicBezTo>
                <a:cubicBezTo>
                  <a:pt x="176" y="1006"/>
                  <a:pt x="159" y="987"/>
                  <a:pt x="144" y="979"/>
                </a:cubicBezTo>
                <a:cubicBezTo>
                  <a:pt x="128" y="970"/>
                  <a:pt x="40" y="923"/>
                  <a:pt x="28" y="818"/>
                </a:cubicBezTo>
                <a:cubicBezTo>
                  <a:pt x="7" y="637"/>
                  <a:pt x="136" y="578"/>
                  <a:pt x="179" y="555"/>
                </a:cubicBezTo>
                <a:cubicBezTo>
                  <a:pt x="221" y="532"/>
                  <a:pt x="234" y="540"/>
                  <a:pt x="247" y="548"/>
                </a:cubicBezTo>
                <a:cubicBezTo>
                  <a:pt x="261" y="557"/>
                  <a:pt x="317" y="588"/>
                  <a:pt x="394" y="604"/>
                </a:cubicBezTo>
                <a:cubicBezTo>
                  <a:pt x="470" y="620"/>
                  <a:pt x="458" y="703"/>
                  <a:pt x="363" y="721"/>
                </a:cubicBezTo>
                <a:cubicBezTo>
                  <a:pt x="268" y="738"/>
                  <a:pt x="230" y="659"/>
                  <a:pt x="230" y="659"/>
                </a:cubicBezTo>
                <a:cubicBezTo>
                  <a:pt x="227" y="691"/>
                  <a:pt x="255" y="725"/>
                  <a:pt x="301" y="737"/>
                </a:cubicBezTo>
                <a:cubicBezTo>
                  <a:pt x="316" y="767"/>
                  <a:pt x="349" y="853"/>
                  <a:pt x="264" y="924"/>
                </a:cubicBezTo>
                <a:cubicBezTo>
                  <a:pt x="264" y="924"/>
                  <a:pt x="381" y="888"/>
                  <a:pt x="325" y="741"/>
                </a:cubicBezTo>
                <a:cubicBezTo>
                  <a:pt x="332" y="742"/>
                  <a:pt x="339" y="742"/>
                  <a:pt x="346" y="742"/>
                </a:cubicBezTo>
                <a:cubicBezTo>
                  <a:pt x="417" y="737"/>
                  <a:pt x="463" y="695"/>
                  <a:pt x="458" y="643"/>
                </a:cubicBezTo>
                <a:cubicBezTo>
                  <a:pt x="454" y="592"/>
                  <a:pt x="416" y="591"/>
                  <a:pt x="393" y="585"/>
                </a:cubicBezTo>
                <a:cubicBezTo>
                  <a:pt x="370" y="580"/>
                  <a:pt x="347" y="573"/>
                  <a:pt x="281" y="545"/>
                </a:cubicBezTo>
                <a:cubicBezTo>
                  <a:pt x="207" y="513"/>
                  <a:pt x="243" y="503"/>
                  <a:pt x="142" y="554"/>
                </a:cubicBezTo>
                <a:cubicBezTo>
                  <a:pt x="139" y="555"/>
                  <a:pt x="137" y="556"/>
                  <a:pt x="135" y="557"/>
                </a:cubicBezTo>
                <a:cubicBezTo>
                  <a:pt x="168" y="495"/>
                  <a:pt x="340" y="175"/>
                  <a:pt x="403" y="143"/>
                </a:cubicBezTo>
                <a:cubicBezTo>
                  <a:pt x="471" y="108"/>
                  <a:pt x="471" y="167"/>
                  <a:pt x="466" y="224"/>
                </a:cubicBezTo>
                <a:cubicBezTo>
                  <a:pt x="461" y="274"/>
                  <a:pt x="398" y="445"/>
                  <a:pt x="382" y="488"/>
                </a:cubicBezTo>
                <a:cubicBezTo>
                  <a:pt x="375" y="487"/>
                  <a:pt x="367" y="487"/>
                  <a:pt x="358" y="487"/>
                </a:cubicBezTo>
                <a:cubicBezTo>
                  <a:pt x="303" y="488"/>
                  <a:pt x="329" y="518"/>
                  <a:pt x="350" y="512"/>
                </a:cubicBezTo>
                <a:cubicBezTo>
                  <a:pt x="350" y="512"/>
                  <a:pt x="400" y="505"/>
                  <a:pt x="439" y="510"/>
                </a:cubicBezTo>
                <a:cubicBezTo>
                  <a:pt x="439" y="510"/>
                  <a:pt x="436" y="493"/>
                  <a:pt x="392" y="488"/>
                </a:cubicBezTo>
                <a:cubicBezTo>
                  <a:pt x="540" y="172"/>
                  <a:pt x="482" y="118"/>
                  <a:pt x="482" y="118"/>
                </a:cubicBezTo>
                <a:cubicBezTo>
                  <a:pt x="493" y="94"/>
                  <a:pt x="541" y="35"/>
                  <a:pt x="579" y="42"/>
                </a:cubicBezTo>
                <a:cubicBezTo>
                  <a:pt x="609" y="47"/>
                  <a:pt x="632" y="87"/>
                  <a:pt x="613" y="178"/>
                </a:cubicBezTo>
                <a:cubicBezTo>
                  <a:pt x="570" y="394"/>
                  <a:pt x="513" y="495"/>
                  <a:pt x="499" y="518"/>
                </a:cubicBezTo>
                <a:cubicBezTo>
                  <a:pt x="461" y="504"/>
                  <a:pt x="465" y="518"/>
                  <a:pt x="473" y="523"/>
                </a:cubicBezTo>
                <a:cubicBezTo>
                  <a:pt x="473" y="523"/>
                  <a:pt x="519" y="536"/>
                  <a:pt x="549" y="560"/>
                </a:cubicBezTo>
                <a:cubicBezTo>
                  <a:pt x="549" y="560"/>
                  <a:pt x="544" y="538"/>
                  <a:pt x="511" y="523"/>
                </a:cubicBezTo>
                <a:cubicBezTo>
                  <a:pt x="613" y="375"/>
                  <a:pt x="641" y="157"/>
                  <a:pt x="641" y="157"/>
                </a:cubicBezTo>
                <a:cubicBezTo>
                  <a:pt x="641" y="157"/>
                  <a:pt x="647" y="150"/>
                  <a:pt x="658" y="152"/>
                </a:cubicBezTo>
                <a:cubicBezTo>
                  <a:pt x="676" y="156"/>
                  <a:pt x="685" y="200"/>
                  <a:pt x="685" y="224"/>
                </a:cubicBezTo>
                <a:cubicBezTo>
                  <a:pt x="685" y="378"/>
                  <a:pt x="614" y="542"/>
                  <a:pt x="597" y="577"/>
                </a:cubicBezTo>
                <a:cubicBezTo>
                  <a:pt x="584" y="565"/>
                  <a:pt x="574" y="572"/>
                  <a:pt x="582" y="581"/>
                </a:cubicBezTo>
                <a:cubicBezTo>
                  <a:pt x="582" y="581"/>
                  <a:pt x="610" y="609"/>
                  <a:pt x="621" y="626"/>
                </a:cubicBezTo>
                <a:cubicBezTo>
                  <a:pt x="621" y="626"/>
                  <a:pt x="620" y="611"/>
                  <a:pt x="610" y="594"/>
                </a:cubicBezTo>
                <a:cubicBezTo>
                  <a:pt x="624" y="571"/>
                  <a:pt x="673" y="486"/>
                  <a:pt x="705" y="322"/>
                </a:cubicBezTo>
                <a:cubicBezTo>
                  <a:pt x="758" y="351"/>
                  <a:pt x="685" y="574"/>
                  <a:pt x="668" y="639"/>
                </a:cubicBezTo>
                <a:cubicBezTo>
                  <a:pt x="650" y="704"/>
                  <a:pt x="657" y="689"/>
                  <a:pt x="654" y="721"/>
                </a:cubicBezTo>
                <a:cubicBezTo>
                  <a:pt x="635" y="899"/>
                  <a:pt x="511" y="994"/>
                  <a:pt x="461" y="1020"/>
                </a:cubicBezTo>
                <a:cubicBezTo>
                  <a:pt x="412" y="1046"/>
                  <a:pt x="399" y="1051"/>
                  <a:pt x="394" y="1079"/>
                </a:cubicBezTo>
                <a:cubicBezTo>
                  <a:pt x="388" y="1107"/>
                  <a:pt x="346" y="1260"/>
                  <a:pt x="346" y="1260"/>
                </a:cubicBezTo>
                <a:cubicBezTo>
                  <a:pt x="375" y="1259"/>
                  <a:pt x="375" y="1259"/>
                  <a:pt x="375" y="1259"/>
                </a:cubicBezTo>
                <a:cubicBezTo>
                  <a:pt x="393" y="1194"/>
                  <a:pt x="410" y="1087"/>
                  <a:pt x="456" y="1062"/>
                </a:cubicBezTo>
                <a:cubicBezTo>
                  <a:pt x="650" y="955"/>
                  <a:pt x="680" y="750"/>
                  <a:pt x="681" y="732"/>
                </a:cubicBezTo>
                <a:cubicBezTo>
                  <a:pt x="682" y="713"/>
                  <a:pt x="679" y="693"/>
                  <a:pt x="694" y="649"/>
                </a:cubicBezTo>
                <a:cubicBezTo>
                  <a:pt x="778" y="404"/>
                  <a:pt x="751" y="319"/>
                  <a:pt x="731" y="30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3" name="Freeform 13"/>
          <p:cNvSpPr/>
          <p:nvPr/>
        </p:nvSpPr>
        <p:spPr bwMode="auto">
          <a:xfrm>
            <a:off x="8074821" y="483053"/>
            <a:ext cx="2027238" cy="2146300"/>
          </a:xfrm>
          <a:custGeom>
            <a:avLst/>
            <a:gdLst>
              <a:gd name="T0" fmla="*/ 929 w 994"/>
              <a:gd name="T1" fmla="*/ 309 h 1053"/>
              <a:gd name="T2" fmla="*/ 899 w 994"/>
              <a:gd name="T3" fmla="*/ 97 h 1053"/>
              <a:gd name="T4" fmla="*/ 779 w 994"/>
              <a:gd name="T5" fmla="*/ 54 h 1053"/>
              <a:gd name="T6" fmla="*/ 744 w 994"/>
              <a:gd name="T7" fmla="*/ 84 h 1053"/>
              <a:gd name="T8" fmla="*/ 397 w 994"/>
              <a:gd name="T9" fmla="*/ 515 h 1053"/>
              <a:gd name="T10" fmla="*/ 355 w 994"/>
              <a:gd name="T11" fmla="*/ 552 h 1053"/>
              <a:gd name="T12" fmla="*/ 145 w 994"/>
              <a:gd name="T13" fmla="*/ 493 h 1053"/>
              <a:gd name="T14" fmla="*/ 12 w 994"/>
              <a:gd name="T15" fmla="*/ 646 h 1053"/>
              <a:gd name="T16" fmla="*/ 82 w 994"/>
              <a:gd name="T17" fmla="*/ 723 h 1053"/>
              <a:gd name="T18" fmla="*/ 280 w 994"/>
              <a:gd name="T19" fmla="*/ 778 h 1053"/>
              <a:gd name="T20" fmla="*/ 434 w 994"/>
              <a:gd name="T21" fmla="*/ 1000 h 1053"/>
              <a:gd name="T22" fmla="*/ 464 w 994"/>
              <a:gd name="T23" fmla="*/ 1053 h 1053"/>
              <a:gd name="T24" fmla="*/ 494 w 994"/>
              <a:gd name="T25" fmla="*/ 1051 h 1053"/>
              <a:gd name="T26" fmla="*/ 449 w 994"/>
              <a:gd name="T27" fmla="*/ 972 h 1053"/>
              <a:gd name="T28" fmla="*/ 381 w 994"/>
              <a:gd name="T29" fmla="*/ 935 h 1053"/>
              <a:gd name="T30" fmla="*/ 297 w 994"/>
              <a:gd name="T31" fmla="*/ 724 h 1053"/>
              <a:gd name="T32" fmla="*/ 287 w 994"/>
              <a:gd name="T33" fmla="*/ 747 h 1053"/>
              <a:gd name="T34" fmla="*/ 82 w 994"/>
              <a:gd name="T35" fmla="*/ 698 h 1053"/>
              <a:gd name="T36" fmla="*/ 42 w 994"/>
              <a:gd name="T37" fmla="*/ 617 h 1053"/>
              <a:gd name="T38" fmla="*/ 342 w 994"/>
              <a:gd name="T39" fmla="*/ 577 h 1053"/>
              <a:gd name="T40" fmla="*/ 335 w 994"/>
              <a:gd name="T41" fmla="*/ 619 h 1053"/>
              <a:gd name="T42" fmla="*/ 413 w 994"/>
              <a:gd name="T43" fmla="*/ 534 h 1053"/>
              <a:gd name="T44" fmla="*/ 600 w 994"/>
              <a:gd name="T45" fmla="*/ 188 h 1053"/>
              <a:gd name="T46" fmla="*/ 724 w 994"/>
              <a:gd name="T47" fmla="*/ 109 h 1053"/>
              <a:gd name="T48" fmla="*/ 575 w 994"/>
              <a:gd name="T49" fmla="*/ 449 h 1053"/>
              <a:gd name="T50" fmla="*/ 509 w 994"/>
              <a:gd name="T51" fmla="*/ 486 h 1053"/>
              <a:gd name="T52" fmla="*/ 624 w 994"/>
              <a:gd name="T53" fmla="*/ 453 h 1053"/>
              <a:gd name="T54" fmla="*/ 594 w 994"/>
              <a:gd name="T55" fmla="*/ 448 h 1053"/>
              <a:gd name="T56" fmla="*/ 847 w 994"/>
              <a:gd name="T57" fmla="*/ 70 h 1053"/>
              <a:gd name="T58" fmla="*/ 874 w 994"/>
              <a:gd name="T59" fmla="*/ 105 h 1053"/>
              <a:gd name="T60" fmla="*/ 710 w 994"/>
              <a:gd name="T61" fmla="*/ 455 h 1053"/>
              <a:gd name="T62" fmla="*/ 668 w 994"/>
              <a:gd name="T63" fmla="*/ 463 h 1053"/>
              <a:gd name="T64" fmla="*/ 707 w 994"/>
              <a:gd name="T65" fmla="*/ 469 h 1053"/>
              <a:gd name="T66" fmla="*/ 763 w 994"/>
              <a:gd name="T67" fmla="*/ 453 h 1053"/>
              <a:gd name="T68" fmla="*/ 722 w 994"/>
              <a:gd name="T69" fmla="*/ 454 h 1053"/>
              <a:gd name="T70" fmla="*/ 879 w 994"/>
              <a:gd name="T71" fmla="*/ 125 h 1053"/>
              <a:gd name="T72" fmla="*/ 907 w 994"/>
              <a:gd name="T73" fmla="*/ 282 h 1053"/>
              <a:gd name="T74" fmla="*/ 897 w 994"/>
              <a:gd name="T75" fmla="*/ 275 h 1053"/>
              <a:gd name="T76" fmla="*/ 778 w 994"/>
              <a:gd name="T77" fmla="*/ 441 h 1053"/>
              <a:gd name="T78" fmla="*/ 782 w 994"/>
              <a:gd name="T79" fmla="*/ 515 h 1053"/>
              <a:gd name="T80" fmla="*/ 639 w 994"/>
              <a:gd name="T81" fmla="*/ 747 h 1053"/>
              <a:gd name="T82" fmla="*/ 650 w 994"/>
              <a:gd name="T83" fmla="*/ 749 h 1053"/>
              <a:gd name="T84" fmla="*/ 785 w 994"/>
              <a:gd name="T85" fmla="*/ 530 h 1053"/>
              <a:gd name="T86" fmla="*/ 792 w 994"/>
              <a:gd name="T87" fmla="*/ 554 h 1053"/>
              <a:gd name="T88" fmla="*/ 793 w 994"/>
              <a:gd name="T89" fmla="*/ 464 h 1053"/>
              <a:gd name="T90" fmla="*/ 874 w 994"/>
              <a:gd name="T91" fmla="*/ 281 h 1053"/>
              <a:gd name="T92" fmla="*/ 918 w 994"/>
              <a:gd name="T93" fmla="*/ 697 h 1053"/>
              <a:gd name="T94" fmla="*/ 704 w 994"/>
              <a:gd name="T95" fmla="*/ 935 h 1053"/>
              <a:gd name="T96" fmla="*/ 744 w 994"/>
              <a:gd name="T97" fmla="*/ 995 h 1053"/>
              <a:gd name="T98" fmla="*/ 738 w 994"/>
              <a:gd name="T99" fmla="*/ 948 h 1053"/>
              <a:gd name="T100" fmla="*/ 938 w 994"/>
              <a:gd name="T101" fmla="*/ 716 h 1053"/>
              <a:gd name="T102" fmla="*/ 929 w 994"/>
              <a:gd name="T103" fmla="*/ 309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94" h="1053">
                <a:moveTo>
                  <a:pt x="929" y="309"/>
                </a:moveTo>
                <a:cubicBezTo>
                  <a:pt x="954" y="145"/>
                  <a:pt x="923" y="101"/>
                  <a:pt x="899" y="97"/>
                </a:cubicBezTo>
                <a:cubicBezTo>
                  <a:pt x="895" y="74"/>
                  <a:pt x="874" y="0"/>
                  <a:pt x="779" y="54"/>
                </a:cubicBezTo>
                <a:cubicBezTo>
                  <a:pt x="767" y="61"/>
                  <a:pt x="756" y="71"/>
                  <a:pt x="744" y="84"/>
                </a:cubicBezTo>
                <a:cubicBezTo>
                  <a:pt x="521" y="110"/>
                  <a:pt x="397" y="515"/>
                  <a:pt x="397" y="515"/>
                </a:cubicBezTo>
                <a:cubicBezTo>
                  <a:pt x="378" y="527"/>
                  <a:pt x="365" y="539"/>
                  <a:pt x="355" y="552"/>
                </a:cubicBezTo>
                <a:cubicBezTo>
                  <a:pt x="332" y="528"/>
                  <a:pt x="242" y="451"/>
                  <a:pt x="145" y="493"/>
                </a:cubicBezTo>
                <a:cubicBezTo>
                  <a:pt x="47" y="536"/>
                  <a:pt x="22" y="598"/>
                  <a:pt x="12" y="646"/>
                </a:cubicBezTo>
                <a:cubicBezTo>
                  <a:pt x="0" y="704"/>
                  <a:pt x="24" y="733"/>
                  <a:pt x="82" y="723"/>
                </a:cubicBezTo>
                <a:cubicBezTo>
                  <a:pt x="136" y="714"/>
                  <a:pt x="227" y="724"/>
                  <a:pt x="280" y="778"/>
                </a:cubicBezTo>
                <a:cubicBezTo>
                  <a:pt x="269" y="888"/>
                  <a:pt x="397" y="989"/>
                  <a:pt x="434" y="1000"/>
                </a:cubicBezTo>
                <a:cubicBezTo>
                  <a:pt x="477" y="1012"/>
                  <a:pt x="464" y="1053"/>
                  <a:pt x="464" y="1053"/>
                </a:cubicBezTo>
                <a:cubicBezTo>
                  <a:pt x="494" y="1051"/>
                  <a:pt x="494" y="1051"/>
                  <a:pt x="494" y="1051"/>
                </a:cubicBezTo>
                <a:cubicBezTo>
                  <a:pt x="492" y="994"/>
                  <a:pt x="464" y="975"/>
                  <a:pt x="449" y="972"/>
                </a:cubicBezTo>
                <a:cubicBezTo>
                  <a:pt x="434" y="970"/>
                  <a:pt x="423" y="964"/>
                  <a:pt x="381" y="935"/>
                </a:cubicBezTo>
                <a:cubicBezTo>
                  <a:pt x="284" y="867"/>
                  <a:pt x="297" y="724"/>
                  <a:pt x="297" y="724"/>
                </a:cubicBezTo>
                <a:cubicBezTo>
                  <a:pt x="293" y="732"/>
                  <a:pt x="290" y="739"/>
                  <a:pt x="287" y="747"/>
                </a:cubicBezTo>
                <a:cubicBezTo>
                  <a:pt x="268" y="733"/>
                  <a:pt x="201" y="691"/>
                  <a:pt x="82" y="698"/>
                </a:cubicBezTo>
                <a:cubicBezTo>
                  <a:pt x="41" y="701"/>
                  <a:pt x="21" y="675"/>
                  <a:pt x="42" y="617"/>
                </a:cubicBezTo>
                <a:cubicBezTo>
                  <a:pt x="65" y="553"/>
                  <a:pt x="206" y="425"/>
                  <a:pt x="342" y="577"/>
                </a:cubicBezTo>
                <a:cubicBezTo>
                  <a:pt x="332" y="601"/>
                  <a:pt x="335" y="619"/>
                  <a:pt x="335" y="619"/>
                </a:cubicBezTo>
                <a:cubicBezTo>
                  <a:pt x="360" y="555"/>
                  <a:pt x="413" y="534"/>
                  <a:pt x="413" y="534"/>
                </a:cubicBezTo>
                <a:cubicBezTo>
                  <a:pt x="431" y="475"/>
                  <a:pt x="522" y="267"/>
                  <a:pt x="600" y="188"/>
                </a:cubicBezTo>
                <a:cubicBezTo>
                  <a:pt x="653" y="134"/>
                  <a:pt x="700" y="115"/>
                  <a:pt x="724" y="109"/>
                </a:cubicBezTo>
                <a:cubicBezTo>
                  <a:pt x="650" y="213"/>
                  <a:pt x="586" y="412"/>
                  <a:pt x="575" y="449"/>
                </a:cubicBezTo>
                <a:cubicBezTo>
                  <a:pt x="534" y="456"/>
                  <a:pt x="509" y="486"/>
                  <a:pt x="509" y="486"/>
                </a:cubicBezTo>
                <a:cubicBezTo>
                  <a:pt x="521" y="492"/>
                  <a:pt x="624" y="453"/>
                  <a:pt x="624" y="453"/>
                </a:cubicBezTo>
                <a:cubicBezTo>
                  <a:pt x="613" y="450"/>
                  <a:pt x="603" y="448"/>
                  <a:pt x="594" y="448"/>
                </a:cubicBezTo>
                <a:cubicBezTo>
                  <a:pt x="723" y="58"/>
                  <a:pt x="810" y="58"/>
                  <a:pt x="847" y="70"/>
                </a:cubicBezTo>
                <a:cubicBezTo>
                  <a:pt x="870" y="78"/>
                  <a:pt x="874" y="94"/>
                  <a:pt x="874" y="105"/>
                </a:cubicBezTo>
                <a:cubicBezTo>
                  <a:pt x="776" y="165"/>
                  <a:pt x="720" y="408"/>
                  <a:pt x="710" y="455"/>
                </a:cubicBezTo>
                <a:cubicBezTo>
                  <a:pt x="684" y="458"/>
                  <a:pt x="668" y="463"/>
                  <a:pt x="668" y="463"/>
                </a:cubicBezTo>
                <a:cubicBezTo>
                  <a:pt x="653" y="470"/>
                  <a:pt x="679" y="471"/>
                  <a:pt x="707" y="469"/>
                </a:cubicBezTo>
                <a:cubicBezTo>
                  <a:pt x="735" y="467"/>
                  <a:pt x="763" y="453"/>
                  <a:pt x="763" y="453"/>
                </a:cubicBezTo>
                <a:cubicBezTo>
                  <a:pt x="748" y="452"/>
                  <a:pt x="734" y="453"/>
                  <a:pt x="722" y="454"/>
                </a:cubicBezTo>
                <a:cubicBezTo>
                  <a:pt x="768" y="276"/>
                  <a:pt x="833" y="126"/>
                  <a:pt x="879" y="125"/>
                </a:cubicBezTo>
                <a:cubicBezTo>
                  <a:pt x="916" y="124"/>
                  <a:pt x="911" y="235"/>
                  <a:pt x="907" y="282"/>
                </a:cubicBezTo>
                <a:cubicBezTo>
                  <a:pt x="903" y="279"/>
                  <a:pt x="900" y="276"/>
                  <a:pt x="897" y="275"/>
                </a:cubicBezTo>
                <a:cubicBezTo>
                  <a:pt x="823" y="233"/>
                  <a:pt x="780" y="366"/>
                  <a:pt x="778" y="441"/>
                </a:cubicBezTo>
                <a:cubicBezTo>
                  <a:pt x="777" y="472"/>
                  <a:pt x="779" y="497"/>
                  <a:pt x="782" y="515"/>
                </a:cubicBezTo>
                <a:cubicBezTo>
                  <a:pt x="750" y="525"/>
                  <a:pt x="638" y="571"/>
                  <a:pt x="639" y="747"/>
                </a:cubicBezTo>
                <a:cubicBezTo>
                  <a:pt x="650" y="749"/>
                  <a:pt x="650" y="749"/>
                  <a:pt x="650" y="749"/>
                </a:cubicBezTo>
                <a:cubicBezTo>
                  <a:pt x="650" y="749"/>
                  <a:pt x="638" y="574"/>
                  <a:pt x="785" y="530"/>
                </a:cubicBezTo>
                <a:cubicBezTo>
                  <a:pt x="788" y="546"/>
                  <a:pt x="792" y="554"/>
                  <a:pt x="792" y="554"/>
                </a:cubicBezTo>
                <a:cubicBezTo>
                  <a:pt x="792" y="554"/>
                  <a:pt x="793" y="563"/>
                  <a:pt x="793" y="464"/>
                </a:cubicBezTo>
                <a:cubicBezTo>
                  <a:pt x="793" y="366"/>
                  <a:pt x="845" y="266"/>
                  <a:pt x="874" y="281"/>
                </a:cubicBezTo>
                <a:cubicBezTo>
                  <a:pt x="933" y="310"/>
                  <a:pt x="969" y="564"/>
                  <a:pt x="918" y="697"/>
                </a:cubicBezTo>
                <a:cubicBezTo>
                  <a:pt x="867" y="829"/>
                  <a:pt x="704" y="935"/>
                  <a:pt x="704" y="935"/>
                </a:cubicBezTo>
                <a:cubicBezTo>
                  <a:pt x="704" y="935"/>
                  <a:pt x="737" y="1000"/>
                  <a:pt x="744" y="995"/>
                </a:cubicBezTo>
                <a:cubicBezTo>
                  <a:pt x="751" y="989"/>
                  <a:pt x="738" y="948"/>
                  <a:pt x="738" y="948"/>
                </a:cubicBezTo>
                <a:cubicBezTo>
                  <a:pt x="738" y="948"/>
                  <a:pt x="871" y="861"/>
                  <a:pt x="938" y="716"/>
                </a:cubicBezTo>
                <a:cubicBezTo>
                  <a:pt x="994" y="594"/>
                  <a:pt x="978" y="395"/>
                  <a:pt x="929" y="309"/>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4" name="Freeform 14"/>
          <p:cNvSpPr>
            <a:spLocks noEditPoints="1"/>
          </p:cNvSpPr>
          <p:nvPr/>
        </p:nvSpPr>
        <p:spPr bwMode="auto">
          <a:xfrm>
            <a:off x="798285" y="3572724"/>
            <a:ext cx="1787525" cy="2405063"/>
          </a:xfrm>
          <a:custGeom>
            <a:avLst/>
            <a:gdLst>
              <a:gd name="T0" fmla="*/ 735 w 877"/>
              <a:gd name="T1" fmla="*/ 311 h 1179"/>
              <a:gd name="T2" fmla="*/ 665 w 877"/>
              <a:gd name="T3" fmla="*/ 42 h 1179"/>
              <a:gd name="T4" fmla="*/ 553 w 877"/>
              <a:gd name="T5" fmla="*/ 268 h 1179"/>
              <a:gd name="T6" fmla="*/ 382 w 877"/>
              <a:gd name="T7" fmla="*/ 295 h 1179"/>
              <a:gd name="T8" fmla="*/ 26 w 877"/>
              <a:gd name="T9" fmla="*/ 902 h 1179"/>
              <a:gd name="T10" fmla="*/ 135 w 877"/>
              <a:gd name="T11" fmla="*/ 1179 h 1179"/>
              <a:gd name="T12" fmla="*/ 177 w 877"/>
              <a:gd name="T13" fmla="*/ 700 h 1179"/>
              <a:gd name="T14" fmla="*/ 428 w 877"/>
              <a:gd name="T15" fmla="*/ 422 h 1179"/>
              <a:gd name="T16" fmla="*/ 473 w 877"/>
              <a:gd name="T17" fmla="*/ 435 h 1179"/>
              <a:gd name="T18" fmla="*/ 501 w 877"/>
              <a:gd name="T19" fmla="*/ 421 h 1179"/>
              <a:gd name="T20" fmla="*/ 741 w 877"/>
              <a:gd name="T21" fmla="*/ 218 h 1179"/>
              <a:gd name="T22" fmla="*/ 543 w 877"/>
              <a:gd name="T23" fmla="*/ 678 h 1179"/>
              <a:gd name="T24" fmla="*/ 662 w 877"/>
              <a:gd name="T25" fmla="*/ 788 h 1179"/>
              <a:gd name="T26" fmla="*/ 702 w 877"/>
              <a:gd name="T27" fmla="*/ 982 h 1179"/>
              <a:gd name="T28" fmla="*/ 546 w 877"/>
              <a:gd name="T29" fmla="*/ 925 h 1179"/>
              <a:gd name="T30" fmla="*/ 233 w 877"/>
              <a:gd name="T31" fmla="*/ 943 h 1179"/>
              <a:gd name="T32" fmla="*/ 306 w 877"/>
              <a:gd name="T33" fmla="*/ 1043 h 1179"/>
              <a:gd name="T34" fmla="*/ 412 w 877"/>
              <a:gd name="T35" fmla="*/ 1121 h 1179"/>
              <a:gd name="T36" fmla="*/ 382 w 877"/>
              <a:gd name="T37" fmla="*/ 1054 h 1179"/>
              <a:gd name="T38" fmla="*/ 648 w 877"/>
              <a:gd name="T39" fmla="*/ 1003 h 1179"/>
              <a:gd name="T40" fmla="*/ 746 w 877"/>
              <a:gd name="T41" fmla="*/ 823 h 1179"/>
              <a:gd name="T42" fmla="*/ 795 w 877"/>
              <a:gd name="T43" fmla="*/ 590 h 1179"/>
              <a:gd name="T44" fmla="*/ 875 w 877"/>
              <a:gd name="T45" fmla="*/ 340 h 1179"/>
              <a:gd name="T46" fmla="*/ 477 w 877"/>
              <a:gd name="T47" fmla="*/ 382 h 1179"/>
              <a:gd name="T48" fmla="*/ 371 w 877"/>
              <a:gd name="T49" fmla="*/ 442 h 1179"/>
              <a:gd name="T50" fmla="*/ 388 w 877"/>
              <a:gd name="T51" fmla="*/ 350 h 1179"/>
              <a:gd name="T52" fmla="*/ 524 w 877"/>
              <a:gd name="T53" fmla="*/ 290 h 1179"/>
              <a:gd name="T54" fmla="*/ 577 w 877"/>
              <a:gd name="T55" fmla="*/ 739 h 1179"/>
              <a:gd name="T56" fmla="*/ 573 w 877"/>
              <a:gd name="T57" fmla="*/ 611 h 1179"/>
              <a:gd name="T58" fmla="*/ 598 w 877"/>
              <a:gd name="T59" fmla="*/ 741 h 1179"/>
              <a:gd name="T60" fmla="*/ 768 w 877"/>
              <a:gd name="T61" fmla="*/ 573 h 1179"/>
              <a:gd name="T62" fmla="*/ 721 w 877"/>
              <a:gd name="T63" fmla="*/ 800 h 1179"/>
              <a:gd name="T64" fmla="*/ 621 w 877"/>
              <a:gd name="T65" fmla="*/ 698 h 1179"/>
              <a:gd name="T66" fmla="*/ 582 w 877"/>
              <a:gd name="T67" fmla="*/ 580 h 1179"/>
              <a:gd name="T68" fmla="*/ 718 w 877"/>
              <a:gd name="T69" fmla="*/ 506 h 1179"/>
              <a:gd name="T70" fmla="*/ 847 w 877"/>
              <a:gd name="T71" fmla="*/ 348 h 1179"/>
              <a:gd name="T72" fmla="*/ 664 w 877"/>
              <a:gd name="T73" fmla="*/ 438 h 1179"/>
              <a:gd name="T74" fmla="*/ 803 w 877"/>
              <a:gd name="T75" fmla="*/ 323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77" h="1179">
                <a:moveTo>
                  <a:pt x="824" y="298"/>
                </a:moveTo>
                <a:cubicBezTo>
                  <a:pt x="786" y="310"/>
                  <a:pt x="752" y="312"/>
                  <a:pt x="735" y="311"/>
                </a:cubicBezTo>
                <a:cubicBezTo>
                  <a:pt x="773" y="225"/>
                  <a:pt x="774" y="160"/>
                  <a:pt x="770" y="95"/>
                </a:cubicBezTo>
                <a:cubicBezTo>
                  <a:pt x="763" y="0"/>
                  <a:pt x="688" y="13"/>
                  <a:pt x="665" y="42"/>
                </a:cubicBezTo>
                <a:cubicBezTo>
                  <a:pt x="644" y="69"/>
                  <a:pt x="576" y="221"/>
                  <a:pt x="569" y="243"/>
                </a:cubicBezTo>
                <a:cubicBezTo>
                  <a:pt x="565" y="254"/>
                  <a:pt x="559" y="262"/>
                  <a:pt x="553" y="268"/>
                </a:cubicBezTo>
                <a:cubicBezTo>
                  <a:pt x="567" y="155"/>
                  <a:pt x="505" y="139"/>
                  <a:pt x="482" y="140"/>
                </a:cubicBezTo>
                <a:cubicBezTo>
                  <a:pt x="441" y="142"/>
                  <a:pt x="427" y="166"/>
                  <a:pt x="382" y="295"/>
                </a:cubicBezTo>
                <a:cubicBezTo>
                  <a:pt x="323" y="462"/>
                  <a:pt x="203" y="635"/>
                  <a:pt x="167" y="682"/>
                </a:cubicBezTo>
                <a:cubicBezTo>
                  <a:pt x="131" y="730"/>
                  <a:pt x="52" y="798"/>
                  <a:pt x="26" y="902"/>
                </a:cubicBezTo>
                <a:cubicBezTo>
                  <a:pt x="0" y="1006"/>
                  <a:pt x="102" y="1176"/>
                  <a:pt x="102" y="1176"/>
                </a:cubicBezTo>
                <a:cubicBezTo>
                  <a:pt x="135" y="1179"/>
                  <a:pt x="135" y="1179"/>
                  <a:pt x="135" y="1179"/>
                </a:cubicBezTo>
                <a:cubicBezTo>
                  <a:pt x="120" y="1153"/>
                  <a:pt x="55" y="1029"/>
                  <a:pt x="50" y="944"/>
                </a:cubicBezTo>
                <a:cubicBezTo>
                  <a:pt x="45" y="858"/>
                  <a:pt x="77" y="828"/>
                  <a:pt x="177" y="700"/>
                </a:cubicBezTo>
                <a:cubicBezTo>
                  <a:pt x="237" y="622"/>
                  <a:pt x="281" y="554"/>
                  <a:pt x="314" y="497"/>
                </a:cubicBezTo>
                <a:cubicBezTo>
                  <a:pt x="350" y="491"/>
                  <a:pt x="400" y="438"/>
                  <a:pt x="428" y="422"/>
                </a:cubicBezTo>
                <a:cubicBezTo>
                  <a:pt x="445" y="412"/>
                  <a:pt x="462" y="407"/>
                  <a:pt x="475" y="404"/>
                </a:cubicBezTo>
                <a:cubicBezTo>
                  <a:pt x="473" y="419"/>
                  <a:pt x="473" y="435"/>
                  <a:pt x="473" y="435"/>
                </a:cubicBezTo>
                <a:cubicBezTo>
                  <a:pt x="473" y="445"/>
                  <a:pt x="424" y="500"/>
                  <a:pt x="424" y="500"/>
                </a:cubicBezTo>
                <a:cubicBezTo>
                  <a:pt x="436" y="525"/>
                  <a:pt x="452" y="495"/>
                  <a:pt x="501" y="421"/>
                </a:cubicBezTo>
                <a:cubicBezTo>
                  <a:pt x="550" y="347"/>
                  <a:pt x="638" y="110"/>
                  <a:pt x="681" y="69"/>
                </a:cubicBezTo>
                <a:cubicBezTo>
                  <a:pt x="724" y="27"/>
                  <a:pt x="756" y="85"/>
                  <a:pt x="741" y="218"/>
                </a:cubicBezTo>
                <a:cubicBezTo>
                  <a:pt x="726" y="352"/>
                  <a:pt x="598" y="507"/>
                  <a:pt x="579" y="543"/>
                </a:cubicBezTo>
                <a:cubicBezTo>
                  <a:pt x="560" y="578"/>
                  <a:pt x="534" y="648"/>
                  <a:pt x="543" y="678"/>
                </a:cubicBezTo>
                <a:cubicBezTo>
                  <a:pt x="551" y="708"/>
                  <a:pt x="550" y="760"/>
                  <a:pt x="550" y="760"/>
                </a:cubicBezTo>
                <a:cubicBezTo>
                  <a:pt x="550" y="760"/>
                  <a:pt x="614" y="759"/>
                  <a:pt x="662" y="788"/>
                </a:cubicBezTo>
                <a:cubicBezTo>
                  <a:pt x="710" y="817"/>
                  <a:pt x="743" y="857"/>
                  <a:pt x="740" y="911"/>
                </a:cubicBezTo>
                <a:cubicBezTo>
                  <a:pt x="737" y="958"/>
                  <a:pt x="714" y="977"/>
                  <a:pt x="702" y="982"/>
                </a:cubicBezTo>
                <a:cubicBezTo>
                  <a:pt x="690" y="988"/>
                  <a:pt x="675" y="987"/>
                  <a:pt x="651" y="962"/>
                </a:cubicBezTo>
                <a:cubicBezTo>
                  <a:pt x="627" y="937"/>
                  <a:pt x="584" y="916"/>
                  <a:pt x="546" y="925"/>
                </a:cubicBezTo>
                <a:cubicBezTo>
                  <a:pt x="507" y="935"/>
                  <a:pt x="461" y="983"/>
                  <a:pt x="441" y="1004"/>
                </a:cubicBezTo>
                <a:cubicBezTo>
                  <a:pt x="414" y="1032"/>
                  <a:pt x="280" y="1067"/>
                  <a:pt x="233" y="943"/>
                </a:cubicBezTo>
                <a:cubicBezTo>
                  <a:pt x="219" y="946"/>
                  <a:pt x="219" y="946"/>
                  <a:pt x="219" y="946"/>
                </a:cubicBezTo>
                <a:cubicBezTo>
                  <a:pt x="219" y="946"/>
                  <a:pt x="239" y="1016"/>
                  <a:pt x="306" y="1043"/>
                </a:cubicBezTo>
                <a:cubicBezTo>
                  <a:pt x="318" y="1065"/>
                  <a:pt x="350" y="1116"/>
                  <a:pt x="395" y="1136"/>
                </a:cubicBezTo>
                <a:cubicBezTo>
                  <a:pt x="412" y="1121"/>
                  <a:pt x="412" y="1121"/>
                  <a:pt x="412" y="1121"/>
                </a:cubicBezTo>
                <a:cubicBezTo>
                  <a:pt x="412" y="1121"/>
                  <a:pt x="368" y="1092"/>
                  <a:pt x="349" y="1054"/>
                </a:cubicBezTo>
                <a:cubicBezTo>
                  <a:pt x="359" y="1055"/>
                  <a:pt x="370" y="1055"/>
                  <a:pt x="382" y="1054"/>
                </a:cubicBezTo>
                <a:cubicBezTo>
                  <a:pt x="472" y="1047"/>
                  <a:pt x="496" y="960"/>
                  <a:pt x="552" y="957"/>
                </a:cubicBezTo>
                <a:cubicBezTo>
                  <a:pt x="609" y="954"/>
                  <a:pt x="627" y="988"/>
                  <a:pt x="648" y="1003"/>
                </a:cubicBezTo>
                <a:cubicBezTo>
                  <a:pt x="668" y="1018"/>
                  <a:pt x="702" y="1043"/>
                  <a:pt x="746" y="972"/>
                </a:cubicBezTo>
                <a:cubicBezTo>
                  <a:pt x="791" y="901"/>
                  <a:pt x="746" y="823"/>
                  <a:pt x="746" y="823"/>
                </a:cubicBezTo>
                <a:cubicBezTo>
                  <a:pt x="746" y="823"/>
                  <a:pt x="768" y="792"/>
                  <a:pt x="765" y="750"/>
                </a:cubicBezTo>
                <a:cubicBezTo>
                  <a:pt x="762" y="708"/>
                  <a:pt x="777" y="631"/>
                  <a:pt x="795" y="590"/>
                </a:cubicBezTo>
                <a:cubicBezTo>
                  <a:pt x="812" y="550"/>
                  <a:pt x="813" y="517"/>
                  <a:pt x="754" y="495"/>
                </a:cubicBezTo>
                <a:cubicBezTo>
                  <a:pt x="754" y="495"/>
                  <a:pt x="858" y="454"/>
                  <a:pt x="875" y="340"/>
                </a:cubicBezTo>
                <a:cubicBezTo>
                  <a:pt x="877" y="325"/>
                  <a:pt x="874" y="282"/>
                  <a:pt x="824" y="298"/>
                </a:cubicBezTo>
                <a:close/>
                <a:moveTo>
                  <a:pt x="477" y="382"/>
                </a:moveTo>
                <a:cubicBezTo>
                  <a:pt x="476" y="387"/>
                  <a:pt x="476" y="392"/>
                  <a:pt x="475" y="397"/>
                </a:cubicBezTo>
                <a:cubicBezTo>
                  <a:pt x="438" y="394"/>
                  <a:pt x="404" y="416"/>
                  <a:pt x="371" y="442"/>
                </a:cubicBezTo>
                <a:cubicBezTo>
                  <a:pt x="352" y="458"/>
                  <a:pt x="336" y="470"/>
                  <a:pt x="325" y="477"/>
                </a:cubicBezTo>
                <a:cubicBezTo>
                  <a:pt x="355" y="422"/>
                  <a:pt x="374" y="379"/>
                  <a:pt x="388" y="350"/>
                </a:cubicBezTo>
                <a:cubicBezTo>
                  <a:pt x="412" y="299"/>
                  <a:pt x="445" y="156"/>
                  <a:pt x="485" y="163"/>
                </a:cubicBezTo>
                <a:cubicBezTo>
                  <a:pt x="524" y="169"/>
                  <a:pt x="527" y="239"/>
                  <a:pt x="524" y="290"/>
                </a:cubicBezTo>
                <a:cubicBezTo>
                  <a:pt x="508" y="315"/>
                  <a:pt x="480" y="368"/>
                  <a:pt x="477" y="382"/>
                </a:cubicBezTo>
                <a:close/>
                <a:moveTo>
                  <a:pt x="577" y="739"/>
                </a:moveTo>
                <a:cubicBezTo>
                  <a:pt x="576" y="696"/>
                  <a:pt x="567" y="658"/>
                  <a:pt x="569" y="637"/>
                </a:cubicBezTo>
                <a:cubicBezTo>
                  <a:pt x="569" y="630"/>
                  <a:pt x="570" y="622"/>
                  <a:pt x="573" y="611"/>
                </a:cubicBezTo>
                <a:cubicBezTo>
                  <a:pt x="582" y="617"/>
                  <a:pt x="593" y="626"/>
                  <a:pt x="595" y="634"/>
                </a:cubicBezTo>
                <a:cubicBezTo>
                  <a:pt x="599" y="649"/>
                  <a:pt x="580" y="695"/>
                  <a:pt x="598" y="741"/>
                </a:cubicBezTo>
                <a:cubicBezTo>
                  <a:pt x="598" y="741"/>
                  <a:pt x="588" y="739"/>
                  <a:pt x="577" y="739"/>
                </a:cubicBezTo>
                <a:close/>
                <a:moveTo>
                  <a:pt x="768" y="573"/>
                </a:moveTo>
                <a:cubicBezTo>
                  <a:pt x="758" y="610"/>
                  <a:pt x="737" y="705"/>
                  <a:pt x="737" y="742"/>
                </a:cubicBezTo>
                <a:cubicBezTo>
                  <a:pt x="737" y="779"/>
                  <a:pt x="734" y="795"/>
                  <a:pt x="721" y="800"/>
                </a:cubicBezTo>
                <a:cubicBezTo>
                  <a:pt x="707" y="806"/>
                  <a:pt x="706" y="807"/>
                  <a:pt x="677" y="782"/>
                </a:cubicBezTo>
                <a:cubicBezTo>
                  <a:pt x="647" y="757"/>
                  <a:pt x="622" y="764"/>
                  <a:pt x="621" y="698"/>
                </a:cubicBezTo>
                <a:cubicBezTo>
                  <a:pt x="619" y="633"/>
                  <a:pt x="643" y="627"/>
                  <a:pt x="655" y="624"/>
                </a:cubicBezTo>
                <a:cubicBezTo>
                  <a:pt x="655" y="624"/>
                  <a:pt x="601" y="622"/>
                  <a:pt x="582" y="580"/>
                </a:cubicBezTo>
                <a:cubicBezTo>
                  <a:pt x="593" y="551"/>
                  <a:pt x="614" y="510"/>
                  <a:pt x="653" y="453"/>
                </a:cubicBezTo>
                <a:cubicBezTo>
                  <a:pt x="666" y="465"/>
                  <a:pt x="699" y="496"/>
                  <a:pt x="718" y="506"/>
                </a:cubicBezTo>
                <a:cubicBezTo>
                  <a:pt x="741" y="519"/>
                  <a:pt x="777" y="537"/>
                  <a:pt x="768" y="573"/>
                </a:cubicBezTo>
                <a:close/>
                <a:moveTo>
                  <a:pt x="847" y="348"/>
                </a:moveTo>
                <a:cubicBezTo>
                  <a:pt x="846" y="373"/>
                  <a:pt x="772" y="492"/>
                  <a:pt x="690" y="473"/>
                </a:cubicBezTo>
                <a:cubicBezTo>
                  <a:pt x="679" y="471"/>
                  <a:pt x="669" y="449"/>
                  <a:pt x="664" y="438"/>
                </a:cubicBezTo>
                <a:cubicBezTo>
                  <a:pt x="690" y="400"/>
                  <a:pt x="710" y="366"/>
                  <a:pt x="725" y="334"/>
                </a:cubicBezTo>
                <a:cubicBezTo>
                  <a:pt x="741" y="335"/>
                  <a:pt x="775" y="334"/>
                  <a:pt x="803" y="323"/>
                </a:cubicBezTo>
                <a:cubicBezTo>
                  <a:pt x="841" y="308"/>
                  <a:pt x="848" y="323"/>
                  <a:pt x="847" y="348"/>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5" name="Freeform 16"/>
          <p:cNvSpPr>
            <a:spLocks noEditPoints="1"/>
          </p:cNvSpPr>
          <p:nvPr/>
        </p:nvSpPr>
        <p:spPr bwMode="auto">
          <a:xfrm>
            <a:off x="3012848" y="3887049"/>
            <a:ext cx="1638300" cy="2090738"/>
          </a:xfrm>
          <a:custGeom>
            <a:avLst/>
            <a:gdLst>
              <a:gd name="T0" fmla="*/ 734 w 803"/>
              <a:gd name="T1" fmla="*/ 162 h 1025"/>
              <a:gd name="T2" fmla="*/ 545 w 803"/>
              <a:gd name="T3" fmla="*/ 126 h 1025"/>
              <a:gd name="T4" fmla="*/ 205 w 803"/>
              <a:gd name="T5" fmla="*/ 86 h 1025"/>
              <a:gd name="T6" fmla="*/ 76 w 803"/>
              <a:gd name="T7" fmla="*/ 332 h 1025"/>
              <a:gd name="T8" fmla="*/ 79 w 803"/>
              <a:gd name="T9" fmla="*/ 429 h 1025"/>
              <a:gd name="T10" fmla="*/ 100 w 803"/>
              <a:gd name="T11" fmla="*/ 540 h 1025"/>
              <a:gd name="T12" fmla="*/ 124 w 803"/>
              <a:gd name="T13" fmla="*/ 628 h 1025"/>
              <a:gd name="T14" fmla="*/ 159 w 803"/>
              <a:gd name="T15" fmla="*/ 714 h 1025"/>
              <a:gd name="T16" fmla="*/ 34 w 803"/>
              <a:gd name="T17" fmla="*/ 789 h 1025"/>
              <a:gd name="T18" fmla="*/ 61 w 803"/>
              <a:gd name="T19" fmla="*/ 804 h 1025"/>
              <a:gd name="T20" fmla="*/ 181 w 803"/>
              <a:gd name="T21" fmla="*/ 735 h 1025"/>
              <a:gd name="T22" fmla="*/ 309 w 803"/>
              <a:gd name="T23" fmla="*/ 792 h 1025"/>
              <a:gd name="T24" fmla="*/ 151 w 803"/>
              <a:gd name="T25" fmla="*/ 604 h 1025"/>
              <a:gd name="T26" fmla="*/ 116 w 803"/>
              <a:gd name="T27" fmla="*/ 511 h 1025"/>
              <a:gd name="T28" fmla="*/ 110 w 803"/>
              <a:gd name="T29" fmla="*/ 409 h 1025"/>
              <a:gd name="T30" fmla="*/ 101 w 803"/>
              <a:gd name="T31" fmla="*/ 317 h 1025"/>
              <a:gd name="T32" fmla="*/ 78 w 803"/>
              <a:gd name="T33" fmla="*/ 249 h 1025"/>
              <a:gd name="T34" fmla="*/ 409 w 803"/>
              <a:gd name="T35" fmla="*/ 85 h 1025"/>
              <a:gd name="T36" fmla="*/ 514 w 803"/>
              <a:gd name="T37" fmla="*/ 226 h 1025"/>
              <a:gd name="T38" fmla="*/ 388 w 803"/>
              <a:gd name="T39" fmla="*/ 248 h 1025"/>
              <a:gd name="T40" fmla="*/ 199 w 803"/>
              <a:gd name="T41" fmla="*/ 333 h 1025"/>
              <a:gd name="T42" fmla="*/ 397 w 803"/>
              <a:gd name="T43" fmla="*/ 260 h 1025"/>
              <a:gd name="T44" fmla="*/ 579 w 803"/>
              <a:gd name="T45" fmla="*/ 346 h 1025"/>
              <a:gd name="T46" fmla="*/ 409 w 803"/>
              <a:gd name="T47" fmla="*/ 432 h 1025"/>
              <a:gd name="T48" fmla="*/ 262 w 803"/>
              <a:gd name="T49" fmla="*/ 506 h 1025"/>
              <a:gd name="T50" fmla="*/ 422 w 803"/>
              <a:gd name="T51" fmla="*/ 451 h 1025"/>
              <a:gd name="T52" fmla="*/ 579 w 803"/>
              <a:gd name="T53" fmla="*/ 519 h 1025"/>
              <a:gd name="T54" fmla="*/ 545 w 803"/>
              <a:gd name="T55" fmla="*/ 610 h 1025"/>
              <a:gd name="T56" fmla="*/ 444 w 803"/>
              <a:gd name="T57" fmla="*/ 607 h 1025"/>
              <a:gd name="T58" fmla="*/ 333 w 803"/>
              <a:gd name="T59" fmla="*/ 665 h 1025"/>
              <a:gd name="T60" fmla="*/ 493 w 803"/>
              <a:gd name="T61" fmla="*/ 613 h 1025"/>
              <a:gd name="T62" fmla="*/ 573 w 803"/>
              <a:gd name="T63" fmla="*/ 704 h 1025"/>
              <a:gd name="T64" fmla="*/ 460 w 803"/>
              <a:gd name="T65" fmla="*/ 792 h 1025"/>
              <a:gd name="T66" fmla="*/ 445 w 803"/>
              <a:gd name="T67" fmla="*/ 767 h 1025"/>
              <a:gd name="T68" fmla="*/ 470 w 803"/>
              <a:gd name="T69" fmla="*/ 742 h 1025"/>
              <a:gd name="T70" fmla="*/ 414 w 803"/>
              <a:gd name="T71" fmla="*/ 765 h 1025"/>
              <a:gd name="T72" fmla="*/ 410 w 803"/>
              <a:gd name="T73" fmla="*/ 772 h 1025"/>
              <a:gd name="T74" fmla="*/ 437 w 803"/>
              <a:gd name="T75" fmla="*/ 816 h 1025"/>
              <a:gd name="T76" fmla="*/ 257 w 803"/>
              <a:gd name="T77" fmla="*/ 1012 h 1025"/>
              <a:gd name="T78" fmla="*/ 287 w 803"/>
              <a:gd name="T79" fmla="*/ 1024 h 1025"/>
              <a:gd name="T80" fmla="*/ 477 w 803"/>
              <a:gd name="T81" fmla="*/ 814 h 1025"/>
              <a:gd name="T82" fmla="*/ 583 w 803"/>
              <a:gd name="T83" fmla="*/ 756 h 1025"/>
              <a:gd name="T84" fmla="*/ 687 w 803"/>
              <a:gd name="T85" fmla="*/ 560 h 1025"/>
              <a:gd name="T86" fmla="*/ 735 w 803"/>
              <a:gd name="T87" fmla="*/ 422 h 1025"/>
              <a:gd name="T88" fmla="*/ 772 w 803"/>
              <a:gd name="T89" fmla="*/ 302 h 1025"/>
              <a:gd name="T90" fmla="*/ 734 w 803"/>
              <a:gd name="T91" fmla="*/ 162 h 1025"/>
              <a:gd name="T92" fmla="*/ 589 w 803"/>
              <a:gd name="T93" fmla="*/ 726 h 1025"/>
              <a:gd name="T94" fmla="*/ 559 w 803"/>
              <a:gd name="T95" fmla="*/ 618 h 1025"/>
              <a:gd name="T96" fmla="*/ 595 w 803"/>
              <a:gd name="T97" fmla="*/ 545 h 1025"/>
              <a:gd name="T98" fmla="*/ 657 w 803"/>
              <a:gd name="T99" fmla="*/ 561 h 1025"/>
              <a:gd name="T100" fmla="*/ 589 w 803"/>
              <a:gd name="T101" fmla="*/ 726 h 1025"/>
              <a:gd name="T102" fmla="*/ 709 w 803"/>
              <a:gd name="T103" fmla="*/ 362 h 1025"/>
              <a:gd name="T104" fmla="*/ 702 w 803"/>
              <a:gd name="T105" fmla="*/ 506 h 1025"/>
              <a:gd name="T106" fmla="*/ 597 w 803"/>
              <a:gd name="T107" fmla="*/ 531 h 1025"/>
              <a:gd name="T108" fmla="*/ 532 w 803"/>
              <a:gd name="T109" fmla="*/ 431 h 1025"/>
              <a:gd name="T110" fmla="*/ 594 w 803"/>
              <a:gd name="T111" fmla="*/ 319 h 1025"/>
              <a:gd name="T112" fmla="*/ 522 w 803"/>
              <a:gd name="T113" fmla="*/ 249 h 1025"/>
              <a:gd name="T114" fmla="*/ 549 w 803"/>
              <a:gd name="T115" fmla="*/ 146 h 1025"/>
              <a:gd name="T116" fmla="*/ 746 w 803"/>
              <a:gd name="T117" fmla="*/ 219 h 1025"/>
              <a:gd name="T118" fmla="*/ 709 w 803"/>
              <a:gd name="T119" fmla="*/ 362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03" h="1025">
                <a:moveTo>
                  <a:pt x="734" y="162"/>
                </a:moveTo>
                <a:cubicBezTo>
                  <a:pt x="665" y="95"/>
                  <a:pt x="545" y="126"/>
                  <a:pt x="545" y="126"/>
                </a:cubicBezTo>
                <a:cubicBezTo>
                  <a:pt x="530" y="80"/>
                  <a:pt x="392" y="0"/>
                  <a:pt x="205" y="86"/>
                </a:cubicBezTo>
                <a:cubicBezTo>
                  <a:pt x="0" y="179"/>
                  <a:pt x="48" y="295"/>
                  <a:pt x="76" y="332"/>
                </a:cubicBezTo>
                <a:cubicBezTo>
                  <a:pt x="104" y="368"/>
                  <a:pt x="94" y="385"/>
                  <a:pt x="79" y="429"/>
                </a:cubicBezTo>
                <a:cubicBezTo>
                  <a:pt x="63" y="472"/>
                  <a:pt x="77" y="513"/>
                  <a:pt x="100" y="540"/>
                </a:cubicBezTo>
                <a:cubicBezTo>
                  <a:pt x="122" y="567"/>
                  <a:pt x="119" y="579"/>
                  <a:pt x="124" y="628"/>
                </a:cubicBezTo>
                <a:cubicBezTo>
                  <a:pt x="128" y="678"/>
                  <a:pt x="159" y="714"/>
                  <a:pt x="159" y="714"/>
                </a:cubicBezTo>
                <a:cubicBezTo>
                  <a:pt x="34" y="789"/>
                  <a:pt x="34" y="789"/>
                  <a:pt x="34" y="789"/>
                </a:cubicBezTo>
                <a:cubicBezTo>
                  <a:pt x="25" y="799"/>
                  <a:pt x="49" y="811"/>
                  <a:pt x="61" y="804"/>
                </a:cubicBezTo>
                <a:cubicBezTo>
                  <a:pt x="73" y="797"/>
                  <a:pt x="181" y="735"/>
                  <a:pt x="181" y="735"/>
                </a:cubicBezTo>
                <a:cubicBezTo>
                  <a:pt x="250" y="791"/>
                  <a:pt x="309" y="792"/>
                  <a:pt x="309" y="792"/>
                </a:cubicBezTo>
                <a:cubicBezTo>
                  <a:pt x="185" y="735"/>
                  <a:pt x="151" y="657"/>
                  <a:pt x="151" y="604"/>
                </a:cubicBezTo>
                <a:cubicBezTo>
                  <a:pt x="151" y="550"/>
                  <a:pt x="131" y="536"/>
                  <a:pt x="116" y="511"/>
                </a:cubicBezTo>
                <a:cubicBezTo>
                  <a:pt x="101" y="486"/>
                  <a:pt x="90" y="466"/>
                  <a:pt x="110" y="409"/>
                </a:cubicBezTo>
                <a:cubicBezTo>
                  <a:pt x="130" y="352"/>
                  <a:pt x="116" y="335"/>
                  <a:pt x="101" y="317"/>
                </a:cubicBezTo>
                <a:cubicBezTo>
                  <a:pt x="86" y="300"/>
                  <a:pt x="72" y="274"/>
                  <a:pt x="78" y="249"/>
                </a:cubicBezTo>
                <a:cubicBezTo>
                  <a:pt x="103" y="143"/>
                  <a:pt x="273" y="63"/>
                  <a:pt x="409" y="85"/>
                </a:cubicBezTo>
                <a:cubicBezTo>
                  <a:pt x="545" y="106"/>
                  <a:pt x="531" y="198"/>
                  <a:pt x="514" y="226"/>
                </a:cubicBezTo>
                <a:cubicBezTo>
                  <a:pt x="502" y="247"/>
                  <a:pt x="449" y="237"/>
                  <a:pt x="388" y="248"/>
                </a:cubicBezTo>
                <a:cubicBezTo>
                  <a:pt x="210" y="280"/>
                  <a:pt x="199" y="333"/>
                  <a:pt x="199" y="333"/>
                </a:cubicBezTo>
                <a:cubicBezTo>
                  <a:pt x="221" y="314"/>
                  <a:pt x="303" y="274"/>
                  <a:pt x="397" y="260"/>
                </a:cubicBezTo>
                <a:cubicBezTo>
                  <a:pt x="491" y="246"/>
                  <a:pt x="589" y="265"/>
                  <a:pt x="579" y="346"/>
                </a:cubicBezTo>
                <a:cubicBezTo>
                  <a:pt x="569" y="426"/>
                  <a:pt x="540" y="404"/>
                  <a:pt x="409" y="432"/>
                </a:cubicBezTo>
                <a:cubicBezTo>
                  <a:pt x="278" y="460"/>
                  <a:pt x="262" y="506"/>
                  <a:pt x="262" y="506"/>
                </a:cubicBezTo>
                <a:cubicBezTo>
                  <a:pt x="262" y="506"/>
                  <a:pt x="317" y="469"/>
                  <a:pt x="422" y="451"/>
                </a:cubicBezTo>
                <a:cubicBezTo>
                  <a:pt x="528" y="433"/>
                  <a:pt x="576" y="468"/>
                  <a:pt x="579" y="519"/>
                </a:cubicBezTo>
                <a:cubicBezTo>
                  <a:pt x="582" y="570"/>
                  <a:pt x="545" y="610"/>
                  <a:pt x="545" y="610"/>
                </a:cubicBezTo>
                <a:cubicBezTo>
                  <a:pt x="545" y="610"/>
                  <a:pt x="518" y="587"/>
                  <a:pt x="444" y="607"/>
                </a:cubicBezTo>
                <a:cubicBezTo>
                  <a:pt x="332" y="637"/>
                  <a:pt x="333" y="665"/>
                  <a:pt x="333" y="665"/>
                </a:cubicBezTo>
                <a:cubicBezTo>
                  <a:pt x="369" y="638"/>
                  <a:pt x="468" y="613"/>
                  <a:pt x="493" y="613"/>
                </a:cubicBezTo>
                <a:cubicBezTo>
                  <a:pt x="518" y="613"/>
                  <a:pt x="579" y="621"/>
                  <a:pt x="573" y="704"/>
                </a:cubicBezTo>
                <a:cubicBezTo>
                  <a:pt x="567" y="787"/>
                  <a:pt x="472" y="794"/>
                  <a:pt x="460" y="792"/>
                </a:cubicBezTo>
                <a:cubicBezTo>
                  <a:pt x="449" y="790"/>
                  <a:pt x="428" y="778"/>
                  <a:pt x="445" y="767"/>
                </a:cubicBezTo>
                <a:cubicBezTo>
                  <a:pt x="462" y="756"/>
                  <a:pt x="470" y="742"/>
                  <a:pt x="470" y="742"/>
                </a:cubicBezTo>
                <a:cubicBezTo>
                  <a:pt x="454" y="759"/>
                  <a:pt x="428" y="764"/>
                  <a:pt x="414" y="765"/>
                </a:cubicBezTo>
                <a:cubicBezTo>
                  <a:pt x="400" y="767"/>
                  <a:pt x="410" y="772"/>
                  <a:pt x="410" y="772"/>
                </a:cubicBezTo>
                <a:cubicBezTo>
                  <a:pt x="433" y="773"/>
                  <a:pt x="441" y="793"/>
                  <a:pt x="437" y="816"/>
                </a:cubicBezTo>
                <a:cubicBezTo>
                  <a:pt x="433" y="838"/>
                  <a:pt x="257" y="1012"/>
                  <a:pt x="257" y="1012"/>
                </a:cubicBezTo>
                <a:cubicBezTo>
                  <a:pt x="257" y="1025"/>
                  <a:pt x="287" y="1024"/>
                  <a:pt x="287" y="1024"/>
                </a:cubicBezTo>
                <a:cubicBezTo>
                  <a:pt x="477" y="814"/>
                  <a:pt x="477" y="814"/>
                  <a:pt x="477" y="814"/>
                </a:cubicBezTo>
                <a:cubicBezTo>
                  <a:pt x="562" y="806"/>
                  <a:pt x="583" y="756"/>
                  <a:pt x="583" y="756"/>
                </a:cubicBezTo>
                <a:cubicBezTo>
                  <a:pt x="734" y="686"/>
                  <a:pt x="687" y="560"/>
                  <a:pt x="687" y="560"/>
                </a:cubicBezTo>
                <a:cubicBezTo>
                  <a:pt x="744" y="543"/>
                  <a:pt x="738" y="477"/>
                  <a:pt x="735" y="422"/>
                </a:cubicBezTo>
                <a:cubicBezTo>
                  <a:pt x="732" y="367"/>
                  <a:pt x="755" y="330"/>
                  <a:pt x="772" y="302"/>
                </a:cubicBezTo>
                <a:cubicBezTo>
                  <a:pt x="789" y="274"/>
                  <a:pt x="803" y="228"/>
                  <a:pt x="734" y="162"/>
                </a:cubicBezTo>
                <a:close/>
                <a:moveTo>
                  <a:pt x="589" y="726"/>
                </a:moveTo>
                <a:cubicBezTo>
                  <a:pt x="589" y="726"/>
                  <a:pt x="613" y="669"/>
                  <a:pt x="559" y="618"/>
                </a:cubicBezTo>
                <a:cubicBezTo>
                  <a:pt x="559" y="618"/>
                  <a:pt x="586" y="601"/>
                  <a:pt x="595" y="545"/>
                </a:cubicBezTo>
                <a:cubicBezTo>
                  <a:pt x="595" y="545"/>
                  <a:pt x="635" y="560"/>
                  <a:pt x="657" y="561"/>
                </a:cubicBezTo>
                <a:cubicBezTo>
                  <a:pt x="657" y="561"/>
                  <a:pt x="693" y="673"/>
                  <a:pt x="589" y="726"/>
                </a:cubicBezTo>
                <a:close/>
                <a:moveTo>
                  <a:pt x="709" y="362"/>
                </a:moveTo>
                <a:cubicBezTo>
                  <a:pt x="694" y="406"/>
                  <a:pt x="712" y="461"/>
                  <a:pt x="702" y="506"/>
                </a:cubicBezTo>
                <a:cubicBezTo>
                  <a:pt x="692" y="551"/>
                  <a:pt x="597" y="531"/>
                  <a:pt x="597" y="531"/>
                </a:cubicBezTo>
                <a:cubicBezTo>
                  <a:pt x="604" y="455"/>
                  <a:pt x="532" y="431"/>
                  <a:pt x="532" y="431"/>
                </a:cubicBezTo>
                <a:cubicBezTo>
                  <a:pt x="586" y="428"/>
                  <a:pt x="604" y="383"/>
                  <a:pt x="594" y="319"/>
                </a:cubicBezTo>
                <a:cubicBezTo>
                  <a:pt x="584" y="256"/>
                  <a:pt x="522" y="249"/>
                  <a:pt x="522" y="249"/>
                </a:cubicBezTo>
                <a:cubicBezTo>
                  <a:pt x="558" y="215"/>
                  <a:pt x="549" y="146"/>
                  <a:pt x="549" y="146"/>
                </a:cubicBezTo>
                <a:cubicBezTo>
                  <a:pt x="622" y="125"/>
                  <a:pt x="718" y="151"/>
                  <a:pt x="746" y="219"/>
                </a:cubicBezTo>
                <a:cubicBezTo>
                  <a:pt x="775" y="287"/>
                  <a:pt x="724" y="317"/>
                  <a:pt x="709" y="36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6" name="Freeform 20"/>
          <p:cNvSpPr>
            <a:spLocks noEditPoints="1"/>
          </p:cNvSpPr>
          <p:nvPr/>
        </p:nvSpPr>
        <p:spPr bwMode="auto">
          <a:xfrm>
            <a:off x="5084535" y="3585821"/>
            <a:ext cx="2082800" cy="2481263"/>
          </a:xfrm>
          <a:custGeom>
            <a:avLst/>
            <a:gdLst>
              <a:gd name="T0" fmla="*/ 1003 w 1021"/>
              <a:gd name="T1" fmla="*/ 645 h 1216"/>
              <a:gd name="T2" fmla="*/ 819 w 1021"/>
              <a:gd name="T3" fmla="*/ 627 h 1216"/>
              <a:gd name="T4" fmla="*/ 767 w 1021"/>
              <a:gd name="T5" fmla="*/ 435 h 1216"/>
              <a:gd name="T6" fmla="*/ 648 w 1021"/>
              <a:gd name="T7" fmla="*/ 232 h 1216"/>
              <a:gd name="T8" fmla="*/ 675 w 1021"/>
              <a:gd name="T9" fmla="*/ 91 h 1216"/>
              <a:gd name="T10" fmla="*/ 545 w 1021"/>
              <a:gd name="T11" fmla="*/ 21 h 1216"/>
              <a:gd name="T12" fmla="*/ 421 w 1021"/>
              <a:gd name="T13" fmla="*/ 287 h 1216"/>
              <a:gd name="T14" fmla="*/ 468 w 1021"/>
              <a:gd name="T15" fmla="*/ 415 h 1216"/>
              <a:gd name="T16" fmla="*/ 183 w 1021"/>
              <a:gd name="T17" fmla="*/ 392 h 1216"/>
              <a:gd name="T18" fmla="*/ 49 w 1021"/>
              <a:gd name="T19" fmla="*/ 629 h 1216"/>
              <a:gd name="T20" fmla="*/ 52 w 1021"/>
              <a:gd name="T21" fmla="*/ 775 h 1216"/>
              <a:gd name="T22" fmla="*/ 103 w 1021"/>
              <a:gd name="T23" fmla="*/ 947 h 1216"/>
              <a:gd name="T24" fmla="*/ 229 w 1021"/>
              <a:gd name="T25" fmla="*/ 1076 h 1216"/>
              <a:gd name="T26" fmla="*/ 345 w 1021"/>
              <a:gd name="T27" fmla="*/ 1044 h 1216"/>
              <a:gd name="T28" fmla="*/ 778 w 1021"/>
              <a:gd name="T29" fmla="*/ 969 h 1216"/>
              <a:gd name="T30" fmla="*/ 953 w 1021"/>
              <a:gd name="T31" fmla="*/ 949 h 1216"/>
              <a:gd name="T32" fmla="*/ 931 w 1021"/>
              <a:gd name="T33" fmla="*/ 911 h 1216"/>
              <a:gd name="T34" fmla="*/ 769 w 1021"/>
              <a:gd name="T35" fmla="*/ 936 h 1216"/>
              <a:gd name="T36" fmla="*/ 746 w 1021"/>
              <a:gd name="T37" fmla="*/ 917 h 1216"/>
              <a:gd name="T38" fmla="*/ 687 w 1021"/>
              <a:gd name="T39" fmla="*/ 1009 h 1216"/>
              <a:gd name="T40" fmla="*/ 366 w 1021"/>
              <a:gd name="T41" fmla="*/ 1005 h 1216"/>
              <a:gd name="T42" fmla="*/ 398 w 1021"/>
              <a:gd name="T43" fmla="*/ 911 h 1216"/>
              <a:gd name="T44" fmla="*/ 348 w 1021"/>
              <a:gd name="T45" fmla="*/ 872 h 1216"/>
              <a:gd name="T46" fmla="*/ 342 w 1021"/>
              <a:gd name="T47" fmla="*/ 832 h 1216"/>
              <a:gd name="T48" fmla="*/ 359 w 1021"/>
              <a:gd name="T49" fmla="*/ 719 h 1216"/>
              <a:gd name="T50" fmla="*/ 391 w 1021"/>
              <a:gd name="T51" fmla="*/ 640 h 1216"/>
              <a:gd name="T52" fmla="*/ 168 w 1021"/>
              <a:gd name="T53" fmla="*/ 501 h 1216"/>
              <a:gd name="T54" fmla="*/ 172 w 1021"/>
              <a:gd name="T55" fmla="*/ 511 h 1216"/>
              <a:gd name="T56" fmla="*/ 349 w 1021"/>
              <a:gd name="T57" fmla="*/ 584 h 1216"/>
              <a:gd name="T58" fmla="*/ 283 w 1021"/>
              <a:gd name="T59" fmla="*/ 703 h 1216"/>
              <a:gd name="T60" fmla="*/ 77 w 1021"/>
              <a:gd name="T61" fmla="*/ 598 h 1216"/>
              <a:gd name="T62" fmla="*/ 250 w 1021"/>
              <a:gd name="T63" fmla="*/ 414 h 1216"/>
              <a:gd name="T64" fmla="*/ 480 w 1021"/>
              <a:gd name="T65" fmla="*/ 454 h 1216"/>
              <a:gd name="T66" fmla="*/ 460 w 1021"/>
              <a:gd name="T67" fmla="*/ 524 h 1216"/>
              <a:gd name="T68" fmla="*/ 579 w 1021"/>
              <a:gd name="T69" fmla="*/ 839 h 1216"/>
              <a:gd name="T70" fmla="*/ 450 w 1021"/>
              <a:gd name="T71" fmla="*/ 635 h 1216"/>
              <a:gd name="T72" fmla="*/ 509 w 1021"/>
              <a:gd name="T73" fmla="*/ 390 h 1216"/>
              <a:gd name="T74" fmla="*/ 460 w 1021"/>
              <a:gd name="T75" fmla="*/ 134 h 1216"/>
              <a:gd name="T76" fmla="*/ 641 w 1021"/>
              <a:gd name="T77" fmla="*/ 119 h 1216"/>
              <a:gd name="T78" fmla="*/ 662 w 1021"/>
              <a:gd name="T79" fmla="*/ 374 h 1216"/>
              <a:gd name="T80" fmla="*/ 773 w 1021"/>
              <a:gd name="T81" fmla="*/ 707 h 1216"/>
              <a:gd name="T82" fmla="*/ 796 w 1021"/>
              <a:gd name="T83" fmla="*/ 712 h 1216"/>
              <a:gd name="T84" fmla="*/ 813 w 1021"/>
              <a:gd name="T85" fmla="*/ 665 h 1216"/>
              <a:gd name="T86" fmla="*/ 996 w 1021"/>
              <a:gd name="T87" fmla="*/ 677 h 1216"/>
              <a:gd name="T88" fmla="*/ 1003 w 1021"/>
              <a:gd name="T89" fmla="*/ 645 h 1216"/>
              <a:gd name="T90" fmla="*/ 87 w 1021"/>
              <a:gd name="T91" fmla="*/ 800 h 1216"/>
              <a:gd name="T92" fmla="*/ 322 w 1021"/>
              <a:gd name="T93" fmla="*/ 850 h 1216"/>
              <a:gd name="T94" fmla="*/ 220 w 1021"/>
              <a:gd name="T95" fmla="*/ 936 h 1216"/>
              <a:gd name="T96" fmla="*/ 87 w 1021"/>
              <a:gd name="T97" fmla="*/ 800 h 1216"/>
              <a:gd name="T98" fmla="*/ 349 w 1021"/>
              <a:gd name="T99" fmla="*/ 886 h 1216"/>
              <a:gd name="T100" fmla="*/ 383 w 1021"/>
              <a:gd name="T101" fmla="*/ 944 h 1216"/>
              <a:gd name="T102" fmla="*/ 213 w 1021"/>
              <a:gd name="T103" fmla="*/ 1036 h 1216"/>
              <a:gd name="T104" fmla="*/ 143 w 1021"/>
              <a:gd name="T105" fmla="*/ 951 h 1216"/>
              <a:gd name="T106" fmla="*/ 349 w 1021"/>
              <a:gd name="T107" fmla="*/ 886 h 1216"/>
              <a:gd name="T108" fmla="*/ 85 w 1021"/>
              <a:gd name="T109" fmla="*/ 645 h 1216"/>
              <a:gd name="T110" fmla="*/ 335 w 1021"/>
              <a:gd name="T111" fmla="*/ 717 h 1216"/>
              <a:gd name="T112" fmla="*/ 301 w 1021"/>
              <a:gd name="T113" fmla="*/ 833 h 1216"/>
              <a:gd name="T114" fmla="*/ 142 w 1021"/>
              <a:gd name="T115" fmla="*/ 814 h 1216"/>
              <a:gd name="T116" fmla="*/ 85 w 1021"/>
              <a:gd name="T117" fmla="*/ 645 h 1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1" h="1216">
                <a:moveTo>
                  <a:pt x="1003" y="645"/>
                </a:moveTo>
                <a:cubicBezTo>
                  <a:pt x="1003" y="645"/>
                  <a:pt x="821" y="650"/>
                  <a:pt x="819" y="627"/>
                </a:cubicBezTo>
                <a:cubicBezTo>
                  <a:pt x="817" y="604"/>
                  <a:pt x="831" y="519"/>
                  <a:pt x="767" y="435"/>
                </a:cubicBezTo>
                <a:cubicBezTo>
                  <a:pt x="703" y="350"/>
                  <a:pt x="643" y="320"/>
                  <a:pt x="648" y="232"/>
                </a:cubicBezTo>
                <a:cubicBezTo>
                  <a:pt x="652" y="145"/>
                  <a:pt x="668" y="119"/>
                  <a:pt x="675" y="91"/>
                </a:cubicBezTo>
                <a:cubicBezTo>
                  <a:pt x="681" y="62"/>
                  <a:pt x="659" y="0"/>
                  <a:pt x="545" y="21"/>
                </a:cubicBezTo>
                <a:cubicBezTo>
                  <a:pt x="430" y="43"/>
                  <a:pt x="376" y="182"/>
                  <a:pt x="421" y="287"/>
                </a:cubicBezTo>
                <a:cubicBezTo>
                  <a:pt x="441" y="335"/>
                  <a:pt x="457" y="377"/>
                  <a:pt x="468" y="415"/>
                </a:cubicBezTo>
                <a:cubicBezTo>
                  <a:pt x="424" y="399"/>
                  <a:pt x="313" y="369"/>
                  <a:pt x="183" y="392"/>
                </a:cubicBezTo>
                <a:cubicBezTo>
                  <a:pt x="13" y="421"/>
                  <a:pt x="17" y="562"/>
                  <a:pt x="49" y="629"/>
                </a:cubicBezTo>
                <a:cubicBezTo>
                  <a:pt x="49" y="629"/>
                  <a:pt x="9" y="716"/>
                  <a:pt x="52" y="775"/>
                </a:cubicBezTo>
                <a:cubicBezTo>
                  <a:pt x="52" y="775"/>
                  <a:pt x="0" y="876"/>
                  <a:pt x="103" y="947"/>
                </a:cubicBezTo>
                <a:cubicBezTo>
                  <a:pt x="103" y="947"/>
                  <a:pt x="89" y="1071"/>
                  <a:pt x="229" y="1076"/>
                </a:cubicBezTo>
                <a:cubicBezTo>
                  <a:pt x="321" y="1079"/>
                  <a:pt x="345" y="1044"/>
                  <a:pt x="345" y="1044"/>
                </a:cubicBezTo>
                <a:cubicBezTo>
                  <a:pt x="345" y="1044"/>
                  <a:pt x="601" y="1216"/>
                  <a:pt x="778" y="969"/>
                </a:cubicBezTo>
                <a:cubicBezTo>
                  <a:pt x="778" y="969"/>
                  <a:pt x="926" y="949"/>
                  <a:pt x="953" y="949"/>
                </a:cubicBezTo>
                <a:cubicBezTo>
                  <a:pt x="980" y="949"/>
                  <a:pt x="966" y="911"/>
                  <a:pt x="931" y="911"/>
                </a:cubicBezTo>
                <a:cubicBezTo>
                  <a:pt x="896" y="911"/>
                  <a:pt x="769" y="936"/>
                  <a:pt x="769" y="936"/>
                </a:cubicBezTo>
                <a:cubicBezTo>
                  <a:pt x="746" y="917"/>
                  <a:pt x="746" y="917"/>
                  <a:pt x="746" y="917"/>
                </a:cubicBezTo>
                <a:cubicBezTo>
                  <a:pt x="746" y="917"/>
                  <a:pt x="754" y="965"/>
                  <a:pt x="687" y="1009"/>
                </a:cubicBezTo>
                <a:cubicBezTo>
                  <a:pt x="620" y="1054"/>
                  <a:pt x="453" y="1103"/>
                  <a:pt x="366" y="1005"/>
                </a:cubicBezTo>
                <a:cubicBezTo>
                  <a:pt x="366" y="1005"/>
                  <a:pt x="414" y="962"/>
                  <a:pt x="398" y="911"/>
                </a:cubicBezTo>
                <a:cubicBezTo>
                  <a:pt x="382" y="860"/>
                  <a:pt x="348" y="872"/>
                  <a:pt x="348" y="872"/>
                </a:cubicBezTo>
                <a:cubicBezTo>
                  <a:pt x="348" y="872"/>
                  <a:pt x="349" y="857"/>
                  <a:pt x="342" y="832"/>
                </a:cubicBezTo>
                <a:cubicBezTo>
                  <a:pt x="342" y="832"/>
                  <a:pt x="407" y="799"/>
                  <a:pt x="359" y="719"/>
                </a:cubicBezTo>
                <a:cubicBezTo>
                  <a:pt x="359" y="719"/>
                  <a:pt x="397" y="690"/>
                  <a:pt x="391" y="640"/>
                </a:cubicBezTo>
                <a:cubicBezTo>
                  <a:pt x="386" y="590"/>
                  <a:pt x="349" y="507"/>
                  <a:pt x="168" y="501"/>
                </a:cubicBezTo>
                <a:cubicBezTo>
                  <a:pt x="168" y="501"/>
                  <a:pt x="155" y="509"/>
                  <a:pt x="172" y="511"/>
                </a:cubicBezTo>
                <a:cubicBezTo>
                  <a:pt x="188" y="514"/>
                  <a:pt x="291" y="510"/>
                  <a:pt x="349" y="584"/>
                </a:cubicBezTo>
                <a:cubicBezTo>
                  <a:pt x="407" y="658"/>
                  <a:pt x="347" y="706"/>
                  <a:pt x="283" y="703"/>
                </a:cubicBezTo>
                <a:cubicBezTo>
                  <a:pt x="220" y="699"/>
                  <a:pt x="132" y="680"/>
                  <a:pt x="77" y="598"/>
                </a:cubicBezTo>
                <a:cubicBezTo>
                  <a:pt x="22" y="515"/>
                  <a:pt x="123" y="408"/>
                  <a:pt x="250" y="414"/>
                </a:cubicBezTo>
                <a:cubicBezTo>
                  <a:pt x="362" y="420"/>
                  <a:pt x="442" y="434"/>
                  <a:pt x="480" y="454"/>
                </a:cubicBezTo>
                <a:cubicBezTo>
                  <a:pt x="480" y="476"/>
                  <a:pt x="470" y="500"/>
                  <a:pt x="460" y="524"/>
                </a:cubicBezTo>
                <a:cubicBezTo>
                  <a:pt x="432" y="584"/>
                  <a:pt x="335" y="785"/>
                  <a:pt x="579" y="839"/>
                </a:cubicBezTo>
                <a:cubicBezTo>
                  <a:pt x="579" y="839"/>
                  <a:pt x="429" y="767"/>
                  <a:pt x="450" y="635"/>
                </a:cubicBezTo>
                <a:cubicBezTo>
                  <a:pt x="471" y="503"/>
                  <a:pt x="541" y="497"/>
                  <a:pt x="509" y="390"/>
                </a:cubicBezTo>
                <a:cubicBezTo>
                  <a:pt x="477" y="283"/>
                  <a:pt x="407" y="240"/>
                  <a:pt x="460" y="134"/>
                </a:cubicBezTo>
                <a:cubicBezTo>
                  <a:pt x="512" y="27"/>
                  <a:pt x="670" y="19"/>
                  <a:pt x="641" y="119"/>
                </a:cubicBezTo>
                <a:cubicBezTo>
                  <a:pt x="612" y="220"/>
                  <a:pt x="598" y="309"/>
                  <a:pt x="662" y="374"/>
                </a:cubicBezTo>
                <a:cubicBezTo>
                  <a:pt x="726" y="439"/>
                  <a:pt x="816" y="479"/>
                  <a:pt x="773" y="707"/>
                </a:cubicBezTo>
                <a:cubicBezTo>
                  <a:pt x="796" y="712"/>
                  <a:pt x="796" y="712"/>
                  <a:pt x="796" y="712"/>
                </a:cubicBezTo>
                <a:cubicBezTo>
                  <a:pt x="796" y="712"/>
                  <a:pt x="807" y="681"/>
                  <a:pt x="813" y="665"/>
                </a:cubicBezTo>
                <a:cubicBezTo>
                  <a:pt x="813" y="665"/>
                  <a:pt x="923" y="686"/>
                  <a:pt x="996" y="677"/>
                </a:cubicBezTo>
                <a:cubicBezTo>
                  <a:pt x="1020" y="673"/>
                  <a:pt x="1021" y="651"/>
                  <a:pt x="1003" y="645"/>
                </a:cubicBezTo>
                <a:close/>
                <a:moveTo>
                  <a:pt x="87" y="800"/>
                </a:moveTo>
                <a:cubicBezTo>
                  <a:pt x="87" y="800"/>
                  <a:pt x="168" y="902"/>
                  <a:pt x="322" y="850"/>
                </a:cubicBezTo>
                <a:cubicBezTo>
                  <a:pt x="322" y="850"/>
                  <a:pt x="349" y="932"/>
                  <a:pt x="220" y="936"/>
                </a:cubicBezTo>
                <a:cubicBezTo>
                  <a:pt x="90" y="941"/>
                  <a:pt x="47" y="843"/>
                  <a:pt x="87" y="800"/>
                </a:cubicBezTo>
                <a:close/>
                <a:moveTo>
                  <a:pt x="349" y="886"/>
                </a:moveTo>
                <a:cubicBezTo>
                  <a:pt x="349" y="886"/>
                  <a:pt x="392" y="893"/>
                  <a:pt x="383" y="944"/>
                </a:cubicBezTo>
                <a:cubicBezTo>
                  <a:pt x="374" y="996"/>
                  <a:pt x="285" y="1053"/>
                  <a:pt x="213" y="1036"/>
                </a:cubicBezTo>
                <a:cubicBezTo>
                  <a:pt x="142" y="1018"/>
                  <a:pt x="143" y="951"/>
                  <a:pt x="143" y="951"/>
                </a:cubicBezTo>
                <a:cubicBezTo>
                  <a:pt x="143" y="951"/>
                  <a:pt x="290" y="995"/>
                  <a:pt x="349" y="886"/>
                </a:cubicBezTo>
                <a:close/>
                <a:moveTo>
                  <a:pt x="85" y="645"/>
                </a:moveTo>
                <a:cubicBezTo>
                  <a:pt x="85" y="645"/>
                  <a:pt x="191" y="753"/>
                  <a:pt x="335" y="717"/>
                </a:cubicBezTo>
                <a:cubicBezTo>
                  <a:pt x="335" y="717"/>
                  <a:pt x="390" y="804"/>
                  <a:pt x="301" y="833"/>
                </a:cubicBezTo>
                <a:cubicBezTo>
                  <a:pt x="226" y="857"/>
                  <a:pt x="163" y="825"/>
                  <a:pt x="142" y="814"/>
                </a:cubicBezTo>
                <a:cubicBezTo>
                  <a:pt x="117" y="802"/>
                  <a:pt x="18" y="720"/>
                  <a:pt x="85" y="645"/>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7" name="Freeform 193"/>
          <p:cNvSpPr>
            <a:spLocks noEditPoints="1"/>
          </p:cNvSpPr>
          <p:nvPr/>
        </p:nvSpPr>
        <p:spPr bwMode="auto">
          <a:xfrm>
            <a:off x="7600722" y="4826452"/>
            <a:ext cx="1211263" cy="1042988"/>
          </a:xfrm>
          <a:custGeom>
            <a:avLst/>
            <a:gdLst>
              <a:gd name="T0" fmla="*/ 221 w 588"/>
              <a:gd name="T1" fmla="*/ 9 h 506"/>
              <a:gd name="T2" fmla="*/ 35 w 588"/>
              <a:gd name="T3" fmla="*/ 348 h 506"/>
              <a:gd name="T4" fmla="*/ 458 w 588"/>
              <a:gd name="T5" fmla="*/ 416 h 506"/>
              <a:gd name="T6" fmla="*/ 519 w 588"/>
              <a:gd name="T7" fmla="*/ 239 h 506"/>
              <a:gd name="T8" fmla="*/ 523 w 588"/>
              <a:gd name="T9" fmla="*/ 228 h 506"/>
              <a:gd name="T10" fmla="*/ 516 w 588"/>
              <a:gd name="T11" fmla="*/ 218 h 506"/>
              <a:gd name="T12" fmla="*/ 500 w 588"/>
              <a:gd name="T13" fmla="*/ 193 h 506"/>
              <a:gd name="T14" fmla="*/ 221 w 588"/>
              <a:gd name="T15" fmla="*/ 20 h 506"/>
              <a:gd name="T16" fmla="*/ 391 w 588"/>
              <a:gd name="T17" fmla="*/ 141 h 506"/>
              <a:gd name="T18" fmla="*/ 115 w 588"/>
              <a:gd name="T19" fmla="*/ 169 h 506"/>
              <a:gd name="T20" fmla="*/ 362 w 588"/>
              <a:gd name="T21" fmla="*/ 146 h 506"/>
              <a:gd name="T22" fmla="*/ 123 w 588"/>
              <a:gd name="T23" fmla="*/ 169 h 506"/>
              <a:gd name="T24" fmla="*/ 362 w 588"/>
              <a:gd name="T25" fmla="*/ 146 h 506"/>
              <a:gd name="T26" fmla="*/ 158 w 588"/>
              <a:gd name="T27" fmla="*/ 186 h 506"/>
              <a:gd name="T28" fmla="*/ 263 w 588"/>
              <a:gd name="T29" fmla="*/ 248 h 506"/>
              <a:gd name="T30" fmla="*/ 485 w 588"/>
              <a:gd name="T31" fmla="*/ 302 h 506"/>
              <a:gd name="T32" fmla="*/ 68 w 588"/>
              <a:gd name="T33" fmla="*/ 373 h 506"/>
              <a:gd name="T34" fmla="*/ 276 w 588"/>
              <a:gd name="T35" fmla="*/ 488 h 506"/>
              <a:gd name="T36" fmla="*/ 300 w 588"/>
              <a:gd name="T37" fmla="*/ 492 h 506"/>
              <a:gd name="T38" fmla="*/ 302 w 588"/>
              <a:gd name="T39" fmla="*/ 485 h 506"/>
              <a:gd name="T40" fmla="*/ 300 w 588"/>
              <a:gd name="T41" fmla="*/ 492 h 506"/>
              <a:gd name="T42" fmla="*/ 313 w 588"/>
              <a:gd name="T43" fmla="*/ 483 h 506"/>
              <a:gd name="T44" fmla="*/ 348 w 588"/>
              <a:gd name="T45" fmla="*/ 483 h 506"/>
              <a:gd name="T46" fmla="*/ 357 w 588"/>
              <a:gd name="T47" fmla="*/ 480 h 506"/>
              <a:gd name="T48" fmla="*/ 362 w 588"/>
              <a:gd name="T49" fmla="*/ 466 h 506"/>
              <a:gd name="T50" fmla="*/ 357 w 588"/>
              <a:gd name="T51" fmla="*/ 480 h 506"/>
              <a:gd name="T52" fmla="*/ 371 w 588"/>
              <a:gd name="T53" fmla="*/ 463 h 506"/>
              <a:gd name="T54" fmla="*/ 383 w 588"/>
              <a:gd name="T55" fmla="*/ 456 h 506"/>
              <a:gd name="T56" fmla="*/ 380 w 588"/>
              <a:gd name="T57" fmla="*/ 469 h 506"/>
              <a:gd name="T58" fmla="*/ 389 w 588"/>
              <a:gd name="T59" fmla="*/ 452 h 506"/>
              <a:gd name="T60" fmla="*/ 401 w 588"/>
              <a:gd name="T61" fmla="*/ 456 h 506"/>
              <a:gd name="T62" fmla="*/ 411 w 588"/>
              <a:gd name="T63" fmla="*/ 436 h 506"/>
              <a:gd name="T64" fmla="*/ 434 w 588"/>
              <a:gd name="T65" fmla="*/ 427 h 506"/>
              <a:gd name="T66" fmla="*/ 439 w 588"/>
              <a:gd name="T67" fmla="*/ 422 h 506"/>
              <a:gd name="T68" fmla="*/ 446 w 588"/>
              <a:gd name="T69" fmla="*/ 408 h 506"/>
              <a:gd name="T70" fmla="*/ 455 w 588"/>
              <a:gd name="T71" fmla="*/ 404 h 506"/>
              <a:gd name="T72" fmla="*/ 465 w 588"/>
              <a:gd name="T73" fmla="*/ 387 h 506"/>
              <a:gd name="T74" fmla="*/ 470 w 588"/>
              <a:gd name="T75" fmla="*/ 383 h 506"/>
              <a:gd name="T76" fmla="*/ 473 w 588"/>
              <a:gd name="T77" fmla="*/ 365 h 506"/>
              <a:gd name="T78" fmla="*/ 470 w 588"/>
              <a:gd name="T79" fmla="*/ 383 h 506"/>
              <a:gd name="T80" fmla="*/ 476 w 588"/>
              <a:gd name="T81" fmla="*/ 361 h 506"/>
              <a:gd name="T82" fmla="*/ 495 w 588"/>
              <a:gd name="T83" fmla="*/ 344 h 506"/>
              <a:gd name="T84" fmla="*/ 492 w 588"/>
              <a:gd name="T85" fmla="*/ 337 h 506"/>
              <a:gd name="T86" fmla="*/ 502 w 588"/>
              <a:gd name="T87" fmla="*/ 319 h 506"/>
              <a:gd name="T88" fmla="*/ 509 w 588"/>
              <a:gd name="T89" fmla="*/ 316 h 506"/>
              <a:gd name="T90" fmla="*/ 504 w 588"/>
              <a:gd name="T91" fmla="*/ 292 h 506"/>
              <a:gd name="T92" fmla="*/ 509 w 588"/>
              <a:gd name="T93" fmla="*/ 316 h 506"/>
              <a:gd name="T94" fmla="*/ 506 w 588"/>
              <a:gd name="T95" fmla="*/ 287 h 506"/>
              <a:gd name="T96" fmla="*/ 518 w 588"/>
              <a:gd name="T97" fmla="*/ 292 h 506"/>
              <a:gd name="T98" fmla="*/ 510 w 588"/>
              <a:gd name="T99" fmla="*/ 263 h 506"/>
              <a:gd name="T100" fmla="*/ 525 w 588"/>
              <a:gd name="T101" fmla="*/ 250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88" h="506">
                <a:moveTo>
                  <a:pt x="484" y="171"/>
                </a:moveTo>
                <a:cubicBezTo>
                  <a:pt x="467" y="155"/>
                  <a:pt x="444" y="145"/>
                  <a:pt x="420" y="142"/>
                </a:cubicBezTo>
                <a:cubicBezTo>
                  <a:pt x="408" y="45"/>
                  <a:pt x="311" y="0"/>
                  <a:pt x="221" y="9"/>
                </a:cubicBezTo>
                <a:cubicBezTo>
                  <a:pt x="137" y="17"/>
                  <a:pt x="47" y="85"/>
                  <a:pt x="76" y="178"/>
                </a:cubicBezTo>
                <a:cubicBezTo>
                  <a:pt x="73" y="180"/>
                  <a:pt x="69" y="181"/>
                  <a:pt x="66" y="183"/>
                </a:cubicBezTo>
                <a:cubicBezTo>
                  <a:pt x="0" y="213"/>
                  <a:pt x="9" y="293"/>
                  <a:pt x="35" y="348"/>
                </a:cubicBezTo>
                <a:cubicBezTo>
                  <a:pt x="63" y="407"/>
                  <a:pt x="112" y="450"/>
                  <a:pt x="169" y="472"/>
                </a:cubicBezTo>
                <a:cubicBezTo>
                  <a:pt x="213" y="496"/>
                  <a:pt x="266" y="506"/>
                  <a:pt x="316" y="499"/>
                </a:cubicBezTo>
                <a:cubicBezTo>
                  <a:pt x="376" y="491"/>
                  <a:pt x="420" y="461"/>
                  <a:pt x="458" y="416"/>
                </a:cubicBezTo>
                <a:cubicBezTo>
                  <a:pt x="509" y="355"/>
                  <a:pt x="588" y="218"/>
                  <a:pt x="484" y="171"/>
                </a:cubicBezTo>
                <a:moveTo>
                  <a:pt x="525" y="243"/>
                </a:moveTo>
                <a:cubicBezTo>
                  <a:pt x="523" y="241"/>
                  <a:pt x="521" y="240"/>
                  <a:pt x="519" y="239"/>
                </a:cubicBezTo>
                <a:cubicBezTo>
                  <a:pt x="516" y="238"/>
                  <a:pt x="513" y="237"/>
                  <a:pt x="510" y="236"/>
                </a:cubicBezTo>
                <a:cubicBezTo>
                  <a:pt x="510" y="230"/>
                  <a:pt x="510" y="224"/>
                  <a:pt x="509" y="219"/>
                </a:cubicBezTo>
                <a:cubicBezTo>
                  <a:pt x="513" y="222"/>
                  <a:pt x="517" y="226"/>
                  <a:pt x="523" y="228"/>
                </a:cubicBezTo>
                <a:cubicBezTo>
                  <a:pt x="524" y="233"/>
                  <a:pt x="525" y="238"/>
                  <a:pt x="525" y="243"/>
                </a:cubicBezTo>
                <a:moveTo>
                  <a:pt x="520" y="220"/>
                </a:moveTo>
                <a:cubicBezTo>
                  <a:pt x="519" y="219"/>
                  <a:pt x="517" y="219"/>
                  <a:pt x="516" y="218"/>
                </a:cubicBezTo>
                <a:cubicBezTo>
                  <a:pt x="513" y="216"/>
                  <a:pt x="510" y="214"/>
                  <a:pt x="507" y="213"/>
                </a:cubicBezTo>
                <a:cubicBezTo>
                  <a:pt x="507" y="211"/>
                  <a:pt x="507" y="209"/>
                  <a:pt x="506" y="208"/>
                </a:cubicBezTo>
                <a:cubicBezTo>
                  <a:pt x="505" y="202"/>
                  <a:pt x="503" y="197"/>
                  <a:pt x="500" y="193"/>
                </a:cubicBezTo>
                <a:cubicBezTo>
                  <a:pt x="510" y="201"/>
                  <a:pt x="516" y="210"/>
                  <a:pt x="520" y="220"/>
                </a:cubicBezTo>
                <a:moveTo>
                  <a:pt x="113" y="70"/>
                </a:moveTo>
                <a:cubicBezTo>
                  <a:pt x="141" y="40"/>
                  <a:pt x="182" y="25"/>
                  <a:pt x="221" y="20"/>
                </a:cubicBezTo>
                <a:cubicBezTo>
                  <a:pt x="262" y="15"/>
                  <a:pt x="305" y="22"/>
                  <a:pt x="342" y="43"/>
                </a:cubicBezTo>
                <a:cubicBezTo>
                  <a:pt x="379" y="64"/>
                  <a:pt x="400" y="100"/>
                  <a:pt x="408" y="141"/>
                </a:cubicBezTo>
                <a:cubicBezTo>
                  <a:pt x="403" y="141"/>
                  <a:pt x="397" y="141"/>
                  <a:pt x="391" y="141"/>
                </a:cubicBezTo>
                <a:cubicBezTo>
                  <a:pt x="385" y="141"/>
                  <a:pt x="380" y="142"/>
                  <a:pt x="374" y="143"/>
                </a:cubicBezTo>
                <a:cubicBezTo>
                  <a:pt x="371" y="76"/>
                  <a:pt x="281" y="38"/>
                  <a:pt x="223" y="48"/>
                </a:cubicBezTo>
                <a:cubicBezTo>
                  <a:pt x="174" y="57"/>
                  <a:pt x="82" y="108"/>
                  <a:pt x="115" y="169"/>
                </a:cubicBezTo>
                <a:cubicBezTo>
                  <a:pt x="105" y="170"/>
                  <a:pt x="94" y="172"/>
                  <a:pt x="84" y="176"/>
                </a:cubicBezTo>
                <a:cubicBezTo>
                  <a:pt x="80" y="136"/>
                  <a:pt x="85" y="100"/>
                  <a:pt x="113" y="70"/>
                </a:cubicBezTo>
                <a:moveTo>
                  <a:pt x="362" y="146"/>
                </a:moveTo>
                <a:cubicBezTo>
                  <a:pt x="313" y="158"/>
                  <a:pt x="277" y="191"/>
                  <a:pt x="252" y="237"/>
                </a:cubicBezTo>
                <a:cubicBezTo>
                  <a:pt x="236" y="205"/>
                  <a:pt x="211" y="185"/>
                  <a:pt x="176" y="174"/>
                </a:cubicBezTo>
                <a:cubicBezTo>
                  <a:pt x="159" y="169"/>
                  <a:pt x="141" y="167"/>
                  <a:pt x="123" y="169"/>
                </a:cubicBezTo>
                <a:cubicBezTo>
                  <a:pt x="108" y="109"/>
                  <a:pt x="173" y="73"/>
                  <a:pt x="222" y="62"/>
                </a:cubicBezTo>
                <a:cubicBezTo>
                  <a:pt x="274" y="50"/>
                  <a:pt x="359" y="85"/>
                  <a:pt x="362" y="145"/>
                </a:cubicBezTo>
                <a:cubicBezTo>
                  <a:pt x="362" y="145"/>
                  <a:pt x="362" y="145"/>
                  <a:pt x="362" y="146"/>
                </a:cubicBezTo>
                <a:moveTo>
                  <a:pt x="68" y="373"/>
                </a:moveTo>
                <a:cubicBezTo>
                  <a:pt x="36" y="328"/>
                  <a:pt x="7" y="253"/>
                  <a:pt x="54" y="209"/>
                </a:cubicBezTo>
                <a:cubicBezTo>
                  <a:pt x="80" y="184"/>
                  <a:pt x="124" y="180"/>
                  <a:pt x="158" y="186"/>
                </a:cubicBezTo>
                <a:cubicBezTo>
                  <a:pt x="195" y="191"/>
                  <a:pt x="231" y="215"/>
                  <a:pt x="248" y="249"/>
                </a:cubicBezTo>
                <a:cubicBezTo>
                  <a:pt x="249" y="251"/>
                  <a:pt x="252" y="251"/>
                  <a:pt x="254" y="250"/>
                </a:cubicBezTo>
                <a:cubicBezTo>
                  <a:pt x="257" y="252"/>
                  <a:pt x="261" y="252"/>
                  <a:pt x="263" y="248"/>
                </a:cubicBezTo>
                <a:cubicBezTo>
                  <a:pt x="287" y="205"/>
                  <a:pt x="317" y="174"/>
                  <a:pt x="365" y="161"/>
                </a:cubicBezTo>
                <a:cubicBezTo>
                  <a:pt x="402" y="150"/>
                  <a:pt x="447" y="155"/>
                  <a:pt x="475" y="183"/>
                </a:cubicBezTo>
                <a:cubicBezTo>
                  <a:pt x="505" y="214"/>
                  <a:pt x="495" y="264"/>
                  <a:pt x="485" y="302"/>
                </a:cubicBezTo>
                <a:cubicBezTo>
                  <a:pt x="474" y="337"/>
                  <a:pt x="456" y="370"/>
                  <a:pt x="431" y="397"/>
                </a:cubicBezTo>
                <a:cubicBezTo>
                  <a:pt x="386" y="448"/>
                  <a:pt x="319" y="476"/>
                  <a:pt x="252" y="475"/>
                </a:cubicBezTo>
                <a:cubicBezTo>
                  <a:pt x="177" y="474"/>
                  <a:pt x="110" y="432"/>
                  <a:pt x="68" y="373"/>
                </a:cubicBezTo>
                <a:moveTo>
                  <a:pt x="234" y="487"/>
                </a:moveTo>
                <a:cubicBezTo>
                  <a:pt x="248" y="489"/>
                  <a:pt x="262" y="489"/>
                  <a:pt x="276" y="488"/>
                </a:cubicBezTo>
                <a:cubicBezTo>
                  <a:pt x="276" y="488"/>
                  <a:pt x="276" y="488"/>
                  <a:pt x="276" y="488"/>
                </a:cubicBezTo>
                <a:cubicBezTo>
                  <a:pt x="280" y="490"/>
                  <a:pt x="283" y="491"/>
                  <a:pt x="287" y="493"/>
                </a:cubicBezTo>
                <a:cubicBezTo>
                  <a:pt x="269" y="493"/>
                  <a:pt x="251" y="491"/>
                  <a:pt x="234" y="487"/>
                </a:cubicBezTo>
                <a:moveTo>
                  <a:pt x="300" y="492"/>
                </a:moveTo>
                <a:cubicBezTo>
                  <a:pt x="300" y="492"/>
                  <a:pt x="300" y="492"/>
                  <a:pt x="300" y="492"/>
                </a:cubicBezTo>
                <a:cubicBezTo>
                  <a:pt x="296" y="490"/>
                  <a:pt x="291" y="488"/>
                  <a:pt x="287" y="487"/>
                </a:cubicBezTo>
                <a:cubicBezTo>
                  <a:pt x="292" y="487"/>
                  <a:pt x="297" y="486"/>
                  <a:pt x="302" y="485"/>
                </a:cubicBezTo>
                <a:cubicBezTo>
                  <a:pt x="305" y="486"/>
                  <a:pt x="308" y="487"/>
                  <a:pt x="312" y="488"/>
                </a:cubicBezTo>
                <a:cubicBezTo>
                  <a:pt x="313" y="489"/>
                  <a:pt x="315" y="490"/>
                  <a:pt x="316" y="490"/>
                </a:cubicBezTo>
                <a:cubicBezTo>
                  <a:pt x="311" y="491"/>
                  <a:pt x="306" y="492"/>
                  <a:pt x="300" y="492"/>
                </a:cubicBezTo>
                <a:moveTo>
                  <a:pt x="326" y="489"/>
                </a:moveTo>
                <a:cubicBezTo>
                  <a:pt x="323" y="486"/>
                  <a:pt x="319" y="485"/>
                  <a:pt x="315" y="483"/>
                </a:cubicBezTo>
                <a:cubicBezTo>
                  <a:pt x="314" y="483"/>
                  <a:pt x="314" y="483"/>
                  <a:pt x="313" y="483"/>
                </a:cubicBezTo>
                <a:cubicBezTo>
                  <a:pt x="319" y="481"/>
                  <a:pt x="325" y="480"/>
                  <a:pt x="331" y="478"/>
                </a:cubicBezTo>
                <a:cubicBezTo>
                  <a:pt x="335" y="479"/>
                  <a:pt x="338" y="480"/>
                  <a:pt x="341" y="481"/>
                </a:cubicBezTo>
                <a:cubicBezTo>
                  <a:pt x="343" y="481"/>
                  <a:pt x="346" y="482"/>
                  <a:pt x="348" y="483"/>
                </a:cubicBezTo>
                <a:cubicBezTo>
                  <a:pt x="341" y="485"/>
                  <a:pt x="334" y="487"/>
                  <a:pt x="326" y="489"/>
                </a:cubicBezTo>
                <a:moveTo>
                  <a:pt x="357" y="480"/>
                </a:moveTo>
                <a:cubicBezTo>
                  <a:pt x="357" y="480"/>
                  <a:pt x="357" y="480"/>
                  <a:pt x="357" y="480"/>
                </a:cubicBezTo>
                <a:cubicBezTo>
                  <a:pt x="353" y="477"/>
                  <a:pt x="347" y="476"/>
                  <a:pt x="343" y="475"/>
                </a:cubicBezTo>
                <a:cubicBezTo>
                  <a:pt x="341" y="475"/>
                  <a:pt x="341" y="475"/>
                  <a:pt x="341" y="475"/>
                </a:cubicBezTo>
                <a:cubicBezTo>
                  <a:pt x="348" y="472"/>
                  <a:pt x="355" y="469"/>
                  <a:pt x="362" y="466"/>
                </a:cubicBezTo>
                <a:cubicBezTo>
                  <a:pt x="364" y="467"/>
                  <a:pt x="366" y="468"/>
                  <a:pt x="368" y="469"/>
                </a:cubicBezTo>
                <a:cubicBezTo>
                  <a:pt x="370" y="470"/>
                  <a:pt x="373" y="471"/>
                  <a:pt x="375" y="472"/>
                </a:cubicBezTo>
                <a:cubicBezTo>
                  <a:pt x="369" y="475"/>
                  <a:pt x="363" y="477"/>
                  <a:pt x="357" y="480"/>
                </a:cubicBezTo>
                <a:moveTo>
                  <a:pt x="380" y="469"/>
                </a:moveTo>
                <a:cubicBezTo>
                  <a:pt x="380" y="469"/>
                  <a:pt x="380" y="468"/>
                  <a:pt x="380" y="468"/>
                </a:cubicBezTo>
                <a:cubicBezTo>
                  <a:pt x="378" y="465"/>
                  <a:pt x="374" y="464"/>
                  <a:pt x="371" y="463"/>
                </a:cubicBezTo>
                <a:cubicBezTo>
                  <a:pt x="370" y="463"/>
                  <a:pt x="370" y="463"/>
                  <a:pt x="370" y="463"/>
                </a:cubicBezTo>
                <a:cubicBezTo>
                  <a:pt x="370" y="462"/>
                  <a:pt x="371" y="462"/>
                  <a:pt x="371" y="462"/>
                </a:cubicBezTo>
                <a:cubicBezTo>
                  <a:pt x="375" y="460"/>
                  <a:pt x="379" y="458"/>
                  <a:pt x="383" y="456"/>
                </a:cubicBezTo>
                <a:cubicBezTo>
                  <a:pt x="385" y="457"/>
                  <a:pt x="388" y="458"/>
                  <a:pt x="391" y="459"/>
                </a:cubicBezTo>
                <a:cubicBezTo>
                  <a:pt x="392" y="459"/>
                  <a:pt x="393" y="460"/>
                  <a:pt x="394" y="461"/>
                </a:cubicBezTo>
                <a:cubicBezTo>
                  <a:pt x="390" y="463"/>
                  <a:pt x="385" y="466"/>
                  <a:pt x="380" y="469"/>
                </a:cubicBezTo>
                <a:moveTo>
                  <a:pt x="401" y="456"/>
                </a:moveTo>
                <a:cubicBezTo>
                  <a:pt x="398" y="455"/>
                  <a:pt x="396" y="454"/>
                  <a:pt x="393" y="453"/>
                </a:cubicBezTo>
                <a:cubicBezTo>
                  <a:pt x="392" y="453"/>
                  <a:pt x="390" y="452"/>
                  <a:pt x="389" y="452"/>
                </a:cubicBezTo>
                <a:cubicBezTo>
                  <a:pt x="395" y="448"/>
                  <a:pt x="401" y="444"/>
                  <a:pt x="407" y="440"/>
                </a:cubicBezTo>
                <a:cubicBezTo>
                  <a:pt x="410" y="441"/>
                  <a:pt x="413" y="443"/>
                  <a:pt x="416" y="444"/>
                </a:cubicBezTo>
                <a:cubicBezTo>
                  <a:pt x="411" y="448"/>
                  <a:pt x="406" y="452"/>
                  <a:pt x="401" y="456"/>
                </a:cubicBezTo>
                <a:moveTo>
                  <a:pt x="422" y="439"/>
                </a:moveTo>
                <a:cubicBezTo>
                  <a:pt x="419" y="438"/>
                  <a:pt x="417" y="438"/>
                  <a:pt x="414" y="437"/>
                </a:cubicBezTo>
                <a:cubicBezTo>
                  <a:pt x="413" y="437"/>
                  <a:pt x="412" y="437"/>
                  <a:pt x="411" y="436"/>
                </a:cubicBezTo>
                <a:cubicBezTo>
                  <a:pt x="417" y="432"/>
                  <a:pt x="422" y="428"/>
                  <a:pt x="426" y="423"/>
                </a:cubicBezTo>
                <a:cubicBezTo>
                  <a:pt x="428" y="424"/>
                  <a:pt x="429" y="424"/>
                  <a:pt x="430" y="425"/>
                </a:cubicBezTo>
                <a:cubicBezTo>
                  <a:pt x="432" y="425"/>
                  <a:pt x="433" y="426"/>
                  <a:pt x="434" y="427"/>
                </a:cubicBezTo>
                <a:cubicBezTo>
                  <a:pt x="430" y="431"/>
                  <a:pt x="426" y="435"/>
                  <a:pt x="422" y="439"/>
                </a:cubicBezTo>
                <a:moveTo>
                  <a:pt x="446" y="415"/>
                </a:moveTo>
                <a:cubicBezTo>
                  <a:pt x="444" y="417"/>
                  <a:pt x="442" y="420"/>
                  <a:pt x="439" y="422"/>
                </a:cubicBezTo>
                <a:cubicBezTo>
                  <a:pt x="437" y="420"/>
                  <a:pt x="435" y="419"/>
                  <a:pt x="432" y="418"/>
                </a:cubicBezTo>
                <a:cubicBezTo>
                  <a:pt x="436" y="414"/>
                  <a:pt x="439" y="410"/>
                  <a:pt x="443" y="407"/>
                </a:cubicBezTo>
                <a:cubicBezTo>
                  <a:pt x="444" y="407"/>
                  <a:pt x="445" y="407"/>
                  <a:pt x="446" y="408"/>
                </a:cubicBezTo>
                <a:cubicBezTo>
                  <a:pt x="448" y="408"/>
                  <a:pt x="449" y="409"/>
                  <a:pt x="451" y="409"/>
                </a:cubicBezTo>
                <a:cubicBezTo>
                  <a:pt x="449" y="411"/>
                  <a:pt x="447" y="413"/>
                  <a:pt x="446" y="415"/>
                </a:cubicBezTo>
                <a:moveTo>
                  <a:pt x="455" y="404"/>
                </a:moveTo>
                <a:cubicBezTo>
                  <a:pt x="452" y="403"/>
                  <a:pt x="450" y="402"/>
                  <a:pt x="447" y="401"/>
                </a:cubicBezTo>
                <a:cubicBezTo>
                  <a:pt x="452" y="396"/>
                  <a:pt x="456" y="391"/>
                  <a:pt x="460" y="385"/>
                </a:cubicBezTo>
                <a:cubicBezTo>
                  <a:pt x="462" y="386"/>
                  <a:pt x="463" y="386"/>
                  <a:pt x="465" y="387"/>
                </a:cubicBezTo>
                <a:cubicBezTo>
                  <a:pt x="466" y="387"/>
                  <a:pt x="466" y="387"/>
                  <a:pt x="467" y="387"/>
                </a:cubicBezTo>
                <a:cubicBezTo>
                  <a:pt x="463" y="393"/>
                  <a:pt x="459" y="399"/>
                  <a:pt x="455" y="404"/>
                </a:cubicBezTo>
                <a:moveTo>
                  <a:pt x="470" y="383"/>
                </a:moveTo>
                <a:cubicBezTo>
                  <a:pt x="469" y="382"/>
                  <a:pt x="468" y="382"/>
                  <a:pt x="466" y="382"/>
                </a:cubicBezTo>
                <a:cubicBezTo>
                  <a:pt x="465" y="382"/>
                  <a:pt x="464" y="381"/>
                  <a:pt x="463" y="381"/>
                </a:cubicBezTo>
                <a:cubicBezTo>
                  <a:pt x="467" y="376"/>
                  <a:pt x="470" y="371"/>
                  <a:pt x="473" y="365"/>
                </a:cubicBezTo>
                <a:cubicBezTo>
                  <a:pt x="474" y="366"/>
                  <a:pt x="475" y="366"/>
                  <a:pt x="475" y="367"/>
                </a:cubicBezTo>
                <a:cubicBezTo>
                  <a:pt x="477" y="367"/>
                  <a:pt x="478" y="369"/>
                  <a:pt x="479" y="370"/>
                </a:cubicBezTo>
                <a:cubicBezTo>
                  <a:pt x="476" y="374"/>
                  <a:pt x="473" y="379"/>
                  <a:pt x="470" y="383"/>
                </a:cubicBezTo>
                <a:moveTo>
                  <a:pt x="483" y="365"/>
                </a:moveTo>
                <a:cubicBezTo>
                  <a:pt x="482" y="364"/>
                  <a:pt x="480" y="363"/>
                  <a:pt x="479" y="362"/>
                </a:cubicBezTo>
                <a:cubicBezTo>
                  <a:pt x="478" y="362"/>
                  <a:pt x="477" y="361"/>
                  <a:pt x="476" y="361"/>
                </a:cubicBezTo>
                <a:cubicBezTo>
                  <a:pt x="480" y="354"/>
                  <a:pt x="483" y="348"/>
                  <a:pt x="486" y="341"/>
                </a:cubicBezTo>
                <a:cubicBezTo>
                  <a:pt x="488" y="342"/>
                  <a:pt x="489" y="342"/>
                  <a:pt x="490" y="342"/>
                </a:cubicBezTo>
                <a:cubicBezTo>
                  <a:pt x="492" y="343"/>
                  <a:pt x="493" y="344"/>
                  <a:pt x="495" y="344"/>
                </a:cubicBezTo>
                <a:cubicBezTo>
                  <a:pt x="491" y="351"/>
                  <a:pt x="487" y="358"/>
                  <a:pt x="483" y="365"/>
                </a:cubicBezTo>
                <a:moveTo>
                  <a:pt x="498" y="339"/>
                </a:moveTo>
                <a:cubicBezTo>
                  <a:pt x="496" y="338"/>
                  <a:pt x="494" y="337"/>
                  <a:pt x="492" y="337"/>
                </a:cubicBezTo>
                <a:cubicBezTo>
                  <a:pt x="491" y="337"/>
                  <a:pt x="490" y="336"/>
                  <a:pt x="489" y="336"/>
                </a:cubicBezTo>
                <a:cubicBezTo>
                  <a:pt x="492" y="330"/>
                  <a:pt x="494" y="323"/>
                  <a:pt x="497" y="317"/>
                </a:cubicBezTo>
                <a:cubicBezTo>
                  <a:pt x="498" y="318"/>
                  <a:pt x="500" y="318"/>
                  <a:pt x="502" y="319"/>
                </a:cubicBezTo>
                <a:cubicBezTo>
                  <a:pt x="503" y="320"/>
                  <a:pt x="505" y="321"/>
                  <a:pt x="507" y="322"/>
                </a:cubicBezTo>
                <a:cubicBezTo>
                  <a:pt x="504" y="328"/>
                  <a:pt x="501" y="333"/>
                  <a:pt x="498" y="339"/>
                </a:cubicBezTo>
                <a:moveTo>
                  <a:pt x="509" y="316"/>
                </a:moveTo>
                <a:cubicBezTo>
                  <a:pt x="508" y="315"/>
                  <a:pt x="506" y="315"/>
                  <a:pt x="505" y="314"/>
                </a:cubicBezTo>
                <a:cubicBezTo>
                  <a:pt x="503" y="314"/>
                  <a:pt x="501" y="313"/>
                  <a:pt x="498" y="311"/>
                </a:cubicBezTo>
                <a:cubicBezTo>
                  <a:pt x="501" y="305"/>
                  <a:pt x="503" y="299"/>
                  <a:pt x="504" y="292"/>
                </a:cubicBezTo>
                <a:cubicBezTo>
                  <a:pt x="506" y="293"/>
                  <a:pt x="507" y="294"/>
                  <a:pt x="509" y="295"/>
                </a:cubicBezTo>
                <a:cubicBezTo>
                  <a:pt x="511" y="296"/>
                  <a:pt x="514" y="297"/>
                  <a:pt x="516" y="298"/>
                </a:cubicBezTo>
                <a:cubicBezTo>
                  <a:pt x="514" y="304"/>
                  <a:pt x="512" y="310"/>
                  <a:pt x="509" y="316"/>
                </a:cubicBezTo>
                <a:moveTo>
                  <a:pt x="518" y="292"/>
                </a:moveTo>
                <a:cubicBezTo>
                  <a:pt x="516" y="291"/>
                  <a:pt x="514" y="291"/>
                  <a:pt x="513" y="290"/>
                </a:cubicBezTo>
                <a:cubicBezTo>
                  <a:pt x="510" y="289"/>
                  <a:pt x="508" y="288"/>
                  <a:pt x="506" y="287"/>
                </a:cubicBezTo>
                <a:cubicBezTo>
                  <a:pt x="507" y="280"/>
                  <a:pt x="508" y="274"/>
                  <a:pt x="509" y="268"/>
                </a:cubicBezTo>
                <a:cubicBezTo>
                  <a:pt x="513" y="271"/>
                  <a:pt x="518" y="273"/>
                  <a:pt x="523" y="275"/>
                </a:cubicBezTo>
                <a:cubicBezTo>
                  <a:pt x="521" y="281"/>
                  <a:pt x="520" y="286"/>
                  <a:pt x="518" y="292"/>
                </a:cubicBezTo>
                <a:moveTo>
                  <a:pt x="524" y="269"/>
                </a:moveTo>
                <a:cubicBezTo>
                  <a:pt x="521" y="268"/>
                  <a:pt x="519" y="267"/>
                  <a:pt x="517" y="266"/>
                </a:cubicBezTo>
                <a:cubicBezTo>
                  <a:pt x="515" y="265"/>
                  <a:pt x="512" y="264"/>
                  <a:pt x="510" y="263"/>
                </a:cubicBezTo>
                <a:cubicBezTo>
                  <a:pt x="510" y="256"/>
                  <a:pt x="511" y="249"/>
                  <a:pt x="511" y="242"/>
                </a:cubicBezTo>
                <a:cubicBezTo>
                  <a:pt x="512" y="243"/>
                  <a:pt x="514" y="244"/>
                  <a:pt x="516" y="245"/>
                </a:cubicBezTo>
                <a:cubicBezTo>
                  <a:pt x="519" y="246"/>
                  <a:pt x="522" y="249"/>
                  <a:pt x="525" y="250"/>
                </a:cubicBezTo>
                <a:cubicBezTo>
                  <a:pt x="525" y="256"/>
                  <a:pt x="525" y="262"/>
                  <a:pt x="524" y="269"/>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8" name="Freeform 89"/>
          <p:cNvSpPr>
            <a:spLocks noEditPoints="1"/>
          </p:cNvSpPr>
          <p:nvPr/>
        </p:nvSpPr>
        <p:spPr bwMode="auto">
          <a:xfrm>
            <a:off x="7600722" y="3518409"/>
            <a:ext cx="1020763" cy="1119188"/>
          </a:xfrm>
          <a:custGeom>
            <a:avLst/>
            <a:gdLst>
              <a:gd name="T0" fmla="*/ 385 w 496"/>
              <a:gd name="T1" fmla="*/ 156 h 544"/>
              <a:gd name="T2" fmla="*/ 369 w 496"/>
              <a:gd name="T3" fmla="*/ 90 h 544"/>
              <a:gd name="T4" fmla="*/ 359 w 496"/>
              <a:gd name="T5" fmla="*/ 21 h 544"/>
              <a:gd name="T6" fmla="*/ 320 w 496"/>
              <a:gd name="T7" fmla="*/ 56 h 544"/>
              <a:gd name="T8" fmla="*/ 292 w 496"/>
              <a:gd name="T9" fmla="*/ 93 h 544"/>
              <a:gd name="T10" fmla="*/ 248 w 496"/>
              <a:gd name="T11" fmla="*/ 84 h 544"/>
              <a:gd name="T12" fmla="*/ 172 w 496"/>
              <a:gd name="T13" fmla="*/ 81 h 544"/>
              <a:gd name="T14" fmla="*/ 131 w 496"/>
              <a:gd name="T15" fmla="*/ 48 h 544"/>
              <a:gd name="T16" fmla="*/ 146 w 496"/>
              <a:gd name="T17" fmla="*/ 104 h 544"/>
              <a:gd name="T18" fmla="*/ 215 w 496"/>
              <a:gd name="T19" fmla="*/ 91 h 544"/>
              <a:gd name="T20" fmla="*/ 251 w 496"/>
              <a:gd name="T21" fmla="*/ 132 h 544"/>
              <a:gd name="T22" fmla="*/ 283 w 496"/>
              <a:gd name="T23" fmla="*/ 111 h 544"/>
              <a:gd name="T24" fmla="*/ 398 w 496"/>
              <a:gd name="T25" fmla="*/ 103 h 544"/>
              <a:gd name="T26" fmla="*/ 378 w 496"/>
              <a:gd name="T27" fmla="*/ 158 h 544"/>
              <a:gd name="T28" fmla="*/ 275 w 496"/>
              <a:gd name="T29" fmla="*/ 149 h 544"/>
              <a:gd name="T30" fmla="*/ 155 w 496"/>
              <a:gd name="T31" fmla="*/ 142 h 544"/>
              <a:gd name="T32" fmla="*/ 117 w 496"/>
              <a:gd name="T33" fmla="*/ 97 h 544"/>
              <a:gd name="T34" fmla="*/ 135 w 496"/>
              <a:gd name="T35" fmla="*/ 142 h 544"/>
              <a:gd name="T36" fmla="*/ 64 w 496"/>
              <a:gd name="T37" fmla="*/ 117 h 544"/>
              <a:gd name="T38" fmla="*/ 67 w 496"/>
              <a:gd name="T39" fmla="*/ 243 h 544"/>
              <a:gd name="T40" fmla="*/ 65 w 496"/>
              <a:gd name="T41" fmla="*/ 355 h 544"/>
              <a:gd name="T42" fmla="*/ 443 w 496"/>
              <a:gd name="T43" fmla="*/ 528 h 544"/>
              <a:gd name="T44" fmla="*/ 478 w 496"/>
              <a:gd name="T45" fmla="*/ 345 h 544"/>
              <a:gd name="T46" fmla="*/ 485 w 496"/>
              <a:gd name="T47" fmla="*/ 296 h 544"/>
              <a:gd name="T48" fmla="*/ 150 w 496"/>
              <a:gd name="T49" fmla="*/ 97 h 544"/>
              <a:gd name="T50" fmla="*/ 134 w 496"/>
              <a:gd name="T51" fmla="*/ 67 h 544"/>
              <a:gd name="T52" fmla="*/ 173 w 496"/>
              <a:gd name="T53" fmla="*/ 43 h 544"/>
              <a:gd name="T54" fmla="*/ 150 w 496"/>
              <a:gd name="T55" fmla="*/ 97 h 544"/>
              <a:gd name="T56" fmla="*/ 252 w 496"/>
              <a:gd name="T57" fmla="*/ 124 h 544"/>
              <a:gd name="T58" fmla="*/ 228 w 496"/>
              <a:gd name="T59" fmla="*/ 90 h 544"/>
              <a:gd name="T60" fmla="*/ 245 w 496"/>
              <a:gd name="T61" fmla="*/ 98 h 544"/>
              <a:gd name="T62" fmla="*/ 282 w 496"/>
              <a:gd name="T63" fmla="*/ 88 h 544"/>
              <a:gd name="T64" fmla="*/ 321 w 496"/>
              <a:gd name="T65" fmla="*/ 34 h 544"/>
              <a:gd name="T66" fmla="*/ 363 w 496"/>
              <a:gd name="T67" fmla="*/ 37 h 544"/>
              <a:gd name="T68" fmla="*/ 366 w 496"/>
              <a:gd name="T69" fmla="*/ 84 h 544"/>
              <a:gd name="T70" fmla="*/ 386 w 496"/>
              <a:gd name="T71" fmla="*/ 188 h 544"/>
              <a:gd name="T72" fmla="*/ 385 w 496"/>
              <a:gd name="T73" fmla="*/ 187 h 544"/>
              <a:gd name="T74" fmla="*/ 356 w 496"/>
              <a:gd name="T75" fmla="*/ 226 h 544"/>
              <a:gd name="T76" fmla="*/ 294 w 496"/>
              <a:gd name="T77" fmla="*/ 180 h 544"/>
              <a:gd name="T78" fmla="*/ 331 w 496"/>
              <a:gd name="T79" fmla="*/ 193 h 544"/>
              <a:gd name="T80" fmla="*/ 262 w 496"/>
              <a:gd name="T81" fmla="*/ 160 h 544"/>
              <a:gd name="T82" fmla="*/ 315 w 496"/>
              <a:gd name="T83" fmla="*/ 161 h 544"/>
              <a:gd name="T84" fmla="*/ 308 w 496"/>
              <a:gd name="T85" fmla="*/ 229 h 544"/>
              <a:gd name="T86" fmla="*/ 128 w 496"/>
              <a:gd name="T87" fmla="*/ 189 h 544"/>
              <a:gd name="T88" fmla="*/ 156 w 496"/>
              <a:gd name="T89" fmla="*/ 155 h 544"/>
              <a:gd name="T90" fmla="*/ 123 w 496"/>
              <a:gd name="T91" fmla="*/ 234 h 544"/>
              <a:gd name="T92" fmla="*/ 120 w 496"/>
              <a:gd name="T93" fmla="*/ 196 h 544"/>
              <a:gd name="T94" fmla="*/ 86 w 496"/>
              <a:gd name="T95" fmla="*/ 232 h 544"/>
              <a:gd name="T96" fmla="*/ 90 w 496"/>
              <a:gd name="T97" fmla="*/ 225 h 544"/>
              <a:gd name="T98" fmla="*/ 71 w 496"/>
              <a:gd name="T99" fmla="*/ 129 h 544"/>
              <a:gd name="T100" fmla="*/ 63 w 496"/>
              <a:gd name="T101" fmla="*/ 174 h 544"/>
              <a:gd name="T102" fmla="*/ 78 w 496"/>
              <a:gd name="T103" fmla="*/ 231 h 544"/>
              <a:gd name="T104" fmla="*/ 437 w 496"/>
              <a:gd name="T105" fmla="*/ 515 h 544"/>
              <a:gd name="T106" fmla="*/ 246 w 496"/>
              <a:gd name="T107" fmla="*/ 344 h 544"/>
              <a:gd name="T108" fmla="*/ 469 w 496"/>
              <a:gd name="T109" fmla="*/ 332 h 544"/>
              <a:gd name="T110" fmla="*/ 77 w 496"/>
              <a:gd name="T111" fmla="*/ 240 h 544"/>
              <a:gd name="T112" fmla="*/ 411 w 496"/>
              <a:gd name="T113" fmla="*/ 237 h 544"/>
              <a:gd name="T114" fmla="*/ 416 w 496"/>
              <a:gd name="T115" fmla="*/ 225 h 544"/>
              <a:gd name="T116" fmla="*/ 384 w 496"/>
              <a:gd name="T117" fmla="*/ 169 h 544"/>
              <a:gd name="T118" fmla="*/ 484 w 496"/>
              <a:gd name="T119" fmla="*/ 27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6" h="544">
                <a:moveTo>
                  <a:pt x="460" y="145"/>
                </a:moveTo>
                <a:cubicBezTo>
                  <a:pt x="459" y="143"/>
                  <a:pt x="456" y="142"/>
                  <a:pt x="454" y="143"/>
                </a:cubicBezTo>
                <a:cubicBezTo>
                  <a:pt x="431" y="149"/>
                  <a:pt x="408" y="154"/>
                  <a:pt x="385" y="156"/>
                </a:cubicBezTo>
                <a:cubicBezTo>
                  <a:pt x="396" y="139"/>
                  <a:pt x="406" y="120"/>
                  <a:pt x="411" y="100"/>
                </a:cubicBezTo>
                <a:cubicBezTo>
                  <a:pt x="412" y="96"/>
                  <a:pt x="409" y="93"/>
                  <a:pt x="406" y="92"/>
                </a:cubicBezTo>
                <a:cubicBezTo>
                  <a:pt x="393" y="91"/>
                  <a:pt x="381" y="90"/>
                  <a:pt x="369" y="90"/>
                </a:cubicBezTo>
                <a:cubicBezTo>
                  <a:pt x="401" y="83"/>
                  <a:pt x="420" y="51"/>
                  <a:pt x="405" y="19"/>
                </a:cubicBezTo>
                <a:cubicBezTo>
                  <a:pt x="401" y="10"/>
                  <a:pt x="391" y="0"/>
                  <a:pt x="380" y="2"/>
                </a:cubicBezTo>
                <a:cubicBezTo>
                  <a:pt x="369" y="3"/>
                  <a:pt x="363" y="12"/>
                  <a:pt x="359" y="21"/>
                </a:cubicBezTo>
                <a:cubicBezTo>
                  <a:pt x="355" y="15"/>
                  <a:pt x="350" y="9"/>
                  <a:pt x="342" y="7"/>
                </a:cubicBezTo>
                <a:cubicBezTo>
                  <a:pt x="332" y="3"/>
                  <a:pt x="321" y="9"/>
                  <a:pt x="315" y="18"/>
                </a:cubicBezTo>
                <a:cubicBezTo>
                  <a:pt x="308" y="30"/>
                  <a:pt x="312" y="46"/>
                  <a:pt x="320" y="56"/>
                </a:cubicBezTo>
                <a:cubicBezTo>
                  <a:pt x="330" y="70"/>
                  <a:pt x="345" y="78"/>
                  <a:pt x="358" y="89"/>
                </a:cubicBezTo>
                <a:cubicBezTo>
                  <a:pt x="359" y="90"/>
                  <a:pt x="360" y="90"/>
                  <a:pt x="361" y="91"/>
                </a:cubicBezTo>
                <a:cubicBezTo>
                  <a:pt x="338" y="91"/>
                  <a:pt x="315" y="93"/>
                  <a:pt x="292" y="93"/>
                </a:cubicBezTo>
                <a:cubicBezTo>
                  <a:pt x="293" y="88"/>
                  <a:pt x="292" y="82"/>
                  <a:pt x="289" y="77"/>
                </a:cubicBezTo>
                <a:cubicBezTo>
                  <a:pt x="285" y="68"/>
                  <a:pt x="273" y="66"/>
                  <a:pt x="264" y="69"/>
                </a:cubicBezTo>
                <a:cubicBezTo>
                  <a:pt x="257" y="72"/>
                  <a:pt x="252" y="77"/>
                  <a:pt x="248" y="84"/>
                </a:cubicBezTo>
                <a:cubicBezTo>
                  <a:pt x="244" y="79"/>
                  <a:pt x="239" y="75"/>
                  <a:pt x="232" y="76"/>
                </a:cubicBezTo>
                <a:cubicBezTo>
                  <a:pt x="228" y="76"/>
                  <a:pt x="225" y="78"/>
                  <a:pt x="222" y="81"/>
                </a:cubicBezTo>
                <a:cubicBezTo>
                  <a:pt x="205" y="80"/>
                  <a:pt x="189" y="83"/>
                  <a:pt x="172" y="81"/>
                </a:cubicBezTo>
                <a:cubicBezTo>
                  <a:pt x="184" y="61"/>
                  <a:pt x="193" y="40"/>
                  <a:pt x="172" y="22"/>
                </a:cubicBezTo>
                <a:cubicBezTo>
                  <a:pt x="162" y="14"/>
                  <a:pt x="149" y="18"/>
                  <a:pt x="141" y="26"/>
                </a:cubicBezTo>
                <a:cubicBezTo>
                  <a:pt x="135" y="32"/>
                  <a:pt x="132" y="40"/>
                  <a:pt x="131" y="48"/>
                </a:cubicBezTo>
                <a:cubicBezTo>
                  <a:pt x="128" y="46"/>
                  <a:pt x="125" y="45"/>
                  <a:pt x="121" y="46"/>
                </a:cubicBezTo>
                <a:cubicBezTo>
                  <a:pt x="112" y="47"/>
                  <a:pt x="106" y="55"/>
                  <a:pt x="103" y="63"/>
                </a:cubicBezTo>
                <a:cubicBezTo>
                  <a:pt x="94" y="91"/>
                  <a:pt x="123" y="103"/>
                  <a:pt x="146" y="104"/>
                </a:cubicBezTo>
                <a:cubicBezTo>
                  <a:pt x="144" y="109"/>
                  <a:pt x="152" y="114"/>
                  <a:pt x="155" y="108"/>
                </a:cubicBezTo>
                <a:cubicBezTo>
                  <a:pt x="159" y="102"/>
                  <a:pt x="163" y="95"/>
                  <a:pt x="168" y="88"/>
                </a:cubicBezTo>
                <a:cubicBezTo>
                  <a:pt x="183" y="91"/>
                  <a:pt x="199" y="92"/>
                  <a:pt x="215" y="91"/>
                </a:cubicBezTo>
                <a:cubicBezTo>
                  <a:pt x="215" y="91"/>
                  <a:pt x="215" y="92"/>
                  <a:pt x="215" y="92"/>
                </a:cubicBezTo>
                <a:cubicBezTo>
                  <a:pt x="212" y="100"/>
                  <a:pt x="213" y="111"/>
                  <a:pt x="218" y="118"/>
                </a:cubicBezTo>
                <a:cubicBezTo>
                  <a:pt x="225" y="129"/>
                  <a:pt x="239" y="132"/>
                  <a:pt x="251" y="132"/>
                </a:cubicBezTo>
                <a:cubicBezTo>
                  <a:pt x="251" y="134"/>
                  <a:pt x="253" y="136"/>
                  <a:pt x="256" y="135"/>
                </a:cubicBezTo>
                <a:cubicBezTo>
                  <a:pt x="260" y="133"/>
                  <a:pt x="264" y="130"/>
                  <a:pt x="267" y="127"/>
                </a:cubicBezTo>
                <a:cubicBezTo>
                  <a:pt x="273" y="122"/>
                  <a:pt x="278" y="117"/>
                  <a:pt x="283" y="111"/>
                </a:cubicBezTo>
                <a:cubicBezTo>
                  <a:pt x="286" y="109"/>
                  <a:pt x="288" y="106"/>
                  <a:pt x="289" y="102"/>
                </a:cubicBezTo>
                <a:cubicBezTo>
                  <a:pt x="290" y="103"/>
                  <a:pt x="291" y="103"/>
                  <a:pt x="292" y="103"/>
                </a:cubicBezTo>
                <a:cubicBezTo>
                  <a:pt x="327" y="107"/>
                  <a:pt x="363" y="101"/>
                  <a:pt x="398" y="103"/>
                </a:cubicBezTo>
                <a:cubicBezTo>
                  <a:pt x="393" y="120"/>
                  <a:pt x="385" y="137"/>
                  <a:pt x="378" y="153"/>
                </a:cubicBezTo>
                <a:cubicBezTo>
                  <a:pt x="377" y="155"/>
                  <a:pt x="377" y="157"/>
                  <a:pt x="379" y="158"/>
                </a:cubicBezTo>
                <a:cubicBezTo>
                  <a:pt x="378" y="158"/>
                  <a:pt x="378" y="158"/>
                  <a:pt x="378" y="158"/>
                </a:cubicBezTo>
                <a:cubicBezTo>
                  <a:pt x="378" y="158"/>
                  <a:pt x="378" y="158"/>
                  <a:pt x="378" y="158"/>
                </a:cubicBezTo>
                <a:cubicBezTo>
                  <a:pt x="377" y="157"/>
                  <a:pt x="376" y="156"/>
                  <a:pt x="375" y="156"/>
                </a:cubicBezTo>
                <a:cubicBezTo>
                  <a:pt x="342" y="148"/>
                  <a:pt x="309" y="148"/>
                  <a:pt x="275" y="149"/>
                </a:cubicBezTo>
                <a:cubicBezTo>
                  <a:pt x="241" y="150"/>
                  <a:pt x="205" y="150"/>
                  <a:pt x="171" y="153"/>
                </a:cubicBezTo>
                <a:cubicBezTo>
                  <a:pt x="170" y="153"/>
                  <a:pt x="170" y="153"/>
                  <a:pt x="170" y="153"/>
                </a:cubicBezTo>
                <a:cubicBezTo>
                  <a:pt x="166" y="149"/>
                  <a:pt x="161" y="145"/>
                  <a:pt x="155" y="142"/>
                </a:cubicBezTo>
                <a:cubicBezTo>
                  <a:pt x="151" y="140"/>
                  <a:pt x="147" y="139"/>
                  <a:pt x="142" y="140"/>
                </a:cubicBezTo>
                <a:cubicBezTo>
                  <a:pt x="137" y="133"/>
                  <a:pt x="133" y="126"/>
                  <a:pt x="128" y="118"/>
                </a:cubicBezTo>
                <a:cubicBezTo>
                  <a:pt x="124" y="112"/>
                  <a:pt x="122" y="102"/>
                  <a:pt x="117" y="97"/>
                </a:cubicBezTo>
                <a:cubicBezTo>
                  <a:pt x="114" y="95"/>
                  <a:pt x="109" y="97"/>
                  <a:pt x="109" y="101"/>
                </a:cubicBezTo>
                <a:cubicBezTo>
                  <a:pt x="109" y="108"/>
                  <a:pt x="115" y="117"/>
                  <a:pt x="120" y="123"/>
                </a:cubicBezTo>
                <a:cubicBezTo>
                  <a:pt x="124" y="130"/>
                  <a:pt x="129" y="136"/>
                  <a:pt x="135" y="142"/>
                </a:cubicBezTo>
                <a:cubicBezTo>
                  <a:pt x="131" y="143"/>
                  <a:pt x="127" y="146"/>
                  <a:pt x="123" y="149"/>
                </a:cubicBezTo>
                <a:cubicBezTo>
                  <a:pt x="106" y="138"/>
                  <a:pt x="89" y="126"/>
                  <a:pt x="72" y="115"/>
                </a:cubicBezTo>
                <a:cubicBezTo>
                  <a:pt x="70" y="114"/>
                  <a:pt x="66" y="115"/>
                  <a:pt x="64" y="117"/>
                </a:cubicBezTo>
                <a:cubicBezTo>
                  <a:pt x="39" y="166"/>
                  <a:pt x="8" y="214"/>
                  <a:pt x="1" y="269"/>
                </a:cubicBezTo>
                <a:cubicBezTo>
                  <a:pt x="0" y="275"/>
                  <a:pt x="8" y="276"/>
                  <a:pt x="12" y="273"/>
                </a:cubicBezTo>
                <a:cubicBezTo>
                  <a:pt x="28" y="259"/>
                  <a:pt x="47" y="250"/>
                  <a:pt x="67" y="243"/>
                </a:cubicBezTo>
                <a:cubicBezTo>
                  <a:pt x="48" y="277"/>
                  <a:pt x="26" y="310"/>
                  <a:pt x="11" y="346"/>
                </a:cubicBezTo>
                <a:cubicBezTo>
                  <a:pt x="10" y="350"/>
                  <a:pt x="14" y="354"/>
                  <a:pt x="17" y="354"/>
                </a:cubicBezTo>
                <a:cubicBezTo>
                  <a:pt x="33" y="355"/>
                  <a:pt x="49" y="355"/>
                  <a:pt x="65" y="355"/>
                </a:cubicBezTo>
                <a:cubicBezTo>
                  <a:pt x="68" y="409"/>
                  <a:pt x="63" y="464"/>
                  <a:pt x="54" y="517"/>
                </a:cubicBezTo>
                <a:cubicBezTo>
                  <a:pt x="53" y="520"/>
                  <a:pt x="54" y="524"/>
                  <a:pt x="58" y="525"/>
                </a:cubicBezTo>
                <a:cubicBezTo>
                  <a:pt x="185" y="544"/>
                  <a:pt x="315" y="527"/>
                  <a:pt x="443" y="528"/>
                </a:cubicBezTo>
                <a:cubicBezTo>
                  <a:pt x="446" y="528"/>
                  <a:pt x="449" y="525"/>
                  <a:pt x="449" y="521"/>
                </a:cubicBezTo>
                <a:cubicBezTo>
                  <a:pt x="449" y="463"/>
                  <a:pt x="450" y="405"/>
                  <a:pt x="450" y="347"/>
                </a:cubicBezTo>
                <a:cubicBezTo>
                  <a:pt x="459" y="347"/>
                  <a:pt x="468" y="346"/>
                  <a:pt x="478" y="345"/>
                </a:cubicBezTo>
                <a:cubicBezTo>
                  <a:pt x="482" y="344"/>
                  <a:pt x="485" y="341"/>
                  <a:pt x="484" y="336"/>
                </a:cubicBezTo>
                <a:cubicBezTo>
                  <a:pt x="471" y="299"/>
                  <a:pt x="447" y="268"/>
                  <a:pt x="424" y="236"/>
                </a:cubicBezTo>
                <a:cubicBezTo>
                  <a:pt x="450" y="249"/>
                  <a:pt x="470" y="273"/>
                  <a:pt x="485" y="296"/>
                </a:cubicBezTo>
                <a:cubicBezTo>
                  <a:pt x="488" y="301"/>
                  <a:pt x="496" y="299"/>
                  <a:pt x="495" y="294"/>
                </a:cubicBezTo>
                <a:cubicBezTo>
                  <a:pt x="495" y="242"/>
                  <a:pt x="481" y="191"/>
                  <a:pt x="460" y="145"/>
                </a:cubicBezTo>
                <a:moveTo>
                  <a:pt x="150" y="97"/>
                </a:moveTo>
                <a:cubicBezTo>
                  <a:pt x="134" y="96"/>
                  <a:pt x="109" y="90"/>
                  <a:pt x="112" y="70"/>
                </a:cubicBezTo>
                <a:cubicBezTo>
                  <a:pt x="113" y="64"/>
                  <a:pt x="115" y="59"/>
                  <a:pt x="120" y="56"/>
                </a:cubicBezTo>
                <a:cubicBezTo>
                  <a:pt x="127" y="52"/>
                  <a:pt x="132" y="63"/>
                  <a:pt x="134" y="67"/>
                </a:cubicBezTo>
                <a:cubicBezTo>
                  <a:pt x="136" y="73"/>
                  <a:pt x="145" y="71"/>
                  <a:pt x="143" y="65"/>
                </a:cubicBezTo>
                <a:cubicBezTo>
                  <a:pt x="140" y="54"/>
                  <a:pt x="141" y="42"/>
                  <a:pt x="148" y="33"/>
                </a:cubicBezTo>
                <a:cubicBezTo>
                  <a:pt x="158" y="22"/>
                  <a:pt x="169" y="32"/>
                  <a:pt x="173" y="43"/>
                </a:cubicBezTo>
                <a:cubicBezTo>
                  <a:pt x="178" y="54"/>
                  <a:pt x="170" y="68"/>
                  <a:pt x="162" y="80"/>
                </a:cubicBezTo>
                <a:cubicBezTo>
                  <a:pt x="161" y="81"/>
                  <a:pt x="160" y="82"/>
                  <a:pt x="160" y="83"/>
                </a:cubicBezTo>
                <a:cubicBezTo>
                  <a:pt x="156" y="88"/>
                  <a:pt x="153" y="93"/>
                  <a:pt x="150" y="97"/>
                </a:cubicBezTo>
                <a:moveTo>
                  <a:pt x="268" y="111"/>
                </a:moveTo>
                <a:cubicBezTo>
                  <a:pt x="264" y="115"/>
                  <a:pt x="257" y="119"/>
                  <a:pt x="253" y="124"/>
                </a:cubicBezTo>
                <a:cubicBezTo>
                  <a:pt x="253" y="124"/>
                  <a:pt x="253" y="124"/>
                  <a:pt x="252" y="124"/>
                </a:cubicBezTo>
                <a:cubicBezTo>
                  <a:pt x="237" y="123"/>
                  <a:pt x="219" y="115"/>
                  <a:pt x="224" y="96"/>
                </a:cubicBezTo>
                <a:cubicBezTo>
                  <a:pt x="225" y="94"/>
                  <a:pt x="226" y="92"/>
                  <a:pt x="227" y="90"/>
                </a:cubicBezTo>
                <a:cubicBezTo>
                  <a:pt x="227" y="90"/>
                  <a:pt x="227" y="90"/>
                  <a:pt x="228" y="90"/>
                </a:cubicBezTo>
                <a:cubicBezTo>
                  <a:pt x="230" y="90"/>
                  <a:pt x="232" y="88"/>
                  <a:pt x="232" y="86"/>
                </a:cubicBezTo>
                <a:cubicBezTo>
                  <a:pt x="232" y="86"/>
                  <a:pt x="232" y="86"/>
                  <a:pt x="233" y="86"/>
                </a:cubicBezTo>
                <a:cubicBezTo>
                  <a:pt x="239" y="84"/>
                  <a:pt x="243" y="94"/>
                  <a:pt x="245" y="98"/>
                </a:cubicBezTo>
                <a:cubicBezTo>
                  <a:pt x="248" y="103"/>
                  <a:pt x="254" y="100"/>
                  <a:pt x="255" y="96"/>
                </a:cubicBezTo>
                <a:cubicBezTo>
                  <a:pt x="256" y="88"/>
                  <a:pt x="261" y="81"/>
                  <a:pt x="268" y="79"/>
                </a:cubicBezTo>
                <a:cubicBezTo>
                  <a:pt x="276" y="76"/>
                  <a:pt x="281" y="80"/>
                  <a:pt x="282" y="88"/>
                </a:cubicBezTo>
                <a:cubicBezTo>
                  <a:pt x="283" y="98"/>
                  <a:pt x="275" y="105"/>
                  <a:pt x="268" y="111"/>
                </a:cubicBezTo>
                <a:moveTo>
                  <a:pt x="365" y="82"/>
                </a:moveTo>
                <a:cubicBezTo>
                  <a:pt x="350" y="68"/>
                  <a:pt x="322" y="57"/>
                  <a:pt x="321" y="34"/>
                </a:cubicBezTo>
                <a:cubicBezTo>
                  <a:pt x="321" y="24"/>
                  <a:pt x="326" y="15"/>
                  <a:pt x="336" y="15"/>
                </a:cubicBezTo>
                <a:cubicBezTo>
                  <a:pt x="348" y="15"/>
                  <a:pt x="353" y="28"/>
                  <a:pt x="354" y="37"/>
                </a:cubicBezTo>
                <a:cubicBezTo>
                  <a:pt x="355" y="42"/>
                  <a:pt x="362" y="42"/>
                  <a:pt x="363" y="37"/>
                </a:cubicBezTo>
                <a:cubicBezTo>
                  <a:pt x="366" y="29"/>
                  <a:pt x="370" y="11"/>
                  <a:pt x="382" y="10"/>
                </a:cubicBezTo>
                <a:cubicBezTo>
                  <a:pt x="390" y="10"/>
                  <a:pt x="395" y="21"/>
                  <a:pt x="397" y="27"/>
                </a:cubicBezTo>
                <a:cubicBezTo>
                  <a:pt x="407" y="54"/>
                  <a:pt x="390" y="75"/>
                  <a:pt x="366" y="84"/>
                </a:cubicBezTo>
                <a:cubicBezTo>
                  <a:pt x="366" y="83"/>
                  <a:pt x="365" y="83"/>
                  <a:pt x="365" y="82"/>
                </a:cubicBezTo>
                <a:moveTo>
                  <a:pt x="385" y="187"/>
                </a:moveTo>
                <a:cubicBezTo>
                  <a:pt x="385" y="188"/>
                  <a:pt x="386" y="188"/>
                  <a:pt x="386" y="188"/>
                </a:cubicBezTo>
                <a:cubicBezTo>
                  <a:pt x="395" y="200"/>
                  <a:pt x="399" y="214"/>
                  <a:pt x="408" y="226"/>
                </a:cubicBezTo>
                <a:cubicBezTo>
                  <a:pt x="395" y="226"/>
                  <a:pt x="382" y="226"/>
                  <a:pt x="369" y="226"/>
                </a:cubicBezTo>
                <a:cubicBezTo>
                  <a:pt x="379" y="215"/>
                  <a:pt x="386" y="201"/>
                  <a:pt x="385" y="187"/>
                </a:cubicBezTo>
                <a:moveTo>
                  <a:pt x="366" y="172"/>
                </a:moveTo>
                <a:cubicBezTo>
                  <a:pt x="386" y="185"/>
                  <a:pt x="369" y="211"/>
                  <a:pt x="357" y="223"/>
                </a:cubicBezTo>
                <a:cubicBezTo>
                  <a:pt x="356" y="224"/>
                  <a:pt x="356" y="225"/>
                  <a:pt x="356" y="226"/>
                </a:cubicBezTo>
                <a:cubicBezTo>
                  <a:pt x="342" y="227"/>
                  <a:pt x="328" y="227"/>
                  <a:pt x="314" y="228"/>
                </a:cubicBezTo>
                <a:cubicBezTo>
                  <a:pt x="315" y="227"/>
                  <a:pt x="315" y="225"/>
                  <a:pt x="313" y="224"/>
                </a:cubicBezTo>
                <a:cubicBezTo>
                  <a:pt x="294" y="216"/>
                  <a:pt x="282" y="200"/>
                  <a:pt x="294" y="180"/>
                </a:cubicBezTo>
                <a:cubicBezTo>
                  <a:pt x="298" y="175"/>
                  <a:pt x="303" y="169"/>
                  <a:pt x="310" y="169"/>
                </a:cubicBezTo>
                <a:cubicBezTo>
                  <a:pt x="320" y="169"/>
                  <a:pt x="321" y="186"/>
                  <a:pt x="322" y="192"/>
                </a:cubicBezTo>
                <a:cubicBezTo>
                  <a:pt x="322" y="197"/>
                  <a:pt x="330" y="199"/>
                  <a:pt x="331" y="193"/>
                </a:cubicBezTo>
                <a:cubicBezTo>
                  <a:pt x="335" y="177"/>
                  <a:pt x="349" y="160"/>
                  <a:pt x="366" y="172"/>
                </a:cubicBezTo>
                <a:moveTo>
                  <a:pt x="172" y="157"/>
                </a:moveTo>
                <a:cubicBezTo>
                  <a:pt x="202" y="163"/>
                  <a:pt x="232" y="161"/>
                  <a:pt x="262" y="160"/>
                </a:cubicBezTo>
                <a:cubicBezTo>
                  <a:pt x="289" y="160"/>
                  <a:pt x="315" y="159"/>
                  <a:pt x="342" y="161"/>
                </a:cubicBezTo>
                <a:cubicBezTo>
                  <a:pt x="336" y="164"/>
                  <a:pt x="331" y="169"/>
                  <a:pt x="328" y="175"/>
                </a:cubicBezTo>
                <a:cubicBezTo>
                  <a:pt x="326" y="169"/>
                  <a:pt x="322" y="164"/>
                  <a:pt x="315" y="161"/>
                </a:cubicBezTo>
                <a:cubicBezTo>
                  <a:pt x="306" y="157"/>
                  <a:pt x="295" y="165"/>
                  <a:pt x="289" y="171"/>
                </a:cubicBezTo>
                <a:cubicBezTo>
                  <a:pt x="282" y="180"/>
                  <a:pt x="279" y="191"/>
                  <a:pt x="281" y="202"/>
                </a:cubicBezTo>
                <a:cubicBezTo>
                  <a:pt x="283" y="216"/>
                  <a:pt x="296" y="225"/>
                  <a:pt x="308" y="229"/>
                </a:cubicBezTo>
                <a:cubicBezTo>
                  <a:pt x="256" y="232"/>
                  <a:pt x="203" y="237"/>
                  <a:pt x="151" y="236"/>
                </a:cubicBezTo>
                <a:cubicBezTo>
                  <a:pt x="169" y="217"/>
                  <a:pt x="185" y="181"/>
                  <a:pt x="172" y="157"/>
                </a:cubicBezTo>
                <a:moveTo>
                  <a:pt x="128" y="189"/>
                </a:moveTo>
                <a:cubicBezTo>
                  <a:pt x="124" y="180"/>
                  <a:pt x="123" y="172"/>
                  <a:pt x="127" y="163"/>
                </a:cubicBezTo>
                <a:cubicBezTo>
                  <a:pt x="130" y="163"/>
                  <a:pt x="132" y="159"/>
                  <a:pt x="131" y="156"/>
                </a:cubicBezTo>
                <a:cubicBezTo>
                  <a:pt x="138" y="150"/>
                  <a:pt x="149" y="149"/>
                  <a:pt x="156" y="155"/>
                </a:cubicBezTo>
                <a:cubicBezTo>
                  <a:pt x="186" y="180"/>
                  <a:pt x="149" y="214"/>
                  <a:pt x="137" y="236"/>
                </a:cubicBezTo>
                <a:cubicBezTo>
                  <a:pt x="133" y="236"/>
                  <a:pt x="128" y="235"/>
                  <a:pt x="124" y="235"/>
                </a:cubicBezTo>
                <a:cubicBezTo>
                  <a:pt x="123" y="235"/>
                  <a:pt x="123" y="234"/>
                  <a:pt x="123" y="234"/>
                </a:cubicBezTo>
                <a:cubicBezTo>
                  <a:pt x="105" y="224"/>
                  <a:pt x="80" y="212"/>
                  <a:pt x="72" y="192"/>
                </a:cubicBezTo>
                <a:cubicBezTo>
                  <a:pt x="65" y="171"/>
                  <a:pt x="85" y="172"/>
                  <a:pt x="96" y="178"/>
                </a:cubicBezTo>
                <a:cubicBezTo>
                  <a:pt x="105" y="183"/>
                  <a:pt x="113" y="189"/>
                  <a:pt x="120" y="196"/>
                </a:cubicBezTo>
                <a:cubicBezTo>
                  <a:pt x="124" y="200"/>
                  <a:pt x="131" y="195"/>
                  <a:pt x="128" y="189"/>
                </a:cubicBezTo>
                <a:moveTo>
                  <a:pt x="108" y="234"/>
                </a:moveTo>
                <a:cubicBezTo>
                  <a:pt x="100" y="233"/>
                  <a:pt x="93" y="233"/>
                  <a:pt x="86" y="232"/>
                </a:cubicBezTo>
                <a:cubicBezTo>
                  <a:pt x="86" y="232"/>
                  <a:pt x="86" y="231"/>
                  <a:pt x="86" y="231"/>
                </a:cubicBezTo>
                <a:cubicBezTo>
                  <a:pt x="87" y="230"/>
                  <a:pt x="88" y="228"/>
                  <a:pt x="89" y="226"/>
                </a:cubicBezTo>
                <a:cubicBezTo>
                  <a:pt x="89" y="226"/>
                  <a:pt x="90" y="225"/>
                  <a:pt x="90" y="225"/>
                </a:cubicBezTo>
                <a:cubicBezTo>
                  <a:pt x="96" y="228"/>
                  <a:pt x="102" y="231"/>
                  <a:pt x="108" y="234"/>
                </a:cubicBezTo>
                <a:moveTo>
                  <a:pt x="16" y="255"/>
                </a:moveTo>
                <a:cubicBezTo>
                  <a:pt x="25" y="210"/>
                  <a:pt x="51" y="169"/>
                  <a:pt x="71" y="129"/>
                </a:cubicBezTo>
                <a:cubicBezTo>
                  <a:pt x="87" y="138"/>
                  <a:pt x="101" y="148"/>
                  <a:pt x="117" y="158"/>
                </a:cubicBezTo>
                <a:cubicBezTo>
                  <a:pt x="114" y="164"/>
                  <a:pt x="113" y="170"/>
                  <a:pt x="114" y="177"/>
                </a:cubicBezTo>
                <a:cubicBezTo>
                  <a:pt x="96" y="164"/>
                  <a:pt x="70" y="151"/>
                  <a:pt x="63" y="174"/>
                </a:cubicBezTo>
                <a:cubicBezTo>
                  <a:pt x="57" y="194"/>
                  <a:pt x="68" y="209"/>
                  <a:pt x="83" y="220"/>
                </a:cubicBezTo>
                <a:cubicBezTo>
                  <a:pt x="81" y="223"/>
                  <a:pt x="80" y="228"/>
                  <a:pt x="78" y="231"/>
                </a:cubicBezTo>
                <a:cubicBezTo>
                  <a:pt x="78" y="231"/>
                  <a:pt x="78" y="231"/>
                  <a:pt x="78" y="231"/>
                </a:cubicBezTo>
                <a:cubicBezTo>
                  <a:pt x="76" y="230"/>
                  <a:pt x="75" y="231"/>
                  <a:pt x="74" y="231"/>
                </a:cubicBezTo>
                <a:cubicBezTo>
                  <a:pt x="53" y="233"/>
                  <a:pt x="33" y="242"/>
                  <a:pt x="16" y="255"/>
                </a:cubicBezTo>
                <a:moveTo>
                  <a:pt x="437" y="515"/>
                </a:moveTo>
                <a:cubicBezTo>
                  <a:pt x="313" y="512"/>
                  <a:pt x="189" y="532"/>
                  <a:pt x="66" y="514"/>
                </a:cubicBezTo>
                <a:cubicBezTo>
                  <a:pt x="76" y="462"/>
                  <a:pt x="83" y="406"/>
                  <a:pt x="71" y="355"/>
                </a:cubicBezTo>
                <a:cubicBezTo>
                  <a:pt x="129" y="353"/>
                  <a:pt x="187" y="344"/>
                  <a:pt x="246" y="344"/>
                </a:cubicBezTo>
                <a:cubicBezTo>
                  <a:pt x="311" y="345"/>
                  <a:pt x="376" y="351"/>
                  <a:pt x="440" y="348"/>
                </a:cubicBezTo>
                <a:cubicBezTo>
                  <a:pt x="437" y="403"/>
                  <a:pt x="437" y="459"/>
                  <a:pt x="437" y="515"/>
                </a:cubicBezTo>
                <a:moveTo>
                  <a:pt x="469" y="332"/>
                </a:moveTo>
                <a:cubicBezTo>
                  <a:pt x="397" y="340"/>
                  <a:pt x="325" y="334"/>
                  <a:pt x="252" y="332"/>
                </a:cubicBezTo>
                <a:cubicBezTo>
                  <a:pt x="177" y="331"/>
                  <a:pt x="102" y="346"/>
                  <a:pt x="26" y="342"/>
                </a:cubicBezTo>
                <a:cubicBezTo>
                  <a:pt x="41" y="307"/>
                  <a:pt x="62" y="275"/>
                  <a:pt x="77" y="240"/>
                </a:cubicBezTo>
                <a:cubicBezTo>
                  <a:pt x="78" y="239"/>
                  <a:pt x="79" y="239"/>
                  <a:pt x="80" y="239"/>
                </a:cubicBezTo>
                <a:cubicBezTo>
                  <a:pt x="187" y="264"/>
                  <a:pt x="302" y="237"/>
                  <a:pt x="411" y="237"/>
                </a:cubicBezTo>
                <a:cubicBezTo>
                  <a:pt x="411" y="237"/>
                  <a:pt x="411" y="237"/>
                  <a:pt x="411" y="237"/>
                </a:cubicBezTo>
                <a:cubicBezTo>
                  <a:pt x="432" y="268"/>
                  <a:pt x="455" y="298"/>
                  <a:pt x="469" y="332"/>
                </a:cubicBezTo>
                <a:moveTo>
                  <a:pt x="417" y="227"/>
                </a:moveTo>
                <a:cubicBezTo>
                  <a:pt x="417" y="226"/>
                  <a:pt x="417" y="225"/>
                  <a:pt x="416" y="225"/>
                </a:cubicBezTo>
                <a:cubicBezTo>
                  <a:pt x="406" y="209"/>
                  <a:pt x="402" y="187"/>
                  <a:pt x="387" y="174"/>
                </a:cubicBezTo>
                <a:cubicBezTo>
                  <a:pt x="386" y="174"/>
                  <a:pt x="386" y="173"/>
                  <a:pt x="385" y="173"/>
                </a:cubicBezTo>
                <a:cubicBezTo>
                  <a:pt x="385" y="172"/>
                  <a:pt x="384" y="170"/>
                  <a:pt x="384" y="169"/>
                </a:cubicBezTo>
                <a:cubicBezTo>
                  <a:pt x="384" y="169"/>
                  <a:pt x="384" y="168"/>
                  <a:pt x="383" y="168"/>
                </a:cubicBezTo>
                <a:cubicBezTo>
                  <a:pt x="407" y="165"/>
                  <a:pt x="430" y="160"/>
                  <a:pt x="452" y="154"/>
                </a:cubicBezTo>
                <a:cubicBezTo>
                  <a:pt x="469" y="191"/>
                  <a:pt x="481" y="233"/>
                  <a:pt x="484" y="274"/>
                </a:cubicBezTo>
                <a:cubicBezTo>
                  <a:pt x="467" y="252"/>
                  <a:pt x="444" y="232"/>
                  <a:pt x="417" y="227"/>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9" name="Freeform 197"/>
          <p:cNvSpPr>
            <a:spLocks noEditPoints="1"/>
          </p:cNvSpPr>
          <p:nvPr/>
        </p:nvSpPr>
        <p:spPr bwMode="auto">
          <a:xfrm>
            <a:off x="9245372" y="3572724"/>
            <a:ext cx="1127125" cy="827088"/>
          </a:xfrm>
          <a:custGeom>
            <a:avLst/>
            <a:gdLst>
              <a:gd name="T0" fmla="*/ 450 w 547"/>
              <a:gd name="T1" fmla="*/ 55 h 402"/>
              <a:gd name="T2" fmla="*/ 101 w 547"/>
              <a:gd name="T3" fmla="*/ 57 h 402"/>
              <a:gd name="T4" fmla="*/ 28 w 547"/>
              <a:gd name="T5" fmla="*/ 65 h 402"/>
              <a:gd name="T6" fmla="*/ 15 w 547"/>
              <a:gd name="T7" fmla="*/ 364 h 402"/>
              <a:gd name="T8" fmla="*/ 475 w 547"/>
              <a:gd name="T9" fmla="*/ 387 h 402"/>
              <a:gd name="T10" fmla="*/ 440 w 547"/>
              <a:gd name="T11" fmla="*/ 55 h 402"/>
              <a:gd name="T12" fmla="*/ 68 w 547"/>
              <a:gd name="T13" fmla="*/ 40 h 402"/>
              <a:gd name="T14" fmla="*/ 63 w 547"/>
              <a:gd name="T15" fmla="*/ 58 h 402"/>
              <a:gd name="T16" fmla="*/ 33 w 547"/>
              <a:gd name="T17" fmla="*/ 75 h 402"/>
              <a:gd name="T18" fmla="*/ 363 w 547"/>
              <a:gd name="T19" fmla="*/ 72 h 402"/>
              <a:gd name="T20" fmla="*/ 503 w 547"/>
              <a:gd name="T21" fmla="*/ 156 h 402"/>
              <a:gd name="T22" fmla="*/ 366 w 547"/>
              <a:gd name="T23" fmla="*/ 166 h 402"/>
              <a:gd name="T24" fmla="*/ 501 w 547"/>
              <a:gd name="T25" fmla="*/ 159 h 402"/>
              <a:gd name="T26" fmla="*/ 218 w 547"/>
              <a:gd name="T27" fmla="*/ 114 h 402"/>
              <a:gd name="T28" fmla="*/ 16 w 547"/>
              <a:gd name="T29" fmla="*/ 173 h 402"/>
              <a:gd name="T30" fmla="*/ 381 w 547"/>
              <a:gd name="T31" fmla="*/ 197 h 402"/>
              <a:gd name="T32" fmla="*/ 145 w 547"/>
              <a:gd name="T33" fmla="*/ 286 h 402"/>
              <a:gd name="T34" fmla="*/ 364 w 547"/>
              <a:gd name="T35" fmla="*/ 189 h 402"/>
              <a:gd name="T36" fmla="*/ 139 w 547"/>
              <a:gd name="T37" fmla="*/ 179 h 402"/>
              <a:gd name="T38" fmla="*/ 16 w 547"/>
              <a:gd name="T39" fmla="*/ 202 h 402"/>
              <a:gd name="T40" fmla="*/ 20 w 547"/>
              <a:gd name="T41" fmla="*/ 209 h 402"/>
              <a:gd name="T42" fmla="*/ 24 w 547"/>
              <a:gd name="T43" fmla="*/ 209 h 402"/>
              <a:gd name="T44" fmla="*/ 47 w 547"/>
              <a:gd name="T45" fmla="*/ 377 h 402"/>
              <a:gd name="T46" fmla="*/ 61 w 547"/>
              <a:gd name="T47" fmla="*/ 292 h 402"/>
              <a:gd name="T48" fmla="*/ 104 w 547"/>
              <a:gd name="T49" fmla="*/ 385 h 402"/>
              <a:gd name="T50" fmla="*/ 76 w 547"/>
              <a:gd name="T51" fmla="*/ 211 h 402"/>
              <a:gd name="T52" fmla="*/ 60 w 547"/>
              <a:gd name="T53" fmla="*/ 207 h 402"/>
              <a:gd name="T54" fmla="*/ 104 w 547"/>
              <a:gd name="T55" fmla="*/ 246 h 402"/>
              <a:gd name="T56" fmla="*/ 109 w 547"/>
              <a:gd name="T57" fmla="*/ 384 h 402"/>
              <a:gd name="T58" fmla="*/ 124 w 547"/>
              <a:gd name="T59" fmla="*/ 264 h 402"/>
              <a:gd name="T60" fmla="*/ 109 w 547"/>
              <a:gd name="T61" fmla="*/ 385 h 402"/>
              <a:gd name="T62" fmla="*/ 144 w 547"/>
              <a:gd name="T63" fmla="*/ 310 h 402"/>
              <a:gd name="T64" fmla="*/ 149 w 547"/>
              <a:gd name="T65" fmla="*/ 316 h 402"/>
              <a:gd name="T66" fmla="*/ 168 w 547"/>
              <a:gd name="T67" fmla="*/ 384 h 402"/>
              <a:gd name="T68" fmla="*/ 168 w 547"/>
              <a:gd name="T69" fmla="*/ 384 h 402"/>
              <a:gd name="T70" fmla="*/ 198 w 547"/>
              <a:gd name="T71" fmla="*/ 349 h 402"/>
              <a:gd name="T72" fmla="*/ 200 w 547"/>
              <a:gd name="T73" fmla="*/ 383 h 402"/>
              <a:gd name="T74" fmla="*/ 237 w 547"/>
              <a:gd name="T75" fmla="*/ 381 h 402"/>
              <a:gd name="T76" fmla="*/ 236 w 547"/>
              <a:gd name="T77" fmla="*/ 359 h 402"/>
              <a:gd name="T78" fmla="*/ 241 w 547"/>
              <a:gd name="T79" fmla="*/ 360 h 402"/>
              <a:gd name="T80" fmla="*/ 257 w 547"/>
              <a:gd name="T81" fmla="*/ 380 h 402"/>
              <a:gd name="T82" fmla="*/ 257 w 547"/>
              <a:gd name="T83" fmla="*/ 380 h 402"/>
              <a:gd name="T84" fmla="*/ 293 w 547"/>
              <a:gd name="T85" fmla="*/ 378 h 402"/>
              <a:gd name="T86" fmla="*/ 306 w 547"/>
              <a:gd name="T87" fmla="*/ 355 h 402"/>
              <a:gd name="T88" fmla="*/ 319 w 547"/>
              <a:gd name="T89" fmla="*/ 378 h 402"/>
              <a:gd name="T90" fmla="*/ 319 w 547"/>
              <a:gd name="T91" fmla="*/ 378 h 402"/>
              <a:gd name="T92" fmla="*/ 355 w 547"/>
              <a:gd name="T93" fmla="*/ 325 h 402"/>
              <a:gd name="T94" fmla="*/ 361 w 547"/>
              <a:gd name="T95" fmla="*/ 378 h 402"/>
              <a:gd name="T96" fmla="*/ 384 w 547"/>
              <a:gd name="T97" fmla="*/ 380 h 402"/>
              <a:gd name="T98" fmla="*/ 387 w 547"/>
              <a:gd name="T99" fmla="*/ 190 h 402"/>
              <a:gd name="T100" fmla="*/ 428 w 547"/>
              <a:gd name="T101" fmla="*/ 380 h 402"/>
              <a:gd name="T102" fmla="*/ 415 w 547"/>
              <a:gd name="T103" fmla="*/ 192 h 402"/>
              <a:gd name="T104" fmla="*/ 421 w 547"/>
              <a:gd name="T105" fmla="*/ 190 h 402"/>
              <a:gd name="T106" fmla="*/ 454 w 547"/>
              <a:gd name="T107" fmla="*/ 378 h 402"/>
              <a:gd name="T108" fmla="*/ 469 w 547"/>
              <a:gd name="T109" fmla="*/ 189 h 402"/>
              <a:gd name="T110" fmla="*/ 484 w 547"/>
              <a:gd name="T111" fmla="*/ 368 h 402"/>
              <a:gd name="T112" fmla="*/ 492 w 547"/>
              <a:gd name="T113" fmla="*/ 189 h 402"/>
              <a:gd name="T114" fmla="*/ 505 w 547"/>
              <a:gd name="T115" fmla="*/ 343 h 402"/>
              <a:gd name="T116" fmla="*/ 508 w 547"/>
              <a:gd name="T117" fmla="*/ 18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47" h="402">
                <a:moveTo>
                  <a:pt x="524" y="207"/>
                </a:moveTo>
                <a:cubicBezTo>
                  <a:pt x="521" y="179"/>
                  <a:pt x="516" y="152"/>
                  <a:pt x="513" y="125"/>
                </a:cubicBezTo>
                <a:cubicBezTo>
                  <a:pt x="509" y="99"/>
                  <a:pt x="502" y="76"/>
                  <a:pt x="479" y="63"/>
                </a:cubicBezTo>
                <a:cubicBezTo>
                  <a:pt x="470" y="59"/>
                  <a:pt x="460" y="56"/>
                  <a:pt x="450" y="55"/>
                </a:cubicBezTo>
                <a:cubicBezTo>
                  <a:pt x="451" y="55"/>
                  <a:pt x="451" y="54"/>
                  <a:pt x="451" y="53"/>
                </a:cubicBezTo>
                <a:cubicBezTo>
                  <a:pt x="458" y="0"/>
                  <a:pt x="349" y="7"/>
                  <a:pt x="357" y="59"/>
                </a:cubicBezTo>
                <a:cubicBezTo>
                  <a:pt x="332" y="59"/>
                  <a:pt x="307" y="59"/>
                  <a:pt x="282" y="59"/>
                </a:cubicBezTo>
                <a:cubicBezTo>
                  <a:pt x="222" y="58"/>
                  <a:pt x="161" y="56"/>
                  <a:pt x="101" y="57"/>
                </a:cubicBezTo>
                <a:cubicBezTo>
                  <a:pt x="101" y="54"/>
                  <a:pt x="101" y="51"/>
                  <a:pt x="101" y="49"/>
                </a:cubicBezTo>
                <a:cubicBezTo>
                  <a:pt x="101" y="34"/>
                  <a:pt x="86" y="24"/>
                  <a:pt x="72" y="27"/>
                </a:cubicBezTo>
                <a:cubicBezTo>
                  <a:pt x="55" y="29"/>
                  <a:pt x="50" y="45"/>
                  <a:pt x="55" y="59"/>
                </a:cubicBezTo>
                <a:cubicBezTo>
                  <a:pt x="45" y="60"/>
                  <a:pt x="36" y="62"/>
                  <a:pt x="28" y="65"/>
                </a:cubicBezTo>
                <a:cubicBezTo>
                  <a:pt x="12" y="71"/>
                  <a:pt x="12" y="86"/>
                  <a:pt x="12" y="101"/>
                </a:cubicBezTo>
                <a:cubicBezTo>
                  <a:pt x="11" y="101"/>
                  <a:pt x="11" y="102"/>
                  <a:pt x="10" y="103"/>
                </a:cubicBezTo>
                <a:cubicBezTo>
                  <a:pt x="2" y="157"/>
                  <a:pt x="4" y="211"/>
                  <a:pt x="4" y="264"/>
                </a:cubicBezTo>
                <a:cubicBezTo>
                  <a:pt x="4" y="297"/>
                  <a:pt x="0" y="334"/>
                  <a:pt x="15" y="364"/>
                </a:cubicBezTo>
                <a:cubicBezTo>
                  <a:pt x="26" y="386"/>
                  <a:pt x="51" y="394"/>
                  <a:pt x="73" y="396"/>
                </a:cubicBezTo>
                <a:cubicBezTo>
                  <a:pt x="124" y="402"/>
                  <a:pt x="177" y="397"/>
                  <a:pt x="227" y="395"/>
                </a:cubicBezTo>
                <a:cubicBezTo>
                  <a:pt x="274" y="393"/>
                  <a:pt x="321" y="389"/>
                  <a:pt x="367" y="392"/>
                </a:cubicBezTo>
                <a:cubicBezTo>
                  <a:pt x="403" y="394"/>
                  <a:pt x="440" y="397"/>
                  <a:pt x="475" y="387"/>
                </a:cubicBezTo>
                <a:cubicBezTo>
                  <a:pt x="547" y="367"/>
                  <a:pt x="531" y="262"/>
                  <a:pt x="524" y="207"/>
                </a:cubicBezTo>
                <a:moveTo>
                  <a:pt x="402" y="29"/>
                </a:moveTo>
                <a:cubicBezTo>
                  <a:pt x="419" y="27"/>
                  <a:pt x="443" y="32"/>
                  <a:pt x="440" y="53"/>
                </a:cubicBezTo>
                <a:cubicBezTo>
                  <a:pt x="440" y="54"/>
                  <a:pt x="440" y="54"/>
                  <a:pt x="440" y="55"/>
                </a:cubicBezTo>
                <a:cubicBezTo>
                  <a:pt x="428" y="55"/>
                  <a:pt x="417" y="56"/>
                  <a:pt x="406" y="57"/>
                </a:cubicBezTo>
                <a:cubicBezTo>
                  <a:pt x="393" y="58"/>
                  <a:pt x="380" y="58"/>
                  <a:pt x="367" y="59"/>
                </a:cubicBezTo>
                <a:cubicBezTo>
                  <a:pt x="368" y="40"/>
                  <a:pt x="383" y="31"/>
                  <a:pt x="402" y="29"/>
                </a:cubicBezTo>
                <a:moveTo>
                  <a:pt x="68" y="40"/>
                </a:moveTo>
                <a:cubicBezTo>
                  <a:pt x="72" y="36"/>
                  <a:pt x="79" y="37"/>
                  <a:pt x="83" y="40"/>
                </a:cubicBezTo>
                <a:cubicBezTo>
                  <a:pt x="89" y="43"/>
                  <a:pt x="90" y="49"/>
                  <a:pt x="89" y="55"/>
                </a:cubicBezTo>
                <a:cubicBezTo>
                  <a:pt x="89" y="56"/>
                  <a:pt x="89" y="56"/>
                  <a:pt x="89" y="57"/>
                </a:cubicBezTo>
                <a:cubicBezTo>
                  <a:pt x="80" y="57"/>
                  <a:pt x="72" y="57"/>
                  <a:pt x="63" y="58"/>
                </a:cubicBezTo>
                <a:cubicBezTo>
                  <a:pt x="62" y="52"/>
                  <a:pt x="62" y="44"/>
                  <a:pt x="68" y="40"/>
                </a:cubicBezTo>
                <a:moveTo>
                  <a:pt x="19" y="112"/>
                </a:moveTo>
                <a:cubicBezTo>
                  <a:pt x="21" y="111"/>
                  <a:pt x="22" y="109"/>
                  <a:pt x="22" y="107"/>
                </a:cubicBezTo>
                <a:cubicBezTo>
                  <a:pt x="23" y="95"/>
                  <a:pt x="20" y="80"/>
                  <a:pt x="33" y="75"/>
                </a:cubicBezTo>
                <a:cubicBezTo>
                  <a:pt x="48" y="70"/>
                  <a:pt x="65" y="70"/>
                  <a:pt x="80" y="69"/>
                </a:cubicBezTo>
                <a:cubicBezTo>
                  <a:pt x="112" y="68"/>
                  <a:pt x="145" y="70"/>
                  <a:pt x="177" y="71"/>
                </a:cubicBezTo>
                <a:cubicBezTo>
                  <a:pt x="228" y="73"/>
                  <a:pt x="280" y="72"/>
                  <a:pt x="331" y="72"/>
                </a:cubicBezTo>
                <a:cubicBezTo>
                  <a:pt x="342" y="72"/>
                  <a:pt x="353" y="72"/>
                  <a:pt x="363" y="72"/>
                </a:cubicBezTo>
                <a:cubicBezTo>
                  <a:pt x="363" y="72"/>
                  <a:pt x="364" y="72"/>
                  <a:pt x="364" y="72"/>
                </a:cubicBezTo>
                <a:cubicBezTo>
                  <a:pt x="376" y="71"/>
                  <a:pt x="389" y="70"/>
                  <a:pt x="401" y="70"/>
                </a:cubicBezTo>
                <a:cubicBezTo>
                  <a:pt x="420" y="68"/>
                  <a:pt x="439" y="66"/>
                  <a:pt x="457" y="70"/>
                </a:cubicBezTo>
                <a:cubicBezTo>
                  <a:pt x="499" y="77"/>
                  <a:pt x="498" y="123"/>
                  <a:pt x="503" y="156"/>
                </a:cubicBezTo>
                <a:cubicBezTo>
                  <a:pt x="504" y="163"/>
                  <a:pt x="505" y="170"/>
                  <a:pt x="506" y="177"/>
                </a:cubicBezTo>
                <a:cubicBezTo>
                  <a:pt x="486" y="173"/>
                  <a:pt x="463" y="177"/>
                  <a:pt x="443" y="178"/>
                </a:cubicBezTo>
                <a:cubicBezTo>
                  <a:pt x="420" y="180"/>
                  <a:pt x="398" y="180"/>
                  <a:pt x="375" y="183"/>
                </a:cubicBezTo>
                <a:cubicBezTo>
                  <a:pt x="372" y="177"/>
                  <a:pt x="369" y="171"/>
                  <a:pt x="366" y="166"/>
                </a:cubicBezTo>
                <a:cubicBezTo>
                  <a:pt x="386" y="164"/>
                  <a:pt x="407" y="162"/>
                  <a:pt x="427" y="162"/>
                </a:cubicBezTo>
                <a:cubicBezTo>
                  <a:pt x="441" y="161"/>
                  <a:pt x="454" y="161"/>
                  <a:pt x="467" y="161"/>
                </a:cubicBezTo>
                <a:cubicBezTo>
                  <a:pt x="478" y="162"/>
                  <a:pt x="487" y="165"/>
                  <a:pt x="498" y="166"/>
                </a:cubicBezTo>
                <a:cubicBezTo>
                  <a:pt x="502" y="166"/>
                  <a:pt x="503" y="161"/>
                  <a:pt x="501" y="159"/>
                </a:cubicBezTo>
                <a:cubicBezTo>
                  <a:pt x="489" y="145"/>
                  <a:pt x="452" y="150"/>
                  <a:pt x="437" y="151"/>
                </a:cubicBezTo>
                <a:cubicBezTo>
                  <a:pt x="411" y="152"/>
                  <a:pt x="386" y="155"/>
                  <a:pt x="361" y="160"/>
                </a:cubicBezTo>
                <a:cubicBezTo>
                  <a:pt x="330" y="119"/>
                  <a:pt x="274" y="105"/>
                  <a:pt x="221" y="115"/>
                </a:cubicBezTo>
                <a:cubicBezTo>
                  <a:pt x="220" y="115"/>
                  <a:pt x="219" y="114"/>
                  <a:pt x="218" y="114"/>
                </a:cubicBezTo>
                <a:cubicBezTo>
                  <a:pt x="185" y="117"/>
                  <a:pt x="163" y="144"/>
                  <a:pt x="145" y="170"/>
                </a:cubicBezTo>
                <a:cubicBezTo>
                  <a:pt x="145" y="170"/>
                  <a:pt x="145" y="170"/>
                  <a:pt x="145" y="170"/>
                </a:cubicBezTo>
                <a:cubicBezTo>
                  <a:pt x="126" y="167"/>
                  <a:pt x="106" y="169"/>
                  <a:pt x="87" y="170"/>
                </a:cubicBezTo>
                <a:cubicBezTo>
                  <a:pt x="63" y="171"/>
                  <a:pt x="40" y="172"/>
                  <a:pt x="16" y="173"/>
                </a:cubicBezTo>
                <a:cubicBezTo>
                  <a:pt x="17" y="153"/>
                  <a:pt x="17" y="132"/>
                  <a:pt x="19" y="112"/>
                </a:cubicBezTo>
                <a:moveTo>
                  <a:pt x="381" y="190"/>
                </a:moveTo>
                <a:cubicBezTo>
                  <a:pt x="381" y="190"/>
                  <a:pt x="381" y="191"/>
                  <a:pt x="381" y="191"/>
                </a:cubicBezTo>
                <a:cubicBezTo>
                  <a:pt x="381" y="193"/>
                  <a:pt x="381" y="195"/>
                  <a:pt x="381" y="197"/>
                </a:cubicBezTo>
                <a:cubicBezTo>
                  <a:pt x="380" y="195"/>
                  <a:pt x="379" y="192"/>
                  <a:pt x="378" y="190"/>
                </a:cubicBezTo>
                <a:cubicBezTo>
                  <a:pt x="379" y="190"/>
                  <a:pt x="380" y="190"/>
                  <a:pt x="381" y="190"/>
                </a:cubicBezTo>
                <a:moveTo>
                  <a:pt x="307" y="341"/>
                </a:moveTo>
                <a:cubicBezTo>
                  <a:pt x="251" y="361"/>
                  <a:pt x="175" y="339"/>
                  <a:pt x="145" y="286"/>
                </a:cubicBezTo>
                <a:cubicBezTo>
                  <a:pt x="128" y="257"/>
                  <a:pt x="132" y="221"/>
                  <a:pt x="146" y="192"/>
                </a:cubicBezTo>
                <a:cubicBezTo>
                  <a:pt x="159" y="164"/>
                  <a:pt x="188" y="130"/>
                  <a:pt x="219" y="124"/>
                </a:cubicBezTo>
                <a:cubicBezTo>
                  <a:pt x="221" y="124"/>
                  <a:pt x="221" y="123"/>
                  <a:pt x="222" y="122"/>
                </a:cubicBezTo>
                <a:cubicBezTo>
                  <a:pt x="281" y="120"/>
                  <a:pt x="336" y="130"/>
                  <a:pt x="364" y="189"/>
                </a:cubicBezTo>
                <a:cubicBezTo>
                  <a:pt x="393" y="248"/>
                  <a:pt x="368" y="318"/>
                  <a:pt x="307" y="341"/>
                </a:cubicBezTo>
                <a:moveTo>
                  <a:pt x="16" y="180"/>
                </a:moveTo>
                <a:cubicBezTo>
                  <a:pt x="37" y="181"/>
                  <a:pt x="59" y="180"/>
                  <a:pt x="80" y="180"/>
                </a:cubicBezTo>
                <a:cubicBezTo>
                  <a:pt x="99" y="180"/>
                  <a:pt x="120" y="181"/>
                  <a:pt x="139" y="179"/>
                </a:cubicBezTo>
                <a:cubicBezTo>
                  <a:pt x="136" y="183"/>
                  <a:pt x="134" y="188"/>
                  <a:pt x="132" y="192"/>
                </a:cubicBezTo>
                <a:cubicBezTo>
                  <a:pt x="131" y="192"/>
                  <a:pt x="131" y="192"/>
                  <a:pt x="131" y="192"/>
                </a:cubicBezTo>
                <a:cubicBezTo>
                  <a:pt x="111" y="191"/>
                  <a:pt x="89" y="195"/>
                  <a:pt x="69" y="196"/>
                </a:cubicBezTo>
                <a:cubicBezTo>
                  <a:pt x="51" y="197"/>
                  <a:pt x="33" y="199"/>
                  <a:pt x="16" y="202"/>
                </a:cubicBezTo>
                <a:cubicBezTo>
                  <a:pt x="16" y="195"/>
                  <a:pt x="16" y="187"/>
                  <a:pt x="16" y="180"/>
                </a:cubicBezTo>
                <a:moveTo>
                  <a:pt x="16" y="290"/>
                </a:moveTo>
                <a:cubicBezTo>
                  <a:pt x="16" y="263"/>
                  <a:pt x="16" y="236"/>
                  <a:pt x="16" y="209"/>
                </a:cubicBezTo>
                <a:cubicBezTo>
                  <a:pt x="17" y="209"/>
                  <a:pt x="19" y="209"/>
                  <a:pt x="20" y="209"/>
                </a:cubicBezTo>
                <a:cubicBezTo>
                  <a:pt x="18" y="257"/>
                  <a:pt x="15" y="311"/>
                  <a:pt x="27" y="358"/>
                </a:cubicBezTo>
                <a:cubicBezTo>
                  <a:pt x="16" y="339"/>
                  <a:pt x="16" y="311"/>
                  <a:pt x="16" y="290"/>
                </a:cubicBezTo>
                <a:moveTo>
                  <a:pt x="33" y="366"/>
                </a:moveTo>
                <a:cubicBezTo>
                  <a:pt x="20" y="315"/>
                  <a:pt x="27" y="262"/>
                  <a:pt x="24" y="209"/>
                </a:cubicBezTo>
                <a:cubicBezTo>
                  <a:pt x="28" y="209"/>
                  <a:pt x="31" y="209"/>
                  <a:pt x="34" y="208"/>
                </a:cubicBezTo>
                <a:cubicBezTo>
                  <a:pt x="34" y="263"/>
                  <a:pt x="37" y="318"/>
                  <a:pt x="40" y="373"/>
                </a:cubicBezTo>
                <a:cubicBezTo>
                  <a:pt x="37" y="371"/>
                  <a:pt x="35" y="369"/>
                  <a:pt x="33" y="366"/>
                </a:cubicBezTo>
                <a:moveTo>
                  <a:pt x="47" y="377"/>
                </a:moveTo>
                <a:cubicBezTo>
                  <a:pt x="46" y="376"/>
                  <a:pt x="45" y="376"/>
                  <a:pt x="44" y="375"/>
                </a:cubicBezTo>
                <a:cubicBezTo>
                  <a:pt x="47" y="320"/>
                  <a:pt x="41" y="263"/>
                  <a:pt x="40" y="208"/>
                </a:cubicBezTo>
                <a:cubicBezTo>
                  <a:pt x="45" y="208"/>
                  <a:pt x="50" y="208"/>
                  <a:pt x="55" y="207"/>
                </a:cubicBezTo>
                <a:cubicBezTo>
                  <a:pt x="54" y="235"/>
                  <a:pt x="59" y="264"/>
                  <a:pt x="61" y="292"/>
                </a:cubicBezTo>
                <a:cubicBezTo>
                  <a:pt x="62" y="321"/>
                  <a:pt x="63" y="352"/>
                  <a:pt x="56" y="380"/>
                </a:cubicBezTo>
                <a:cubicBezTo>
                  <a:pt x="53" y="379"/>
                  <a:pt x="50" y="378"/>
                  <a:pt x="47" y="377"/>
                </a:cubicBezTo>
                <a:moveTo>
                  <a:pt x="104" y="384"/>
                </a:moveTo>
                <a:cubicBezTo>
                  <a:pt x="104" y="385"/>
                  <a:pt x="104" y="385"/>
                  <a:pt x="104" y="385"/>
                </a:cubicBezTo>
                <a:cubicBezTo>
                  <a:pt x="104" y="385"/>
                  <a:pt x="104" y="385"/>
                  <a:pt x="104" y="385"/>
                </a:cubicBezTo>
                <a:cubicBezTo>
                  <a:pt x="96" y="385"/>
                  <a:pt x="89" y="385"/>
                  <a:pt x="82" y="384"/>
                </a:cubicBezTo>
                <a:cubicBezTo>
                  <a:pt x="96" y="328"/>
                  <a:pt x="84" y="268"/>
                  <a:pt x="83" y="211"/>
                </a:cubicBezTo>
                <a:cubicBezTo>
                  <a:pt x="83" y="206"/>
                  <a:pt x="76" y="206"/>
                  <a:pt x="76" y="211"/>
                </a:cubicBezTo>
                <a:cubicBezTo>
                  <a:pt x="75" y="269"/>
                  <a:pt x="86" y="326"/>
                  <a:pt x="78" y="384"/>
                </a:cubicBezTo>
                <a:cubicBezTo>
                  <a:pt x="72" y="383"/>
                  <a:pt x="65" y="382"/>
                  <a:pt x="59" y="381"/>
                </a:cubicBezTo>
                <a:cubicBezTo>
                  <a:pt x="70" y="357"/>
                  <a:pt x="68" y="328"/>
                  <a:pt x="68" y="303"/>
                </a:cubicBezTo>
                <a:cubicBezTo>
                  <a:pt x="67" y="272"/>
                  <a:pt x="67" y="237"/>
                  <a:pt x="60" y="207"/>
                </a:cubicBezTo>
                <a:cubicBezTo>
                  <a:pt x="65" y="207"/>
                  <a:pt x="70" y="206"/>
                  <a:pt x="75" y="206"/>
                </a:cubicBezTo>
                <a:cubicBezTo>
                  <a:pt x="82" y="206"/>
                  <a:pt x="90" y="206"/>
                  <a:pt x="97" y="205"/>
                </a:cubicBezTo>
                <a:cubicBezTo>
                  <a:pt x="97" y="206"/>
                  <a:pt x="97" y="206"/>
                  <a:pt x="97" y="206"/>
                </a:cubicBezTo>
                <a:cubicBezTo>
                  <a:pt x="97" y="219"/>
                  <a:pt x="103" y="233"/>
                  <a:pt x="104" y="246"/>
                </a:cubicBezTo>
                <a:cubicBezTo>
                  <a:pt x="106" y="261"/>
                  <a:pt x="107" y="276"/>
                  <a:pt x="107" y="291"/>
                </a:cubicBezTo>
                <a:cubicBezTo>
                  <a:pt x="106" y="322"/>
                  <a:pt x="102" y="353"/>
                  <a:pt x="104" y="384"/>
                </a:cubicBezTo>
                <a:moveTo>
                  <a:pt x="109" y="385"/>
                </a:moveTo>
                <a:cubicBezTo>
                  <a:pt x="109" y="385"/>
                  <a:pt x="109" y="385"/>
                  <a:pt x="109" y="384"/>
                </a:cubicBezTo>
                <a:cubicBezTo>
                  <a:pt x="111" y="351"/>
                  <a:pt x="114" y="319"/>
                  <a:pt x="114" y="286"/>
                </a:cubicBezTo>
                <a:cubicBezTo>
                  <a:pt x="114" y="264"/>
                  <a:pt x="117" y="222"/>
                  <a:pt x="101" y="205"/>
                </a:cubicBezTo>
                <a:cubicBezTo>
                  <a:pt x="110" y="205"/>
                  <a:pt x="119" y="204"/>
                  <a:pt x="128" y="201"/>
                </a:cubicBezTo>
                <a:cubicBezTo>
                  <a:pt x="121" y="221"/>
                  <a:pt x="120" y="244"/>
                  <a:pt x="124" y="264"/>
                </a:cubicBezTo>
                <a:cubicBezTo>
                  <a:pt x="123" y="265"/>
                  <a:pt x="123" y="265"/>
                  <a:pt x="123" y="266"/>
                </a:cubicBezTo>
                <a:cubicBezTo>
                  <a:pt x="123" y="287"/>
                  <a:pt x="126" y="309"/>
                  <a:pt x="127" y="331"/>
                </a:cubicBezTo>
                <a:cubicBezTo>
                  <a:pt x="128" y="349"/>
                  <a:pt x="129" y="367"/>
                  <a:pt x="132" y="385"/>
                </a:cubicBezTo>
                <a:cubicBezTo>
                  <a:pt x="125" y="385"/>
                  <a:pt x="117" y="385"/>
                  <a:pt x="109" y="385"/>
                </a:cubicBezTo>
                <a:moveTo>
                  <a:pt x="138" y="385"/>
                </a:moveTo>
                <a:cubicBezTo>
                  <a:pt x="136" y="365"/>
                  <a:pt x="135" y="345"/>
                  <a:pt x="134" y="325"/>
                </a:cubicBezTo>
                <a:cubicBezTo>
                  <a:pt x="134" y="314"/>
                  <a:pt x="134" y="304"/>
                  <a:pt x="133" y="293"/>
                </a:cubicBezTo>
                <a:cubicBezTo>
                  <a:pt x="136" y="299"/>
                  <a:pt x="140" y="305"/>
                  <a:pt x="144" y="310"/>
                </a:cubicBezTo>
                <a:cubicBezTo>
                  <a:pt x="141" y="334"/>
                  <a:pt x="144" y="361"/>
                  <a:pt x="150" y="385"/>
                </a:cubicBezTo>
                <a:cubicBezTo>
                  <a:pt x="146" y="385"/>
                  <a:pt x="142" y="385"/>
                  <a:pt x="138" y="385"/>
                </a:cubicBezTo>
                <a:moveTo>
                  <a:pt x="154" y="385"/>
                </a:moveTo>
                <a:cubicBezTo>
                  <a:pt x="150" y="362"/>
                  <a:pt x="152" y="339"/>
                  <a:pt x="149" y="316"/>
                </a:cubicBezTo>
                <a:cubicBezTo>
                  <a:pt x="153" y="320"/>
                  <a:pt x="158" y="325"/>
                  <a:pt x="163" y="329"/>
                </a:cubicBezTo>
                <a:cubicBezTo>
                  <a:pt x="163" y="347"/>
                  <a:pt x="164" y="366"/>
                  <a:pt x="164" y="384"/>
                </a:cubicBezTo>
                <a:cubicBezTo>
                  <a:pt x="161" y="384"/>
                  <a:pt x="158" y="385"/>
                  <a:pt x="154" y="385"/>
                </a:cubicBezTo>
                <a:moveTo>
                  <a:pt x="168" y="384"/>
                </a:moveTo>
                <a:cubicBezTo>
                  <a:pt x="168" y="367"/>
                  <a:pt x="169" y="350"/>
                  <a:pt x="169" y="333"/>
                </a:cubicBezTo>
                <a:cubicBezTo>
                  <a:pt x="172" y="335"/>
                  <a:pt x="175" y="337"/>
                  <a:pt x="179" y="339"/>
                </a:cubicBezTo>
                <a:cubicBezTo>
                  <a:pt x="177" y="354"/>
                  <a:pt x="181" y="370"/>
                  <a:pt x="184" y="384"/>
                </a:cubicBezTo>
                <a:cubicBezTo>
                  <a:pt x="178" y="384"/>
                  <a:pt x="173" y="384"/>
                  <a:pt x="168" y="384"/>
                </a:cubicBezTo>
                <a:moveTo>
                  <a:pt x="196" y="383"/>
                </a:moveTo>
                <a:cubicBezTo>
                  <a:pt x="193" y="383"/>
                  <a:pt x="190" y="384"/>
                  <a:pt x="187" y="384"/>
                </a:cubicBezTo>
                <a:cubicBezTo>
                  <a:pt x="185" y="370"/>
                  <a:pt x="185" y="356"/>
                  <a:pt x="183" y="342"/>
                </a:cubicBezTo>
                <a:cubicBezTo>
                  <a:pt x="188" y="345"/>
                  <a:pt x="193" y="347"/>
                  <a:pt x="198" y="349"/>
                </a:cubicBezTo>
                <a:cubicBezTo>
                  <a:pt x="198" y="360"/>
                  <a:pt x="198" y="372"/>
                  <a:pt x="196" y="383"/>
                </a:cubicBezTo>
                <a:moveTo>
                  <a:pt x="213" y="371"/>
                </a:moveTo>
                <a:cubicBezTo>
                  <a:pt x="213" y="375"/>
                  <a:pt x="214" y="379"/>
                  <a:pt x="214" y="383"/>
                </a:cubicBezTo>
                <a:cubicBezTo>
                  <a:pt x="210" y="383"/>
                  <a:pt x="205" y="383"/>
                  <a:pt x="200" y="383"/>
                </a:cubicBezTo>
                <a:cubicBezTo>
                  <a:pt x="202" y="373"/>
                  <a:pt x="203" y="362"/>
                  <a:pt x="203" y="351"/>
                </a:cubicBezTo>
                <a:cubicBezTo>
                  <a:pt x="207" y="352"/>
                  <a:pt x="211" y="354"/>
                  <a:pt x="215" y="355"/>
                </a:cubicBezTo>
                <a:cubicBezTo>
                  <a:pt x="213" y="360"/>
                  <a:pt x="213" y="366"/>
                  <a:pt x="213" y="371"/>
                </a:cubicBezTo>
                <a:moveTo>
                  <a:pt x="237" y="381"/>
                </a:moveTo>
                <a:cubicBezTo>
                  <a:pt x="231" y="382"/>
                  <a:pt x="225" y="382"/>
                  <a:pt x="219" y="382"/>
                </a:cubicBezTo>
                <a:cubicBezTo>
                  <a:pt x="219" y="379"/>
                  <a:pt x="219" y="375"/>
                  <a:pt x="219" y="371"/>
                </a:cubicBezTo>
                <a:cubicBezTo>
                  <a:pt x="219" y="366"/>
                  <a:pt x="220" y="361"/>
                  <a:pt x="220" y="356"/>
                </a:cubicBezTo>
                <a:cubicBezTo>
                  <a:pt x="225" y="357"/>
                  <a:pt x="231" y="358"/>
                  <a:pt x="236" y="359"/>
                </a:cubicBezTo>
                <a:cubicBezTo>
                  <a:pt x="236" y="364"/>
                  <a:pt x="237" y="368"/>
                  <a:pt x="237" y="373"/>
                </a:cubicBezTo>
                <a:cubicBezTo>
                  <a:pt x="237" y="376"/>
                  <a:pt x="237" y="379"/>
                  <a:pt x="237" y="381"/>
                </a:cubicBezTo>
                <a:moveTo>
                  <a:pt x="242" y="381"/>
                </a:moveTo>
                <a:cubicBezTo>
                  <a:pt x="243" y="374"/>
                  <a:pt x="243" y="366"/>
                  <a:pt x="241" y="360"/>
                </a:cubicBezTo>
                <a:cubicBezTo>
                  <a:pt x="245" y="360"/>
                  <a:pt x="248" y="361"/>
                  <a:pt x="252" y="361"/>
                </a:cubicBezTo>
                <a:cubicBezTo>
                  <a:pt x="252" y="367"/>
                  <a:pt x="252" y="374"/>
                  <a:pt x="253" y="380"/>
                </a:cubicBezTo>
                <a:cubicBezTo>
                  <a:pt x="249" y="381"/>
                  <a:pt x="245" y="381"/>
                  <a:pt x="242" y="381"/>
                </a:cubicBezTo>
                <a:moveTo>
                  <a:pt x="257" y="380"/>
                </a:moveTo>
                <a:cubicBezTo>
                  <a:pt x="258" y="374"/>
                  <a:pt x="258" y="367"/>
                  <a:pt x="258" y="361"/>
                </a:cubicBezTo>
                <a:cubicBezTo>
                  <a:pt x="263" y="361"/>
                  <a:pt x="267" y="361"/>
                  <a:pt x="272" y="361"/>
                </a:cubicBezTo>
                <a:cubicBezTo>
                  <a:pt x="271" y="367"/>
                  <a:pt x="272" y="373"/>
                  <a:pt x="272" y="379"/>
                </a:cubicBezTo>
                <a:cubicBezTo>
                  <a:pt x="267" y="380"/>
                  <a:pt x="262" y="380"/>
                  <a:pt x="257" y="380"/>
                </a:cubicBezTo>
                <a:moveTo>
                  <a:pt x="277" y="379"/>
                </a:moveTo>
                <a:cubicBezTo>
                  <a:pt x="278" y="373"/>
                  <a:pt x="278" y="367"/>
                  <a:pt x="278" y="361"/>
                </a:cubicBezTo>
                <a:cubicBezTo>
                  <a:pt x="283" y="360"/>
                  <a:pt x="287" y="359"/>
                  <a:pt x="292" y="358"/>
                </a:cubicBezTo>
                <a:cubicBezTo>
                  <a:pt x="291" y="365"/>
                  <a:pt x="292" y="372"/>
                  <a:pt x="293" y="378"/>
                </a:cubicBezTo>
                <a:cubicBezTo>
                  <a:pt x="288" y="379"/>
                  <a:pt x="282" y="379"/>
                  <a:pt x="277" y="379"/>
                </a:cubicBezTo>
                <a:moveTo>
                  <a:pt x="298" y="378"/>
                </a:moveTo>
                <a:cubicBezTo>
                  <a:pt x="298" y="371"/>
                  <a:pt x="298" y="364"/>
                  <a:pt x="297" y="357"/>
                </a:cubicBezTo>
                <a:cubicBezTo>
                  <a:pt x="300" y="357"/>
                  <a:pt x="303" y="356"/>
                  <a:pt x="306" y="355"/>
                </a:cubicBezTo>
                <a:cubicBezTo>
                  <a:pt x="308" y="354"/>
                  <a:pt x="310" y="354"/>
                  <a:pt x="312" y="353"/>
                </a:cubicBezTo>
                <a:cubicBezTo>
                  <a:pt x="313" y="361"/>
                  <a:pt x="314" y="369"/>
                  <a:pt x="315" y="378"/>
                </a:cubicBezTo>
                <a:cubicBezTo>
                  <a:pt x="309" y="378"/>
                  <a:pt x="304" y="378"/>
                  <a:pt x="298" y="378"/>
                </a:cubicBezTo>
                <a:moveTo>
                  <a:pt x="319" y="378"/>
                </a:moveTo>
                <a:cubicBezTo>
                  <a:pt x="320" y="369"/>
                  <a:pt x="320" y="359"/>
                  <a:pt x="317" y="351"/>
                </a:cubicBezTo>
                <a:cubicBezTo>
                  <a:pt x="323" y="349"/>
                  <a:pt x="328" y="346"/>
                  <a:pt x="333" y="343"/>
                </a:cubicBezTo>
                <a:cubicBezTo>
                  <a:pt x="332" y="354"/>
                  <a:pt x="334" y="367"/>
                  <a:pt x="335" y="378"/>
                </a:cubicBezTo>
                <a:cubicBezTo>
                  <a:pt x="330" y="378"/>
                  <a:pt x="324" y="378"/>
                  <a:pt x="319" y="378"/>
                </a:cubicBezTo>
                <a:moveTo>
                  <a:pt x="338" y="378"/>
                </a:moveTo>
                <a:cubicBezTo>
                  <a:pt x="338" y="371"/>
                  <a:pt x="338" y="365"/>
                  <a:pt x="338" y="358"/>
                </a:cubicBezTo>
                <a:cubicBezTo>
                  <a:pt x="338" y="352"/>
                  <a:pt x="339" y="346"/>
                  <a:pt x="339" y="339"/>
                </a:cubicBezTo>
                <a:cubicBezTo>
                  <a:pt x="345" y="335"/>
                  <a:pt x="350" y="330"/>
                  <a:pt x="355" y="325"/>
                </a:cubicBezTo>
                <a:cubicBezTo>
                  <a:pt x="355" y="332"/>
                  <a:pt x="356" y="339"/>
                  <a:pt x="356" y="346"/>
                </a:cubicBezTo>
                <a:cubicBezTo>
                  <a:pt x="356" y="357"/>
                  <a:pt x="356" y="367"/>
                  <a:pt x="357" y="378"/>
                </a:cubicBezTo>
                <a:cubicBezTo>
                  <a:pt x="351" y="378"/>
                  <a:pt x="345" y="378"/>
                  <a:pt x="338" y="378"/>
                </a:cubicBezTo>
                <a:moveTo>
                  <a:pt x="361" y="378"/>
                </a:moveTo>
                <a:cubicBezTo>
                  <a:pt x="362" y="368"/>
                  <a:pt x="362" y="357"/>
                  <a:pt x="362" y="346"/>
                </a:cubicBezTo>
                <a:cubicBezTo>
                  <a:pt x="362" y="337"/>
                  <a:pt x="364" y="327"/>
                  <a:pt x="362" y="318"/>
                </a:cubicBezTo>
                <a:cubicBezTo>
                  <a:pt x="370" y="307"/>
                  <a:pt x="376" y="295"/>
                  <a:pt x="381" y="282"/>
                </a:cubicBezTo>
                <a:cubicBezTo>
                  <a:pt x="381" y="315"/>
                  <a:pt x="382" y="347"/>
                  <a:pt x="384" y="380"/>
                </a:cubicBezTo>
                <a:cubicBezTo>
                  <a:pt x="376" y="379"/>
                  <a:pt x="368" y="379"/>
                  <a:pt x="361" y="378"/>
                </a:cubicBezTo>
                <a:moveTo>
                  <a:pt x="389" y="380"/>
                </a:moveTo>
                <a:cubicBezTo>
                  <a:pt x="392" y="317"/>
                  <a:pt x="387" y="254"/>
                  <a:pt x="387" y="191"/>
                </a:cubicBezTo>
                <a:cubicBezTo>
                  <a:pt x="387" y="191"/>
                  <a:pt x="387" y="191"/>
                  <a:pt x="387" y="190"/>
                </a:cubicBezTo>
                <a:cubicBezTo>
                  <a:pt x="390" y="190"/>
                  <a:pt x="394" y="190"/>
                  <a:pt x="398" y="190"/>
                </a:cubicBezTo>
                <a:cubicBezTo>
                  <a:pt x="396" y="254"/>
                  <a:pt x="402" y="317"/>
                  <a:pt x="406" y="381"/>
                </a:cubicBezTo>
                <a:cubicBezTo>
                  <a:pt x="400" y="380"/>
                  <a:pt x="395" y="380"/>
                  <a:pt x="389" y="380"/>
                </a:cubicBezTo>
                <a:moveTo>
                  <a:pt x="428" y="380"/>
                </a:moveTo>
                <a:cubicBezTo>
                  <a:pt x="422" y="381"/>
                  <a:pt x="416" y="381"/>
                  <a:pt x="411" y="381"/>
                </a:cubicBezTo>
                <a:cubicBezTo>
                  <a:pt x="413" y="317"/>
                  <a:pt x="403" y="254"/>
                  <a:pt x="404" y="190"/>
                </a:cubicBezTo>
                <a:cubicBezTo>
                  <a:pt x="408" y="190"/>
                  <a:pt x="411" y="190"/>
                  <a:pt x="415" y="190"/>
                </a:cubicBezTo>
                <a:cubicBezTo>
                  <a:pt x="415" y="191"/>
                  <a:pt x="415" y="191"/>
                  <a:pt x="415" y="192"/>
                </a:cubicBezTo>
                <a:cubicBezTo>
                  <a:pt x="437" y="253"/>
                  <a:pt x="431" y="318"/>
                  <a:pt x="428" y="380"/>
                </a:cubicBezTo>
                <a:moveTo>
                  <a:pt x="454" y="378"/>
                </a:moveTo>
                <a:cubicBezTo>
                  <a:pt x="447" y="379"/>
                  <a:pt x="441" y="380"/>
                  <a:pt x="434" y="380"/>
                </a:cubicBezTo>
                <a:cubicBezTo>
                  <a:pt x="441" y="318"/>
                  <a:pt x="446" y="248"/>
                  <a:pt x="421" y="190"/>
                </a:cubicBezTo>
                <a:cubicBezTo>
                  <a:pt x="429" y="190"/>
                  <a:pt x="436" y="189"/>
                  <a:pt x="443" y="189"/>
                </a:cubicBezTo>
                <a:cubicBezTo>
                  <a:pt x="444" y="189"/>
                  <a:pt x="446" y="189"/>
                  <a:pt x="447" y="189"/>
                </a:cubicBezTo>
                <a:cubicBezTo>
                  <a:pt x="447" y="189"/>
                  <a:pt x="447" y="189"/>
                  <a:pt x="447" y="190"/>
                </a:cubicBezTo>
                <a:cubicBezTo>
                  <a:pt x="457" y="253"/>
                  <a:pt x="459" y="314"/>
                  <a:pt x="454" y="378"/>
                </a:cubicBezTo>
                <a:moveTo>
                  <a:pt x="471" y="374"/>
                </a:moveTo>
                <a:cubicBezTo>
                  <a:pt x="467" y="375"/>
                  <a:pt x="463" y="376"/>
                  <a:pt x="458" y="377"/>
                </a:cubicBezTo>
                <a:cubicBezTo>
                  <a:pt x="471" y="315"/>
                  <a:pt x="464" y="250"/>
                  <a:pt x="454" y="189"/>
                </a:cubicBezTo>
                <a:cubicBezTo>
                  <a:pt x="459" y="189"/>
                  <a:pt x="464" y="189"/>
                  <a:pt x="469" y="189"/>
                </a:cubicBezTo>
                <a:cubicBezTo>
                  <a:pt x="476" y="221"/>
                  <a:pt x="476" y="253"/>
                  <a:pt x="474" y="286"/>
                </a:cubicBezTo>
                <a:cubicBezTo>
                  <a:pt x="473" y="314"/>
                  <a:pt x="471" y="343"/>
                  <a:pt x="480" y="369"/>
                </a:cubicBezTo>
                <a:cubicBezTo>
                  <a:pt x="478" y="371"/>
                  <a:pt x="474" y="372"/>
                  <a:pt x="471" y="374"/>
                </a:cubicBezTo>
                <a:moveTo>
                  <a:pt x="484" y="368"/>
                </a:moveTo>
                <a:cubicBezTo>
                  <a:pt x="482" y="338"/>
                  <a:pt x="481" y="310"/>
                  <a:pt x="483" y="280"/>
                </a:cubicBezTo>
                <a:cubicBezTo>
                  <a:pt x="485" y="250"/>
                  <a:pt x="486" y="218"/>
                  <a:pt x="478" y="189"/>
                </a:cubicBezTo>
                <a:cubicBezTo>
                  <a:pt x="483" y="189"/>
                  <a:pt x="488" y="188"/>
                  <a:pt x="492" y="188"/>
                </a:cubicBezTo>
                <a:cubicBezTo>
                  <a:pt x="492" y="188"/>
                  <a:pt x="492" y="189"/>
                  <a:pt x="492" y="189"/>
                </a:cubicBezTo>
                <a:cubicBezTo>
                  <a:pt x="489" y="216"/>
                  <a:pt x="493" y="245"/>
                  <a:pt x="495" y="272"/>
                </a:cubicBezTo>
                <a:cubicBezTo>
                  <a:pt x="497" y="298"/>
                  <a:pt x="498" y="325"/>
                  <a:pt x="500" y="352"/>
                </a:cubicBezTo>
                <a:cubicBezTo>
                  <a:pt x="496" y="358"/>
                  <a:pt x="491" y="364"/>
                  <a:pt x="484" y="368"/>
                </a:cubicBezTo>
                <a:moveTo>
                  <a:pt x="505" y="343"/>
                </a:moveTo>
                <a:cubicBezTo>
                  <a:pt x="506" y="319"/>
                  <a:pt x="504" y="295"/>
                  <a:pt x="503" y="272"/>
                </a:cubicBezTo>
                <a:cubicBezTo>
                  <a:pt x="501" y="244"/>
                  <a:pt x="502" y="215"/>
                  <a:pt x="498" y="188"/>
                </a:cubicBezTo>
                <a:cubicBezTo>
                  <a:pt x="498" y="188"/>
                  <a:pt x="498" y="188"/>
                  <a:pt x="498" y="187"/>
                </a:cubicBezTo>
                <a:cubicBezTo>
                  <a:pt x="501" y="187"/>
                  <a:pt x="504" y="187"/>
                  <a:pt x="508" y="186"/>
                </a:cubicBezTo>
                <a:cubicBezTo>
                  <a:pt x="512" y="218"/>
                  <a:pt x="515" y="250"/>
                  <a:pt x="515" y="283"/>
                </a:cubicBezTo>
                <a:cubicBezTo>
                  <a:pt x="515" y="303"/>
                  <a:pt x="514" y="325"/>
                  <a:pt x="505" y="343"/>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70" name="Freeform 34"/>
          <p:cNvSpPr>
            <a:spLocks noEditPoints="1"/>
          </p:cNvSpPr>
          <p:nvPr/>
        </p:nvSpPr>
        <p:spPr bwMode="auto">
          <a:xfrm>
            <a:off x="9373959" y="4585889"/>
            <a:ext cx="869950" cy="1300163"/>
          </a:xfrm>
          <a:custGeom>
            <a:avLst/>
            <a:gdLst>
              <a:gd name="T0" fmla="*/ 197 w 422"/>
              <a:gd name="T1" fmla="*/ 79 h 631"/>
              <a:gd name="T2" fmla="*/ 23 w 422"/>
              <a:gd name="T3" fmla="*/ 214 h 631"/>
              <a:gd name="T4" fmla="*/ 130 w 422"/>
              <a:gd name="T5" fmla="*/ 330 h 631"/>
              <a:gd name="T6" fmla="*/ 139 w 422"/>
              <a:gd name="T7" fmla="*/ 449 h 631"/>
              <a:gd name="T8" fmla="*/ 147 w 422"/>
              <a:gd name="T9" fmla="*/ 479 h 631"/>
              <a:gd name="T10" fmla="*/ 142 w 422"/>
              <a:gd name="T11" fmla="*/ 482 h 631"/>
              <a:gd name="T12" fmla="*/ 273 w 422"/>
              <a:gd name="T13" fmla="*/ 487 h 631"/>
              <a:gd name="T14" fmla="*/ 269 w 422"/>
              <a:gd name="T15" fmla="*/ 482 h 631"/>
              <a:gd name="T16" fmla="*/ 288 w 422"/>
              <a:gd name="T17" fmla="*/ 327 h 631"/>
              <a:gd name="T18" fmla="*/ 359 w 422"/>
              <a:gd name="T19" fmla="*/ 39 h 631"/>
              <a:gd name="T20" fmla="*/ 243 w 422"/>
              <a:gd name="T21" fmla="*/ 49 h 631"/>
              <a:gd name="T22" fmla="*/ 247 w 422"/>
              <a:gd name="T23" fmla="*/ 326 h 631"/>
              <a:gd name="T24" fmla="*/ 232 w 422"/>
              <a:gd name="T25" fmla="*/ 279 h 631"/>
              <a:gd name="T26" fmla="*/ 206 w 422"/>
              <a:gd name="T27" fmla="*/ 102 h 631"/>
              <a:gd name="T28" fmla="*/ 190 w 422"/>
              <a:gd name="T29" fmla="*/ 347 h 631"/>
              <a:gd name="T30" fmla="*/ 236 w 422"/>
              <a:gd name="T31" fmla="*/ 346 h 631"/>
              <a:gd name="T32" fmla="*/ 230 w 422"/>
              <a:gd name="T33" fmla="*/ 479 h 631"/>
              <a:gd name="T34" fmla="*/ 195 w 422"/>
              <a:gd name="T35" fmla="*/ 479 h 631"/>
              <a:gd name="T36" fmla="*/ 190 w 422"/>
              <a:gd name="T37" fmla="*/ 347 h 631"/>
              <a:gd name="T38" fmla="*/ 223 w 422"/>
              <a:gd name="T39" fmla="*/ 212 h 631"/>
              <a:gd name="T40" fmla="*/ 208 w 422"/>
              <a:gd name="T41" fmla="*/ 323 h 631"/>
              <a:gd name="T42" fmla="*/ 195 w 422"/>
              <a:gd name="T43" fmla="*/ 101 h 631"/>
              <a:gd name="T44" fmla="*/ 188 w 422"/>
              <a:gd name="T45" fmla="*/ 96 h 631"/>
              <a:gd name="T46" fmla="*/ 173 w 422"/>
              <a:gd name="T47" fmla="*/ 206 h 631"/>
              <a:gd name="T48" fmla="*/ 185 w 422"/>
              <a:gd name="T49" fmla="*/ 329 h 631"/>
              <a:gd name="T50" fmla="*/ 115 w 422"/>
              <a:gd name="T51" fmla="*/ 113 h 631"/>
              <a:gd name="T52" fmla="*/ 142 w 422"/>
              <a:gd name="T53" fmla="*/ 47 h 631"/>
              <a:gd name="T54" fmla="*/ 63 w 422"/>
              <a:gd name="T55" fmla="*/ 65 h 631"/>
              <a:gd name="T56" fmla="*/ 57 w 422"/>
              <a:gd name="T57" fmla="*/ 245 h 631"/>
              <a:gd name="T58" fmla="*/ 63 w 422"/>
              <a:gd name="T59" fmla="*/ 65 h 631"/>
              <a:gd name="T60" fmla="*/ 96 w 422"/>
              <a:gd name="T61" fmla="*/ 286 h 631"/>
              <a:gd name="T62" fmla="*/ 81 w 422"/>
              <a:gd name="T63" fmla="*/ 54 h 631"/>
              <a:gd name="T64" fmla="*/ 104 w 422"/>
              <a:gd name="T65" fmla="*/ 110 h 631"/>
              <a:gd name="T66" fmla="*/ 161 w 422"/>
              <a:gd name="T67" fmla="*/ 323 h 631"/>
              <a:gd name="T68" fmla="*/ 145 w 422"/>
              <a:gd name="T69" fmla="*/ 409 h 631"/>
              <a:gd name="T70" fmla="*/ 179 w 422"/>
              <a:gd name="T71" fmla="*/ 345 h 631"/>
              <a:gd name="T72" fmla="*/ 150 w 422"/>
              <a:gd name="T73" fmla="*/ 479 h 631"/>
              <a:gd name="T74" fmla="*/ 149 w 422"/>
              <a:gd name="T75" fmla="*/ 449 h 631"/>
              <a:gd name="T76" fmla="*/ 194 w 422"/>
              <a:gd name="T77" fmla="*/ 605 h 631"/>
              <a:gd name="T78" fmla="*/ 219 w 422"/>
              <a:gd name="T79" fmla="*/ 492 h 631"/>
              <a:gd name="T80" fmla="*/ 194 w 422"/>
              <a:gd name="T81" fmla="*/ 605 h 631"/>
              <a:gd name="T82" fmla="*/ 262 w 422"/>
              <a:gd name="T83" fmla="*/ 478 h 631"/>
              <a:gd name="T84" fmla="*/ 236 w 422"/>
              <a:gd name="T85" fmla="*/ 479 h 631"/>
              <a:gd name="T86" fmla="*/ 245 w 422"/>
              <a:gd name="T87" fmla="*/ 344 h 631"/>
              <a:gd name="T88" fmla="*/ 271 w 422"/>
              <a:gd name="T89" fmla="*/ 397 h 631"/>
              <a:gd name="T90" fmla="*/ 302 w 422"/>
              <a:gd name="T91" fmla="*/ 298 h 631"/>
              <a:gd name="T92" fmla="*/ 252 w 422"/>
              <a:gd name="T93" fmla="*/ 43 h 631"/>
              <a:gd name="T94" fmla="*/ 308 w 422"/>
              <a:gd name="T95" fmla="*/ 34 h 631"/>
              <a:gd name="T96" fmla="*/ 322 w 422"/>
              <a:gd name="T97" fmla="*/ 281 h 631"/>
              <a:gd name="T98" fmla="*/ 324 w 422"/>
              <a:gd name="T99" fmla="*/ 38 h 631"/>
              <a:gd name="T100" fmla="*/ 336 w 422"/>
              <a:gd name="T101" fmla="*/ 265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2" h="631">
                <a:moveTo>
                  <a:pt x="359" y="39"/>
                </a:moveTo>
                <a:cubicBezTo>
                  <a:pt x="308" y="0"/>
                  <a:pt x="219" y="17"/>
                  <a:pt x="197" y="79"/>
                </a:cubicBezTo>
                <a:cubicBezTo>
                  <a:pt x="190" y="29"/>
                  <a:pt x="120" y="23"/>
                  <a:pt x="79" y="38"/>
                </a:cubicBezTo>
                <a:cubicBezTo>
                  <a:pt x="10" y="64"/>
                  <a:pt x="0" y="153"/>
                  <a:pt x="23" y="214"/>
                </a:cubicBezTo>
                <a:cubicBezTo>
                  <a:pt x="42" y="264"/>
                  <a:pt x="82" y="306"/>
                  <a:pt x="130" y="329"/>
                </a:cubicBezTo>
                <a:cubicBezTo>
                  <a:pt x="130" y="329"/>
                  <a:pt x="130" y="330"/>
                  <a:pt x="130" y="330"/>
                </a:cubicBezTo>
                <a:cubicBezTo>
                  <a:pt x="127" y="355"/>
                  <a:pt x="133" y="384"/>
                  <a:pt x="135" y="409"/>
                </a:cubicBezTo>
                <a:cubicBezTo>
                  <a:pt x="136" y="422"/>
                  <a:pt x="138" y="436"/>
                  <a:pt x="139" y="449"/>
                </a:cubicBezTo>
                <a:cubicBezTo>
                  <a:pt x="141" y="459"/>
                  <a:pt x="141" y="471"/>
                  <a:pt x="147" y="479"/>
                </a:cubicBezTo>
                <a:cubicBezTo>
                  <a:pt x="147" y="479"/>
                  <a:pt x="147" y="479"/>
                  <a:pt x="147" y="479"/>
                </a:cubicBezTo>
                <a:cubicBezTo>
                  <a:pt x="147" y="480"/>
                  <a:pt x="147" y="480"/>
                  <a:pt x="147" y="480"/>
                </a:cubicBezTo>
                <a:cubicBezTo>
                  <a:pt x="145" y="480"/>
                  <a:pt x="143" y="480"/>
                  <a:pt x="142" y="482"/>
                </a:cubicBezTo>
                <a:cubicBezTo>
                  <a:pt x="125" y="529"/>
                  <a:pt x="139" y="610"/>
                  <a:pt x="197" y="619"/>
                </a:cubicBezTo>
                <a:cubicBezTo>
                  <a:pt x="272" y="631"/>
                  <a:pt x="292" y="542"/>
                  <a:pt x="273" y="487"/>
                </a:cubicBezTo>
                <a:cubicBezTo>
                  <a:pt x="272" y="485"/>
                  <a:pt x="271" y="483"/>
                  <a:pt x="269" y="483"/>
                </a:cubicBezTo>
                <a:cubicBezTo>
                  <a:pt x="269" y="483"/>
                  <a:pt x="269" y="482"/>
                  <a:pt x="269" y="482"/>
                </a:cubicBezTo>
                <a:cubicBezTo>
                  <a:pt x="277" y="459"/>
                  <a:pt x="279" y="434"/>
                  <a:pt x="280" y="410"/>
                </a:cubicBezTo>
                <a:cubicBezTo>
                  <a:pt x="282" y="382"/>
                  <a:pt x="286" y="354"/>
                  <a:pt x="288" y="327"/>
                </a:cubicBezTo>
                <a:cubicBezTo>
                  <a:pt x="323" y="307"/>
                  <a:pt x="352" y="277"/>
                  <a:pt x="372" y="244"/>
                </a:cubicBezTo>
                <a:cubicBezTo>
                  <a:pt x="409" y="185"/>
                  <a:pt x="422" y="87"/>
                  <a:pt x="359" y="39"/>
                </a:cubicBezTo>
                <a:moveTo>
                  <a:pt x="207" y="99"/>
                </a:moveTo>
                <a:cubicBezTo>
                  <a:pt x="211" y="77"/>
                  <a:pt x="225" y="60"/>
                  <a:pt x="243" y="49"/>
                </a:cubicBezTo>
                <a:cubicBezTo>
                  <a:pt x="302" y="120"/>
                  <a:pt x="315" y="255"/>
                  <a:pt x="248" y="325"/>
                </a:cubicBezTo>
                <a:cubicBezTo>
                  <a:pt x="247" y="325"/>
                  <a:pt x="247" y="325"/>
                  <a:pt x="247" y="326"/>
                </a:cubicBezTo>
                <a:cubicBezTo>
                  <a:pt x="237" y="328"/>
                  <a:pt x="227" y="330"/>
                  <a:pt x="217" y="330"/>
                </a:cubicBezTo>
                <a:cubicBezTo>
                  <a:pt x="226" y="316"/>
                  <a:pt x="229" y="296"/>
                  <a:pt x="232" y="279"/>
                </a:cubicBezTo>
                <a:cubicBezTo>
                  <a:pt x="235" y="257"/>
                  <a:pt x="235" y="235"/>
                  <a:pt x="234" y="212"/>
                </a:cubicBezTo>
                <a:cubicBezTo>
                  <a:pt x="231" y="175"/>
                  <a:pt x="223" y="136"/>
                  <a:pt x="206" y="102"/>
                </a:cubicBezTo>
                <a:cubicBezTo>
                  <a:pt x="207" y="101"/>
                  <a:pt x="207" y="100"/>
                  <a:pt x="207" y="99"/>
                </a:cubicBezTo>
                <a:moveTo>
                  <a:pt x="190" y="347"/>
                </a:moveTo>
                <a:cubicBezTo>
                  <a:pt x="192" y="347"/>
                  <a:pt x="194" y="347"/>
                  <a:pt x="196" y="348"/>
                </a:cubicBezTo>
                <a:cubicBezTo>
                  <a:pt x="209" y="349"/>
                  <a:pt x="223" y="348"/>
                  <a:pt x="236" y="346"/>
                </a:cubicBezTo>
                <a:cubicBezTo>
                  <a:pt x="234" y="365"/>
                  <a:pt x="235" y="385"/>
                  <a:pt x="234" y="405"/>
                </a:cubicBezTo>
                <a:cubicBezTo>
                  <a:pt x="232" y="430"/>
                  <a:pt x="230" y="454"/>
                  <a:pt x="230" y="479"/>
                </a:cubicBezTo>
                <a:cubicBezTo>
                  <a:pt x="224" y="479"/>
                  <a:pt x="219" y="479"/>
                  <a:pt x="214" y="479"/>
                </a:cubicBezTo>
                <a:cubicBezTo>
                  <a:pt x="208" y="479"/>
                  <a:pt x="202" y="479"/>
                  <a:pt x="195" y="479"/>
                </a:cubicBezTo>
                <a:cubicBezTo>
                  <a:pt x="195" y="479"/>
                  <a:pt x="195" y="479"/>
                  <a:pt x="195" y="479"/>
                </a:cubicBezTo>
                <a:cubicBezTo>
                  <a:pt x="193" y="436"/>
                  <a:pt x="196" y="390"/>
                  <a:pt x="190" y="347"/>
                </a:cubicBezTo>
                <a:moveTo>
                  <a:pt x="198" y="104"/>
                </a:moveTo>
                <a:cubicBezTo>
                  <a:pt x="210" y="139"/>
                  <a:pt x="220" y="175"/>
                  <a:pt x="223" y="212"/>
                </a:cubicBezTo>
                <a:cubicBezTo>
                  <a:pt x="224" y="234"/>
                  <a:pt x="223" y="255"/>
                  <a:pt x="220" y="276"/>
                </a:cubicBezTo>
                <a:cubicBezTo>
                  <a:pt x="218" y="292"/>
                  <a:pt x="212" y="308"/>
                  <a:pt x="208" y="323"/>
                </a:cubicBezTo>
                <a:cubicBezTo>
                  <a:pt x="192" y="289"/>
                  <a:pt x="186" y="248"/>
                  <a:pt x="184" y="211"/>
                </a:cubicBezTo>
                <a:cubicBezTo>
                  <a:pt x="182" y="177"/>
                  <a:pt x="180" y="134"/>
                  <a:pt x="195" y="101"/>
                </a:cubicBezTo>
                <a:cubicBezTo>
                  <a:pt x="196" y="102"/>
                  <a:pt x="197" y="103"/>
                  <a:pt x="198" y="104"/>
                </a:cubicBezTo>
                <a:moveTo>
                  <a:pt x="188" y="96"/>
                </a:moveTo>
                <a:cubicBezTo>
                  <a:pt x="189" y="97"/>
                  <a:pt x="189" y="98"/>
                  <a:pt x="189" y="98"/>
                </a:cubicBezTo>
                <a:cubicBezTo>
                  <a:pt x="169" y="128"/>
                  <a:pt x="171" y="172"/>
                  <a:pt x="173" y="206"/>
                </a:cubicBezTo>
                <a:cubicBezTo>
                  <a:pt x="175" y="246"/>
                  <a:pt x="180" y="294"/>
                  <a:pt x="201" y="330"/>
                </a:cubicBezTo>
                <a:cubicBezTo>
                  <a:pt x="196" y="330"/>
                  <a:pt x="190" y="330"/>
                  <a:pt x="185" y="329"/>
                </a:cubicBezTo>
                <a:cubicBezTo>
                  <a:pt x="138" y="302"/>
                  <a:pt x="117" y="250"/>
                  <a:pt x="110" y="198"/>
                </a:cubicBezTo>
                <a:cubicBezTo>
                  <a:pt x="107" y="170"/>
                  <a:pt x="109" y="141"/>
                  <a:pt x="115" y="113"/>
                </a:cubicBezTo>
                <a:cubicBezTo>
                  <a:pt x="117" y="101"/>
                  <a:pt x="121" y="88"/>
                  <a:pt x="126" y="76"/>
                </a:cubicBezTo>
                <a:cubicBezTo>
                  <a:pt x="130" y="66"/>
                  <a:pt x="138" y="57"/>
                  <a:pt x="142" y="47"/>
                </a:cubicBezTo>
                <a:cubicBezTo>
                  <a:pt x="165" y="52"/>
                  <a:pt x="184" y="68"/>
                  <a:pt x="188" y="96"/>
                </a:cubicBezTo>
                <a:moveTo>
                  <a:pt x="63" y="65"/>
                </a:moveTo>
                <a:cubicBezTo>
                  <a:pt x="43" y="97"/>
                  <a:pt x="37" y="137"/>
                  <a:pt x="40" y="174"/>
                </a:cubicBezTo>
                <a:cubicBezTo>
                  <a:pt x="41" y="198"/>
                  <a:pt x="47" y="223"/>
                  <a:pt x="57" y="245"/>
                </a:cubicBezTo>
                <a:cubicBezTo>
                  <a:pt x="40" y="220"/>
                  <a:pt x="29" y="191"/>
                  <a:pt x="27" y="161"/>
                </a:cubicBezTo>
                <a:cubicBezTo>
                  <a:pt x="25" y="127"/>
                  <a:pt x="36" y="87"/>
                  <a:pt x="63" y="65"/>
                </a:cubicBezTo>
                <a:moveTo>
                  <a:pt x="97" y="288"/>
                </a:moveTo>
                <a:cubicBezTo>
                  <a:pt x="97" y="287"/>
                  <a:pt x="97" y="286"/>
                  <a:pt x="96" y="286"/>
                </a:cubicBezTo>
                <a:cubicBezTo>
                  <a:pt x="45" y="230"/>
                  <a:pt x="29" y="120"/>
                  <a:pt x="80" y="59"/>
                </a:cubicBezTo>
                <a:cubicBezTo>
                  <a:pt x="82" y="57"/>
                  <a:pt x="82" y="55"/>
                  <a:pt x="81" y="54"/>
                </a:cubicBezTo>
                <a:cubicBezTo>
                  <a:pt x="97" y="47"/>
                  <a:pt x="116" y="44"/>
                  <a:pt x="133" y="46"/>
                </a:cubicBezTo>
                <a:cubicBezTo>
                  <a:pt x="117" y="60"/>
                  <a:pt x="109" y="91"/>
                  <a:pt x="104" y="110"/>
                </a:cubicBezTo>
                <a:cubicBezTo>
                  <a:pt x="97" y="140"/>
                  <a:pt x="96" y="172"/>
                  <a:pt x="100" y="202"/>
                </a:cubicBezTo>
                <a:cubicBezTo>
                  <a:pt x="105" y="246"/>
                  <a:pt x="123" y="297"/>
                  <a:pt x="161" y="323"/>
                </a:cubicBezTo>
                <a:cubicBezTo>
                  <a:pt x="138" y="316"/>
                  <a:pt x="116" y="304"/>
                  <a:pt x="97" y="288"/>
                </a:cubicBezTo>
                <a:moveTo>
                  <a:pt x="145" y="409"/>
                </a:moveTo>
                <a:cubicBezTo>
                  <a:pt x="143" y="385"/>
                  <a:pt x="145" y="356"/>
                  <a:pt x="138" y="332"/>
                </a:cubicBezTo>
                <a:cubicBezTo>
                  <a:pt x="151" y="338"/>
                  <a:pt x="165" y="342"/>
                  <a:pt x="179" y="345"/>
                </a:cubicBezTo>
                <a:cubicBezTo>
                  <a:pt x="183" y="389"/>
                  <a:pt x="180" y="436"/>
                  <a:pt x="190" y="479"/>
                </a:cubicBezTo>
                <a:cubicBezTo>
                  <a:pt x="177" y="478"/>
                  <a:pt x="163" y="478"/>
                  <a:pt x="150" y="479"/>
                </a:cubicBezTo>
                <a:cubicBezTo>
                  <a:pt x="150" y="479"/>
                  <a:pt x="150" y="479"/>
                  <a:pt x="150" y="479"/>
                </a:cubicBezTo>
                <a:cubicBezTo>
                  <a:pt x="153" y="469"/>
                  <a:pt x="150" y="459"/>
                  <a:pt x="149" y="449"/>
                </a:cubicBezTo>
                <a:cubicBezTo>
                  <a:pt x="147" y="436"/>
                  <a:pt x="146" y="422"/>
                  <a:pt x="145" y="409"/>
                </a:cubicBezTo>
                <a:moveTo>
                  <a:pt x="194" y="605"/>
                </a:moveTo>
                <a:cubicBezTo>
                  <a:pt x="147" y="594"/>
                  <a:pt x="147" y="526"/>
                  <a:pt x="150" y="488"/>
                </a:cubicBezTo>
                <a:cubicBezTo>
                  <a:pt x="173" y="490"/>
                  <a:pt x="196" y="491"/>
                  <a:pt x="219" y="492"/>
                </a:cubicBezTo>
                <a:cubicBezTo>
                  <a:pt x="230" y="492"/>
                  <a:pt x="249" y="495"/>
                  <a:pt x="261" y="490"/>
                </a:cubicBezTo>
                <a:cubicBezTo>
                  <a:pt x="273" y="538"/>
                  <a:pt x="263" y="620"/>
                  <a:pt x="194" y="605"/>
                </a:cubicBezTo>
                <a:moveTo>
                  <a:pt x="271" y="397"/>
                </a:moveTo>
                <a:cubicBezTo>
                  <a:pt x="269" y="424"/>
                  <a:pt x="267" y="451"/>
                  <a:pt x="262" y="478"/>
                </a:cubicBezTo>
                <a:cubicBezTo>
                  <a:pt x="257" y="478"/>
                  <a:pt x="252" y="479"/>
                  <a:pt x="247" y="479"/>
                </a:cubicBezTo>
                <a:cubicBezTo>
                  <a:pt x="243" y="479"/>
                  <a:pt x="240" y="479"/>
                  <a:pt x="236" y="479"/>
                </a:cubicBezTo>
                <a:cubicBezTo>
                  <a:pt x="239" y="455"/>
                  <a:pt x="241" y="430"/>
                  <a:pt x="243" y="405"/>
                </a:cubicBezTo>
                <a:cubicBezTo>
                  <a:pt x="244" y="386"/>
                  <a:pt x="248" y="364"/>
                  <a:pt x="245" y="344"/>
                </a:cubicBezTo>
                <a:cubicBezTo>
                  <a:pt x="256" y="341"/>
                  <a:pt x="267" y="337"/>
                  <a:pt x="278" y="332"/>
                </a:cubicBezTo>
                <a:cubicBezTo>
                  <a:pt x="272" y="353"/>
                  <a:pt x="272" y="376"/>
                  <a:pt x="271" y="397"/>
                </a:cubicBezTo>
                <a:moveTo>
                  <a:pt x="322" y="281"/>
                </a:moveTo>
                <a:cubicBezTo>
                  <a:pt x="315" y="287"/>
                  <a:pt x="309" y="293"/>
                  <a:pt x="302" y="298"/>
                </a:cubicBezTo>
                <a:cubicBezTo>
                  <a:pt x="289" y="309"/>
                  <a:pt x="275" y="316"/>
                  <a:pt x="261" y="321"/>
                </a:cubicBezTo>
                <a:cubicBezTo>
                  <a:pt x="327" y="250"/>
                  <a:pt x="311" y="115"/>
                  <a:pt x="252" y="43"/>
                </a:cubicBezTo>
                <a:cubicBezTo>
                  <a:pt x="263" y="38"/>
                  <a:pt x="276" y="34"/>
                  <a:pt x="288" y="33"/>
                </a:cubicBezTo>
                <a:cubicBezTo>
                  <a:pt x="295" y="33"/>
                  <a:pt x="301" y="33"/>
                  <a:pt x="308" y="34"/>
                </a:cubicBezTo>
                <a:cubicBezTo>
                  <a:pt x="334" y="72"/>
                  <a:pt x="349" y="110"/>
                  <a:pt x="349" y="158"/>
                </a:cubicBezTo>
                <a:cubicBezTo>
                  <a:pt x="349" y="200"/>
                  <a:pt x="337" y="242"/>
                  <a:pt x="322" y="281"/>
                </a:cubicBezTo>
                <a:moveTo>
                  <a:pt x="336" y="265"/>
                </a:moveTo>
                <a:cubicBezTo>
                  <a:pt x="366" y="193"/>
                  <a:pt x="373" y="102"/>
                  <a:pt x="324" y="38"/>
                </a:cubicBezTo>
                <a:cubicBezTo>
                  <a:pt x="346" y="46"/>
                  <a:pt x="364" y="64"/>
                  <a:pt x="376" y="87"/>
                </a:cubicBezTo>
                <a:cubicBezTo>
                  <a:pt x="405" y="146"/>
                  <a:pt x="378" y="216"/>
                  <a:pt x="336" y="265"/>
                </a:cubicBezTo>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34" name="Group 29"/>
          <p:cNvGrpSpPr>
            <a:grpSpLocks noChangeAspect="1"/>
          </p:cNvGrpSpPr>
          <p:nvPr/>
        </p:nvGrpSpPr>
        <p:grpSpPr bwMode="auto">
          <a:xfrm>
            <a:off x="292838" y="4981795"/>
            <a:ext cx="1049338" cy="2259013"/>
            <a:chOff x="59" y="3143"/>
            <a:chExt cx="661" cy="1423"/>
          </a:xfrm>
          <a:solidFill>
            <a:srgbClr val="1F4E79"/>
          </a:solidFill>
        </p:grpSpPr>
        <p:sp>
          <p:nvSpPr>
            <p:cNvPr id="36" name="Freeform 30"/>
            <p:cNvSpPr>
              <a:spLocks noEditPoints="1"/>
            </p:cNvSpPr>
            <p:nvPr/>
          </p:nvSpPr>
          <p:spPr bwMode="auto">
            <a:xfrm>
              <a:off x="59" y="3143"/>
              <a:ext cx="661" cy="1423"/>
            </a:xfrm>
            <a:custGeom>
              <a:avLst/>
              <a:gdLst>
                <a:gd name="T0" fmla="*/ 187 w 197"/>
                <a:gd name="T1" fmla="*/ 16 h 427"/>
                <a:gd name="T2" fmla="*/ 174 w 197"/>
                <a:gd name="T3" fmla="*/ 26 h 427"/>
                <a:gd name="T4" fmla="*/ 133 w 197"/>
                <a:gd name="T5" fmla="*/ 23 h 427"/>
                <a:gd name="T6" fmla="*/ 126 w 197"/>
                <a:gd name="T7" fmla="*/ 4 h 427"/>
                <a:gd name="T8" fmla="*/ 9 w 197"/>
                <a:gd name="T9" fmla="*/ 117 h 427"/>
                <a:gd name="T10" fmla="*/ 9 w 197"/>
                <a:gd name="T11" fmla="*/ 122 h 427"/>
                <a:gd name="T12" fmla="*/ 5 w 197"/>
                <a:gd name="T13" fmla="*/ 257 h 427"/>
                <a:gd name="T14" fmla="*/ 7 w 197"/>
                <a:gd name="T15" fmla="*/ 400 h 427"/>
                <a:gd name="T16" fmla="*/ 66 w 197"/>
                <a:gd name="T17" fmla="*/ 420 h 427"/>
                <a:gd name="T18" fmla="*/ 69 w 197"/>
                <a:gd name="T19" fmla="*/ 418 h 427"/>
                <a:gd name="T20" fmla="*/ 167 w 197"/>
                <a:gd name="T21" fmla="*/ 307 h 427"/>
                <a:gd name="T22" fmla="*/ 177 w 197"/>
                <a:gd name="T23" fmla="*/ 299 h 427"/>
                <a:gd name="T24" fmla="*/ 185 w 197"/>
                <a:gd name="T25" fmla="*/ 232 h 427"/>
                <a:gd name="T26" fmla="*/ 192 w 197"/>
                <a:gd name="T27" fmla="*/ 85 h 427"/>
                <a:gd name="T28" fmla="*/ 12 w 197"/>
                <a:gd name="T29" fmla="*/ 121 h 427"/>
                <a:gd name="T30" fmla="*/ 126 w 197"/>
                <a:gd name="T31" fmla="*/ 8 h 427"/>
                <a:gd name="T32" fmla="*/ 49 w 197"/>
                <a:gd name="T33" fmla="*/ 99 h 427"/>
                <a:gd name="T34" fmla="*/ 12 w 197"/>
                <a:gd name="T35" fmla="*/ 121 h 427"/>
                <a:gd name="T36" fmla="*/ 64 w 197"/>
                <a:gd name="T37" fmla="*/ 277 h 427"/>
                <a:gd name="T38" fmla="*/ 63 w 197"/>
                <a:gd name="T39" fmla="*/ 415 h 427"/>
                <a:gd name="T40" fmla="*/ 10 w 197"/>
                <a:gd name="T41" fmla="*/ 402 h 427"/>
                <a:gd name="T42" fmla="*/ 10 w 197"/>
                <a:gd name="T43" fmla="*/ 261 h 427"/>
                <a:gd name="T44" fmla="*/ 21 w 197"/>
                <a:gd name="T45" fmla="*/ 143 h 427"/>
                <a:gd name="T46" fmla="*/ 64 w 197"/>
                <a:gd name="T47" fmla="*/ 277 h 427"/>
                <a:gd name="T48" fmla="*/ 45 w 197"/>
                <a:gd name="T49" fmla="*/ 140 h 427"/>
                <a:gd name="T50" fmla="*/ 57 w 197"/>
                <a:gd name="T51" fmla="*/ 97 h 427"/>
                <a:gd name="T52" fmla="*/ 130 w 197"/>
                <a:gd name="T53" fmla="*/ 25 h 427"/>
                <a:gd name="T54" fmla="*/ 39 w 197"/>
                <a:gd name="T55" fmla="*/ 128 h 427"/>
                <a:gd name="T56" fmla="*/ 134 w 197"/>
                <a:gd name="T57" fmla="*/ 26 h 427"/>
                <a:gd name="T58" fmla="*/ 45 w 197"/>
                <a:gd name="T59" fmla="*/ 131 h 427"/>
                <a:gd name="T60" fmla="*/ 142 w 197"/>
                <a:gd name="T61" fmla="*/ 28 h 427"/>
                <a:gd name="T62" fmla="*/ 48 w 197"/>
                <a:gd name="T63" fmla="*/ 135 h 427"/>
                <a:gd name="T64" fmla="*/ 151 w 197"/>
                <a:gd name="T65" fmla="*/ 29 h 427"/>
                <a:gd name="T66" fmla="*/ 114 w 197"/>
                <a:gd name="T67" fmla="*/ 78 h 427"/>
                <a:gd name="T68" fmla="*/ 63 w 197"/>
                <a:gd name="T69" fmla="*/ 128 h 427"/>
                <a:gd name="T70" fmla="*/ 99 w 197"/>
                <a:gd name="T71" fmla="*/ 100 h 427"/>
                <a:gd name="T72" fmla="*/ 166 w 197"/>
                <a:gd name="T73" fmla="*/ 29 h 427"/>
                <a:gd name="T74" fmla="*/ 113 w 197"/>
                <a:gd name="T75" fmla="*/ 90 h 427"/>
                <a:gd name="T76" fmla="*/ 63 w 197"/>
                <a:gd name="T77" fmla="*/ 135 h 427"/>
                <a:gd name="T78" fmla="*/ 182 w 197"/>
                <a:gd name="T79" fmla="*/ 159 h 427"/>
                <a:gd name="T80" fmla="*/ 175 w 197"/>
                <a:gd name="T81" fmla="*/ 293 h 427"/>
                <a:gd name="T82" fmla="*/ 114 w 197"/>
                <a:gd name="T83" fmla="*/ 358 h 427"/>
                <a:gd name="T84" fmla="*/ 70 w 197"/>
                <a:gd name="T85" fmla="*/ 277 h 427"/>
                <a:gd name="T86" fmla="*/ 68 w 197"/>
                <a:gd name="T87" fmla="*/ 138 h 427"/>
                <a:gd name="T88" fmla="*/ 123 w 197"/>
                <a:gd name="T89" fmla="*/ 88 h 427"/>
                <a:gd name="T90" fmla="*/ 185 w 197"/>
                <a:gd name="T91" fmla="*/ 89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7" h="427">
                  <a:moveTo>
                    <a:pt x="189" y="17"/>
                  </a:moveTo>
                  <a:cubicBezTo>
                    <a:pt x="189" y="16"/>
                    <a:pt x="188" y="16"/>
                    <a:pt x="187" y="16"/>
                  </a:cubicBezTo>
                  <a:cubicBezTo>
                    <a:pt x="187" y="16"/>
                    <a:pt x="185" y="15"/>
                    <a:pt x="184" y="16"/>
                  </a:cubicBezTo>
                  <a:cubicBezTo>
                    <a:pt x="181" y="19"/>
                    <a:pt x="178" y="23"/>
                    <a:pt x="174" y="26"/>
                  </a:cubicBezTo>
                  <a:cubicBezTo>
                    <a:pt x="174" y="25"/>
                    <a:pt x="173" y="25"/>
                    <a:pt x="172" y="25"/>
                  </a:cubicBezTo>
                  <a:cubicBezTo>
                    <a:pt x="159" y="25"/>
                    <a:pt x="146" y="24"/>
                    <a:pt x="133" y="23"/>
                  </a:cubicBezTo>
                  <a:cubicBezTo>
                    <a:pt x="133" y="17"/>
                    <a:pt x="132" y="10"/>
                    <a:pt x="131" y="4"/>
                  </a:cubicBezTo>
                  <a:cubicBezTo>
                    <a:pt x="131" y="2"/>
                    <a:pt x="127" y="2"/>
                    <a:pt x="126" y="4"/>
                  </a:cubicBezTo>
                  <a:cubicBezTo>
                    <a:pt x="115" y="0"/>
                    <a:pt x="92" y="29"/>
                    <a:pt x="88" y="33"/>
                  </a:cubicBezTo>
                  <a:cubicBezTo>
                    <a:pt x="60" y="59"/>
                    <a:pt x="33" y="87"/>
                    <a:pt x="9" y="117"/>
                  </a:cubicBezTo>
                  <a:cubicBezTo>
                    <a:pt x="8" y="118"/>
                    <a:pt x="8" y="120"/>
                    <a:pt x="9" y="120"/>
                  </a:cubicBezTo>
                  <a:cubicBezTo>
                    <a:pt x="9" y="121"/>
                    <a:pt x="9" y="121"/>
                    <a:pt x="9" y="122"/>
                  </a:cubicBezTo>
                  <a:cubicBezTo>
                    <a:pt x="8" y="121"/>
                    <a:pt x="7" y="120"/>
                    <a:pt x="6" y="122"/>
                  </a:cubicBezTo>
                  <a:cubicBezTo>
                    <a:pt x="0" y="166"/>
                    <a:pt x="4" y="212"/>
                    <a:pt x="5" y="257"/>
                  </a:cubicBezTo>
                  <a:cubicBezTo>
                    <a:pt x="5" y="304"/>
                    <a:pt x="6" y="352"/>
                    <a:pt x="7" y="399"/>
                  </a:cubicBezTo>
                  <a:cubicBezTo>
                    <a:pt x="7" y="400"/>
                    <a:pt x="7" y="400"/>
                    <a:pt x="7" y="400"/>
                  </a:cubicBezTo>
                  <a:cubicBezTo>
                    <a:pt x="3" y="408"/>
                    <a:pt x="19" y="418"/>
                    <a:pt x="24" y="420"/>
                  </a:cubicBezTo>
                  <a:cubicBezTo>
                    <a:pt x="37" y="427"/>
                    <a:pt x="53" y="426"/>
                    <a:pt x="66" y="420"/>
                  </a:cubicBezTo>
                  <a:cubicBezTo>
                    <a:pt x="67" y="420"/>
                    <a:pt x="68" y="419"/>
                    <a:pt x="68" y="418"/>
                  </a:cubicBezTo>
                  <a:cubicBezTo>
                    <a:pt x="68" y="418"/>
                    <a:pt x="69" y="418"/>
                    <a:pt x="69" y="418"/>
                  </a:cubicBezTo>
                  <a:cubicBezTo>
                    <a:pt x="88" y="401"/>
                    <a:pt x="104" y="379"/>
                    <a:pt x="120" y="359"/>
                  </a:cubicBezTo>
                  <a:cubicBezTo>
                    <a:pt x="135" y="342"/>
                    <a:pt x="151" y="325"/>
                    <a:pt x="167" y="307"/>
                  </a:cubicBezTo>
                  <a:cubicBezTo>
                    <a:pt x="168" y="307"/>
                    <a:pt x="170" y="306"/>
                    <a:pt x="171" y="304"/>
                  </a:cubicBezTo>
                  <a:cubicBezTo>
                    <a:pt x="173" y="303"/>
                    <a:pt x="175" y="301"/>
                    <a:pt x="177" y="299"/>
                  </a:cubicBezTo>
                  <a:cubicBezTo>
                    <a:pt x="178" y="299"/>
                    <a:pt x="179" y="298"/>
                    <a:pt x="179" y="297"/>
                  </a:cubicBezTo>
                  <a:cubicBezTo>
                    <a:pt x="186" y="277"/>
                    <a:pt x="184" y="253"/>
                    <a:pt x="185" y="232"/>
                  </a:cubicBezTo>
                  <a:cubicBezTo>
                    <a:pt x="186" y="208"/>
                    <a:pt x="187" y="183"/>
                    <a:pt x="188" y="159"/>
                  </a:cubicBezTo>
                  <a:cubicBezTo>
                    <a:pt x="189" y="134"/>
                    <a:pt x="191" y="110"/>
                    <a:pt x="192" y="85"/>
                  </a:cubicBezTo>
                  <a:cubicBezTo>
                    <a:pt x="193" y="63"/>
                    <a:pt x="197" y="39"/>
                    <a:pt x="189" y="17"/>
                  </a:cubicBezTo>
                  <a:close/>
                  <a:moveTo>
                    <a:pt x="12" y="121"/>
                  </a:moveTo>
                  <a:cubicBezTo>
                    <a:pt x="30" y="101"/>
                    <a:pt x="47" y="82"/>
                    <a:pt x="65" y="63"/>
                  </a:cubicBezTo>
                  <a:cubicBezTo>
                    <a:pt x="71" y="57"/>
                    <a:pt x="115" y="8"/>
                    <a:pt x="126" y="8"/>
                  </a:cubicBezTo>
                  <a:cubicBezTo>
                    <a:pt x="127" y="13"/>
                    <a:pt x="128" y="18"/>
                    <a:pt x="129" y="22"/>
                  </a:cubicBezTo>
                  <a:cubicBezTo>
                    <a:pt x="99" y="43"/>
                    <a:pt x="73" y="71"/>
                    <a:pt x="49" y="99"/>
                  </a:cubicBezTo>
                  <a:cubicBezTo>
                    <a:pt x="41" y="108"/>
                    <a:pt x="19" y="133"/>
                    <a:pt x="35" y="141"/>
                  </a:cubicBezTo>
                  <a:cubicBezTo>
                    <a:pt x="23" y="141"/>
                    <a:pt x="12" y="136"/>
                    <a:pt x="12" y="121"/>
                  </a:cubicBezTo>
                  <a:cubicBezTo>
                    <a:pt x="12" y="121"/>
                    <a:pt x="12" y="121"/>
                    <a:pt x="12" y="121"/>
                  </a:cubicBezTo>
                  <a:close/>
                  <a:moveTo>
                    <a:pt x="64" y="277"/>
                  </a:moveTo>
                  <a:cubicBezTo>
                    <a:pt x="64" y="323"/>
                    <a:pt x="63" y="369"/>
                    <a:pt x="64" y="415"/>
                  </a:cubicBezTo>
                  <a:cubicBezTo>
                    <a:pt x="63" y="415"/>
                    <a:pt x="63" y="415"/>
                    <a:pt x="63" y="415"/>
                  </a:cubicBezTo>
                  <a:cubicBezTo>
                    <a:pt x="54" y="419"/>
                    <a:pt x="44" y="420"/>
                    <a:pt x="34" y="417"/>
                  </a:cubicBezTo>
                  <a:cubicBezTo>
                    <a:pt x="30" y="416"/>
                    <a:pt x="11" y="409"/>
                    <a:pt x="10" y="402"/>
                  </a:cubicBezTo>
                  <a:cubicBezTo>
                    <a:pt x="11" y="401"/>
                    <a:pt x="12" y="401"/>
                    <a:pt x="12" y="399"/>
                  </a:cubicBezTo>
                  <a:cubicBezTo>
                    <a:pt x="11" y="353"/>
                    <a:pt x="10" y="307"/>
                    <a:pt x="10" y="261"/>
                  </a:cubicBezTo>
                  <a:cubicBezTo>
                    <a:pt x="10" y="219"/>
                    <a:pt x="13" y="175"/>
                    <a:pt x="10" y="133"/>
                  </a:cubicBezTo>
                  <a:cubicBezTo>
                    <a:pt x="12" y="137"/>
                    <a:pt x="16" y="141"/>
                    <a:pt x="21" y="143"/>
                  </a:cubicBezTo>
                  <a:cubicBezTo>
                    <a:pt x="35" y="151"/>
                    <a:pt x="52" y="147"/>
                    <a:pt x="66" y="139"/>
                  </a:cubicBezTo>
                  <a:cubicBezTo>
                    <a:pt x="61" y="184"/>
                    <a:pt x="64" y="232"/>
                    <a:pt x="64" y="277"/>
                  </a:cubicBezTo>
                  <a:close/>
                  <a:moveTo>
                    <a:pt x="63" y="135"/>
                  </a:moveTo>
                  <a:cubicBezTo>
                    <a:pt x="59" y="137"/>
                    <a:pt x="53" y="139"/>
                    <a:pt x="45" y="140"/>
                  </a:cubicBezTo>
                  <a:cubicBezTo>
                    <a:pt x="45" y="139"/>
                    <a:pt x="45" y="139"/>
                    <a:pt x="44" y="138"/>
                  </a:cubicBezTo>
                  <a:cubicBezTo>
                    <a:pt x="21" y="135"/>
                    <a:pt x="53" y="102"/>
                    <a:pt x="57" y="97"/>
                  </a:cubicBezTo>
                  <a:cubicBezTo>
                    <a:pt x="65" y="88"/>
                    <a:pt x="72" y="80"/>
                    <a:pt x="81" y="72"/>
                  </a:cubicBezTo>
                  <a:cubicBezTo>
                    <a:pt x="96" y="55"/>
                    <a:pt x="114" y="41"/>
                    <a:pt x="130" y="25"/>
                  </a:cubicBezTo>
                  <a:cubicBezTo>
                    <a:pt x="130" y="25"/>
                    <a:pt x="130" y="26"/>
                    <a:pt x="131" y="26"/>
                  </a:cubicBezTo>
                  <a:cubicBezTo>
                    <a:pt x="97" y="57"/>
                    <a:pt x="65" y="91"/>
                    <a:pt x="39" y="128"/>
                  </a:cubicBezTo>
                  <a:cubicBezTo>
                    <a:pt x="38" y="129"/>
                    <a:pt x="39" y="130"/>
                    <a:pt x="40" y="129"/>
                  </a:cubicBezTo>
                  <a:cubicBezTo>
                    <a:pt x="70" y="93"/>
                    <a:pt x="101" y="59"/>
                    <a:pt x="134" y="26"/>
                  </a:cubicBezTo>
                  <a:cubicBezTo>
                    <a:pt x="136" y="26"/>
                    <a:pt x="137" y="27"/>
                    <a:pt x="139" y="27"/>
                  </a:cubicBezTo>
                  <a:cubicBezTo>
                    <a:pt x="105" y="60"/>
                    <a:pt x="74" y="94"/>
                    <a:pt x="45" y="131"/>
                  </a:cubicBezTo>
                  <a:cubicBezTo>
                    <a:pt x="44" y="132"/>
                    <a:pt x="45" y="133"/>
                    <a:pt x="46" y="132"/>
                  </a:cubicBezTo>
                  <a:cubicBezTo>
                    <a:pt x="77" y="96"/>
                    <a:pt x="109" y="61"/>
                    <a:pt x="142" y="28"/>
                  </a:cubicBezTo>
                  <a:cubicBezTo>
                    <a:pt x="144" y="28"/>
                    <a:pt x="146" y="28"/>
                    <a:pt x="147" y="28"/>
                  </a:cubicBezTo>
                  <a:cubicBezTo>
                    <a:pt x="114" y="64"/>
                    <a:pt x="79" y="98"/>
                    <a:pt x="48" y="135"/>
                  </a:cubicBezTo>
                  <a:cubicBezTo>
                    <a:pt x="48" y="136"/>
                    <a:pt x="49" y="137"/>
                    <a:pt x="49" y="136"/>
                  </a:cubicBezTo>
                  <a:cubicBezTo>
                    <a:pt x="85" y="102"/>
                    <a:pt x="118" y="65"/>
                    <a:pt x="151" y="29"/>
                  </a:cubicBezTo>
                  <a:cubicBezTo>
                    <a:pt x="154" y="29"/>
                    <a:pt x="158" y="29"/>
                    <a:pt x="161" y="29"/>
                  </a:cubicBezTo>
                  <a:cubicBezTo>
                    <a:pt x="145" y="45"/>
                    <a:pt x="130" y="61"/>
                    <a:pt x="114" y="78"/>
                  </a:cubicBezTo>
                  <a:cubicBezTo>
                    <a:pt x="107" y="85"/>
                    <a:pt x="100" y="92"/>
                    <a:pt x="93" y="100"/>
                  </a:cubicBezTo>
                  <a:cubicBezTo>
                    <a:pt x="89" y="103"/>
                    <a:pt x="68" y="130"/>
                    <a:pt x="63" y="128"/>
                  </a:cubicBezTo>
                  <a:cubicBezTo>
                    <a:pt x="62" y="128"/>
                    <a:pt x="61" y="130"/>
                    <a:pt x="62" y="130"/>
                  </a:cubicBezTo>
                  <a:cubicBezTo>
                    <a:pt x="71" y="136"/>
                    <a:pt x="93" y="105"/>
                    <a:pt x="99" y="100"/>
                  </a:cubicBezTo>
                  <a:cubicBezTo>
                    <a:pt x="121" y="77"/>
                    <a:pt x="144" y="54"/>
                    <a:pt x="166" y="31"/>
                  </a:cubicBezTo>
                  <a:cubicBezTo>
                    <a:pt x="166" y="30"/>
                    <a:pt x="166" y="30"/>
                    <a:pt x="166" y="29"/>
                  </a:cubicBezTo>
                  <a:cubicBezTo>
                    <a:pt x="168" y="29"/>
                    <a:pt x="169" y="30"/>
                    <a:pt x="171" y="29"/>
                  </a:cubicBezTo>
                  <a:cubicBezTo>
                    <a:pt x="151" y="49"/>
                    <a:pt x="133" y="70"/>
                    <a:pt x="113" y="90"/>
                  </a:cubicBezTo>
                  <a:cubicBezTo>
                    <a:pt x="104" y="100"/>
                    <a:pt x="94" y="111"/>
                    <a:pt x="84" y="120"/>
                  </a:cubicBezTo>
                  <a:cubicBezTo>
                    <a:pt x="77" y="126"/>
                    <a:pt x="71" y="131"/>
                    <a:pt x="63" y="135"/>
                  </a:cubicBezTo>
                  <a:close/>
                  <a:moveTo>
                    <a:pt x="185" y="89"/>
                  </a:moveTo>
                  <a:cubicBezTo>
                    <a:pt x="184" y="112"/>
                    <a:pt x="183" y="135"/>
                    <a:pt x="182" y="159"/>
                  </a:cubicBezTo>
                  <a:cubicBezTo>
                    <a:pt x="181" y="181"/>
                    <a:pt x="180" y="202"/>
                    <a:pt x="180" y="224"/>
                  </a:cubicBezTo>
                  <a:cubicBezTo>
                    <a:pt x="179" y="247"/>
                    <a:pt x="180" y="271"/>
                    <a:pt x="175" y="293"/>
                  </a:cubicBezTo>
                  <a:cubicBezTo>
                    <a:pt x="174" y="293"/>
                    <a:pt x="173" y="293"/>
                    <a:pt x="172" y="294"/>
                  </a:cubicBezTo>
                  <a:cubicBezTo>
                    <a:pt x="152" y="314"/>
                    <a:pt x="133" y="336"/>
                    <a:pt x="114" y="358"/>
                  </a:cubicBezTo>
                  <a:cubicBezTo>
                    <a:pt x="99" y="376"/>
                    <a:pt x="82" y="393"/>
                    <a:pt x="69" y="412"/>
                  </a:cubicBezTo>
                  <a:cubicBezTo>
                    <a:pt x="70" y="367"/>
                    <a:pt x="69" y="322"/>
                    <a:pt x="70" y="277"/>
                  </a:cubicBezTo>
                  <a:cubicBezTo>
                    <a:pt x="70" y="232"/>
                    <a:pt x="74" y="184"/>
                    <a:pt x="69" y="139"/>
                  </a:cubicBezTo>
                  <a:cubicBezTo>
                    <a:pt x="69" y="139"/>
                    <a:pt x="69" y="138"/>
                    <a:pt x="68" y="138"/>
                  </a:cubicBezTo>
                  <a:cubicBezTo>
                    <a:pt x="69" y="138"/>
                    <a:pt x="71" y="137"/>
                    <a:pt x="72" y="136"/>
                  </a:cubicBezTo>
                  <a:cubicBezTo>
                    <a:pt x="91" y="124"/>
                    <a:pt x="107" y="104"/>
                    <a:pt x="123" y="88"/>
                  </a:cubicBezTo>
                  <a:cubicBezTo>
                    <a:pt x="144" y="65"/>
                    <a:pt x="166" y="44"/>
                    <a:pt x="186" y="21"/>
                  </a:cubicBezTo>
                  <a:cubicBezTo>
                    <a:pt x="189" y="43"/>
                    <a:pt x="186" y="67"/>
                    <a:pt x="185"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a:spLocks noEditPoints="1"/>
            </p:cNvSpPr>
            <p:nvPr/>
          </p:nvSpPr>
          <p:spPr bwMode="auto">
            <a:xfrm>
              <a:off x="381" y="3989"/>
              <a:ext cx="235" cy="367"/>
            </a:xfrm>
            <a:custGeom>
              <a:avLst/>
              <a:gdLst>
                <a:gd name="T0" fmla="*/ 69 w 70"/>
                <a:gd name="T1" fmla="*/ 34 h 110"/>
                <a:gd name="T2" fmla="*/ 69 w 70"/>
                <a:gd name="T3" fmla="*/ 19 h 110"/>
                <a:gd name="T4" fmla="*/ 67 w 70"/>
                <a:gd name="T5" fmla="*/ 6 h 110"/>
                <a:gd name="T6" fmla="*/ 68 w 70"/>
                <a:gd name="T7" fmla="*/ 5 h 110"/>
                <a:gd name="T8" fmla="*/ 65 w 70"/>
                <a:gd name="T9" fmla="*/ 1 h 110"/>
                <a:gd name="T10" fmla="*/ 2 w 70"/>
                <a:gd name="T11" fmla="*/ 63 h 110"/>
                <a:gd name="T12" fmla="*/ 1 w 70"/>
                <a:gd name="T13" fmla="*/ 64 h 110"/>
                <a:gd name="T14" fmla="*/ 1 w 70"/>
                <a:gd name="T15" fmla="*/ 64 h 110"/>
                <a:gd name="T16" fmla="*/ 1 w 70"/>
                <a:gd name="T17" fmla="*/ 65 h 110"/>
                <a:gd name="T18" fmla="*/ 1 w 70"/>
                <a:gd name="T19" fmla="*/ 66 h 110"/>
                <a:gd name="T20" fmla="*/ 0 w 70"/>
                <a:gd name="T21" fmla="*/ 84 h 110"/>
                <a:gd name="T22" fmla="*/ 1 w 70"/>
                <a:gd name="T23" fmla="*/ 107 h 110"/>
                <a:gd name="T24" fmla="*/ 4 w 70"/>
                <a:gd name="T25" fmla="*/ 108 h 110"/>
                <a:gd name="T26" fmla="*/ 4 w 70"/>
                <a:gd name="T27" fmla="*/ 107 h 110"/>
                <a:gd name="T28" fmla="*/ 67 w 70"/>
                <a:gd name="T29" fmla="*/ 39 h 110"/>
                <a:gd name="T30" fmla="*/ 68 w 70"/>
                <a:gd name="T31" fmla="*/ 38 h 110"/>
                <a:gd name="T32" fmla="*/ 69 w 70"/>
                <a:gd name="T33" fmla="*/ 37 h 110"/>
                <a:gd name="T34" fmla="*/ 69 w 70"/>
                <a:gd name="T35" fmla="*/ 34 h 110"/>
                <a:gd name="T36" fmla="*/ 5 w 70"/>
                <a:gd name="T37" fmla="*/ 102 h 110"/>
                <a:gd name="T38" fmla="*/ 5 w 70"/>
                <a:gd name="T39" fmla="*/ 86 h 110"/>
                <a:gd name="T40" fmla="*/ 5 w 70"/>
                <a:gd name="T41" fmla="*/ 64 h 110"/>
                <a:gd name="T42" fmla="*/ 63 w 70"/>
                <a:gd name="T43" fmla="*/ 9 h 110"/>
                <a:gd name="T44" fmla="*/ 63 w 70"/>
                <a:gd name="T45" fmla="*/ 19 h 110"/>
                <a:gd name="T46" fmla="*/ 63 w 70"/>
                <a:gd name="T47" fmla="*/ 37 h 110"/>
                <a:gd name="T48" fmla="*/ 5 w 70"/>
                <a:gd name="T4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0" h="110">
                  <a:moveTo>
                    <a:pt x="69" y="34"/>
                  </a:moveTo>
                  <a:cubicBezTo>
                    <a:pt x="69" y="29"/>
                    <a:pt x="69" y="24"/>
                    <a:pt x="69" y="19"/>
                  </a:cubicBezTo>
                  <a:cubicBezTo>
                    <a:pt x="69" y="15"/>
                    <a:pt x="70" y="9"/>
                    <a:pt x="67" y="6"/>
                  </a:cubicBezTo>
                  <a:cubicBezTo>
                    <a:pt x="67" y="5"/>
                    <a:pt x="68" y="5"/>
                    <a:pt x="68" y="5"/>
                  </a:cubicBezTo>
                  <a:cubicBezTo>
                    <a:pt x="70" y="3"/>
                    <a:pt x="67" y="0"/>
                    <a:pt x="65" y="1"/>
                  </a:cubicBezTo>
                  <a:cubicBezTo>
                    <a:pt x="41" y="18"/>
                    <a:pt x="19" y="39"/>
                    <a:pt x="2" y="63"/>
                  </a:cubicBezTo>
                  <a:cubicBezTo>
                    <a:pt x="2" y="63"/>
                    <a:pt x="2" y="63"/>
                    <a:pt x="1" y="64"/>
                  </a:cubicBezTo>
                  <a:cubicBezTo>
                    <a:pt x="1" y="64"/>
                    <a:pt x="1" y="64"/>
                    <a:pt x="1" y="64"/>
                  </a:cubicBezTo>
                  <a:cubicBezTo>
                    <a:pt x="1" y="64"/>
                    <a:pt x="1" y="65"/>
                    <a:pt x="1" y="65"/>
                  </a:cubicBezTo>
                  <a:cubicBezTo>
                    <a:pt x="1" y="65"/>
                    <a:pt x="1" y="66"/>
                    <a:pt x="1" y="66"/>
                  </a:cubicBezTo>
                  <a:cubicBezTo>
                    <a:pt x="0" y="72"/>
                    <a:pt x="0" y="78"/>
                    <a:pt x="0" y="84"/>
                  </a:cubicBezTo>
                  <a:cubicBezTo>
                    <a:pt x="0" y="92"/>
                    <a:pt x="0" y="100"/>
                    <a:pt x="1" y="107"/>
                  </a:cubicBezTo>
                  <a:cubicBezTo>
                    <a:pt x="1" y="109"/>
                    <a:pt x="3" y="110"/>
                    <a:pt x="4" y="108"/>
                  </a:cubicBezTo>
                  <a:cubicBezTo>
                    <a:pt x="4" y="108"/>
                    <a:pt x="4" y="107"/>
                    <a:pt x="4" y="107"/>
                  </a:cubicBezTo>
                  <a:cubicBezTo>
                    <a:pt x="26" y="86"/>
                    <a:pt x="47" y="63"/>
                    <a:pt x="67" y="39"/>
                  </a:cubicBezTo>
                  <a:cubicBezTo>
                    <a:pt x="68" y="39"/>
                    <a:pt x="68" y="39"/>
                    <a:pt x="68" y="38"/>
                  </a:cubicBezTo>
                  <a:cubicBezTo>
                    <a:pt x="69" y="38"/>
                    <a:pt x="69" y="38"/>
                    <a:pt x="69" y="37"/>
                  </a:cubicBezTo>
                  <a:cubicBezTo>
                    <a:pt x="70" y="36"/>
                    <a:pt x="70" y="35"/>
                    <a:pt x="69" y="34"/>
                  </a:cubicBezTo>
                  <a:close/>
                  <a:moveTo>
                    <a:pt x="5" y="102"/>
                  </a:moveTo>
                  <a:cubicBezTo>
                    <a:pt x="5" y="97"/>
                    <a:pt x="5" y="91"/>
                    <a:pt x="5" y="86"/>
                  </a:cubicBezTo>
                  <a:cubicBezTo>
                    <a:pt x="6" y="79"/>
                    <a:pt x="7" y="71"/>
                    <a:pt x="5" y="64"/>
                  </a:cubicBezTo>
                  <a:cubicBezTo>
                    <a:pt x="23" y="44"/>
                    <a:pt x="44" y="28"/>
                    <a:pt x="63" y="9"/>
                  </a:cubicBezTo>
                  <a:cubicBezTo>
                    <a:pt x="63" y="12"/>
                    <a:pt x="63" y="16"/>
                    <a:pt x="63" y="19"/>
                  </a:cubicBezTo>
                  <a:cubicBezTo>
                    <a:pt x="63" y="25"/>
                    <a:pt x="63" y="31"/>
                    <a:pt x="63" y="37"/>
                  </a:cubicBezTo>
                  <a:cubicBezTo>
                    <a:pt x="44" y="59"/>
                    <a:pt x="24" y="80"/>
                    <a:pt x="5" y="1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1766000" y="1205616"/>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Group 4"/>
          <p:cNvGrpSpPr>
            <a:grpSpLocks noChangeAspect="1"/>
          </p:cNvGrpSpPr>
          <p:nvPr/>
        </p:nvGrpSpPr>
        <p:grpSpPr bwMode="auto">
          <a:xfrm>
            <a:off x="3890487" y="1216442"/>
            <a:ext cx="4411026" cy="4425115"/>
            <a:chOff x="2905" y="1068"/>
            <a:chExt cx="1878" cy="1884"/>
          </a:xfrm>
          <a:solidFill>
            <a:srgbClr val="1F4E79"/>
          </a:solidFill>
        </p:grpSpPr>
        <p:sp>
          <p:nvSpPr>
            <p:cNvPr id="5" name="Freeform 5"/>
            <p:cNvSpPr>
              <a:spLocks noEditPoints="1"/>
            </p:cNvSpPr>
            <p:nvPr/>
          </p:nvSpPr>
          <p:spPr bwMode="auto">
            <a:xfrm>
              <a:off x="2905" y="1068"/>
              <a:ext cx="1878" cy="1884"/>
            </a:xfrm>
            <a:custGeom>
              <a:avLst/>
              <a:gdLst>
                <a:gd name="T0" fmla="*/ 139 w 689"/>
                <a:gd name="T1" fmla="*/ 95 h 691"/>
                <a:gd name="T2" fmla="*/ 234 w 689"/>
                <a:gd name="T3" fmla="*/ 669 h 691"/>
                <a:gd name="T4" fmla="*/ 241 w 689"/>
                <a:gd name="T5" fmla="*/ 670 h 691"/>
                <a:gd name="T6" fmla="*/ 319 w 689"/>
                <a:gd name="T7" fmla="*/ 669 h 691"/>
                <a:gd name="T8" fmla="*/ 275 w 689"/>
                <a:gd name="T9" fmla="*/ 588 h 691"/>
                <a:gd name="T10" fmla="*/ 173 w 689"/>
                <a:gd name="T11" fmla="*/ 184 h 691"/>
                <a:gd name="T12" fmla="*/ 564 w 689"/>
                <a:gd name="T13" fmla="*/ 253 h 691"/>
                <a:gd name="T14" fmla="*/ 477 w 689"/>
                <a:gd name="T15" fmla="*/ 559 h 691"/>
                <a:gd name="T16" fmla="*/ 451 w 689"/>
                <a:gd name="T17" fmla="*/ 559 h 691"/>
                <a:gd name="T18" fmla="*/ 437 w 689"/>
                <a:gd name="T19" fmla="*/ 560 h 691"/>
                <a:gd name="T20" fmla="*/ 419 w 689"/>
                <a:gd name="T21" fmla="*/ 588 h 691"/>
                <a:gd name="T22" fmla="*/ 387 w 689"/>
                <a:gd name="T23" fmla="*/ 604 h 691"/>
                <a:gd name="T24" fmla="*/ 466 w 689"/>
                <a:gd name="T25" fmla="*/ 665 h 691"/>
                <a:gd name="T26" fmla="*/ 498 w 689"/>
                <a:gd name="T27" fmla="*/ 654 h 691"/>
                <a:gd name="T28" fmla="*/ 516 w 689"/>
                <a:gd name="T29" fmla="*/ 637 h 691"/>
                <a:gd name="T30" fmla="*/ 330 w 689"/>
                <a:gd name="T31" fmla="*/ 626 h 691"/>
                <a:gd name="T32" fmla="*/ 317 w 689"/>
                <a:gd name="T33" fmla="*/ 664 h 691"/>
                <a:gd name="T34" fmla="*/ 276 w 689"/>
                <a:gd name="T35" fmla="*/ 595 h 691"/>
                <a:gd name="T36" fmla="*/ 314 w 689"/>
                <a:gd name="T37" fmla="*/ 665 h 691"/>
                <a:gd name="T38" fmla="*/ 240 w 689"/>
                <a:gd name="T39" fmla="*/ 651 h 691"/>
                <a:gd name="T40" fmla="*/ 256 w 689"/>
                <a:gd name="T41" fmla="*/ 642 h 691"/>
                <a:gd name="T42" fmla="*/ 267 w 689"/>
                <a:gd name="T43" fmla="*/ 614 h 691"/>
                <a:gd name="T44" fmla="*/ 402 w 689"/>
                <a:gd name="T45" fmla="*/ 662 h 691"/>
                <a:gd name="T46" fmla="*/ 419 w 689"/>
                <a:gd name="T47" fmla="*/ 592 h 691"/>
                <a:gd name="T48" fmla="*/ 402 w 689"/>
                <a:gd name="T49" fmla="*/ 662 h 691"/>
                <a:gd name="T50" fmla="*/ 497 w 689"/>
                <a:gd name="T51" fmla="*/ 648 h 691"/>
                <a:gd name="T52" fmla="*/ 493 w 689"/>
                <a:gd name="T53" fmla="*/ 648 h 691"/>
                <a:gd name="T54" fmla="*/ 484 w 689"/>
                <a:gd name="T55" fmla="*/ 658 h 691"/>
                <a:gd name="T56" fmla="*/ 481 w 689"/>
                <a:gd name="T57" fmla="*/ 654 h 691"/>
                <a:gd name="T58" fmla="*/ 462 w 689"/>
                <a:gd name="T59" fmla="*/ 656 h 691"/>
                <a:gd name="T60" fmla="*/ 428 w 689"/>
                <a:gd name="T61" fmla="*/ 599 h 691"/>
                <a:gd name="T62" fmla="*/ 435 w 689"/>
                <a:gd name="T63" fmla="*/ 573 h 691"/>
                <a:gd name="T64" fmla="*/ 439 w 689"/>
                <a:gd name="T65" fmla="*/ 566 h 691"/>
                <a:gd name="T66" fmla="*/ 453 w 689"/>
                <a:gd name="T67" fmla="*/ 567 h 691"/>
                <a:gd name="T68" fmla="*/ 460 w 689"/>
                <a:gd name="T69" fmla="*/ 556 h 691"/>
                <a:gd name="T70" fmla="*/ 469 w 689"/>
                <a:gd name="T71" fmla="*/ 564 h 691"/>
                <a:gd name="T72" fmla="*/ 509 w 689"/>
                <a:gd name="T73" fmla="*/ 636 h 691"/>
                <a:gd name="T74" fmla="*/ 509 w 689"/>
                <a:gd name="T75" fmla="*/ 650 h 691"/>
                <a:gd name="T76" fmla="*/ 487 w 689"/>
                <a:gd name="T77" fmla="*/ 602 h 691"/>
                <a:gd name="T78" fmla="*/ 583 w 689"/>
                <a:gd name="T79" fmla="*/ 283 h 691"/>
                <a:gd name="T80" fmla="*/ 320 w 689"/>
                <a:gd name="T81" fmla="*/ 111 h 691"/>
                <a:gd name="T82" fmla="*/ 267 w 689"/>
                <a:gd name="T83" fmla="*/ 590 h 691"/>
                <a:gd name="T84" fmla="*/ 245 w 689"/>
                <a:gd name="T85" fmla="*/ 623 h 691"/>
                <a:gd name="T86" fmla="*/ 234 w 689"/>
                <a:gd name="T87" fmla="*/ 664 h 691"/>
                <a:gd name="T88" fmla="*/ 455 w 689"/>
                <a:gd name="T89" fmla="*/ 47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9" h="691">
                  <a:moveTo>
                    <a:pt x="677" y="350"/>
                  </a:moveTo>
                  <a:cubicBezTo>
                    <a:pt x="675" y="228"/>
                    <a:pt x="606" y="114"/>
                    <a:pt x="496" y="59"/>
                  </a:cubicBezTo>
                  <a:cubicBezTo>
                    <a:pt x="382" y="0"/>
                    <a:pt x="239" y="14"/>
                    <a:pt x="139" y="95"/>
                  </a:cubicBezTo>
                  <a:cubicBezTo>
                    <a:pt x="52" y="165"/>
                    <a:pt x="3" y="282"/>
                    <a:pt x="16" y="394"/>
                  </a:cubicBezTo>
                  <a:cubicBezTo>
                    <a:pt x="31" y="514"/>
                    <a:pt x="118" y="627"/>
                    <a:pt x="233" y="667"/>
                  </a:cubicBezTo>
                  <a:cubicBezTo>
                    <a:pt x="233" y="668"/>
                    <a:pt x="234" y="669"/>
                    <a:pt x="234" y="669"/>
                  </a:cubicBezTo>
                  <a:cubicBezTo>
                    <a:pt x="235" y="669"/>
                    <a:pt x="236" y="669"/>
                    <a:pt x="237" y="670"/>
                  </a:cubicBezTo>
                  <a:cubicBezTo>
                    <a:pt x="238" y="670"/>
                    <a:pt x="238" y="671"/>
                    <a:pt x="239" y="671"/>
                  </a:cubicBezTo>
                  <a:cubicBezTo>
                    <a:pt x="239" y="672"/>
                    <a:pt x="241" y="671"/>
                    <a:pt x="241" y="670"/>
                  </a:cubicBezTo>
                  <a:cubicBezTo>
                    <a:pt x="264" y="675"/>
                    <a:pt x="289" y="673"/>
                    <a:pt x="312" y="670"/>
                  </a:cubicBezTo>
                  <a:cubicBezTo>
                    <a:pt x="313" y="670"/>
                    <a:pt x="315" y="670"/>
                    <a:pt x="316" y="670"/>
                  </a:cubicBezTo>
                  <a:cubicBezTo>
                    <a:pt x="317" y="671"/>
                    <a:pt x="318" y="670"/>
                    <a:pt x="319" y="669"/>
                  </a:cubicBezTo>
                  <a:cubicBezTo>
                    <a:pt x="336" y="668"/>
                    <a:pt x="358" y="667"/>
                    <a:pt x="371" y="656"/>
                  </a:cubicBezTo>
                  <a:cubicBezTo>
                    <a:pt x="372" y="655"/>
                    <a:pt x="371" y="653"/>
                    <a:pt x="371" y="652"/>
                  </a:cubicBezTo>
                  <a:cubicBezTo>
                    <a:pt x="345" y="622"/>
                    <a:pt x="305" y="612"/>
                    <a:pt x="275" y="588"/>
                  </a:cubicBezTo>
                  <a:cubicBezTo>
                    <a:pt x="274" y="587"/>
                    <a:pt x="273" y="587"/>
                    <a:pt x="272" y="588"/>
                  </a:cubicBezTo>
                  <a:cubicBezTo>
                    <a:pt x="196" y="562"/>
                    <a:pt x="135" y="506"/>
                    <a:pt x="113" y="428"/>
                  </a:cubicBezTo>
                  <a:cubicBezTo>
                    <a:pt x="89" y="344"/>
                    <a:pt x="112" y="247"/>
                    <a:pt x="173" y="184"/>
                  </a:cubicBezTo>
                  <a:cubicBezTo>
                    <a:pt x="233" y="122"/>
                    <a:pt x="337" y="100"/>
                    <a:pt x="419" y="125"/>
                  </a:cubicBezTo>
                  <a:cubicBezTo>
                    <a:pt x="462" y="138"/>
                    <a:pt x="496" y="165"/>
                    <a:pt x="525" y="199"/>
                  </a:cubicBezTo>
                  <a:cubicBezTo>
                    <a:pt x="539" y="216"/>
                    <a:pt x="553" y="233"/>
                    <a:pt x="564" y="253"/>
                  </a:cubicBezTo>
                  <a:cubicBezTo>
                    <a:pt x="577" y="275"/>
                    <a:pt x="581" y="298"/>
                    <a:pt x="583" y="324"/>
                  </a:cubicBezTo>
                  <a:cubicBezTo>
                    <a:pt x="586" y="373"/>
                    <a:pt x="581" y="420"/>
                    <a:pt x="559" y="465"/>
                  </a:cubicBezTo>
                  <a:cubicBezTo>
                    <a:pt x="540" y="503"/>
                    <a:pt x="512" y="535"/>
                    <a:pt x="477" y="559"/>
                  </a:cubicBezTo>
                  <a:cubicBezTo>
                    <a:pt x="477" y="558"/>
                    <a:pt x="477" y="558"/>
                    <a:pt x="476" y="558"/>
                  </a:cubicBezTo>
                  <a:cubicBezTo>
                    <a:pt x="471" y="553"/>
                    <a:pt x="463" y="548"/>
                    <a:pt x="456" y="552"/>
                  </a:cubicBezTo>
                  <a:cubicBezTo>
                    <a:pt x="454" y="554"/>
                    <a:pt x="452" y="556"/>
                    <a:pt x="451" y="559"/>
                  </a:cubicBezTo>
                  <a:cubicBezTo>
                    <a:pt x="450" y="559"/>
                    <a:pt x="450" y="558"/>
                    <a:pt x="449" y="558"/>
                  </a:cubicBezTo>
                  <a:cubicBezTo>
                    <a:pt x="448" y="558"/>
                    <a:pt x="447" y="557"/>
                    <a:pt x="445" y="557"/>
                  </a:cubicBezTo>
                  <a:cubicBezTo>
                    <a:pt x="442" y="557"/>
                    <a:pt x="440" y="558"/>
                    <a:pt x="437" y="560"/>
                  </a:cubicBezTo>
                  <a:cubicBezTo>
                    <a:pt x="435" y="561"/>
                    <a:pt x="434" y="564"/>
                    <a:pt x="434" y="567"/>
                  </a:cubicBezTo>
                  <a:cubicBezTo>
                    <a:pt x="429" y="565"/>
                    <a:pt x="423" y="568"/>
                    <a:pt x="420" y="573"/>
                  </a:cubicBezTo>
                  <a:cubicBezTo>
                    <a:pt x="418" y="577"/>
                    <a:pt x="417" y="583"/>
                    <a:pt x="419" y="588"/>
                  </a:cubicBezTo>
                  <a:cubicBezTo>
                    <a:pt x="414" y="591"/>
                    <a:pt x="409" y="593"/>
                    <a:pt x="405" y="595"/>
                  </a:cubicBezTo>
                  <a:cubicBezTo>
                    <a:pt x="399" y="597"/>
                    <a:pt x="393" y="598"/>
                    <a:pt x="388" y="600"/>
                  </a:cubicBezTo>
                  <a:cubicBezTo>
                    <a:pt x="386" y="601"/>
                    <a:pt x="386" y="603"/>
                    <a:pt x="387" y="604"/>
                  </a:cubicBezTo>
                  <a:cubicBezTo>
                    <a:pt x="379" y="609"/>
                    <a:pt x="394" y="658"/>
                    <a:pt x="397" y="663"/>
                  </a:cubicBezTo>
                  <a:cubicBezTo>
                    <a:pt x="411" y="691"/>
                    <a:pt x="441" y="675"/>
                    <a:pt x="461" y="661"/>
                  </a:cubicBezTo>
                  <a:cubicBezTo>
                    <a:pt x="463" y="663"/>
                    <a:pt x="465" y="664"/>
                    <a:pt x="466" y="665"/>
                  </a:cubicBezTo>
                  <a:cubicBezTo>
                    <a:pt x="473" y="669"/>
                    <a:pt x="485" y="669"/>
                    <a:pt x="485" y="661"/>
                  </a:cubicBezTo>
                  <a:cubicBezTo>
                    <a:pt x="487" y="663"/>
                    <a:pt x="491" y="663"/>
                    <a:pt x="493" y="661"/>
                  </a:cubicBezTo>
                  <a:cubicBezTo>
                    <a:pt x="496" y="660"/>
                    <a:pt x="497" y="657"/>
                    <a:pt x="498" y="654"/>
                  </a:cubicBezTo>
                  <a:cubicBezTo>
                    <a:pt x="498" y="654"/>
                    <a:pt x="498" y="654"/>
                    <a:pt x="498" y="653"/>
                  </a:cubicBezTo>
                  <a:cubicBezTo>
                    <a:pt x="501" y="656"/>
                    <a:pt x="506" y="656"/>
                    <a:pt x="509" y="655"/>
                  </a:cubicBezTo>
                  <a:cubicBezTo>
                    <a:pt x="515" y="652"/>
                    <a:pt x="519" y="643"/>
                    <a:pt x="516" y="637"/>
                  </a:cubicBezTo>
                  <a:cubicBezTo>
                    <a:pt x="616" y="578"/>
                    <a:pt x="679" y="467"/>
                    <a:pt x="677" y="350"/>
                  </a:cubicBezTo>
                  <a:close/>
                  <a:moveTo>
                    <a:pt x="329" y="629"/>
                  </a:moveTo>
                  <a:cubicBezTo>
                    <a:pt x="330" y="629"/>
                    <a:pt x="330" y="627"/>
                    <a:pt x="330" y="626"/>
                  </a:cubicBezTo>
                  <a:cubicBezTo>
                    <a:pt x="343" y="634"/>
                    <a:pt x="355" y="642"/>
                    <a:pt x="365" y="653"/>
                  </a:cubicBezTo>
                  <a:cubicBezTo>
                    <a:pt x="356" y="660"/>
                    <a:pt x="345" y="660"/>
                    <a:pt x="335" y="662"/>
                  </a:cubicBezTo>
                  <a:cubicBezTo>
                    <a:pt x="329" y="663"/>
                    <a:pt x="323" y="663"/>
                    <a:pt x="317" y="664"/>
                  </a:cubicBezTo>
                  <a:cubicBezTo>
                    <a:pt x="314" y="651"/>
                    <a:pt x="319" y="638"/>
                    <a:pt x="329" y="629"/>
                  </a:cubicBezTo>
                  <a:close/>
                  <a:moveTo>
                    <a:pt x="274" y="595"/>
                  </a:moveTo>
                  <a:cubicBezTo>
                    <a:pt x="275" y="595"/>
                    <a:pt x="276" y="595"/>
                    <a:pt x="276" y="595"/>
                  </a:cubicBezTo>
                  <a:cubicBezTo>
                    <a:pt x="292" y="607"/>
                    <a:pt x="310" y="615"/>
                    <a:pt x="327" y="625"/>
                  </a:cubicBezTo>
                  <a:cubicBezTo>
                    <a:pt x="327" y="625"/>
                    <a:pt x="327" y="625"/>
                    <a:pt x="326" y="625"/>
                  </a:cubicBezTo>
                  <a:cubicBezTo>
                    <a:pt x="313" y="634"/>
                    <a:pt x="309" y="651"/>
                    <a:pt x="314" y="665"/>
                  </a:cubicBezTo>
                  <a:cubicBezTo>
                    <a:pt x="309" y="665"/>
                    <a:pt x="304" y="666"/>
                    <a:pt x="299" y="666"/>
                  </a:cubicBezTo>
                  <a:cubicBezTo>
                    <a:pt x="279" y="668"/>
                    <a:pt x="259" y="667"/>
                    <a:pt x="238" y="666"/>
                  </a:cubicBezTo>
                  <a:cubicBezTo>
                    <a:pt x="236" y="661"/>
                    <a:pt x="236" y="655"/>
                    <a:pt x="240" y="651"/>
                  </a:cubicBezTo>
                  <a:cubicBezTo>
                    <a:pt x="244" y="646"/>
                    <a:pt x="249" y="646"/>
                    <a:pt x="255" y="646"/>
                  </a:cubicBezTo>
                  <a:cubicBezTo>
                    <a:pt x="256" y="645"/>
                    <a:pt x="256" y="645"/>
                    <a:pt x="256" y="644"/>
                  </a:cubicBezTo>
                  <a:cubicBezTo>
                    <a:pt x="257" y="643"/>
                    <a:pt x="256" y="642"/>
                    <a:pt x="256" y="642"/>
                  </a:cubicBezTo>
                  <a:cubicBezTo>
                    <a:pt x="251" y="638"/>
                    <a:pt x="247" y="631"/>
                    <a:pt x="250" y="625"/>
                  </a:cubicBezTo>
                  <a:cubicBezTo>
                    <a:pt x="253" y="619"/>
                    <a:pt x="259" y="617"/>
                    <a:pt x="266" y="618"/>
                  </a:cubicBezTo>
                  <a:cubicBezTo>
                    <a:pt x="268" y="619"/>
                    <a:pt x="270" y="615"/>
                    <a:pt x="267" y="614"/>
                  </a:cubicBezTo>
                  <a:cubicBezTo>
                    <a:pt x="267" y="614"/>
                    <a:pt x="266" y="613"/>
                    <a:pt x="265" y="613"/>
                  </a:cubicBezTo>
                  <a:cubicBezTo>
                    <a:pt x="257" y="606"/>
                    <a:pt x="263" y="592"/>
                    <a:pt x="274" y="595"/>
                  </a:cubicBezTo>
                  <a:close/>
                  <a:moveTo>
                    <a:pt x="402" y="662"/>
                  </a:moveTo>
                  <a:cubicBezTo>
                    <a:pt x="400" y="657"/>
                    <a:pt x="382" y="607"/>
                    <a:pt x="390" y="606"/>
                  </a:cubicBezTo>
                  <a:cubicBezTo>
                    <a:pt x="390" y="605"/>
                    <a:pt x="390" y="605"/>
                    <a:pt x="390" y="605"/>
                  </a:cubicBezTo>
                  <a:cubicBezTo>
                    <a:pt x="400" y="604"/>
                    <a:pt x="411" y="599"/>
                    <a:pt x="419" y="592"/>
                  </a:cubicBezTo>
                  <a:cubicBezTo>
                    <a:pt x="422" y="604"/>
                    <a:pt x="428" y="616"/>
                    <a:pt x="432" y="623"/>
                  </a:cubicBezTo>
                  <a:cubicBezTo>
                    <a:pt x="438" y="635"/>
                    <a:pt x="446" y="648"/>
                    <a:pt x="457" y="658"/>
                  </a:cubicBezTo>
                  <a:cubicBezTo>
                    <a:pt x="441" y="669"/>
                    <a:pt x="414" y="684"/>
                    <a:pt x="402" y="662"/>
                  </a:cubicBezTo>
                  <a:close/>
                  <a:moveTo>
                    <a:pt x="509" y="650"/>
                  </a:moveTo>
                  <a:cubicBezTo>
                    <a:pt x="505" y="653"/>
                    <a:pt x="500" y="652"/>
                    <a:pt x="497" y="649"/>
                  </a:cubicBezTo>
                  <a:cubicBezTo>
                    <a:pt x="497" y="648"/>
                    <a:pt x="497" y="648"/>
                    <a:pt x="497" y="648"/>
                  </a:cubicBezTo>
                  <a:cubicBezTo>
                    <a:pt x="497" y="647"/>
                    <a:pt x="496" y="647"/>
                    <a:pt x="496" y="647"/>
                  </a:cubicBezTo>
                  <a:cubicBezTo>
                    <a:pt x="496" y="646"/>
                    <a:pt x="494" y="646"/>
                    <a:pt x="494" y="647"/>
                  </a:cubicBezTo>
                  <a:cubicBezTo>
                    <a:pt x="494" y="647"/>
                    <a:pt x="493" y="647"/>
                    <a:pt x="493" y="648"/>
                  </a:cubicBezTo>
                  <a:cubicBezTo>
                    <a:pt x="493" y="650"/>
                    <a:pt x="494" y="651"/>
                    <a:pt x="494" y="653"/>
                  </a:cubicBezTo>
                  <a:cubicBezTo>
                    <a:pt x="494" y="655"/>
                    <a:pt x="494" y="657"/>
                    <a:pt x="492" y="658"/>
                  </a:cubicBezTo>
                  <a:cubicBezTo>
                    <a:pt x="490" y="660"/>
                    <a:pt x="487" y="660"/>
                    <a:pt x="484" y="658"/>
                  </a:cubicBezTo>
                  <a:cubicBezTo>
                    <a:pt x="484" y="658"/>
                    <a:pt x="484" y="657"/>
                    <a:pt x="484" y="657"/>
                  </a:cubicBezTo>
                  <a:cubicBezTo>
                    <a:pt x="483" y="656"/>
                    <a:pt x="483" y="656"/>
                    <a:pt x="482" y="656"/>
                  </a:cubicBezTo>
                  <a:cubicBezTo>
                    <a:pt x="482" y="656"/>
                    <a:pt x="482" y="655"/>
                    <a:pt x="481" y="654"/>
                  </a:cubicBezTo>
                  <a:cubicBezTo>
                    <a:pt x="481" y="653"/>
                    <a:pt x="479" y="654"/>
                    <a:pt x="480" y="655"/>
                  </a:cubicBezTo>
                  <a:cubicBezTo>
                    <a:pt x="480" y="656"/>
                    <a:pt x="480" y="657"/>
                    <a:pt x="481" y="658"/>
                  </a:cubicBezTo>
                  <a:cubicBezTo>
                    <a:pt x="482" y="671"/>
                    <a:pt x="464" y="657"/>
                    <a:pt x="462" y="656"/>
                  </a:cubicBezTo>
                  <a:cubicBezTo>
                    <a:pt x="459" y="653"/>
                    <a:pt x="456" y="650"/>
                    <a:pt x="454" y="647"/>
                  </a:cubicBezTo>
                  <a:cubicBezTo>
                    <a:pt x="447" y="640"/>
                    <a:pt x="442" y="632"/>
                    <a:pt x="438" y="624"/>
                  </a:cubicBezTo>
                  <a:cubicBezTo>
                    <a:pt x="434" y="616"/>
                    <a:pt x="431" y="608"/>
                    <a:pt x="428" y="599"/>
                  </a:cubicBezTo>
                  <a:cubicBezTo>
                    <a:pt x="427" y="596"/>
                    <a:pt x="425" y="592"/>
                    <a:pt x="424" y="588"/>
                  </a:cubicBezTo>
                  <a:cubicBezTo>
                    <a:pt x="424" y="586"/>
                    <a:pt x="423" y="583"/>
                    <a:pt x="423" y="580"/>
                  </a:cubicBezTo>
                  <a:cubicBezTo>
                    <a:pt x="425" y="571"/>
                    <a:pt x="429" y="569"/>
                    <a:pt x="435" y="573"/>
                  </a:cubicBezTo>
                  <a:cubicBezTo>
                    <a:pt x="436" y="573"/>
                    <a:pt x="436" y="574"/>
                    <a:pt x="437" y="574"/>
                  </a:cubicBezTo>
                  <a:cubicBezTo>
                    <a:pt x="438" y="575"/>
                    <a:pt x="439" y="574"/>
                    <a:pt x="439" y="572"/>
                  </a:cubicBezTo>
                  <a:cubicBezTo>
                    <a:pt x="439" y="570"/>
                    <a:pt x="438" y="568"/>
                    <a:pt x="439" y="566"/>
                  </a:cubicBezTo>
                  <a:cubicBezTo>
                    <a:pt x="440" y="563"/>
                    <a:pt x="441" y="562"/>
                    <a:pt x="444" y="562"/>
                  </a:cubicBezTo>
                  <a:cubicBezTo>
                    <a:pt x="446" y="561"/>
                    <a:pt x="448" y="563"/>
                    <a:pt x="450" y="563"/>
                  </a:cubicBezTo>
                  <a:cubicBezTo>
                    <a:pt x="450" y="565"/>
                    <a:pt x="451" y="566"/>
                    <a:pt x="453" y="567"/>
                  </a:cubicBezTo>
                  <a:cubicBezTo>
                    <a:pt x="454" y="568"/>
                    <a:pt x="455" y="567"/>
                    <a:pt x="455" y="566"/>
                  </a:cubicBezTo>
                  <a:cubicBezTo>
                    <a:pt x="455" y="564"/>
                    <a:pt x="455" y="562"/>
                    <a:pt x="455" y="561"/>
                  </a:cubicBezTo>
                  <a:cubicBezTo>
                    <a:pt x="456" y="559"/>
                    <a:pt x="458" y="557"/>
                    <a:pt x="460" y="556"/>
                  </a:cubicBezTo>
                  <a:cubicBezTo>
                    <a:pt x="465" y="554"/>
                    <a:pt x="470" y="558"/>
                    <a:pt x="474" y="560"/>
                  </a:cubicBezTo>
                  <a:cubicBezTo>
                    <a:pt x="472" y="561"/>
                    <a:pt x="471" y="562"/>
                    <a:pt x="469" y="563"/>
                  </a:cubicBezTo>
                  <a:cubicBezTo>
                    <a:pt x="469" y="563"/>
                    <a:pt x="469" y="563"/>
                    <a:pt x="469" y="564"/>
                  </a:cubicBezTo>
                  <a:cubicBezTo>
                    <a:pt x="468" y="564"/>
                    <a:pt x="468" y="565"/>
                    <a:pt x="468" y="566"/>
                  </a:cubicBezTo>
                  <a:cubicBezTo>
                    <a:pt x="473" y="591"/>
                    <a:pt x="488" y="620"/>
                    <a:pt x="509" y="636"/>
                  </a:cubicBezTo>
                  <a:cubicBezTo>
                    <a:pt x="509" y="636"/>
                    <a:pt x="509" y="636"/>
                    <a:pt x="509" y="636"/>
                  </a:cubicBezTo>
                  <a:cubicBezTo>
                    <a:pt x="508" y="638"/>
                    <a:pt x="510" y="641"/>
                    <a:pt x="512" y="640"/>
                  </a:cubicBezTo>
                  <a:cubicBezTo>
                    <a:pt x="512" y="640"/>
                    <a:pt x="512" y="640"/>
                    <a:pt x="512" y="640"/>
                  </a:cubicBezTo>
                  <a:cubicBezTo>
                    <a:pt x="512" y="644"/>
                    <a:pt x="513" y="648"/>
                    <a:pt x="509" y="650"/>
                  </a:cubicBezTo>
                  <a:close/>
                  <a:moveTo>
                    <a:pt x="512" y="634"/>
                  </a:moveTo>
                  <a:cubicBezTo>
                    <a:pt x="512" y="634"/>
                    <a:pt x="512" y="634"/>
                    <a:pt x="512" y="634"/>
                  </a:cubicBezTo>
                  <a:cubicBezTo>
                    <a:pt x="503" y="623"/>
                    <a:pt x="494" y="613"/>
                    <a:pt x="487" y="602"/>
                  </a:cubicBezTo>
                  <a:cubicBezTo>
                    <a:pt x="481" y="591"/>
                    <a:pt x="477" y="580"/>
                    <a:pt x="473" y="568"/>
                  </a:cubicBezTo>
                  <a:cubicBezTo>
                    <a:pt x="544" y="524"/>
                    <a:pt x="589" y="445"/>
                    <a:pt x="589" y="360"/>
                  </a:cubicBezTo>
                  <a:cubicBezTo>
                    <a:pt x="589" y="335"/>
                    <a:pt x="590" y="308"/>
                    <a:pt x="583" y="283"/>
                  </a:cubicBezTo>
                  <a:cubicBezTo>
                    <a:pt x="578" y="261"/>
                    <a:pt x="565" y="242"/>
                    <a:pt x="551" y="223"/>
                  </a:cubicBezTo>
                  <a:cubicBezTo>
                    <a:pt x="525" y="188"/>
                    <a:pt x="494" y="153"/>
                    <a:pt x="454" y="132"/>
                  </a:cubicBezTo>
                  <a:cubicBezTo>
                    <a:pt x="413" y="111"/>
                    <a:pt x="365" y="106"/>
                    <a:pt x="320" y="111"/>
                  </a:cubicBezTo>
                  <a:cubicBezTo>
                    <a:pt x="276" y="117"/>
                    <a:pt x="229" y="131"/>
                    <a:pt x="193" y="158"/>
                  </a:cubicBezTo>
                  <a:cubicBezTo>
                    <a:pt x="122" y="212"/>
                    <a:pt x="89" y="309"/>
                    <a:pt x="101" y="396"/>
                  </a:cubicBezTo>
                  <a:cubicBezTo>
                    <a:pt x="113" y="483"/>
                    <a:pt x="179" y="569"/>
                    <a:pt x="267" y="590"/>
                  </a:cubicBezTo>
                  <a:cubicBezTo>
                    <a:pt x="262" y="591"/>
                    <a:pt x="258" y="594"/>
                    <a:pt x="257" y="599"/>
                  </a:cubicBezTo>
                  <a:cubicBezTo>
                    <a:pt x="255" y="604"/>
                    <a:pt x="257" y="609"/>
                    <a:pt x="260" y="613"/>
                  </a:cubicBezTo>
                  <a:cubicBezTo>
                    <a:pt x="253" y="613"/>
                    <a:pt x="247" y="617"/>
                    <a:pt x="245" y="623"/>
                  </a:cubicBezTo>
                  <a:cubicBezTo>
                    <a:pt x="243" y="630"/>
                    <a:pt x="244" y="637"/>
                    <a:pt x="249" y="641"/>
                  </a:cubicBezTo>
                  <a:cubicBezTo>
                    <a:pt x="244" y="641"/>
                    <a:pt x="238" y="645"/>
                    <a:pt x="235" y="649"/>
                  </a:cubicBezTo>
                  <a:cubicBezTo>
                    <a:pt x="232" y="653"/>
                    <a:pt x="232" y="659"/>
                    <a:pt x="234" y="664"/>
                  </a:cubicBezTo>
                  <a:cubicBezTo>
                    <a:pt x="133" y="624"/>
                    <a:pt x="55" y="538"/>
                    <a:pt x="28" y="433"/>
                  </a:cubicBezTo>
                  <a:cubicBezTo>
                    <a:pt x="0" y="325"/>
                    <a:pt x="35" y="209"/>
                    <a:pt x="111" y="129"/>
                  </a:cubicBezTo>
                  <a:cubicBezTo>
                    <a:pt x="198" y="37"/>
                    <a:pt x="336" y="4"/>
                    <a:pt x="455" y="47"/>
                  </a:cubicBezTo>
                  <a:cubicBezTo>
                    <a:pt x="567" y="87"/>
                    <a:pt x="650" y="186"/>
                    <a:pt x="668" y="303"/>
                  </a:cubicBezTo>
                  <a:cubicBezTo>
                    <a:pt x="689" y="435"/>
                    <a:pt x="625" y="566"/>
                    <a:pt x="512" y="6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a:spLocks noEditPoints="1"/>
            </p:cNvSpPr>
            <p:nvPr/>
          </p:nvSpPr>
          <p:spPr bwMode="auto">
            <a:xfrm>
              <a:off x="3178" y="1466"/>
              <a:ext cx="136" cy="134"/>
            </a:xfrm>
            <a:custGeom>
              <a:avLst/>
              <a:gdLst>
                <a:gd name="T0" fmla="*/ 44 w 50"/>
                <a:gd name="T1" fmla="*/ 23 h 49"/>
                <a:gd name="T2" fmla="*/ 25 w 50"/>
                <a:gd name="T3" fmla="*/ 21 h 49"/>
                <a:gd name="T4" fmla="*/ 19 w 50"/>
                <a:gd name="T5" fmla="*/ 5 h 49"/>
                <a:gd name="T6" fmla="*/ 2 w 50"/>
                <a:gd name="T7" fmla="*/ 15 h 49"/>
                <a:gd name="T8" fmla="*/ 1 w 50"/>
                <a:gd name="T9" fmla="*/ 18 h 49"/>
                <a:gd name="T10" fmla="*/ 34 w 50"/>
                <a:gd name="T11" fmla="*/ 47 h 49"/>
                <a:gd name="T12" fmla="*/ 38 w 50"/>
                <a:gd name="T13" fmla="*/ 45 h 49"/>
                <a:gd name="T14" fmla="*/ 44 w 50"/>
                <a:gd name="T15" fmla="*/ 23 h 49"/>
                <a:gd name="T16" fmla="*/ 14 w 50"/>
                <a:gd name="T17" fmla="*/ 8 h 49"/>
                <a:gd name="T18" fmla="*/ 20 w 50"/>
                <a:gd name="T19" fmla="*/ 15 h 49"/>
                <a:gd name="T20" fmla="*/ 17 w 50"/>
                <a:gd name="T21" fmla="*/ 26 h 49"/>
                <a:gd name="T22" fmla="*/ 5 w 50"/>
                <a:gd name="T23" fmla="*/ 16 h 49"/>
                <a:gd name="T24" fmla="*/ 5 w 50"/>
                <a:gd name="T25" fmla="*/ 15 h 49"/>
                <a:gd name="T26" fmla="*/ 14 w 50"/>
                <a:gd name="T27" fmla="*/ 8 h 49"/>
                <a:gd name="T28" fmla="*/ 35 w 50"/>
                <a:gd name="T29" fmla="*/ 41 h 49"/>
                <a:gd name="T30" fmla="*/ 35 w 50"/>
                <a:gd name="T31" fmla="*/ 42 h 49"/>
                <a:gd name="T32" fmla="*/ 21 w 50"/>
                <a:gd name="T33" fmla="*/ 29 h 49"/>
                <a:gd name="T34" fmla="*/ 34 w 50"/>
                <a:gd name="T35" fmla="*/ 24 h 49"/>
                <a:gd name="T36" fmla="*/ 41 w 50"/>
                <a:gd name="T37" fmla="*/ 32 h 49"/>
                <a:gd name="T38" fmla="*/ 35 w 50"/>
                <a:gd name="T39" fmla="*/ 4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49">
                  <a:moveTo>
                    <a:pt x="44" y="23"/>
                  </a:moveTo>
                  <a:cubicBezTo>
                    <a:pt x="38" y="16"/>
                    <a:pt x="31" y="17"/>
                    <a:pt x="25" y="21"/>
                  </a:cubicBezTo>
                  <a:cubicBezTo>
                    <a:pt x="26" y="15"/>
                    <a:pt x="25" y="9"/>
                    <a:pt x="19" y="5"/>
                  </a:cubicBezTo>
                  <a:cubicBezTo>
                    <a:pt x="11" y="0"/>
                    <a:pt x="1" y="6"/>
                    <a:pt x="2" y="15"/>
                  </a:cubicBezTo>
                  <a:cubicBezTo>
                    <a:pt x="1" y="15"/>
                    <a:pt x="0" y="17"/>
                    <a:pt x="1" y="18"/>
                  </a:cubicBezTo>
                  <a:cubicBezTo>
                    <a:pt x="11" y="28"/>
                    <a:pt x="22" y="38"/>
                    <a:pt x="34" y="47"/>
                  </a:cubicBezTo>
                  <a:cubicBezTo>
                    <a:pt x="36" y="49"/>
                    <a:pt x="38" y="47"/>
                    <a:pt x="38" y="45"/>
                  </a:cubicBezTo>
                  <a:cubicBezTo>
                    <a:pt x="47" y="42"/>
                    <a:pt x="50" y="30"/>
                    <a:pt x="44" y="23"/>
                  </a:cubicBezTo>
                  <a:close/>
                  <a:moveTo>
                    <a:pt x="14" y="8"/>
                  </a:moveTo>
                  <a:cubicBezTo>
                    <a:pt x="18" y="9"/>
                    <a:pt x="20" y="11"/>
                    <a:pt x="20" y="15"/>
                  </a:cubicBezTo>
                  <a:cubicBezTo>
                    <a:pt x="21" y="19"/>
                    <a:pt x="20" y="23"/>
                    <a:pt x="17" y="26"/>
                  </a:cubicBezTo>
                  <a:cubicBezTo>
                    <a:pt x="13" y="23"/>
                    <a:pt x="9" y="19"/>
                    <a:pt x="5" y="16"/>
                  </a:cubicBezTo>
                  <a:cubicBezTo>
                    <a:pt x="5" y="16"/>
                    <a:pt x="5" y="15"/>
                    <a:pt x="5" y="15"/>
                  </a:cubicBezTo>
                  <a:cubicBezTo>
                    <a:pt x="8" y="13"/>
                    <a:pt x="11" y="10"/>
                    <a:pt x="14" y="8"/>
                  </a:cubicBezTo>
                  <a:close/>
                  <a:moveTo>
                    <a:pt x="35" y="41"/>
                  </a:moveTo>
                  <a:cubicBezTo>
                    <a:pt x="35" y="41"/>
                    <a:pt x="35" y="41"/>
                    <a:pt x="35" y="42"/>
                  </a:cubicBezTo>
                  <a:cubicBezTo>
                    <a:pt x="30" y="38"/>
                    <a:pt x="25" y="33"/>
                    <a:pt x="21" y="29"/>
                  </a:cubicBezTo>
                  <a:cubicBezTo>
                    <a:pt x="25" y="26"/>
                    <a:pt x="28" y="23"/>
                    <a:pt x="34" y="24"/>
                  </a:cubicBezTo>
                  <a:cubicBezTo>
                    <a:pt x="39" y="24"/>
                    <a:pt x="41" y="27"/>
                    <a:pt x="41" y="32"/>
                  </a:cubicBezTo>
                  <a:cubicBezTo>
                    <a:pt x="41" y="37"/>
                    <a:pt x="39" y="38"/>
                    <a:pt x="35"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7"/>
            <p:cNvSpPr>
              <a:spLocks noEditPoints="1"/>
            </p:cNvSpPr>
            <p:nvPr/>
          </p:nvSpPr>
          <p:spPr bwMode="auto">
            <a:xfrm>
              <a:off x="3262" y="1396"/>
              <a:ext cx="145" cy="144"/>
            </a:xfrm>
            <a:custGeom>
              <a:avLst/>
              <a:gdLst>
                <a:gd name="T0" fmla="*/ 50 w 53"/>
                <a:gd name="T1" fmla="*/ 30 h 53"/>
                <a:gd name="T2" fmla="*/ 5 w 53"/>
                <a:gd name="T3" fmla="*/ 2 h 53"/>
                <a:gd name="T4" fmla="*/ 1 w 53"/>
                <a:gd name="T5" fmla="*/ 6 h 53"/>
                <a:gd name="T6" fmla="*/ 23 w 53"/>
                <a:gd name="T7" fmla="*/ 51 h 53"/>
                <a:gd name="T8" fmla="*/ 27 w 53"/>
                <a:gd name="T9" fmla="*/ 49 h 53"/>
                <a:gd name="T10" fmla="*/ 22 w 53"/>
                <a:gd name="T11" fmla="*/ 36 h 53"/>
                <a:gd name="T12" fmla="*/ 35 w 53"/>
                <a:gd name="T13" fmla="*/ 27 h 53"/>
                <a:gd name="T14" fmla="*/ 35 w 53"/>
                <a:gd name="T15" fmla="*/ 27 h 53"/>
                <a:gd name="T16" fmla="*/ 46 w 53"/>
                <a:gd name="T17" fmla="*/ 35 h 53"/>
                <a:gd name="T18" fmla="*/ 50 w 53"/>
                <a:gd name="T19" fmla="*/ 30 h 53"/>
                <a:gd name="T20" fmla="*/ 26 w 53"/>
                <a:gd name="T21" fmla="*/ 29 h 53"/>
                <a:gd name="T22" fmla="*/ 20 w 53"/>
                <a:gd name="T23" fmla="*/ 33 h 53"/>
                <a:gd name="T24" fmla="*/ 10 w 53"/>
                <a:gd name="T25" fmla="*/ 11 h 53"/>
                <a:gd name="T26" fmla="*/ 31 w 53"/>
                <a:gd name="T27" fmla="*/ 24 h 53"/>
                <a:gd name="T28" fmla="*/ 26 w 53"/>
                <a:gd name="T29" fmla="*/ 29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3" h="53">
                  <a:moveTo>
                    <a:pt x="50" y="30"/>
                  </a:moveTo>
                  <a:cubicBezTo>
                    <a:pt x="36" y="19"/>
                    <a:pt x="21" y="10"/>
                    <a:pt x="5" y="2"/>
                  </a:cubicBezTo>
                  <a:cubicBezTo>
                    <a:pt x="2" y="0"/>
                    <a:pt x="0" y="3"/>
                    <a:pt x="1" y="6"/>
                  </a:cubicBezTo>
                  <a:cubicBezTo>
                    <a:pt x="8" y="21"/>
                    <a:pt x="15" y="36"/>
                    <a:pt x="23" y="51"/>
                  </a:cubicBezTo>
                  <a:cubicBezTo>
                    <a:pt x="24" y="53"/>
                    <a:pt x="28" y="52"/>
                    <a:pt x="27" y="49"/>
                  </a:cubicBezTo>
                  <a:cubicBezTo>
                    <a:pt x="25" y="45"/>
                    <a:pt x="23" y="40"/>
                    <a:pt x="22" y="36"/>
                  </a:cubicBezTo>
                  <a:cubicBezTo>
                    <a:pt x="26" y="34"/>
                    <a:pt x="32" y="31"/>
                    <a:pt x="35" y="27"/>
                  </a:cubicBezTo>
                  <a:cubicBezTo>
                    <a:pt x="35" y="27"/>
                    <a:pt x="35" y="27"/>
                    <a:pt x="35" y="27"/>
                  </a:cubicBezTo>
                  <a:cubicBezTo>
                    <a:pt x="39" y="29"/>
                    <a:pt x="43" y="32"/>
                    <a:pt x="46" y="35"/>
                  </a:cubicBezTo>
                  <a:cubicBezTo>
                    <a:pt x="49" y="37"/>
                    <a:pt x="53" y="32"/>
                    <a:pt x="50" y="30"/>
                  </a:cubicBezTo>
                  <a:close/>
                  <a:moveTo>
                    <a:pt x="26" y="29"/>
                  </a:moveTo>
                  <a:cubicBezTo>
                    <a:pt x="24" y="30"/>
                    <a:pt x="22" y="31"/>
                    <a:pt x="20" y="33"/>
                  </a:cubicBezTo>
                  <a:cubicBezTo>
                    <a:pt x="17" y="25"/>
                    <a:pt x="14" y="18"/>
                    <a:pt x="10" y="11"/>
                  </a:cubicBezTo>
                  <a:cubicBezTo>
                    <a:pt x="17" y="15"/>
                    <a:pt x="24" y="19"/>
                    <a:pt x="31" y="24"/>
                  </a:cubicBezTo>
                  <a:cubicBezTo>
                    <a:pt x="29" y="25"/>
                    <a:pt x="28" y="27"/>
                    <a:pt x="2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8"/>
            <p:cNvSpPr/>
            <p:nvPr/>
          </p:nvSpPr>
          <p:spPr bwMode="auto">
            <a:xfrm>
              <a:off x="3330" y="1327"/>
              <a:ext cx="128" cy="139"/>
            </a:xfrm>
            <a:custGeom>
              <a:avLst/>
              <a:gdLst>
                <a:gd name="T0" fmla="*/ 43 w 47"/>
                <a:gd name="T1" fmla="*/ 27 h 51"/>
                <a:gd name="T2" fmla="*/ 39 w 47"/>
                <a:gd name="T3" fmla="*/ 29 h 51"/>
                <a:gd name="T4" fmla="*/ 30 w 47"/>
                <a:gd name="T5" fmla="*/ 42 h 51"/>
                <a:gd name="T6" fmla="*/ 18 w 47"/>
                <a:gd name="T7" fmla="*/ 32 h 51"/>
                <a:gd name="T8" fmla="*/ 10 w 47"/>
                <a:gd name="T9" fmla="*/ 20 h 51"/>
                <a:gd name="T10" fmla="*/ 12 w 47"/>
                <a:gd name="T11" fmla="*/ 6 h 51"/>
                <a:gd name="T12" fmla="*/ 21 w 47"/>
                <a:gd name="T13" fmla="*/ 5 h 51"/>
                <a:gd name="T14" fmla="*/ 21 w 47"/>
                <a:gd name="T15" fmla="*/ 2 h 51"/>
                <a:gd name="T16" fmla="*/ 2 w 47"/>
                <a:gd name="T17" fmla="*/ 10 h 51"/>
                <a:gd name="T18" fmla="*/ 17 w 47"/>
                <a:gd name="T19" fmla="*/ 39 h 51"/>
                <a:gd name="T20" fmla="*/ 39 w 47"/>
                <a:gd name="T21" fmla="*/ 46 h 51"/>
                <a:gd name="T22" fmla="*/ 43 w 47"/>
                <a:gd name="T23" fmla="*/ 2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51">
                  <a:moveTo>
                    <a:pt x="43" y="27"/>
                  </a:moveTo>
                  <a:cubicBezTo>
                    <a:pt x="41" y="25"/>
                    <a:pt x="38" y="27"/>
                    <a:pt x="39" y="29"/>
                  </a:cubicBezTo>
                  <a:cubicBezTo>
                    <a:pt x="41" y="35"/>
                    <a:pt x="38" y="44"/>
                    <a:pt x="30" y="42"/>
                  </a:cubicBezTo>
                  <a:cubicBezTo>
                    <a:pt x="25" y="41"/>
                    <a:pt x="21" y="35"/>
                    <a:pt x="18" y="32"/>
                  </a:cubicBezTo>
                  <a:cubicBezTo>
                    <a:pt x="15" y="28"/>
                    <a:pt x="12" y="24"/>
                    <a:pt x="10" y="20"/>
                  </a:cubicBezTo>
                  <a:cubicBezTo>
                    <a:pt x="7" y="15"/>
                    <a:pt x="8" y="10"/>
                    <a:pt x="12" y="6"/>
                  </a:cubicBezTo>
                  <a:cubicBezTo>
                    <a:pt x="14" y="5"/>
                    <a:pt x="18" y="5"/>
                    <a:pt x="21" y="5"/>
                  </a:cubicBezTo>
                  <a:cubicBezTo>
                    <a:pt x="22" y="5"/>
                    <a:pt x="23" y="2"/>
                    <a:pt x="21" y="2"/>
                  </a:cubicBezTo>
                  <a:cubicBezTo>
                    <a:pt x="14" y="0"/>
                    <a:pt x="4" y="1"/>
                    <a:pt x="2" y="10"/>
                  </a:cubicBezTo>
                  <a:cubicBezTo>
                    <a:pt x="0" y="21"/>
                    <a:pt x="10" y="32"/>
                    <a:pt x="17" y="39"/>
                  </a:cubicBezTo>
                  <a:cubicBezTo>
                    <a:pt x="22" y="45"/>
                    <a:pt x="31" y="51"/>
                    <a:pt x="39" y="46"/>
                  </a:cubicBezTo>
                  <a:cubicBezTo>
                    <a:pt x="45" y="41"/>
                    <a:pt x="47" y="33"/>
                    <a:pt x="4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9"/>
            <p:cNvSpPr/>
            <p:nvPr/>
          </p:nvSpPr>
          <p:spPr bwMode="auto">
            <a:xfrm>
              <a:off x="3431" y="1251"/>
              <a:ext cx="128" cy="153"/>
            </a:xfrm>
            <a:custGeom>
              <a:avLst/>
              <a:gdLst>
                <a:gd name="T0" fmla="*/ 43 w 47"/>
                <a:gd name="T1" fmla="*/ 39 h 56"/>
                <a:gd name="T2" fmla="*/ 24 w 47"/>
                <a:gd name="T3" fmla="*/ 39 h 56"/>
                <a:gd name="T4" fmla="*/ 24 w 47"/>
                <a:gd name="T5" fmla="*/ 39 h 56"/>
                <a:gd name="T6" fmla="*/ 24 w 47"/>
                <a:gd name="T7" fmla="*/ 19 h 56"/>
                <a:gd name="T8" fmla="*/ 24 w 47"/>
                <a:gd name="T9" fmla="*/ 2 h 56"/>
                <a:gd name="T10" fmla="*/ 19 w 47"/>
                <a:gd name="T11" fmla="*/ 2 h 56"/>
                <a:gd name="T12" fmla="*/ 19 w 47"/>
                <a:gd name="T13" fmla="*/ 19 h 56"/>
                <a:gd name="T14" fmla="*/ 19 w 47"/>
                <a:gd name="T15" fmla="*/ 36 h 56"/>
                <a:gd name="T16" fmla="*/ 16 w 47"/>
                <a:gd name="T17" fmla="*/ 29 h 56"/>
                <a:gd name="T18" fmla="*/ 2 w 47"/>
                <a:gd name="T19" fmla="*/ 11 h 56"/>
                <a:gd name="T20" fmla="*/ 0 w 47"/>
                <a:gd name="T21" fmla="*/ 13 h 56"/>
                <a:gd name="T22" fmla="*/ 11 w 47"/>
                <a:gd name="T23" fmla="*/ 32 h 56"/>
                <a:gd name="T24" fmla="*/ 22 w 47"/>
                <a:gd name="T25" fmla="*/ 54 h 56"/>
                <a:gd name="T26" fmla="*/ 27 w 47"/>
                <a:gd name="T27" fmla="*/ 52 h 56"/>
                <a:gd name="T28" fmla="*/ 23 w 47"/>
                <a:gd name="T29" fmla="*/ 43 h 56"/>
                <a:gd name="T30" fmla="*/ 43 w 47"/>
                <a:gd name="T31" fmla="*/ 45 h 56"/>
                <a:gd name="T32" fmla="*/ 43 w 47"/>
                <a:gd name="T33" fmla="*/ 39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56">
                  <a:moveTo>
                    <a:pt x="43" y="39"/>
                  </a:moveTo>
                  <a:cubicBezTo>
                    <a:pt x="37" y="39"/>
                    <a:pt x="30" y="39"/>
                    <a:pt x="24" y="39"/>
                  </a:cubicBezTo>
                  <a:cubicBezTo>
                    <a:pt x="24" y="39"/>
                    <a:pt x="24" y="39"/>
                    <a:pt x="24" y="39"/>
                  </a:cubicBezTo>
                  <a:cubicBezTo>
                    <a:pt x="24" y="32"/>
                    <a:pt x="24" y="26"/>
                    <a:pt x="24" y="19"/>
                  </a:cubicBezTo>
                  <a:cubicBezTo>
                    <a:pt x="25" y="13"/>
                    <a:pt x="25" y="7"/>
                    <a:pt x="24" y="2"/>
                  </a:cubicBezTo>
                  <a:cubicBezTo>
                    <a:pt x="23" y="0"/>
                    <a:pt x="20" y="0"/>
                    <a:pt x="19" y="2"/>
                  </a:cubicBezTo>
                  <a:cubicBezTo>
                    <a:pt x="18" y="7"/>
                    <a:pt x="19" y="13"/>
                    <a:pt x="19" y="19"/>
                  </a:cubicBezTo>
                  <a:cubicBezTo>
                    <a:pt x="19" y="25"/>
                    <a:pt x="19" y="31"/>
                    <a:pt x="19" y="36"/>
                  </a:cubicBezTo>
                  <a:cubicBezTo>
                    <a:pt x="18" y="34"/>
                    <a:pt x="17" y="32"/>
                    <a:pt x="16" y="29"/>
                  </a:cubicBezTo>
                  <a:cubicBezTo>
                    <a:pt x="12" y="23"/>
                    <a:pt x="9" y="15"/>
                    <a:pt x="2" y="11"/>
                  </a:cubicBezTo>
                  <a:cubicBezTo>
                    <a:pt x="1" y="10"/>
                    <a:pt x="0" y="11"/>
                    <a:pt x="0" y="13"/>
                  </a:cubicBezTo>
                  <a:cubicBezTo>
                    <a:pt x="1" y="20"/>
                    <a:pt x="7" y="26"/>
                    <a:pt x="11" y="32"/>
                  </a:cubicBezTo>
                  <a:cubicBezTo>
                    <a:pt x="15" y="39"/>
                    <a:pt x="18" y="47"/>
                    <a:pt x="22" y="54"/>
                  </a:cubicBezTo>
                  <a:cubicBezTo>
                    <a:pt x="23" y="56"/>
                    <a:pt x="28" y="55"/>
                    <a:pt x="27" y="52"/>
                  </a:cubicBezTo>
                  <a:cubicBezTo>
                    <a:pt x="25" y="49"/>
                    <a:pt x="24" y="46"/>
                    <a:pt x="23" y="43"/>
                  </a:cubicBezTo>
                  <a:cubicBezTo>
                    <a:pt x="30" y="44"/>
                    <a:pt x="36" y="45"/>
                    <a:pt x="43" y="45"/>
                  </a:cubicBezTo>
                  <a:cubicBezTo>
                    <a:pt x="47" y="45"/>
                    <a:pt x="47" y="40"/>
                    <a:pt x="43"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0"/>
            <p:cNvSpPr/>
            <p:nvPr/>
          </p:nvSpPr>
          <p:spPr bwMode="auto">
            <a:xfrm>
              <a:off x="3606" y="1202"/>
              <a:ext cx="70" cy="144"/>
            </a:xfrm>
            <a:custGeom>
              <a:avLst/>
              <a:gdLst>
                <a:gd name="T0" fmla="*/ 17 w 26"/>
                <a:gd name="T1" fmla="*/ 6 h 53"/>
                <a:gd name="T2" fmla="*/ 22 w 26"/>
                <a:gd name="T3" fmla="*/ 5 h 53"/>
                <a:gd name="T4" fmla="*/ 21 w 26"/>
                <a:gd name="T5" fmla="*/ 0 h 53"/>
                <a:gd name="T6" fmla="*/ 14 w 26"/>
                <a:gd name="T7" fmla="*/ 1 h 53"/>
                <a:gd name="T8" fmla="*/ 12 w 26"/>
                <a:gd name="T9" fmla="*/ 2 h 53"/>
                <a:gd name="T10" fmla="*/ 3 w 26"/>
                <a:gd name="T11" fmla="*/ 4 h 53"/>
                <a:gd name="T12" fmla="*/ 3 w 26"/>
                <a:gd name="T13" fmla="*/ 7 h 53"/>
                <a:gd name="T14" fmla="*/ 11 w 26"/>
                <a:gd name="T15" fmla="*/ 7 h 53"/>
                <a:gd name="T16" fmla="*/ 23 w 26"/>
                <a:gd name="T17" fmla="*/ 51 h 53"/>
                <a:gd name="T18" fmla="*/ 26 w 26"/>
                <a:gd name="T19" fmla="*/ 51 h 53"/>
                <a:gd name="T20" fmla="*/ 17 w 26"/>
                <a:gd name="T21" fmla="*/ 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53">
                  <a:moveTo>
                    <a:pt x="17" y="6"/>
                  </a:moveTo>
                  <a:cubicBezTo>
                    <a:pt x="18" y="6"/>
                    <a:pt x="20" y="6"/>
                    <a:pt x="22" y="5"/>
                  </a:cubicBezTo>
                  <a:cubicBezTo>
                    <a:pt x="23" y="4"/>
                    <a:pt x="23" y="1"/>
                    <a:pt x="21" y="0"/>
                  </a:cubicBezTo>
                  <a:cubicBezTo>
                    <a:pt x="19" y="0"/>
                    <a:pt x="16" y="1"/>
                    <a:pt x="14" y="1"/>
                  </a:cubicBezTo>
                  <a:cubicBezTo>
                    <a:pt x="13" y="1"/>
                    <a:pt x="12" y="1"/>
                    <a:pt x="12" y="2"/>
                  </a:cubicBezTo>
                  <a:cubicBezTo>
                    <a:pt x="8" y="2"/>
                    <a:pt x="5" y="3"/>
                    <a:pt x="3" y="4"/>
                  </a:cubicBezTo>
                  <a:cubicBezTo>
                    <a:pt x="0" y="4"/>
                    <a:pt x="1" y="8"/>
                    <a:pt x="3" y="7"/>
                  </a:cubicBezTo>
                  <a:cubicBezTo>
                    <a:pt x="6" y="7"/>
                    <a:pt x="8" y="7"/>
                    <a:pt x="11" y="7"/>
                  </a:cubicBezTo>
                  <a:cubicBezTo>
                    <a:pt x="14" y="21"/>
                    <a:pt x="17" y="37"/>
                    <a:pt x="23" y="51"/>
                  </a:cubicBezTo>
                  <a:cubicBezTo>
                    <a:pt x="23" y="53"/>
                    <a:pt x="26" y="53"/>
                    <a:pt x="26" y="51"/>
                  </a:cubicBezTo>
                  <a:cubicBezTo>
                    <a:pt x="24" y="36"/>
                    <a:pt x="20" y="21"/>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1"/>
            <p:cNvSpPr>
              <a:spLocks noEditPoints="1"/>
            </p:cNvSpPr>
            <p:nvPr/>
          </p:nvSpPr>
          <p:spPr bwMode="auto">
            <a:xfrm>
              <a:off x="3663" y="1191"/>
              <a:ext cx="101" cy="164"/>
            </a:xfrm>
            <a:custGeom>
              <a:avLst/>
              <a:gdLst>
                <a:gd name="T0" fmla="*/ 37 w 37"/>
                <a:gd name="T1" fmla="*/ 30 h 60"/>
                <a:gd name="T2" fmla="*/ 24 w 37"/>
                <a:gd name="T3" fmla="*/ 1 h 60"/>
                <a:gd name="T4" fmla="*/ 21 w 37"/>
                <a:gd name="T5" fmla="*/ 1 h 60"/>
                <a:gd name="T6" fmla="*/ 30 w 37"/>
                <a:gd name="T7" fmla="*/ 51 h 60"/>
                <a:gd name="T8" fmla="*/ 31 w 37"/>
                <a:gd name="T9" fmla="*/ 49 h 60"/>
                <a:gd name="T10" fmla="*/ 37 w 37"/>
                <a:gd name="T11" fmla="*/ 30 h 60"/>
                <a:gd name="T12" fmla="*/ 15 w 37"/>
                <a:gd name="T13" fmla="*/ 25 h 60"/>
                <a:gd name="T14" fmla="*/ 21 w 37"/>
                <a:gd name="T15" fmla="*/ 4 h 60"/>
                <a:gd name="T16" fmla="*/ 31 w 37"/>
                <a:gd name="T17" fmla="*/ 25 h 60"/>
                <a:gd name="T18" fmla="*/ 26 w 37"/>
                <a:gd name="T19" fmla="*/ 47 h 60"/>
                <a:gd name="T20" fmla="*/ 15 w 37"/>
                <a:gd name="T21"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60">
                  <a:moveTo>
                    <a:pt x="37" y="30"/>
                  </a:moveTo>
                  <a:cubicBezTo>
                    <a:pt x="37" y="19"/>
                    <a:pt x="34" y="6"/>
                    <a:pt x="24" y="1"/>
                  </a:cubicBezTo>
                  <a:cubicBezTo>
                    <a:pt x="23" y="0"/>
                    <a:pt x="22" y="0"/>
                    <a:pt x="21" y="1"/>
                  </a:cubicBezTo>
                  <a:cubicBezTo>
                    <a:pt x="0" y="1"/>
                    <a:pt x="8" y="60"/>
                    <a:pt x="30" y="51"/>
                  </a:cubicBezTo>
                  <a:cubicBezTo>
                    <a:pt x="31" y="51"/>
                    <a:pt x="32" y="50"/>
                    <a:pt x="31" y="49"/>
                  </a:cubicBezTo>
                  <a:cubicBezTo>
                    <a:pt x="37" y="45"/>
                    <a:pt x="37" y="36"/>
                    <a:pt x="37" y="30"/>
                  </a:cubicBezTo>
                  <a:close/>
                  <a:moveTo>
                    <a:pt x="15" y="25"/>
                  </a:moveTo>
                  <a:cubicBezTo>
                    <a:pt x="15" y="20"/>
                    <a:pt x="14" y="6"/>
                    <a:pt x="21" y="4"/>
                  </a:cubicBezTo>
                  <a:cubicBezTo>
                    <a:pt x="27" y="10"/>
                    <a:pt x="30" y="16"/>
                    <a:pt x="31" y="25"/>
                  </a:cubicBezTo>
                  <a:cubicBezTo>
                    <a:pt x="31" y="30"/>
                    <a:pt x="33" y="45"/>
                    <a:pt x="26" y="47"/>
                  </a:cubicBezTo>
                  <a:cubicBezTo>
                    <a:pt x="17" y="44"/>
                    <a:pt x="15" y="33"/>
                    <a:pt x="15"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2"/>
            <p:cNvSpPr/>
            <p:nvPr/>
          </p:nvSpPr>
          <p:spPr bwMode="auto">
            <a:xfrm>
              <a:off x="3851" y="1186"/>
              <a:ext cx="60" cy="155"/>
            </a:xfrm>
            <a:custGeom>
              <a:avLst/>
              <a:gdLst>
                <a:gd name="T0" fmla="*/ 18 w 22"/>
                <a:gd name="T1" fmla="*/ 7 h 57"/>
                <a:gd name="T2" fmla="*/ 20 w 22"/>
                <a:gd name="T3" fmla="*/ 3 h 57"/>
                <a:gd name="T4" fmla="*/ 1 w 22"/>
                <a:gd name="T5" fmla="*/ 10 h 57"/>
                <a:gd name="T6" fmla="*/ 3 w 22"/>
                <a:gd name="T7" fmla="*/ 23 h 57"/>
                <a:gd name="T8" fmla="*/ 10 w 22"/>
                <a:gd name="T9" fmla="*/ 33 h 57"/>
                <a:gd name="T10" fmla="*/ 6 w 22"/>
                <a:gd name="T11" fmla="*/ 48 h 57"/>
                <a:gd name="T12" fmla="*/ 5 w 22"/>
                <a:gd name="T13" fmla="*/ 53 h 57"/>
                <a:gd name="T14" fmla="*/ 19 w 22"/>
                <a:gd name="T15" fmla="*/ 44 h 57"/>
                <a:gd name="T16" fmla="*/ 16 w 22"/>
                <a:gd name="T17" fmla="*/ 31 h 57"/>
                <a:gd name="T18" fmla="*/ 10 w 22"/>
                <a:gd name="T19" fmla="*/ 23 h 57"/>
                <a:gd name="T20" fmla="*/ 18 w 22"/>
                <a:gd name="T21" fmla="*/ 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57">
                  <a:moveTo>
                    <a:pt x="18" y="7"/>
                  </a:moveTo>
                  <a:cubicBezTo>
                    <a:pt x="20" y="7"/>
                    <a:pt x="22" y="4"/>
                    <a:pt x="20" y="3"/>
                  </a:cubicBezTo>
                  <a:cubicBezTo>
                    <a:pt x="13" y="0"/>
                    <a:pt x="4" y="2"/>
                    <a:pt x="1" y="10"/>
                  </a:cubicBezTo>
                  <a:cubicBezTo>
                    <a:pt x="0" y="15"/>
                    <a:pt x="1" y="19"/>
                    <a:pt x="3" y="23"/>
                  </a:cubicBezTo>
                  <a:cubicBezTo>
                    <a:pt x="5" y="27"/>
                    <a:pt x="8" y="30"/>
                    <a:pt x="10" y="33"/>
                  </a:cubicBezTo>
                  <a:cubicBezTo>
                    <a:pt x="13" y="37"/>
                    <a:pt x="16" y="49"/>
                    <a:pt x="6" y="48"/>
                  </a:cubicBezTo>
                  <a:cubicBezTo>
                    <a:pt x="3" y="48"/>
                    <a:pt x="3" y="51"/>
                    <a:pt x="5" y="53"/>
                  </a:cubicBezTo>
                  <a:cubicBezTo>
                    <a:pt x="11" y="57"/>
                    <a:pt x="18" y="51"/>
                    <a:pt x="19" y="44"/>
                  </a:cubicBezTo>
                  <a:cubicBezTo>
                    <a:pt x="20" y="39"/>
                    <a:pt x="18" y="35"/>
                    <a:pt x="16" y="31"/>
                  </a:cubicBezTo>
                  <a:cubicBezTo>
                    <a:pt x="14" y="28"/>
                    <a:pt x="12" y="26"/>
                    <a:pt x="10" y="23"/>
                  </a:cubicBezTo>
                  <a:cubicBezTo>
                    <a:pt x="6" y="15"/>
                    <a:pt x="6" y="4"/>
                    <a:pt x="1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3"/>
            <p:cNvSpPr/>
            <p:nvPr/>
          </p:nvSpPr>
          <p:spPr bwMode="auto">
            <a:xfrm>
              <a:off x="3927" y="1180"/>
              <a:ext cx="71" cy="161"/>
            </a:xfrm>
            <a:custGeom>
              <a:avLst/>
              <a:gdLst>
                <a:gd name="T0" fmla="*/ 25 w 26"/>
                <a:gd name="T1" fmla="*/ 8 h 59"/>
                <a:gd name="T2" fmla="*/ 12 w 26"/>
                <a:gd name="T3" fmla="*/ 3 h 59"/>
                <a:gd name="T4" fmla="*/ 3 w 26"/>
                <a:gd name="T5" fmla="*/ 24 h 59"/>
                <a:gd name="T6" fmla="*/ 7 w 26"/>
                <a:gd name="T7" fmla="*/ 55 h 59"/>
                <a:gd name="T8" fmla="*/ 19 w 26"/>
                <a:gd name="T9" fmla="*/ 53 h 59"/>
                <a:gd name="T10" fmla="*/ 17 w 26"/>
                <a:gd name="T11" fmla="*/ 51 h 59"/>
                <a:gd name="T12" fmla="*/ 8 w 26"/>
                <a:gd name="T13" fmla="*/ 40 h 59"/>
                <a:gd name="T14" fmla="*/ 8 w 26"/>
                <a:gd name="T15" fmla="*/ 31 h 59"/>
                <a:gd name="T16" fmla="*/ 9 w 26"/>
                <a:gd name="T17" fmla="*/ 22 h 59"/>
                <a:gd name="T18" fmla="*/ 10 w 26"/>
                <a:gd name="T19" fmla="*/ 16 h 59"/>
                <a:gd name="T20" fmla="*/ 20 w 26"/>
                <a:gd name="T21" fmla="*/ 10 h 59"/>
                <a:gd name="T22" fmla="*/ 25 w 26"/>
                <a:gd name="T23" fmla="*/ 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59">
                  <a:moveTo>
                    <a:pt x="25" y="8"/>
                  </a:moveTo>
                  <a:cubicBezTo>
                    <a:pt x="23" y="3"/>
                    <a:pt x="18" y="0"/>
                    <a:pt x="12" y="3"/>
                  </a:cubicBezTo>
                  <a:cubicBezTo>
                    <a:pt x="5" y="6"/>
                    <a:pt x="4" y="16"/>
                    <a:pt x="3" y="24"/>
                  </a:cubicBezTo>
                  <a:cubicBezTo>
                    <a:pt x="3" y="32"/>
                    <a:pt x="0" y="48"/>
                    <a:pt x="7" y="55"/>
                  </a:cubicBezTo>
                  <a:cubicBezTo>
                    <a:pt x="11" y="58"/>
                    <a:pt x="17" y="58"/>
                    <a:pt x="19" y="53"/>
                  </a:cubicBezTo>
                  <a:cubicBezTo>
                    <a:pt x="20" y="51"/>
                    <a:pt x="18" y="49"/>
                    <a:pt x="17" y="51"/>
                  </a:cubicBezTo>
                  <a:cubicBezTo>
                    <a:pt x="9" y="59"/>
                    <a:pt x="8" y="41"/>
                    <a:pt x="8" y="40"/>
                  </a:cubicBezTo>
                  <a:cubicBezTo>
                    <a:pt x="8" y="37"/>
                    <a:pt x="8" y="34"/>
                    <a:pt x="8" y="31"/>
                  </a:cubicBezTo>
                  <a:cubicBezTo>
                    <a:pt x="9" y="28"/>
                    <a:pt x="9" y="25"/>
                    <a:pt x="9" y="22"/>
                  </a:cubicBezTo>
                  <a:cubicBezTo>
                    <a:pt x="9" y="20"/>
                    <a:pt x="10" y="18"/>
                    <a:pt x="10" y="16"/>
                  </a:cubicBezTo>
                  <a:cubicBezTo>
                    <a:pt x="10" y="12"/>
                    <a:pt x="14" y="9"/>
                    <a:pt x="20" y="10"/>
                  </a:cubicBezTo>
                  <a:cubicBezTo>
                    <a:pt x="22" y="12"/>
                    <a:pt x="26" y="11"/>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4"/>
            <p:cNvSpPr/>
            <p:nvPr/>
          </p:nvSpPr>
          <p:spPr bwMode="auto">
            <a:xfrm>
              <a:off x="4006" y="1194"/>
              <a:ext cx="101" cy="161"/>
            </a:xfrm>
            <a:custGeom>
              <a:avLst/>
              <a:gdLst>
                <a:gd name="T0" fmla="*/ 30 w 37"/>
                <a:gd name="T1" fmla="*/ 9 h 59"/>
                <a:gd name="T2" fmla="*/ 20 w 37"/>
                <a:gd name="T3" fmla="*/ 36 h 59"/>
                <a:gd name="T4" fmla="*/ 10 w 37"/>
                <a:gd name="T5" fmla="*/ 33 h 59"/>
                <a:gd name="T6" fmla="*/ 18 w 37"/>
                <a:gd name="T7" fmla="*/ 5 h 59"/>
                <a:gd name="T8" fmla="*/ 12 w 37"/>
                <a:gd name="T9" fmla="*/ 4 h 59"/>
                <a:gd name="T10" fmla="*/ 0 w 37"/>
                <a:gd name="T11" fmla="*/ 52 h 59"/>
                <a:gd name="T12" fmla="*/ 4 w 37"/>
                <a:gd name="T13" fmla="*/ 53 h 59"/>
                <a:gd name="T14" fmla="*/ 9 w 37"/>
                <a:gd name="T15" fmla="*/ 37 h 59"/>
                <a:gd name="T16" fmla="*/ 19 w 37"/>
                <a:gd name="T17" fmla="*/ 42 h 59"/>
                <a:gd name="T18" fmla="*/ 15 w 37"/>
                <a:gd name="T19" fmla="*/ 55 h 59"/>
                <a:gd name="T20" fmla="*/ 19 w 37"/>
                <a:gd name="T21" fmla="*/ 57 h 59"/>
                <a:gd name="T22" fmla="*/ 35 w 37"/>
                <a:gd name="T23" fmla="*/ 10 h 59"/>
                <a:gd name="T24" fmla="*/ 30 w 37"/>
                <a:gd name="T25" fmla="*/ 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59">
                  <a:moveTo>
                    <a:pt x="30" y="9"/>
                  </a:moveTo>
                  <a:cubicBezTo>
                    <a:pt x="27" y="18"/>
                    <a:pt x="23" y="27"/>
                    <a:pt x="20" y="36"/>
                  </a:cubicBezTo>
                  <a:cubicBezTo>
                    <a:pt x="17" y="35"/>
                    <a:pt x="14" y="34"/>
                    <a:pt x="10" y="33"/>
                  </a:cubicBezTo>
                  <a:cubicBezTo>
                    <a:pt x="13" y="24"/>
                    <a:pt x="15" y="15"/>
                    <a:pt x="18" y="5"/>
                  </a:cubicBezTo>
                  <a:cubicBezTo>
                    <a:pt x="19" y="2"/>
                    <a:pt x="13" y="0"/>
                    <a:pt x="12" y="4"/>
                  </a:cubicBezTo>
                  <a:cubicBezTo>
                    <a:pt x="8" y="20"/>
                    <a:pt x="3" y="36"/>
                    <a:pt x="0" y="52"/>
                  </a:cubicBezTo>
                  <a:cubicBezTo>
                    <a:pt x="0" y="54"/>
                    <a:pt x="3" y="56"/>
                    <a:pt x="4" y="53"/>
                  </a:cubicBezTo>
                  <a:cubicBezTo>
                    <a:pt x="6" y="48"/>
                    <a:pt x="8" y="42"/>
                    <a:pt x="9" y="37"/>
                  </a:cubicBezTo>
                  <a:cubicBezTo>
                    <a:pt x="12" y="39"/>
                    <a:pt x="16" y="40"/>
                    <a:pt x="19" y="42"/>
                  </a:cubicBezTo>
                  <a:cubicBezTo>
                    <a:pt x="17" y="46"/>
                    <a:pt x="16" y="51"/>
                    <a:pt x="15" y="55"/>
                  </a:cubicBezTo>
                  <a:cubicBezTo>
                    <a:pt x="14" y="58"/>
                    <a:pt x="18" y="59"/>
                    <a:pt x="19" y="57"/>
                  </a:cubicBezTo>
                  <a:cubicBezTo>
                    <a:pt x="25" y="42"/>
                    <a:pt x="30" y="26"/>
                    <a:pt x="35" y="10"/>
                  </a:cubicBezTo>
                  <a:cubicBezTo>
                    <a:pt x="37" y="7"/>
                    <a:pt x="31" y="6"/>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5"/>
            <p:cNvSpPr>
              <a:spLocks noEditPoints="1"/>
            </p:cNvSpPr>
            <p:nvPr/>
          </p:nvSpPr>
          <p:spPr bwMode="auto">
            <a:xfrm>
              <a:off x="4096" y="1216"/>
              <a:ext cx="117" cy="166"/>
            </a:xfrm>
            <a:custGeom>
              <a:avLst/>
              <a:gdLst>
                <a:gd name="T0" fmla="*/ 33 w 43"/>
                <a:gd name="T1" fmla="*/ 14 h 61"/>
                <a:gd name="T2" fmla="*/ 32 w 43"/>
                <a:gd name="T3" fmla="*/ 11 h 61"/>
                <a:gd name="T4" fmla="*/ 6 w 43"/>
                <a:gd name="T5" fmla="*/ 31 h 61"/>
                <a:gd name="T6" fmla="*/ 13 w 43"/>
                <a:gd name="T7" fmla="*/ 59 h 61"/>
                <a:gd name="T8" fmla="*/ 16 w 43"/>
                <a:gd name="T9" fmla="*/ 60 h 61"/>
                <a:gd name="T10" fmla="*/ 33 w 43"/>
                <a:gd name="T11" fmla="*/ 14 h 61"/>
                <a:gd name="T12" fmla="*/ 13 w 43"/>
                <a:gd name="T13" fmla="*/ 55 h 61"/>
                <a:gd name="T14" fmla="*/ 13 w 43"/>
                <a:gd name="T15" fmla="*/ 56 h 61"/>
                <a:gd name="T16" fmla="*/ 12 w 43"/>
                <a:gd name="T17" fmla="*/ 30 h 61"/>
                <a:gd name="T18" fmla="*/ 29 w 43"/>
                <a:gd name="T19" fmla="*/ 15 h 61"/>
                <a:gd name="T20" fmla="*/ 13 w 43"/>
                <a:gd name="T21" fmla="*/ 5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1">
                  <a:moveTo>
                    <a:pt x="33" y="14"/>
                  </a:moveTo>
                  <a:cubicBezTo>
                    <a:pt x="33" y="13"/>
                    <a:pt x="33" y="12"/>
                    <a:pt x="32" y="11"/>
                  </a:cubicBezTo>
                  <a:cubicBezTo>
                    <a:pt x="20" y="0"/>
                    <a:pt x="10" y="22"/>
                    <a:pt x="6" y="31"/>
                  </a:cubicBezTo>
                  <a:cubicBezTo>
                    <a:pt x="3" y="38"/>
                    <a:pt x="0" y="61"/>
                    <a:pt x="13" y="59"/>
                  </a:cubicBezTo>
                  <a:cubicBezTo>
                    <a:pt x="13" y="60"/>
                    <a:pt x="15" y="61"/>
                    <a:pt x="16" y="60"/>
                  </a:cubicBezTo>
                  <a:cubicBezTo>
                    <a:pt x="28" y="52"/>
                    <a:pt x="43" y="27"/>
                    <a:pt x="33" y="14"/>
                  </a:cubicBezTo>
                  <a:close/>
                  <a:moveTo>
                    <a:pt x="13" y="55"/>
                  </a:moveTo>
                  <a:cubicBezTo>
                    <a:pt x="13" y="55"/>
                    <a:pt x="13" y="55"/>
                    <a:pt x="13" y="56"/>
                  </a:cubicBezTo>
                  <a:cubicBezTo>
                    <a:pt x="3" y="54"/>
                    <a:pt x="10" y="35"/>
                    <a:pt x="12" y="30"/>
                  </a:cubicBezTo>
                  <a:cubicBezTo>
                    <a:pt x="15" y="23"/>
                    <a:pt x="19" y="12"/>
                    <a:pt x="29" y="15"/>
                  </a:cubicBezTo>
                  <a:cubicBezTo>
                    <a:pt x="35" y="27"/>
                    <a:pt x="24" y="48"/>
                    <a:pt x="13"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
            <p:cNvSpPr>
              <a:spLocks noEditPoints="1"/>
            </p:cNvSpPr>
            <p:nvPr/>
          </p:nvSpPr>
          <p:spPr bwMode="auto">
            <a:xfrm>
              <a:off x="4170" y="1270"/>
              <a:ext cx="161" cy="172"/>
            </a:xfrm>
            <a:custGeom>
              <a:avLst/>
              <a:gdLst>
                <a:gd name="T0" fmla="*/ 44 w 59"/>
                <a:gd name="T1" fmla="*/ 10 h 63"/>
                <a:gd name="T2" fmla="*/ 43 w 59"/>
                <a:gd name="T3" fmla="*/ 8 h 63"/>
                <a:gd name="T4" fmla="*/ 14 w 59"/>
                <a:gd name="T5" fmla="*/ 24 h 63"/>
                <a:gd name="T6" fmla="*/ 13 w 59"/>
                <a:gd name="T7" fmla="*/ 57 h 63"/>
                <a:gd name="T8" fmla="*/ 14 w 59"/>
                <a:gd name="T9" fmla="*/ 57 h 63"/>
                <a:gd name="T10" fmla="*/ 41 w 59"/>
                <a:gd name="T11" fmla="*/ 44 h 63"/>
                <a:gd name="T12" fmla="*/ 44 w 59"/>
                <a:gd name="T13" fmla="*/ 10 h 63"/>
                <a:gd name="T14" fmla="*/ 37 w 59"/>
                <a:gd name="T15" fmla="*/ 38 h 63"/>
                <a:gd name="T16" fmla="*/ 14 w 59"/>
                <a:gd name="T17" fmla="*/ 51 h 63"/>
                <a:gd name="T18" fmla="*/ 13 w 59"/>
                <a:gd name="T19" fmla="*/ 50 h 63"/>
                <a:gd name="T20" fmla="*/ 18 w 59"/>
                <a:gd name="T21" fmla="*/ 28 h 63"/>
                <a:gd name="T22" fmla="*/ 40 w 59"/>
                <a:gd name="T23" fmla="*/ 13 h 63"/>
                <a:gd name="T24" fmla="*/ 40 w 59"/>
                <a:gd name="T25" fmla="*/ 13 h 63"/>
                <a:gd name="T26" fmla="*/ 43 w 59"/>
                <a:gd name="T27" fmla="*/ 16 h 63"/>
                <a:gd name="T28" fmla="*/ 37 w 59"/>
                <a:gd name="T29"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63">
                  <a:moveTo>
                    <a:pt x="44" y="10"/>
                  </a:moveTo>
                  <a:cubicBezTo>
                    <a:pt x="44" y="10"/>
                    <a:pt x="44" y="9"/>
                    <a:pt x="43" y="8"/>
                  </a:cubicBezTo>
                  <a:cubicBezTo>
                    <a:pt x="31" y="0"/>
                    <a:pt x="20" y="14"/>
                    <a:pt x="14" y="24"/>
                  </a:cubicBezTo>
                  <a:cubicBezTo>
                    <a:pt x="8" y="33"/>
                    <a:pt x="0" y="49"/>
                    <a:pt x="13" y="57"/>
                  </a:cubicBezTo>
                  <a:cubicBezTo>
                    <a:pt x="13" y="57"/>
                    <a:pt x="14" y="57"/>
                    <a:pt x="14" y="57"/>
                  </a:cubicBezTo>
                  <a:cubicBezTo>
                    <a:pt x="23" y="63"/>
                    <a:pt x="35" y="51"/>
                    <a:pt x="41" y="44"/>
                  </a:cubicBezTo>
                  <a:cubicBezTo>
                    <a:pt x="44" y="38"/>
                    <a:pt x="59" y="10"/>
                    <a:pt x="44" y="10"/>
                  </a:cubicBezTo>
                  <a:close/>
                  <a:moveTo>
                    <a:pt x="37" y="38"/>
                  </a:moveTo>
                  <a:cubicBezTo>
                    <a:pt x="33" y="44"/>
                    <a:pt x="22" y="59"/>
                    <a:pt x="14" y="51"/>
                  </a:cubicBezTo>
                  <a:cubicBezTo>
                    <a:pt x="13" y="50"/>
                    <a:pt x="13" y="50"/>
                    <a:pt x="13" y="50"/>
                  </a:cubicBezTo>
                  <a:cubicBezTo>
                    <a:pt x="9" y="43"/>
                    <a:pt x="14" y="34"/>
                    <a:pt x="18" y="28"/>
                  </a:cubicBezTo>
                  <a:cubicBezTo>
                    <a:pt x="22" y="21"/>
                    <a:pt x="30" y="6"/>
                    <a:pt x="40" y="13"/>
                  </a:cubicBezTo>
                  <a:cubicBezTo>
                    <a:pt x="40" y="13"/>
                    <a:pt x="40" y="13"/>
                    <a:pt x="40" y="13"/>
                  </a:cubicBezTo>
                  <a:cubicBezTo>
                    <a:pt x="40" y="14"/>
                    <a:pt x="41" y="16"/>
                    <a:pt x="43" y="16"/>
                  </a:cubicBezTo>
                  <a:cubicBezTo>
                    <a:pt x="49" y="16"/>
                    <a:pt x="38" y="37"/>
                    <a:pt x="3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7"/>
            <p:cNvSpPr/>
            <p:nvPr/>
          </p:nvSpPr>
          <p:spPr bwMode="auto">
            <a:xfrm>
              <a:off x="4260" y="1344"/>
              <a:ext cx="101" cy="144"/>
            </a:xfrm>
            <a:custGeom>
              <a:avLst/>
              <a:gdLst>
                <a:gd name="T0" fmla="*/ 33 w 37"/>
                <a:gd name="T1" fmla="*/ 2 h 53"/>
                <a:gd name="T2" fmla="*/ 1 w 37"/>
                <a:gd name="T3" fmla="*/ 39 h 53"/>
                <a:gd name="T4" fmla="*/ 2 w 37"/>
                <a:gd name="T5" fmla="*/ 44 h 53"/>
                <a:gd name="T6" fmla="*/ 20 w 37"/>
                <a:gd name="T7" fmla="*/ 53 h 53"/>
                <a:gd name="T8" fmla="*/ 23 w 37"/>
                <a:gd name="T9" fmla="*/ 48 h 53"/>
                <a:gd name="T10" fmla="*/ 9 w 37"/>
                <a:gd name="T11" fmla="*/ 40 h 53"/>
                <a:gd name="T12" fmla="*/ 36 w 37"/>
                <a:gd name="T13" fmla="*/ 4 h 53"/>
                <a:gd name="T14" fmla="*/ 33 w 37"/>
                <a:gd name="T15" fmla="*/ 2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53">
                  <a:moveTo>
                    <a:pt x="33" y="2"/>
                  </a:moveTo>
                  <a:cubicBezTo>
                    <a:pt x="20" y="12"/>
                    <a:pt x="10" y="26"/>
                    <a:pt x="1" y="39"/>
                  </a:cubicBezTo>
                  <a:cubicBezTo>
                    <a:pt x="0" y="41"/>
                    <a:pt x="1" y="43"/>
                    <a:pt x="2" y="44"/>
                  </a:cubicBezTo>
                  <a:cubicBezTo>
                    <a:pt x="8" y="47"/>
                    <a:pt x="14" y="51"/>
                    <a:pt x="20" y="53"/>
                  </a:cubicBezTo>
                  <a:cubicBezTo>
                    <a:pt x="23" y="53"/>
                    <a:pt x="25" y="50"/>
                    <a:pt x="23" y="48"/>
                  </a:cubicBezTo>
                  <a:cubicBezTo>
                    <a:pt x="19" y="45"/>
                    <a:pt x="14" y="42"/>
                    <a:pt x="9" y="40"/>
                  </a:cubicBezTo>
                  <a:cubicBezTo>
                    <a:pt x="18" y="28"/>
                    <a:pt x="27" y="16"/>
                    <a:pt x="36" y="4"/>
                  </a:cubicBezTo>
                  <a:cubicBezTo>
                    <a:pt x="37" y="2"/>
                    <a:pt x="34"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2" name="文本框 61"/>
          <p:cNvSpPr txBox="1"/>
          <p:nvPr/>
        </p:nvSpPr>
        <p:spPr>
          <a:xfrm>
            <a:off x="5486084" y="2442767"/>
            <a:ext cx="1195365" cy="1015663"/>
          </a:xfrm>
          <a:prstGeom prst="rect">
            <a:avLst/>
          </a:prstGeom>
          <a:noFill/>
        </p:spPr>
        <p:txBody>
          <a:bodyPr wrap="square" rtlCol="0">
            <a:spAutoFit/>
          </a:bodyPr>
          <a:lstStyle/>
          <a:p>
            <a:r>
              <a:rPr lang="en-US" altLang="zh-CN" sz="6000" smtClean="0">
                <a:solidFill>
                  <a:srgbClr val="1F4E79"/>
                </a:solidFill>
                <a:latin typeface="新蒂黑板报" panose="03000600000000000000" pitchFamily="66" charset="-122"/>
                <a:ea typeface="新蒂黑板报" panose="03000600000000000000" pitchFamily="66" charset="-122"/>
              </a:rPr>
              <a:t>01</a:t>
            </a:r>
            <a:endParaRPr lang="zh-CN" altLang="en-US" sz="6000">
              <a:solidFill>
                <a:srgbClr val="1F4E79"/>
              </a:solidFill>
              <a:latin typeface="新蒂黑板报" panose="03000600000000000000" pitchFamily="66" charset="-122"/>
              <a:ea typeface="新蒂黑板报" panose="03000600000000000000" pitchFamily="66" charset="-122"/>
            </a:endParaRPr>
          </a:p>
        </p:txBody>
      </p:sp>
      <p:sp>
        <p:nvSpPr>
          <p:cNvPr id="63" name="文本框 62"/>
          <p:cNvSpPr txBox="1"/>
          <p:nvPr/>
        </p:nvSpPr>
        <p:spPr>
          <a:xfrm>
            <a:off x="4748596" y="3599566"/>
            <a:ext cx="2783682" cy="523220"/>
          </a:xfrm>
          <a:prstGeom prst="rect">
            <a:avLst/>
          </a:prstGeom>
          <a:noFill/>
        </p:spPr>
        <p:txBody>
          <a:bodyPr wrap="square" rtlCol="0">
            <a:spAutoFit/>
          </a:bodyPr>
          <a:lstStyle/>
          <a:p>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这输入章节标题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4" name="Freeform 8"/>
          <p:cNvSpPr>
            <a:spLocks noEditPoints="1"/>
          </p:cNvSpPr>
          <p:nvPr/>
        </p:nvSpPr>
        <p:spPr bwMode="auto">
          <a:xfrm>
            <a:off x="8545787" y="1479506"/>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0650559" y="2050962"/>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21" name="组合 20"/>
          <p:cNvGrpSpPr/>
          <p:nvPr/>
        </p:nvGrpSpPr>
        <p:grpSpPr>
          <a:xfrm>
            <a:off x="2511214" y="2285999"/>
            <a:ext cx="1286086" cy="2102493"/>
            <a:chOff x="2620963" y="2576513"/>
            <a:chExt cx="830263" cy="1357313"/>
          </a:xfrm>
          <a:solidFill>
            <a:srgbClr val="1F4E79"/>
          </a:solidFill>
        </p:grpSpPr>
        <p:sp>
          <p:nvSpPr>
            <p:cNvPr id="22"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5444914" y="2285998"/>
            <a:ext cx="1286086" cy="2102493"/>
            <a:chOff x="2620963" y="2576513"/>
            <a:chExt cx="830263" cy="1357313"/>
          </a:xfrm>
          <a:solidFill>
            <a:srgbClr val="1F4E79"/>
          </a:solidFill>
        </p:grpSpPr>
        <p:sp>
          <p:nvSpPr>
            <p:cNvPr id="25"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8378614" y="2285997"/>
            <a:ext cx="1286086" cy="2102493"/>
            <a:chOff x="2620963" y="2576513"/>
            <a:chExt cx="830263" cy="1357313"/>
          </a:xfrm>
          <a:solidFill>
            <a:srgbClr val="1F4E79"/>
          </a:solidFill>
        </p:grpSpPr>
        <p:sp>
          <p:nvSpPr>
            <p:cNvPr id="28" name="Freeform 212"/>
            <p:cNvSpPr>
              <a:spLocks noEditPoints="1"/>
            </p:cNvSpPr>
            <p:nvPr/>
          </p:nvSpPr>
          <p:spPr bwMode="auto">
            <a:xfrm>
              <a:off x="2620963" y="2576513"/>
              <a:ext cx="830263" cy="1357313"/>
            </a:xfrm>
            <a:custGeom>
              <a:avLst/>
              <a:gdLst>
                <a:gd name="T0" fmla="*/ 394 w 403"/>
                <a:gd name="T1" fmla="*/ 179 h 659"/>
                <a:gd name="T2" fmla="*/ 173 w 403"/>
                <a:gd name="T3" fmla="*/ 4 h 659"/>
                <a:gd name="T4" fmla="*/ 20 w 403"/>
                <a:gd name="T5" fmla="*/ 161 h 659"/>
                <a:gd name="T6" fmla="*/ 112 w 403"/>
                <a:gd name="T7" fmla="*/ 362 h 659"/>
                <a:gd name="T8" fmla="*/ 93 w 403"/>
                <a:gd name="T9" fmla="*/ 644 h 659"/>
                <a:gd name="T10" fmla="*/ 104 w 403"/>
                <a:gd name="T11" fmla="*/ 653 h 659"/>
                <a:gd name="T12" fmla="*/ 207 w 403"/>
                <a:gd name="T13" fmla="*/ 598 h 659"/>
                <a:gd name="T14" fmla="*/ 315 w 403"/>
                <a:gd name="T15" fmla="*/ 650 h 659"/>
                <a:gd name="T16" fmla="*/ 317 w 403"/>
                <a:gd name="T17" fmla="*/ 580 h 659"/>
                <a:gd name="T18" fmla="*/ 303 w 403"/>
                <a:gd name="T19" fmla="*/ 362 h 659"/>
                <a:gd name="T20" fmla="*/ 303 w 403"/>
                <a:gd name="T21" fmla="*/ 638 h 659"/>
                <a:gd name="T22" fmla="*/ 200 w 403"/>
                <a:gd name="T23" fmla="*/ 582 h 659"/>
                <a:gd name="T24" fmla="*/ 160 w 403"/>
                <a:gd name="T25" fmla="*/ 612 h 659"/>
                <a:gd name="T26" fmla="*/ 117 w 403"/>
                <a:gd name="T27" fmla="*/ 486 h 659"/>
                <a:gd name="T28" fmla="*/ 134 w 403"/>
                <a:gd name="T29" fmla="*/ 371 h 659"/>
                <a:gd name="T30" fmla="*/ 122 w 403"/>
                <a:gd name="T31" fmla="*/ 601 h 659"/>
                <a:gd name="T32" fmla="*/ 131 w 403"/>
                <a:gd name="T33" fmla="*/ 605 h 659"/>
                <a:gd name="T34" fmla="*/ 207 w 403"/>
                <a:gd name="T35" fmla="*/ 551 h 659"/>
                <a:gd name="T36" fmla="*/ 262 w 403"/>
                <a:gd name="T37" fmla="*/ 597 h 659"/>
                <a:gd name="T38" fmla="*/ 286 w 403"/>
                <a:gd name="T39" fmla="*/ 601 h 659"/>
                <a:gd name="T40" fmla="*/ 287 w 403"/>
                <a:gd name="T41" fmla="*/ 369 h 659"/>
                <a:gd name="T42" fmla="*/ 299 w 403"/>
                <a:gd name="T43" fmla="*/ 573 h 659"/>
                <a:gd name="T44" fmla="*/ 138 w 403"/>
                <a:gd name="T45" fmla="*/ 373 h 659"/>
                <a:gd name="T46" fmla="*/ 276 w 403"/>
                <a:gd name="T47" fmla="*/ 594 h 659"/>
                <a:gd name="T48" fmla="*/ 245 w 403"/>
                <a:gd name="T49" fmla="*/ 573 h 659"/>
                <a:gd name="T50" fmla="*/ 208 w 403"/>
                <a:gd name="T51" fmla="*/ 546 h 659"/>
                <a:gd name="T52" fmla="*/ 165 w 403"/>
                <a:gd name="T53" fmla="*/ 573 h 659"/>
                <a:gd name="T54" fmla="*/ 141 w 403"/>
                <a:gd name="T55" fmla="*/ 481 h 659"/>
                <a:gd name="T56" fmla="*/ 72 w 403"/>
                <a:gd name="T57" fmla="*/ 313 h 659"/>
                <a:gd name="T58" fmla="*/ 181 w 403"/>
                <a:gd name="T59" fmla="*/ 17 h 659"/>
                <a:gd name="T60" fmla="*/ 292 w 403"/>
                <a:gd name="T61" fmla="*/ 39 h 659"/>
                <a:gd name="T62" fmla="*/ 302 w 403"/>
                <a:gd name="T63" fmla="*/ 344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3" h="659">
                  <a:moveTo>
                    <a:pt x="314" y="355"/>
                  </a:moveTo>
                  <a:cubicBezTo>
                    <a:pt x="373" y="319"/>
                    <a:pt x="403" y="247"/>
                    <a:pt x="394" y="179"/>
                  </a:cubicBezTo>
                  <a:cubicBezTo>
                    <a:pt x="387" y="126"/>
                    <a:pt x="360" y="75"/>
                    <a:pt x="319" y="41"/>
                  </a:cubicBezTo>
                  <a:cubicBezTo>
                    <a:pt x="278" y="6"/>
                    <a:pt x="225" y="0"/>
                    <a:pt x="173" y="4"/>
                  </a:cubicBezTo>
                  <a:cubicBezTo>
                    <a:pt x="172" y="4"/>
                    <a:pt x="172" y="4"/>
                    <a:pt x="171" y="4"/>
                  </a:cubicBezTo>
                  <a:cubicBezTo>
                    <a:pt x="93" y="8"/>
                    <a:pt x="39" y="92"/>
                    <a:pt x="20" y="161"/>
                  </a:cubicBezTo>
                  <a:cubicBezTo>
                    <a:pt x="0" y="236"/>
                    <a:pt x="33" y="312"/>
                    <a:pt x="98" y="353"/>
                  </a:cubicBezTo>
                  <a:cubicBezTo>
                    <a:pt x="102" y="356"/>
                    <a:pt x="107" y="359"/>
                    <a:pt x="112" y="362"/>
                  </a:cubicBezTo>
                  <a:cubicBezTo>
                    <a:pt x="95" y="396"/>
                    <a:pt x="102" y="440"/>
                    <a:pt x="101" y="476"/>
                  </a:cubicBezTo>
                  <a:cubicBezTo>
                    <a:pt x="101" y="532"/>
                    <a:pt x="96" y="589"/>
                    <a:pt x="93" y="644"/>
                  </a:cubicBezTo>
                  <a:cubicBezTo>
                    <a:pt x="93" y="649"/>
                    <a:pt x="96" y="652"/>
                    <a:pt x="100" y="652"/>
                  </a:cubicBezTo>
                  <a:cubicBezTo>
                    <a:pt x="101" y="653"/>
                    <a:pt x="102" y="653"/>
                    <a:pt x="104" y="653"/>
                  </a:cubicBezTo>
                  <a:cubicBezTo>
                    <a:pt x="126" y="651"/>
                    <a:pt x="146" y="640"/>
                    <a:pt x="164" y="629"/>
                  </a:cubicBezTo>
                  <a:cubicBezTo>
                    <a:pt x="175" y="622"/>
                    <a:pt x="198" y="611"/>
                    <a:pt x="207" y="598"/>
                  </a:cubicBezTo>
                  <a:cubicBezTo>
                    <a:pt x="231" y="627"/>
                    <a:pt x="270" y="640"/>
                    <a:pt x="303" y="657"/>
                  </a:cubicBezTo>
                  <a:cubicBezTo>
                    <a:pt x="308" y="659"/>
                    <a:pt x="314" y="655"/>
                    <a:pt x="315" y="650"/>
                  </a:cubicBezTo>
                  <a:cubicBezTo>
                    <a:pt x="317" y="650"/>
                    <a:pt x="318" y="648"/>
                    <a:pt x="318" y="646"/>
                  </a:cubicBezTo>
                  <a:cubicBezTo>
                    <a:pt x="324" y="626"/>
                    <a:pt x="318" y="600"/>
                    <a:pt x="317" y="580"/>
                  </a:cubicBezTo>
                  <a:cubicBezTo>
                    <a:pt x="314" y="553"/>
                    <a:pt x="312" y="525"/>
                    <a:pt x="310" y="498"/>
                  </a:cubicBezTo>
                  <a:cubicBezTo>
                    <a:pt x="308" y="452"/>
                    <a:pt x="300" y="408"/>
                    <a:pt x="303" y="362"/>
                  </a:cubicBezTo>
                  <a:cubicBezTo>
                    <a:pt x="307" y="360"/>
                    <a:pt x="310" y="357"/>
                    <a:pt x="314" y="355"/>
                  </a:cubicBezTo>
                  <a:moveTo>
                    <a:pt x="303" y="638"/>
                  </a:moveTo>
                  <a:cubicBezTo>
                    <a:pt x="270" y="622"/>
                    <a:pt x="237" y="607"/>
                    <a:pt x="209" y="581"/>
                  </a:cubicBezTo>
                  <a:cubicBezTo>
                    <a:pt x="206" y="578"/>
                    <a:pt x="202" y="579"/>
                    <a:pt x="200" y="582"/>
                  </a:cubicBezTo>
                  <a:cubicBezTo>
                    <a:pt x="196" y="584"/>
                    <a:pt x="193" y="588"/>
                    <a:pt x="189" y="591"/>
                  </a:cubicBezTo>
                  <a:cubicBezTo>
                    <a:pt x="180" y="599"/>
                    <a:pt x="170" y="605"/>
                    <a:pt x="160" y="612"/>
                  </a:cubicBezTo>
                  <a:cubicBezTo>
                    <a:pt x="145" y="622"/>
                    <a:pt x="128" y="632"/>
                    <a:pt x="110" y="638"/>
                  </a:cubicBezTo>
                  <a:cubicBezTo>
                    <a:pt x="112" y="588"/>
                    <a:pt x="114" y="537"/>
                    <a:pt x="117" y="486"/>
                  </a:cubicBezTo>
                  <a:cubicBezTo>
                    <a:pt x="119" y="446"/>
                    <a:pt x="114" y="406"/>
                    <a:pt x="123" y="367"/>
                  </a:cubicBezTo>
                  <a:cubicBezTo>
                    <a:pt x="126" y="368"/>
                    <a:pt x="130" y="370"/>
                    <a:pt x="134" y="371"/>
                  </a:cubicBezTo>
                  <a:cubicBezTo>
                    <a:pt x="126" y="404"/>
                    <a:pt x="132" y="443"/>
                    <a:pt x="132" y="476"/>
                  </a:cubicBezTo>
                  <a:cubicBezTo>
                    <a:pt x="132" y="518"/>
                    <a:pt x="130" y="560"/>
                    <a:pt x="122" y="601"/>
                  </a:cubicBezTo>
                  <a:cubicBezTo>
                    <a:pt x="121" y="606"/>
                    <a:pt x="128" y="609"/>
                    <a:pt x="130" y="605"/>
                  </a:cubicBezTo>
                  <a:cubicBezTo>
                    <a:pt x="130" y="605"/>
                    <a:pt x="131" y="605"/>
                    <a:pt x="131" y="605"/>
                  </a:cubicBezTo>
                  <a:cubicBezTo>
                    <a:pt x="143" y="604"/>
                    <a:pt x="153" y="594"/>
                    <a:pt x="163" y="587"/>
                  </a:cubicBezTo>
                  <a:cubicBezTo>
                    <a:pt x="178" y="575"/>
                    <a:pt x="193" y="564"/>
                    <a:pt x="207" y="551"/>
                  </a:cubicBezTo>
                  <a:cubicBezTo>
                    <a:pt x="211" y="562"/>
                    <a:pt x="229" y="573"/>
                    <a:pt x="237" y="579"/>
                  </a:cubicBezTo>
                  <a:cubicBezTo>
                    <a:pt x="245" y="585"/>
                    <a:pt x="254" y="591"/>
                    <a:pt x="262" y="597"/>
                  </a:cubicBezTo>
                  <a:cubicBezTo>
                    <a:pt x="267" y="601"/>
                    <a:pt x="273" y="606"/>
                    <a:pt x="279" y="606"/>
                  </a:cubicBezTo>
                  <a:cubicBezTo>
                    <a:pt x="282" y="608"/>
                    <a:pt x="287" y="605"/>
                    <a:pt x="286" y="601"/>
                  </a:cubicBezTo>
                  <a:cubicBezTo>
                    <a:pt x="272" y="526"/>
                    <a:pt x="274" y="451"/>
                    <a:pt x="268" y="375"/>
                  </a:cubicBezTo>
                  <a:cubicBezTo>
                    <a:pt x="274" y="373"/>
                    <a:pt x="281" y="371"/>
                    <a:pt x="287" y="369"/>
                  </a:cubicBezTo>
                  <a:cubicBezTo>
                    <a:pt x="278" y="408"/>
                    <a:pt x="290" y="455"/>
                    <a:pt x="293" y="493"/>
                  </a:cubicBezTo>
                  <a:cubicBezTo>
                    <a:pt x="295" y="520"/>
                    <a:pt x="297" y="547"/>
                    <a:pt x="299" y="573"/>
                  </a:cubicBezTo>
                  <a:cubicBezTo>
                    <a:pt x="301" y="594"/>
                    <a:pt x="299" y="618"/>
                    <a:pt x="303" y="638"/>
                  </a:cubicBezTo>
                  <a:moveTo>
                    <a:pt x="138" y="373"/>
                  </a:moveTo>
                  <a:cubicBezTo>
                    <a:pt x="178" y="386"/>
                    <a:pt x="222" y="388"/>
                    <a:pt x="262" y="377"/>
                  </a:cubicBezTo>
                  <a:cubicBezTo>
                    <a:pt x="260" y="449"/>
                    <a:pt x="263" y="523"/>
                    <a:pt x="276" y="594"/>
                  </a:cubicBezTo>
                  <a:cubicBezTo>
                    <a:pt x="274" y="593"/>
                    <a:pt x="272" y="592"/>
                    <a:pt x="270" y="590"/>
                  </a:cubicBezTo>
                  <a:cubicBezTo>
                    <a:pt x="261" y="585"/>
                    <a:pt x="253" y="579"/>
                    <a:pt x="245" y="573"/>
                  </a:cubicBezTo>
                  <a:cubicBezTo>
                    <a:pt x="237" y="567"/>
                    <a:pt x="230" y="561"/>
                    <a:pt x="222" y="555"/>
                  </a:cubicBezTo>
                  <a:cubicBezTo>
                    <a:pt x="218" y="552"/>
                    <a:pt x="214" y="547"/>
                    <a:pt x="208" y="546"/>
                  </a:cubicBezTo>
                  <a:cubicBezTo>
                    <a:pt x="208" y="545"/>
                    <a:pt x="206" y="544"/>
                    <a:pt x="204" y="544"/>
                  </a:cubicBezTo>
                  <a:cubicBezTo>
                    <a:pt x="190" y="550"/>
                    <a:pt x="177" y="563"/>
                    <a:pt x="165" y="573"/>
                  </a:cubicBezTo>
                  <a:cubicBezTo>
                    <a:pt x="155" y="581"/>
                    <a:pt x="143" y="594"/>
                    <a:pt x="131" y="600"/>
                  </a:cubicBezTo>
                  <a:cubicBezTo>
                    <a:pt x="139" y="561"/>
                    <a:pt x="140" y="521"/>
                    <a:pt x="141" y="481"/>
                  </a:cubicBezTo>
                  <a:cubicBezTo>
                    <a:pt x="142" y="447"/>
                    <a:pt x="146" y="407"/>
                    <a:pt x="138" y="373"/>
                  </a:cubicBezTo>
                  <a:moveTo>
                    <a:pt x="72" y="313"/>
                  </a:moveTo>
                  <a:cubicBezTo>
                    <a:pt x="6" y="245"/>
                    <a:pt x="26" y="140"/>
                    <a:pt x="81" y="72"/>
                  </a:cubicBezTo>
                  <a:cubicBezTo>
                    <a:pt x="106" y="42"/>
                    <a:pt x="141" y="19"/>
                    <a:pt x="181" y="17"/>
                  </a:cubicBezTo>
                  <a:cubicBezTo>
                    <a:pt x="184" y="17"/>
                    <a:pt x="186" y="16"/>
                    <a:pt x="186" y="13"/>
                  </a:cubicBezTo>
                  <a:cubicBezTo>
                    <a:pt x="223" y="15"/>
                    <a:pt x="260" y="21"/>
                    <a:pt x="292" y="39"/>
                  </a:cubicBezTo>
                  <a:cubicBezTo>
                    <a:pt x="329" y="61"/>
                    <a:pt x="356" y="102"/>
                    <a:pt x="370" y="142"/>
                  </a:cubicBezTo>
                  <a:cubicBezTo>
                    <a:pt x="397" y="217"/>
                    <a:pt x="371" y="303"/>
                    <a:pt x="302" y="344"/>
                  </a:cubicBezTo>
                  <a:cubicBezTo>
                    <a:pt x="231" y="387"/>
                    <a:pt x="130" y="371"/>
                    <a:pt x="72" y="31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13"/>
            <p:cNvSpPr>
              <a:spLocks noEditPoints="1"/>
            </p:cNvSpPr>
            <p:nvPr/>
          </p:nvSpPr>
          <p:spPr bwMode="auto">
            <a:xfrm>
              <a:off x="2676525" y="2611438"/>
              <a:ext cx="728663" cy="725488"/>
            </a:xfrm>
            <a:custGeom>
              <a:avLst/>
              <a:gdLst>
                <a:gd name="T0" fmla="*/ 289 w 354"/>
                <a:gd name="T1" fmla="*/ 71 h 352"/>
                <a:gd name="T2" fmla="*/ 103 w 354"/>
                <a:gd name="T3" fmla="*/ 38 h 352"/>
                <a:gd name="T4" fmla="*/ 29 w 354"/>
                <a:gd name="T5" fmla="*/ 243 h 352"/>
                <a:gd name="T6" fmla="*/ 115 w 354"/>
                <a:gd name="T7" fmla="*/ 320 h 352"/>
                <a:gd name="T8" fmla="*/ 117 w 354"/>
                <a:gd name="T9" fmla="*/ 322 h 352"/>
                <a:gd name="T10" fmla="*/ 313 w 354"/>
                <a:gd name="T11" fmla="*/ 262 h 352"/>
                <a:gd name="T12" fmla="*/ 289 w 354"/>
                <a:gd name="T13" fmla="*/ 71 h 352"/>
                <a:gd name="T14" fmla="*/ 120 w 354"/>
                <a:gd name="T15" fmla="*/ 314 h 352"/>
                <a:gd name="T16" fmla="*/ 116 w 354"/>
                <a:gd name="T17" fmla="*/ 315 h 352"/>
                <a:gd name="T18" fmla="*/ 34 w 354"/>
                <a:gd name="T19" fmla="*/ 236 h 352"/>
                <a:gd name="T20" fmla="*/ 46 w 354"/>
                <a:gd name="T21" fmla="*/ 113 h 352"/>
                <a:gd name="T22" fmla="*/ 243 w 354"/>
                <a:gd name="T23" fmla="*/ 44 h 352"/>
                <a:gd name="T24" fmla="*/ 320 w 354"/>
                <a:gd name="T25" fmla="*/ 227 h 352"/>
                <a:gd name="T26" fmla="*/ 120 w 354"/>
                <a:gd name="T27" fmla="*/ 314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4" h="352">
                  <a:moveTo>
                    <a:pt x="289" y="71"/>
                  </a:moveTo>
                  <a:cubicBezTo>
                    <a:pt x="242" y="19"/>
                    <a:pt x="165" y="0"/>
                    <a:pt x="103" y="38"/>
                  </a:cubicBezTo>
                  <a:cubicBezTo>
                    <a:pt x="36" y="78"/>
                    <a:pt x="0" y="170"/>
                    <a:pt x="29" y="243"/>
                  </a:cubicBezTo>
                  <a:cubicBezTo>
                    <a:pt x="43" y="278"/>
                    <a:pt x="74" y="319"/>
                    <a:pt x="115" y="320"/>
                  </a:cubicBezTo>
                  <a:cubicBezTo>
                    <a:pt x="116" y="321"/>
                    <a:pt x="116" y="321"/>
                    <a:pt x="117" y="322"/>
                  </a:cubicBezTo>
                  <a:cubicBezTo>
                    <a:pt x="188" y="352"/>
                    <a:pt x="271" y="326"/>
                    <a:pt x="313" y="262"/>
                  </a:cubicBezTo>
                  <a:cubicBezTo>
                    <a:pt x="354" y="200"/>
                    <a:pt x="337" y="123"/>
                    <a:pt x="289" y="71"/>
                  </a:cubicBezTo>
                  <a:moveTo>
                    <a:pt x="120" y="314"/>
                  </a:moveTo>
                  <a:cubicBezTo>
                    <a:pt x="118" y="313"/>
                    <a:pt x="117" y="314"/>
                    <a:pt x="116" y="315"/>
                  </a:cubicBezTo>
                  <a:cubicBezTo>
                    <a:pt x="77" y="310"/>
                    <a:pt x="48" y="271"/>
                    <a:pt x="34" y="236"/>
                  </a:cubicBezTo>
                  <a:cubicBezTo>
                    <a:pt x="18" y="196"/>
                    <a:pt x="27" y="150"/>
                    <a:pt x="46" y="113"/>
                  </a:cubicBezTo>
                  <a:cubicBezTo>
                    <a:pt x="83" y="37"/>
                    <a:pt x="168" y="2"/>
                    <a:pt x="243" y="44"/>
                  </a:cubicBezTo>
                  <a:cubicBezTo>
                    <a:pt x="306" y="79"/>
                    <a:pt x="344" y="158"/>
                    <a:pt x="320" y="227"/>
                  </a:cubicBezTo>
                  <a:cubicBezTo>
                    <a:pt x="292" y="311"/>
                    <a:pt x="199" y="343"/>
                    <a:pt x="120" y="31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文本框 29"/>
          <p:cNvSpPr txBox="1"/>
          <p:nvPr/>
        </p:nvSpPr>
        <p:spPr>
          <a:xfrm>
            <a:off x="2627207" y="2609602"/>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金牌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31" name="文本框 30"/>
          <p:cNvSpPr txBox="1"/>
          <p:nvPr/>
        </p:nvSpPr>
        <p:spPr>
          <a:xfrm>
            <a:off x="5597314" y="2609601"/>
            <a:ext cx="1054100" cy="584775"/>
          </a:xfrm>
          <a:prstGeom prst="rect">
            <a:avLst/>
          </a:prstGeom>
          <a:noFill/>
        </p:spPr>
        <p:txBody>
          <a:bodyPr wrap="square" rtlCol="0">
            <a:spAutoFit/>
          </a:bodyPr>
          <a:lstStyle/>
          <a:p>
            <a:r>
              <a:rPr lang="zh-CN" altLang="en-US" sz="3200" b="1" dirty="0" smtClean="0">
                <a:solidFill>
                  <a:srgbClr val="1F4E79"/>
                </a:solidFill>
                <a:latin typeface="方正静蕾简体" panose="02000000000000000000" pitchFamily="2" charset="-122"/>
                <a:ea typeface="方正静蕾简体" panose="02000000000000000000" pitchFamily="2" charset="-122"/>
              </a:rPr>
              <a:t>银牌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32" name="文本框 31"/>
          <p:cNvSpPr txBox="1"/>
          <p:nvPr/>
        </p:nvSpPr>
        <p:spPr>
          <a:xfrm>
            <a:off x="8536844" y="2609600"/>
            <a:ext cx="1054100" cy="584775"/>
          </a:xfrm>
          <a:prstGeom prst="rect">
            <a:avLst/>
          </a:prstGeom>
          <a:noFill/>
        </p:spPr>
        <p:txBody>
          <a:bodyPr wrap="square" rtlCol="0">
            <a:spAutoFit/>
          </a:bodyPr>
          <a:lstStyle/>
          <a:p>
            <a:r>
              <a:rPr lang="zh-CN" altLang="en-US" sz="3200" b="1" dirty="0">
                <a:solidFill>
                  <a:srgbClr val="1F4E79"/>
                </a:solidFill>
                <a:latin typeface="方正静蕾简体" panose="02000000000000000000" pitchFamily="2" charset="-122"/>
                <a:ea typeface="方正静蕾简体" panose="02000000000000000000" pitchFamily="2" charset="-122"/>
              </a:rPr>
              <a:t>铜</a:t>
            </a:r>
            <a:r>
              <a:rPr lang="zh-CN" altLang="en-US" sz="3200" b="1" dirty="0" smtClean="0">
                <a:solidFill>
                  <a:srgbClr val="1F4E79"/>
                </a:solidFill>
                <a:latin typeface="方正静蕾简体" panose="02000000000000000000" pitchFamily="2" charset="-122"/>
                <a:ea typeface="方正静蕾简体" panose="02000000000000000000" pitchFamily="2" charset="-122"/>
              </a:rPr>
              <a:t>牌</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grpSp>
        <p:nvGrpSpPr>
          <p:cNvPr id="33" name="组合 32"/>
          <p:cNvGrpSpPr/>
          <p:nvPr/>
        </p:nvGrpSpPr>
        <p:grpSpPr>
          <a:xfrm>
            <a:off x="4447904" y="3095943"/>
            <a:ext cx="565617" cy="482600"/>
            <a:chOff x="4349506" y="3098800"/>
            <a:chExt cx="565617" cy="482600"/>
          </a:xfrm>
        </p:grpSpPr>
        <p:sp>
          <p:nvSpPr>
            <p:cNvPr id="34" name="任意多边形 33"/>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7308237" y="3095943"/>
            <a:ext cx="565617" cy="482600"/>
            <a:chOff x="4349506" y="3098800"/>
            <a:chExt cx="565617" cy="482600"/>
          </a:xfrm>
        </p:grpSpPr>
        <p:sp>
          <p:nvSpPr>
            <p:cNvPr id="40" name="任意多边形 39"/>
            <p:cNvSpPr/>
            <p:nvPr/>
          </p:nvSpPr>
          <p:spPr>
            <a:xfrm>
              <a:off x="4349506" y="3223928"/>
              <a:ext cx="459084" cy="72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349506" y="3396132"/>
              <a:ext cx="459084" cy="108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622800" y="3098800"/>
              <a:ext cx="292323"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文本框 42"/>
          <p:cNvSpPr txBox="1"/>
          <p:nvPr/>
        </p:nvSpPr>
        <p:spPr>
          <a:xfrm>
            <a:off x="2133727" y="4712096"/>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44" name="文本框 43"/>
          <p:cNvSpPr txBox="1"/>
          <p:nvPr/>
        </p:nvSpPr>
        <p:spPr>
          <a:xfrm>
            <a:off x="5096458" y="4712093"/>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45" name="文本框 44"/>
          <p:cNvSpPr txBox="1"/>
          <p:nvPr/>
        </p:nvSpPr>
        <p:spPr>
          <a:xfrm>
            <a:off x="7993751" y="4712094"/>
            <a:ext cx="2055812" cy="1015663"/>
          </a:xfrm>
          <a:prstGeom prst="rect">
            <a:avLst/>
          </a:prstGeom>
          <a:noFill/>
        </p:spPr>
        <p:txBody>
          <a:bodyPr wrap="square" rtlCol="0">
            <a:spAutoFit/>
          </a:bodyPr>
          <a:lstStyle/>
          <a:p>
            <a:pPr algn="just">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这</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46" name="椭圆 31"/>
          <p:cNvSpPr/>
          <p:nvPr/>
        </p:nvSpPr>
        <p:spPr>
          <a:xfrm>
            <a:off x="4202158" y="234469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7" name="椭圆 31"/>
          <p:cNvSpPr/>
          <p:nvPr/>
        </p:nvSpPr>
        <p:spPr>
          <a:xfrm>
            <a:off x="6710703" y="2302646"/>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8" name="椭圆 31"/>
          <p:cNvSpPr/>
          <p:nvPr/>
        </p:nvSpPr>
        <p:spPr>
          <a:xfrm>
            <a:off x="6710703"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椭圆 31"/>
          <p:cNvSpPr/>
          <p:nvPr/>
        </p:nvSpPr>
        <p:spPr>
          <a:xfrm>
            <a:off x="4202158" y="4611282"/>
            <a:ext cx="1259709" cy="124024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6" name="任意多边形 55"/>
          <p:cNvSpPr/>
          <p:nvPr/>
        </p:nvSpPr>
        <p:spPr>
          <a:xfrm rot="5400000">
            <a:off x="6926681" y="4044055"/>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rot="16200000">
            <a:off x="4352075" y="406546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639378" y="2922767"/>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rot="10800000">
            <a:off x="5639378" y="5231403"/>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chemeClr val="accent1">
                <a:lumMod val="50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p:cNvSpPr txBox="1"/>
          <p:nvPr/>
        </p:nvSpPr>
        <p:spPr>
          <a:xfrm>
            <a:off x="4224573" y="3081529"/>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61" name="组合 60"/>
          <p:cNvGrpSpPr/>
          <p:nvPr/>
        </p:nvGrpSpPr>
        <p:grpSpPr>
          <a:xfrm>
            <a:off x="4542997" y="2515295"/>
            <a:ext cx="385904" cy="611158"/>
            <a:chOff x="5844088" y="2600655"/>
            <a:chExt cx="385904" cy="611158"/>
          </a:xfrm>
        </p:grpSpPr>
        <p:grpSp>
          <p:nvGrpSpPr>
            <p:cNvPr id="62" name="组合 61"/>
            <p:cNvGrpSpPr/>
            <p:nvPr/>
          </p:nvGrpSpPr>
          <p:grpSpPr>
            <a:xfrm rot="8489641">
              <a:off x="6013992" y="2653092"/>
              <a:ext cx="216000" cy="558721"/>
              <a:chOff x="6011031" y="2540000"/>
              <a:chExt cx="242182" cy="626447"/>
            </a:xfrm>
          </p:grpSpPr>
          <p:sp>
            <p:nvSpPr>
              <p:cNvPr id="66" name="任意多边形 65"/>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任意多边形 62"/>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1" y="connsiteY0-2"/>
                </a:cxn>
                <a:cxn ang="0">
                  <a:pos x="connsiteX1-3" y="connsiteY1-4"/>
                </a:cxn>
                <a:cxn ang="0">
                  <a:pos x="connsiteX2-5" y="connsiteY2-6"/>
                </a:cxn>
                <a:cxn ang="0">
                  <a:pos x="connsiteX3-7" y="connsiteY3-8"/>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p:cNvSpPr txBox="1"/>
          <p:nvPr/>
        </p:nvSpPr>
        <p:spPr>
          <a:xfrm>
            <a:off x="6688287" y="3016461"/>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6688287" y="5359082"/>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4201088" y="5325526"/>
            <a:ext cx="1214878" cy="492443"/>
          </a:xfrm>
          <a:prstGeom prst="rect">
            <a:avLst/>
          </a:prstGeom>
          <a:noFill/>
        </p:spPr>
        <p:txBody>
          <a:bodyPr wrap="square" rtlCol="0">
            <a:spAutoFit/>
          </a:bodyPr>
          <a:lstStyle/>
          <a:p>
            <a:pPr algn="ctr"/>
            <a:r>
              <a:rPr lang="zh-CN" altLang="en-US" sz="2600" b="1" dirty="0" smtClean="0">
                <a:solidFill>
                  <a:schemeClr val="accent1">
                    <a:lumMod val="50000"/>
                  </a:schemeClr>
                </a:solidFill>
                <a:latin typeface="方正静蕾简体" panose="02000000000000000000" pitchFamily="2" charset="-122"/>
                <a:ea typeface="方正静蕾简体" panose="02000000000000000000" pitchFamily="2" charset="-122"/>
              </a:rPr>
              <a:t>小标题</a:t>
            </a:r>
            <a:endParaRPr lang="zh-CN" altLang="en-US" sz="26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72" name="组合 71"/>
          <p:cNvGrpSpPr/>
          <p:nvPr/>
        </p:nvGrpSpPr>
        <p:grpSpPr>
          <a:xfrm>
            <a:off x="7081793" y="2419664"/>
            <a:ext cx="517525" cy="604838"/>
            <a:chOff x="4741863" y="766763"/>
            <a:chExt cx="517525" cy="604838"/>
          </a:xfrm>
          <a:solidFill>
            <a:srgbClr val="1F4E79"/>
          </a:solidFill>
        </p:grpSpPr>
        <p:sp>
          <p:nvSpPr>
            <p:cNvPr id="73"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Freeform 41"/>
          <p:cNvSpPr>
            <a:spLocks noEditPoints="1"/>
          </p:cNvSpPr>
          <p:nvPr/>
        </p:nvSpPr>
        <p:spPr bwMode="auto">
          <a:xfrm>
            <a:off x="4614355" y="4805643"/>
            <a:ext cx="435314" cy="553439"/>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nvGrpSpPr>
          <p:cNvPr id="79" name="组合 78"/>
          <p:cNvGrpSpPr/>
          <p:nvPr/>
        </p:nvGrpSpPr>
        <p:grpSpPr>
          <a:xfrm>
            <a:off x="7077843" y="4817840"/>
            <a:ext cx="557229" cy="497597"/>
            <a:chOff x="4577745" y="4336117"/>
            <a:chExt cx="557229" cy="497597"/>
          </a:xfrm>
        </p:grpSpPr>
        <p:sp>
          <p:nvSpPr>
            <p:cNvPr id="80" name="任意多边形 79"/>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任意多边形 80"/>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文本框 81"/>
          <p:cNvSpPr txBox="1"/>
          <p:nvPr/>
        </p:nvSpPr>
        <p:spPr>
          <a:xfrm>
            <a:off x="1762566" y="2344692"/>
            <a:ext cx="1996584" cy="1077218"/>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83" name="文本框 82"/>
          <p:cNvSpPr txBox="1"/>
          <p:nvPr/>
        </p:nvSpPr>
        <p:spPr>
          <a:xfrm>
            <a:off x="1808797" y="4620540"/>
            <a:ext cx="1996584" cy="1077218"/>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84" name="文本框 83"/>
          <p:cNvSpPr txBox="1"/>
          <p:nvPr/>
        </p:nvSpPr>
        <p:spPr>
          <a:xfrm>
            <a:off x="8391004" y="2338656"/>
            <a:ext cx="1996584" cy="1077218"/>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85" name="文本框 84"/>
          <p:cNvSpPr txBox="1"/>
          <p:nvPr/>
        </p:nvSpPr>
        <p:spPr>
          <a:xfrm>
            <a:off x="8391004" y="4571496"/>
            <a:ext cx="1996584" cy="1077218"/>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6" name="任意多边形 85"/>
          <p:cNvSpPr/>
          <p:nvPr/>
        </p:nvSpPr>
        <p:spPr>
          <a:xfrm>
            <a:off x="1348176" y="2360322"/>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文本框 86"/>
          <p:cNvSpPr txBox="1"/>
          <p:nvPr/>
        </p:nvSpPr>
        <p:spPr>
          <a:xfrm>
            <a:off x="2044523"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88" name="文本框 87"/>
          <p:cNvSpPr txBox="1"/>
          <p:nvPr/>
        </p:nvSpPr>
        <p:spPr>
          <a:xfrm>
            <a:off x="1772819"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89" name="文本框 88"/>
          <p:cNvSpPr txBox="1"/>
          <p:nvPr/>
        </p:nvSpPr>
        <p:spPr>
          <a:xfrm>
            <a:off x="1054069"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01</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1" name="任意多边形 90"/>
          <p:cNvSpPr/>
          <p:nvPr/>
        </p:nvSpPr>
        <p:spPr>
          <a:xfrm>
            <a:off x="4791245"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文本框 91"/>
          <p:cNvSpPr txBox="1"/>
          <p:nvPr/>
        </p:nvSpPr>
        <p:spPr>
          <a:xfrm>
            <a:off x="5437349"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3" name="文本框 92"/>
          <p:cNvSpPr txBox="1"/>
          <p:nvPr/>
        </p:nvSpPr>
        <p:spPr>
          <a:xfrm>
            <a:off x="5165645"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94" name="文本框 93"/>
          <p:cNvSpPr txBox="1"/>
          <p:nvPr/>
        </p:nvSpPr>
        <p:spPr>
          <a:xfrm>
            <a:off x="4446895"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02</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5" name="任意多边形 94"/>
          <p:cNvSpPr/>
          <p:nvPr/>
        </p:nvSpPr>
        <p:spPr>
          <a:xfrm>
            <a:off x="8184070" y="2344365"/>
            <a:ext cx="2804613" cy="1922027"/>
          </a:xfrm>
          <a:custGeom>
            <a:avLst/>
            <a:gdLst>
              <a:gd name="connsiteX0" fmla="*/ 135734 w 5735830"/>
              <a:gd name="connsiteY0" fmla="*/ 360201 h 4633519"/>
              <a:gd name="connsiteX1" fmla="*/ 250034 w 5735830"/>
              <a:gd name="connsiteY1" fmla="*/ 1666487 h 4633519"/>
              <a:gd name="connsiteX2" fmla="*/ 201049 w 5735830"/>
              <a:gd name="connsiteY2" fmla="*/ 4262730 h 4633519"/>
              <a:gd name="connsiteX3" fmla="*/ 1376706 w 5735830"/>
              <a:gd name="connsiteY3" fmla="*/ 4475001 h 4633519"/>
              <a:gd name="connsiteX4" fmla="*/ 5344549 w 5735830"/>
              <a:gd name="connsiteY4" fmla="*/ 4491330 h 4633519"/>
              <a:gd name="connsiteX5" fmla="*/ 5360877 w 5735830"/>
              <a:gd name="connsiteY5" fmla="*/ 2613544 h 4633519"/>
              <a:gd name="connsiteX6" fmla="*/ 5507834 w 5735830"/>
              <a:gd name="connsiteY6" fmla="*/ 278558 h 4633519"/>
              <a:gd name="connsiteX7" fmla="*/ 1899220 w 5735830"/>
              <a:gd name="connsiteY7" fmla="*/ 294887 h 4633519"/>
              <a:gd name="connsiteX8" fmla="*/ 152063 w 5735830"/>
              <a:gd name="connsiteY8" fmla="*/ 972 h 4633519"/>
              <a:gd name="connsiteX9" fmla="*/ 86749 w 5735830"/>
              <a:gd name="connsiteY9" fmla="*/ 409187 h 4633519"/>
              <a:gd name="connsiteX10" fmla="*/ 135734 w 5735830"/>
              <a:gd name="connsiteY10" fmla="*/ 360201 h 4633519"/>
              <a:gd name="connsiteX0-1" fmla="*/ 92877 w 5741958"/>
              <a:gd name="connsiteY0-2" fmla="*/ 409187 h 4633519"/>
              <a:gd name="connsiteX1-3" fmla="*/ 256162 w 5741958"/>
              <a:gd name="connsiteY1-4" fmla="*/ 1666487 h 4633519"/>
              <a:gd name="connsiteX2-5" fmla="*/ 207177 w 5741958"/>
              <a:gd name="connsiteY2-6" fmla="*/ 4262730 h 4633519"/>
              <a:gd name="connsiteX3-7" fmla="*/ 1382834 w 5741958"/>
              <a:gd name="connsiteY3-8" fmla="*/ 4475001 h 4633519"/>
              <a:gd name="connsiteX4-9" fmla="*/ 5350677 w 5741958"/>
              <a:gd name="connsiteY4-10" fmla="*/ 4491330 h 4633519"/>
              <a:gd name="connsiteX5-11" fmla="*/ 5367005 w 5741958"/>
              <a:gd name="connsiteY5-12" fmla="*/ 2613544 h 4633519"/>
              <a:gd name="connsiteX6-13" fmla="*/ 5513962 w 5741958"/>
              <a:gd name="connsiteY6-14" fmla="*/ 278558 h 4633519"/>
              <a:gd name="connsiteX7-15" fmla="*/ 1905348 w 5741958"/>
              <a:gd name="connsiteY7-16" fmla="*/ 294887 h 4633519"/>
              <a:gd name="connsiteX8-17" fmla="*/ 158191 w 5741958"/>
              <a:gd name="connsiteY8-18" fmla="*/ 972 h 4633519"/>
              <a:gd name="connsiteX9-19" fmla="*/ 92877 w 5741958"/>
              <a:gd name="connsiteY9-20" fmla="*/ 409187 h 4633519"/>
              <a:gd name="connsiteX0-21" fmla="*/ 92877 w 5741958"/>
              <a:gd name="connsiteY0-22" fmla="*/ 768415 h 4633519"/>
              <a:gd name="connsiteX1-23" fmla="*/ 256162 w 5741958"/>
              <a:gd name="connsiteY1-24" fmla="*/ 1666487 h 4633519"/>
              <a:gd name="connsiteX2-25" fmla="*/ 207177 w 5741958"/>
              <a:gd name="connsiteY2-26" fmla="*/ 4262730 h 4633519"/>
              <a:gd name="connsiteX3-27" fmla="*/ 1382834 w 5741958"/>
              <a:gd name="connsiteY3-28" fmla="*/ 4475001 h 4633519"/>
              <a:gd name="connsiteX4-29" fmla="*/ 5350677 w 5741958"/>
              <a:gd name="connsiteY4-30" fmla="*/ 4491330 h 4633519"/>
              <a:gd name="connsiteX5-31" fmla="*/ 5367005 w 5741958"/>
              <a:gd name="connsiteY5-32" fmla="*/ 2613544 h 4633519"/>
              <a:gd name="connsiteX6-33" fmla="*/ 5513962 w 5741958"/>
              <a:gd name="connsiteY6-34" fmla="*/ 278558 h 4633519"/>
              <a:gd name="connsiteX7-35" fmla="*/ 1905348 w 5741958"/>
              <a:gd name="connsiteY7-36" fmla="*/ 294887 h 4633519"/>
              <a:gd name="connsiteX8-37" fmla="*/ 158191 w 5741958"/>
              <a:gd name="connsiteY8-38" fmla="*/ 972 h 4633519"/>
              <a:gd name="connsiteX9-39" fmla="*/ 92877 w 5741958"/>
              <a:gd name="connsiteY9-40" fmla="*/ 768415 h 4633519"/>
              <a:gd name="connsiteX0-41" fmla="*/ 3451 w 5652532"/>
              <a:gd name="connsiteY0-42" fmla="*/ 654617 h 4519721"/>
              <a:gd name="connsiteX1-43" fmla="*/ 166736 w 5652532"/>
              <a:gd name="connsiteY1-44" fmla="*/ 1552689 h 4519721"/>
              <a:gd name="connsiteX2-45" fmla="*/ 117751 w 5652532"/>
              <a:gd name="connsiteY2-46" fmla="*/ 4148932 h 4519721"/>
              <a:gd name="connsiteX3-47" fmla="*/ 1293408 w 5652532"/>
              <a:gd name="connsiteY3-48" fmla="*/ 4361203 h 4519721"/>
              <a:gd name="connsiteX4-49" fmla="*/ 5261251 w 5652532"/>
              <a:gd name="connsiteY4-50" fmla="*/ 4377532 h 4519721"/>
              <a:gd name="connsiteX5-51" fmla="*/ 5277579 w 5652532"/>
              <a:gd name="connsiteY5-52" fmla="*/ 2499746 h 4519721"/>
              <a:gd name="connsiteX6-53" fmla="*/ 5424536 w 5652532"/>
              <a:gd name="connsiteY6-54" fmla="*/ 164760 h 4519721"/>
              <a:gd name="connsiteX7-55" fmla="*/ 1815922 w 5652532"/>
              <a:gd name="connsiteY7-56" fmla="*/ 181089 h 4519721"/>
              <a:gd name="connsiteX8-57" fmla="*/ 346351 w 5652532"/>
              <a:gd name="connsiteY8-58" fmla="*/ 1474 h 4519721"/>
              <a:gd name="connsiteX9-59" fmla="*/ 3451 w 5652532"/>
              <a:gd name="connsiteY9-60" fmla="*/ 654617 h 4519721"/>
              <a:gd name="connsiteX0-61" fmla="*/ 3451 w 5613197"/>
              <a:gd name="connsiteY0-62" fmla="*/ 698621 h 4563725"/>
              <a:gd name="connsiteX1-63" fmla="*/ 166736 w 5613197"/>
              <a:gd name="connsiteY1-64" fmla="*/ 1596693 h 4563725"/>
              <a:gd name="connsiteX2-65" fmla="*/ 117751 w 5613197"/>
              <a:gd name="connsiteY2-66" fmla="*/ 4192936 h 4563725"/>
              <a:gd name="connsiteX3-67" fmla="*/ 1293408 w 5613197"/>
              <a:gd name="connsiteY3-68" fmla="*/ 4405207 h 4563725"/>
              <a:gd name="connsiteX4-69" fmla="*/ 5261251 w 5613197"/>
              <a:gd name="connsiteY4-70" fmla="*/ 4421536 h 4563725"/>
              <a:gd name="connsiteX5-71" fmla="*/ 5277579 w 5613197"/>
              <a:gd name="connsiteY5-72" fmla="*/ 2543750 h 4563725"/>
              <a:gd name="connsiteX6-73" fmla="*/ 5424536 w 5613197"/>
              <a:gd name="connsiteY6-74" fmla="*/ 208764 h 4563725"/>
              <a:gd name="connsiteX7-75" fmla="*/ 2354765 w 5613197"/>
              <a:gd name="connsiteY7-76" fmla="*/ 94464 h 4563725"/>
              <a:gd name="connsiteX8-77" fmla="*/ 346351 w 5613197"/>
              <a:gd name="connsiteY8-78" fmla="*/ 45478 h 4563725"/>
              <a:gd name="connsiteX9-79" fmla="*/ 3451 w 5613197"/>
              <a:gd name="connsiteY9-80" fmla="*/ 698621 h 4563725"/>
              <a:gd name="connsiteX0-81" fmla="*/ 3451 w 5554564"/>
              <a:gd name="connsiteY0-82" fmla="*/ 677467 h 4542571"/>
              <a:gd name="connsiteX1-83" fmla="*/ 166736 w 5554564"/>
              <a:gd name="connsiteY1-84" fmla="*/ 1575539 h 4542571"/>
              <a:gd name="connsiteX2-85" fmla="*/ 117751 w 5554564"/>
              <a:gd name="connsiteY2-86" fmla="*/ 4171782 h 4542571"/>
              <a:gd name="connsiteX3-87" fmla="*/ 1293408 w 5554564"/>
              <a:gd name="connsiteY3-88" fmla="*/ 4384053 h 4542571"/>
              <a:gd name="connsiteX4-89" fmla="*/ 5261251 w 5554564"/>
              <a:gd name="connsiteY4-90" fmla="*/ 4400382 h 4542571"/>
              <a:gd name="connsiteX5-91" fmla="*/ 5277579 w 5554564"/>
              <a:gd name="connsiteY5-92" fmla="*/ 2522596 h 4542571"/>
              <a:gd name="connsiteX6-93" fmla="*/ 5424536 w 5554564"/>
              <a:gd name="connsiteY6-94" fmla="*/ 187610 h 4542571"/>
              <a:gd name="connsiteX7-95" fmla="*/ 2354765 w 5554564"/>
              <a:gd name="connsiteY7-96" fmla="*/ 73310 h 4542571"/>
              <a:gd name="connsiteX8-97" fmla="*/ 346351 w 5554564"/>
              <a:gd name="connsiteY8-98" fmla="*/ 24324 h 4542571"/>
              <a:gd name="connsiteX9-99" fmla="*/ 3451 w 5554564"/>
              <a:gd name="connsiteY9-100" fmla="*/ 677467 h 4542571"/>
              <a:gd name="connsiteX0-101" fmla="*/ 3451 w 5682000"/>
              <a:gd name="connsiteY0-102" fmla="*/ 700982 h 4563669"/>
              <a:gd name="connsiteX1-103" fmla="*/ 166736 w 5682000"/>
              <a:gd name="connsiteY1-104" fmla="*/ 1599054 h 4563669"/>
              <a:gd name="connsiteX2-105" fmla="*/ 117751 w 5682000"/>
              <a:gd name="connsiteY2-106" fmla="*/ 4195297 h 4563669"/>
              <a:gd name="connsiteX3-107" fmla="*/ 1293408 w 5682000"/>
              <a:gd name="connsiteY3-108" fmla="*/ 4407568 h 4563669"/>
              <a:gd name="connsiteX4-109" fmla="*/ 5261251 w 5682000"/>
              <a:gd name="connsiteY4-110" fmla="*/ 4423897 h 4563669"/>
              <a:gd name="connsiteX5-111" fmla="*/ 5489850 w 5682000"/>
              <a:gd name="connsiteY5-112" fmla="*/ 2578768 h 4563669"/>
              <a:gd name="connsiteX6-113" fmla="*/ 5424536 w 5682000"/>
              <a:gd name="connsiteY6-114" fmla="*/ 211125 h 4563669"/>
              <a:gd name="connsiteX7-115" fmla="*/ 2354765 w 5682000"/>
              <a:gd name="connsiteY7-116" fmla="*/ 96825 h 4563669"/>
              <a:gd name="connsiteX8-117" fmla="*/ 346351 w 5682000"/>
              <a:gd name="connsiteY8-118" fmla="*/ 47839 h 4563669"/>
              <a:gd name="connsiteX9-119" fmla="*/ 3451 w 5682000"/>
              <a:gd name="connsiteY9-120" fmla="*/ 700982 h 4563669"/>
              <a:gd name="connsiteX0-121" fmla="*/ 3451 w 5687062"/>
              <a:gd name="connsiteY0-122" fmla="*/ 700982 h 4602114"/>
              <a:gd name="connsiteX1-123" fmla="*/ 166736 w 5687062"/>
              <a:gd name="connsiteY1-124" fmla="*/ 1599054 h 4602114"/>
              <a:gd name="connsiteX2-125" fmla="*/ 117751 w 5687062"/>
              <a:gd name="connsiteY2-126" fmla="*/ 4195297 h 4602114"/>
              <a:gd name="connsiteX3-127" fmla="*/ 1293408 w 5687062"/>
              <a:gd name="connsiteY3-128" fmla="*/ 4407568 h 4602114"/>
              <a:gd name="connsiteX4-129" fmla="*/ 5146951 w 5687062"/>
              <a:gd name="connsiteY4-130" fmla="*/ 4472883 h 4602114"/>
              <a:gd name="connsiteX5-131" fmla="*/ 5489850 w 5687062"/>
              <a:gd name="connsiteY5-132" fmla="*/ 2578768 h 4602114"/>
              <a:gd name="connsiteX6-133" fmla="*/ 5424536 w 5687062"/>
              <a:gd name="connsiteY6-134" fmla="*/ 211125 h 4602114"/>
              <a:gd name="connsiteX7-135" fmla="*/ 2354765 w 5687062"/>
              <a:gd name="connsiteY7-136" fmla="*/ 96825 h 4602114"/>
              <a:gd name="connsiteX8-137" fmla="*/ 346351 w 5687062"/>
              <a:gd name="connsiteY8-138" fmla="*/ 47839 h 4602114"/>
              <a:gd name="connsiteX9-139" fmla="*/ 3451 w 5687062"/>
              <a:gd name="connsiteY9-140" fmla="*/ 700982 h 4602114"/>
              <a:gd name="connsiteX0-141" fmla="*/ 3451 w 5687062"/>
              <a:gd name="connsiteY0-142" fmla="*/ 700982 h 4630183"/>
              <a:gd name="connsiteX1-143" fmla="*/ 166736 w 5687062"/>
              <a:gd name="connsiteY1-144" fmla="*/ 1599054 h 4630183"/>
              <a:gd name="connsiteX2-145" fmla="*/ 117751 w 5687062"/>
              <a:gd name="connsiteY2-146" fmla="*/ 4195297 h 4630183"/>
              <a:gd name="connsiteX3-147" fmla="*/ 1750608 w 5687062"/>
              <a:gd name="connsiteY3-148" fmla="*/ 4489211 h 4630183"/>
              <a:gd name="connsiteX4-149" fmla="*/ 5146951 w 5687062"/>
              <a:gd name="connsiteY4-150" fmla="*/ 4472883 h 4630183"/>
              <a:gd name="connsiteX5-151" fmla="*/ 5489850 w 5687062"/>
              <a:gd name="connsiteY5-152" fmla="*/ 2578768 h 4630183"/>
              <a:gd name="connsiteX6-153" fmla="*/ 5424536 w 5687062"/>
              <a:gd name="connsiteY6-154" fmla="*/ 211125 h 4630183"/>
              <a:gd name="connsiteX7-155" fmla="*/ 2354765 w 5687062"/>
              <a:gd name="connsiteY7-156" fmla="*/ 96825 h 4630183"/>
              <a:gd name="connsiteX8-157" fmla="*/ 346351 w 5687062"/>
              <a:gd name="connsiteY8-158" fmla="*/ 47839 h 4630183"/>
              <a:gd name="connsiteX9-159" fmla="*/ 3451 w 5687062"/>
              <a:gd name="connsiteY9-160" fmla="*/ 700982 h 4630183"/>
              <a:gd name="connsiteX0-161" fmla="*/ 39466 w 5723077"/>
              <a:gd name="connsiteY0-162" fmla="*/ 700982 h 4630183"/>
              <a:gd name="connsiteX1-163" fmla="*/ 55794 w 5723077"/>
              <a:gd name="connsiteY1-164" fmla="*/ 1958282 h 4630183"/>
              <a:gd name="connsiteX2-165" fmla="*/ 153766 w 5723077"/>
              <a:gd name="connsiteY2-166" fmla="*/ 4195297 h 4630183"/>
              <a:gd name="connsiteX3-167" fmla="*/ 1786623 w 5723077"/>
              <a:gd name="connsiteY3-168" fmla="*/ 4489211 h 4630183"/>
              <a:gd name="connsiteX4-169" fmla="*/ 5182966 w 5723077"/>
              <a:gd name="connsiteY4-170" fmla="*/ 4472883 h 4630183"/>
              <a:gd name="connsiteX5-171" fmla="*/ 5525865 w 5723077"/>
              <a:gd name="connsiteY5-172" fmla="*/ 2578768 h 4630183"/>
              <a:gd name="connsiteX6-173" fmla="*/ 5460551 w 5723077"/>
              <a:gd name="connsiteY6-174" fmla="*/ 211125 h 4630183"/>
              <a:gd name="connsiteX7-175" fmla="*/ 2390780 w 5723077"/>
              <a:gd name="connsiteY7-176" fmla="*/ 96825 h 4630183"/>
              <a:gd name="connsiteX8-177" fmla="*/ 382366 w 5723077"/>
              <a:gd name="connsiteY8-178" fmla="*/ 47839 h 4630183"/>
              <a:gd name="connsiteX9-179" fmla="*/ 39466 w 5723077"/>
              <a:gd name="connsiteY9-180" fmla="*/ 700982 h 4630183"/>
              <a:gd name="connsiteX0-181" fmla="*/ 39466 w 5723077"/>
              <a:gd name="connsiteY0-182" fmla="*/ 700982 h 4598647"/>
              <a:gd name="connsiteX1-183" fmla="*/ 55794 w 5723077"/>
              <a:gd name="connsiteY1-184" fmla="*/ 1958282 h 4598647"/>
              <a:gd name="connsiteX2-185" fmla="*/ 153766 w 5723077"/>
              <a:gd name="connsiteY2-186" fmla="*/ 4195297 h 4598647"/>
              <a:gd name="connsiteX3-187" fmla="*/ 1786623 w 5723077"/>
              <a:gd name="connsiteY3-188" fmla="*/ 4489211 h 4598647"/>
              <a:gd name="connsiteX4-189" fmla="*/ 5182966 w 5723077"/>
              <a:gd name="connsiteY4-190" fmla="*/ 4472883 h 4598647"/>
              <a:gd name="connsiteX5-191" fmla="*/ 5525865 w 5723077"/>
              <a:gd name="connsiteY5-192" fmla="*/ 2578768 h 4598647"/>
              <a:gd name="connsiteX6-193" fmla="*/ 5460551 w 5723077"/>
              <a:gd name="connsiteY6-194" fmla="*/ 211125 h 4598647"/>
              <a:gd name="connsiteX7-195" fmla="*/ 2390780 w 5723077"/>
              <a:gd name="connsiteY7-196" fmla="*/ 96825 h 4598647"/>
              <a:gd name="connsiteX8-197" fmla="*/ 382366 w 5723077"/>
              <a:gd name="connsiteY8-198" fmla="*/ 47839 h 4598647"/>
              <a:gd name="connsiteX9-199" fmla="*/ 39466 w 5723077"/>
              <a:gd name="connsiteY9-200" fmla="*/ 700982 h 4598647"/>
              <a:gd name="connsiteX0-201" fmla="*/ 39466 w 5716643"/>
              <a:gd name="connsiteY0-202" fmla="*/ 700982 h 4625148"/>
              <a:gd name="connsiteX1-203" fmla="*/ 55794 w 5716643"/>
              <a:gd name="connsiteY1-204" fmla="*/ 1958282 h 4625148"/>
              <a:gd name="connsiteX2-205" fmla="*/ 153766 w 5716643"/>
              <a:gd name="connsiteY2-206" fmla="*/ 4195297 h 4625148"/>
              <a:gd name="connsiteX3-207" fmla="*/ 1786623 w 5716643"/>
              <a:gd name="connsiteY3-208" fmla="*/ 4489211 h 4625148"/>
              <a:gd name="connsiteX4-209" fmla="*/ 5328776 w 5716643"/>
              <a:gd name="connsiteY4-210" fmla="*/ 4508802 h 4625148"/>
              <a:gd name="connsiteX5-211" fmla="*/ 5525865 w 5716643"/>
              <a:gd name="connsiteY5-212" fmla="*/ 2578768 h 4625148"/>
              <a:gd name="connsiteX6-213" fmla="*/ 5460551 w 5716643"/>
              <a:gd name="connsiteY6-214" fmla="*/ 211125 h 4625148"/>
              <a:gd name="connsiteX7-215" fmla="*/ 2390780 w 5716643"/>
              <a:gd name="connsiteY7-216" fmla="*/ 96825 h 4625148"/>
              <a:gd name="connsiteX8-217" fmla="*/ 382366 w 5716643"/>
              <a:gd name="connsiteY8-218" fmla="*/ 47839 h 4625148"/>
              <a:gd name="connsiteX9-219" fmla="*/ 39466 w 5716643"/>
              <a:gd name="connsiteY9-220" fmla="*/ 700982 h 4625148"/>
              <a:gd name="connsiteX0-221" fmla="*/ 39466 w 5715854"/>
              <a:gd name="connsiteY0-222" fmla="*/ 700982 h 4573748"/>
              <a:gd name="connsiteX1-223" fmla="*/ 55794 w 5715854"/>
              <a:gd name="connsiteY1-224" fmla="*/ 1958282 h 4573748"/>
              <a:gd name="connsiteX2-225" fmla="*/ 153766 w 5715854"/>
              <a:gd name="connsiteY2-226" fmla="*/ 4195297 h 4573748"/>
              <a:gd name="connsiteX3-227" fmla="*/ 1786623 w 5715854"/>
              <a:gd name="connsiteY3-228" fmla="*/ 4489211 h 4573748"/>
              <a:gd name="connsiteX4-229" fmla="*/ 5347003 w 5715854"/>
              <a:gd name="connsiteY4-230" fmla="*/ 4436964 h 4573748"/>
              <a:gd name="connsiteX5-231" fmla="*/ 5525865 w 5715854"/>
              <a:gd name="connsiteY5-232" fmla="*/ 2578768 h 4573748"/>
              <a:gd name="connsiteX6-233" fmla="*/ 5460551 w 5715854"/>
              <a:gd name="connsiteY6-234" fmla="*/ 211125 h 4573748"/>
              <a:gd name="connsiteX7-235" fmla="*/ 2390780 w 5715854"/>
              <a:gd name="connsiteY7-236" fmla="*/ 96825 h 4573748"/>
              <a:gd name="connsiteX8-237" fmla="*/ 382366 w 5715854"/>
              <a:gd name="connsiteY8-238" fmla="*/ 47839 h 4573748"/>
              <a:gd name="connsiteX9-239" fmla="*/ 39466 w 5715854"/>
              <a:gd name="connsiteY9-240" fmla="*/ 700982 h 4573748"/>
              <a:gd name="connsiteX0-241" fmla="*/ 39466 w 5628110"/>
              <a:gd name="connsiteY0-242" fmla="*/ 658040 h 4530806"/>
              <a:gd name="connsiteX1-243" fmla="*/ 55794 w 5628110"/>
              <a:gd name="connsiteY1-244" fmla="*/ 1915340 h 4530806"/>
              <a:gd name="connsiteX2-245" fmla="*/ 153766 w 5628110"/>
              <a:gd name="connsiteY2-246" fmla="*/ 4152355 h 4530806"/>
              <a:gd name="connsiteX3-247" fmla="*/ 1786623 w 5628110"/>
              <a:gd name="connsiteY3-248" fmla="*/ 4446269 h 4530806"/>
              <a:gd name="connsiteX4-249" fmla="*/ 5347003 w 5628110"/>
              <a:gd name="connsiteY4-250" fmla="*/ 4394022 h 4530806"/>
              <a:gd name="connsiteX5-251" fmla="*/ 5525865 w 5628110"/>
              <a:gd name="connsiteY5-252" fmla="*/ 2535826 h 4530806"/>
              <a:gd name="connsiteX6-253" fmla="*/ 5460551 w 5628110"/>
              <a:gd name="connsiteY6-254" fmla="*/ 168183 h 4530806"/>
              <a:gd name="connsiteX7-255" fmla="*/ 2390780 w 5628110"/>
              <a:gd name="connsiteY7-256" fmla="*/ 53883 h 4530806"/>
              <a:gd name="connsiteX8-257" fmla="*/ 382366 w 5628110"/>
              <a:gd name="connsiteY8-258" fmla="*/ 4897 h 4530806"/>
              <a:gd name="connsiteX9-259" fmla="*/ 39466 w 5628110"/>
              <a:gd name="connsiteY9-260" fmla="*/ 658040 h 4530806"/>
              <a:gd name="connsiteX0-261" fmla="*/ 39466 w 5628110"/>
              <a:gd name="connsiteY0-262" fmla="*/ 658040 h 4530806"/>
              <a:gd name="connsiteX1-263" fmla="*/ 55794 w 5628110"/>
              <a:gd name="connsiteY1-264" fmla="*/ 1915340 h 4530806"/>
              <a:gd name="connsiteX2-265" fmla="*/ 153766 w 5628110"/>
              <a:gd name="connsiteY2-266" fmla="*/ 4152355 h 4530806"/>
              <a:gd name="connsiteX3-267" fmla="*/ 1786623 w 5628110"/>
              <a:gd name="connsiteY3-268" fmla="*/ 4446269 h 4530806"/>
              <a:gd name="connsiteX4-269" fmla="*/ 5347003 w 5628110"/>
              <a:gd name="connsiteY4-270" fmla="*/ 4394022 h 4530806"/>
              <a:gd name="connsiteX5-271" fmla="*/ 5525865 w 5628110"/>
              <a:gd name="connsiteY5-272" fmla="*/ 2535826 h 4530806"/>
              <a:gd name="connsiteX6-273" fmla="*/ 5460551 w 5628110"/>
              <a:gd name="connsiteY6-274" fmla="*/ 168183 h 4530806"/>
              <a:gd name="connsiteX7-275" fmla="*/ 2390780 w 5628110"/>
              <a:gd name="connsiteY7-276" fmla="*/ 53883 h 4530806"/>
              <a:gd name="connsiteX8-277" fmla="*/ 473498 w 5628110"/>
              <a:gd name="connsiteY8-278" fmla="*/ 4897 h 4530806"/>
              <a:gd name="connsiteX9-279" fmla="*/ 39466 w 5628110"/>
              <a:gd name="connsiteY9-280" fmla="*/ 658040 h 4530806"/>
              <a:gd name="connsiteX0-281" fmla="*/ 39466 w 5628110"/>
              <a:gd name="connsiteY0-282" fmla="*/ 658040 h 4530806"/>
              <a:gd name="connsiteX1-283" fmla="*/ 55794 w 5628110"/>
              <a:gd name="connsiteY1-284" fmla="*/ 1915340 h 4530806"/>
              <a:gd name="connsiteX2-285" fmla="*/ 153766 w 5628110"/>
              <a:gd name="connsiteY2-286" fmla="*/ 4152355 h 4530806"/>
              <a:gd name="connsiteX3-287" fmla="*/ 1786623 w 5628110"/>
              <a:gd name="connsiteY3-288" fmla="*/ 4446269 h 4530806"/>
              <a:gd name="connsiteX4-289" fmla="*/ 5347003 w 5628110"/>
              <a:gd name="connsiteY4-290" fmla="*/ 4394022 h 4530806"/>
              <a:gd name="connsiteX5-291" fmla="*/ 5525865 w 5628110"/>
              <a:gd name="connsiteY5-292" fmla="*/ 2535826 h 4530806"/>
              <a:gd name="connsiteX6-293" fmla="*/ 5460551 w 5628110"/>
              <a:gd name="connsiteY6-294" fmla="*/ 168183 h 4530806"/>
              <a:gd name="connsiteX7-295" fmla="*/ 2390780 w 5628110"/>
              <a:gd name="connsiteY7-296" fmla="*/ 53883 h 4530806"/>
              <a:gd name="connsiteX8-297" fmla="*/ 473498 w 5628110"/>
              <a:gd name="connsiteY8-298" fmla="*/ 4897 h 4530806"/>
              <a:gd name="connsiteX9-299" fmla="*/ 277859 w 5628110"/>
              <a:gd name="connsiteY9-300" fmla="*/ 887092 h 4530806"/>
              <a:gd name="connsiteX0-301" fmla="*/ 39466 w 5628110"/>
              <a:gd name="connsiteY0-302" fmla="*/ 658040 h 4530806"/>
              <a:gd name="connsiteX1-303" fmla="*/ 55794 w 5628110"/>
              <a:gd name="connsiteY1-304" fmla="*/ 1915340 h 4530806"/>
              <a:gd name="connsiteX2-305" fmla="*/ 153766 w 5628110"/>
              <a:gd name="connsiteY2-306" fmla="*/ 4152355 h 4530806"/>
              <a:gd name="connsiteX3-307" fmla="*/ 1786623 w 5628110"/>
              <a:gd name="connsiteY3-308" fmla="*/ 4446269 h 4530806"/>
              <a:gd name="connsiteX4-309" fmla="*/ 5347003 w 5628110"/>
              <a:gd name="connsiteY4-310" fmla="*/ 4394022 h 4530806"/>
              <a:gd name="connsiteX5-311" fmla="*/ 5525865 w 5628110"/>
              <a:gd name="connsiteY5-312" fmla="*/ 2535826 h 4530806"/>
              <a:gd name="connsiteX6-313" fmla="*/ 5460551 w 5628110"/>
              <a:gd name="connsiteY6-314" fmla="*/ 168183 h 4530806"/>
              <a:gd name="connsiteX7-315" fmla="*/ 2390780 w 5628110"/>
              <a:gd name="connsiteY7-316" fmla="*/ 53883 h 4530806"/>
              <a:gd name="connsiteX8-317" fmla="*/ 473498 w 5628110"/>
              <a:gd name="connsiteY8-318" fmla="*/ 4897 h 4530806"/>
              <a:gd name="connsiteX0-319" fmla="*/ 39466 w 5628110"/>
              <a:gd name="connsiteY0-320" fmla="*/ 896635 h 4530806"/>
              <a:gd name="connsiteX1-321" fmla="*/ 55794 w 5628110"/>
              <a:gd name="connsiteY1-322" fmla="*/ 1915340 h 4530806"/>
              <a:gd name="connsiteX2-323" fmla="*/ 153766 w 5628110"/>
              <a:gd name="connsiteY2-324" fmla="*/ 4152355 h 4530806"/>
              <a:gd name="connsiteX3-325" fmla="*/ 1786623 w 5628110"/>
              <a:gd name="connsiteY3-326" fmla="*/ 4446269 h 4530806"/>
              <a:gd name="connsiteX4-327" fmla="*/ 5347003 w 5628110"/>
              <a:gd name="connsiteY4-328" fmla="*/ 4394022 h 4530806"/>
              <a:gd name="connsiteX5-329" fmla="*/ 5525865 w 5628110"/>
              <a:gd name="connsiteY5-330" fmla="*/ 2535826 h 4530806"/>
              <a:gd name="connsiteX6-331" fmla="*/ 5460551 w 5628110"/>
              <a:gd name="connsiteY6-332" fmla="*/ 168183 h 4530806"/>
              <a:gd name="connsiteX7-333" fmla="*/ 2390780 w 5628110"/>
              <a:gd name="connsiteY7-334" fmla="*/ 53883 h 4530806"/>
              <a:gd name="connsiteX8-335" fmla="*/ 473498 w 5628110"/>
              <a:gd name="connsiteY8-336" fmla="*/ 4897 h 4530806"/>
              <a:gd name="connsiteX0-337" fmla="*/ 39466 w 5628110"/>
              <a:gd name="connsiteY0-338" fmla="*/ 896635 h 4530806"/>
              <a:gd name="connsiteX1-339" fmla="*/ 55794 w 5628110"/>
              <a:gd name="connsiteY1-340" fmla="*/ 1915340 h 4530806"/>
              <a:gd name="connsiteX2-341" fmla="*/ 153766 w 5628110"/>
              <a:gd name="connsiteY2-342" fmla="*/ 4152355 h 4530806"/>
              <a:gd name="connsiteX3-343" fmla="*/ 1786623 w 5628110"/>
              <a:gd name="connsiteY3-344" fmla="*/ 4446269 h 4530806"/>
              <a:gd name="connsiteX4-345" fmla="*/ 5347003 w 5628110"/>
              <a:gd name="connsiteY4-346" fmla="*/ 4394022 h 4530806"/>
              <a:gd name="connsiteX5-347" fmla="*/ 5525865 w 5628110"/>
              <a:gd name="connsiteY5-348" fmla="*/ 2535826 h 4530806"/>
              <a:gd name="connsiteX6-349" fmla="*/ 5460551 w 5628110"/>
              <a:gd name="connsiteY6-350" fmla="*/ 168183 h 4530806"/>
              <a:gd name="connsiteX7-351" fmla="*/ 2390780 w 5628110"/>
              <a:gd name="connsiteY7-352" fmla="*/ 53883 h 4530806"/>
              <a:gd name="connsiteX8-353" fmla="*/ 845987 w 5628110"/>
              <a:gd name="connsiteY8-354" fmla="*/ 4897 h 453080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5628110" h="4530806">
                <a:moveTo>
                  <a:pt x="39466" y="896635"/>
                </a:moveTo>
                <a:cubicBezTo>
                  <a:pt x="-30151" y="1215042"/>
                  <a:pt x="36744" y="1372720"/>
                  <a:pt x="55794" y="1915340"/>
                </a:cubicBezTo>
                <a:cubicBezTo>
                  <a:pt x="74844" y="2457960"/>
                  <a:pt x="-134706" y="3730534"/>
                  <a:pt x="153766" y="4152355"/>
                </a:cubicBezTo>
                <a:cubicBezTo>
                  <a:pt x="442238" y="4574177"/>
                  <a:pt x="921084" y="4405991"/>
                  <a:pt x="1786623" y="4446269"/>
                </a:cubicBezTo>
                <a:cubicBezTo>
                  <a:pt x="2652162" y="4486547"/>
                  <a:pt x="4942512" y="4640591"/>
                  <a:pt x="5347003" y="4394022"/>
                </a:cubicBezTo>
                <a:cubicBezTo>
                  <a:pt x="5751494" y="4147453"/>
                  <a:pt x="5506940" y="3240133"/>
                  <a:pt x="5525865" y="2535826"/>
                </a:cubicBezTo>
                <a:cubicBezTo>
                  <a:pt x="5544790" y="1831520"/>
                  <a:pt x="5782574" y="438161"/>
                  <a:pt x="5460551" y="168183"/>
                </a:cubicBezTo>
                <a:cubicBezTo>
                  <a:pt x="5138528" y="-101795"/>
                  <a:pt x="3221955" y="81097"/>
                  <a:pt x="2390780" y="53883"/>
                </a:cubicBezTo>
                <a:cubicBezTo>
                  <a:pt x="1559605" y="26669"/>
                  <a:pt x="1148065" y="-14153"/>
                  <a:pt x="845987" y="4897"/>
                </a:cubicBezTo>
              </a:path>
            </a:pathLst>
          </a:custGeom>
          <a:noFill/>
          <a:ln w="25400" cap="rnd">
            <a:solidFill>
              <a:schemeClr val="accent1">
                <a:lumMod val="50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8830174" y="4504475"/>
            <a:ext cx="1512404" cy="461665"/>
          </a:xfrm>
          <a:prstGeom prst="rect">
            <a:avLst/>
          </a:prstGeom>
          <a:noFill/>
        </p:spPr>
        <p:txBody>
          <a:bodyPr wrap="square" rtlCol="0">
            <a:spAutoFit/>
          </a:bodyPr>
          <a:lstStyle/>
          <a:p>
            <a:pPr algn="ctr"/>
            <a:r>
              <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4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4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97" name="文本框 96"/>
          <p:cNvSpPr txBox="1"/>
          <p:nvPr/>
        </p:nvSpPr>
        <p:spPr>
          <a:xfrm>
            <a:off x="8558470" y="5037635"/>
            <a:ext cx="2055812"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在</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98" name="文本框 97"/>
          <p:cNvSpPr txBox="1"/>
          <p:nvPr/>
        </p:nvSpPr>
        <p:spPr>
          <a:xfrm>
            <a:off x="7839720" y="2060575"/>
            <a:ext cx="808702" cy="646331"/>
          </a:xfrm>
          <a:prstGeom prst="rect">
            <a:avLst/>
          </a:prstGeom>
          <a:noFill/>
        </p:spPr>
        <p:txBody>
          <a:bodyPr wrap="square" rtlCol="0">
            <a:spAutoFit/>
          </a:bodyPr>
          <a:lstStyle/>
          <a:p>
            <a:pPr algn="ctr"/>
            <a:r>
              <a:rPr lang="en-US" altLang="zh-CN" sz="3600" b="1" spc="300" dirty="0" smtClean="0">
                <a:solidFill>
                  <a:schemeClr val="accent1">
                    <a:lumMod val="50000"/>
                  </a:schemeClr>
                </a:solidFill>
                <a:latin typeface="方正静蕾简体" panose="02000000000000000000" pitchFamily="2" charset="-122"/>
                <a:ea typeface="方正静蕾简体" panose="02000000000000000000" pitchFamily="2" charset="-122"/>
              </a:rPr>
              <a:t>03</a:t>
            </a:r>
            <a:endParaRPr lang="zh-CN" altLang="en-US" sz="36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2" name="矩形 1"/>
          <p:cNvSpPr/>
          <p:nvPr/>
        </p:nvSpPr>
        <p:spPr>
          <a:xfrm>
            <a:off x="1550024" y="2594563"/>
            <a:ext cx="2406156" cy="1502092"/>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矩形 100"/>
          <p:cNvSpPr/>
          <p:nvPr/>
        </p:nvSpPr>
        <p:spPr>
          <a:xfrm>
            <a:off x="4991367" y="2594563"/>
            <a:ext cx="2406156" cy="150209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矩形 101"/>
          <p:cNvSpPr/>
          <p:nvPr/>
        </p:nvSpPr>
        <p:spPr>
          <a:xfrm>
            <a:off x="8383298" y="2616762"/>
            <a:ext cx="2406156" cy="1502092"/>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36" name="Group 16"/>
          <p:cNvGrpSpPr>
            <a:grpSpLocks noChangeAspect="1"/>
          </p:cNvGrpSpPr>
          <p:nvPr/>
        </p:nvGrpSpPr>
        <p:grpSpPr bwMode="auto">
          <a:xfrm>
            <a:off x="2687630" y="2251469"/>
            <a:ext cx="1158875" cy="2000249"/>
            <a:chOff x="1449" y="1496"/>
            <a:chExt cx="730" cy="1260"/>
          </a:xfrm>
          <a:solidFill>
            <a:srgbClr val="1F4E79"/>
          </a:solidFill>
        </p:grpSpPr>
        <p:sp>
          <p:nvSpPr>
            <p:cNvPr id="37" name="Freeform 17"/>
            <p:cNvSpPr>
              <a:spLocks noEditPoints="1"/>
            </p:cNvSpPr>
            <p:nvPr/>
          </p:nvSpPr>
          <p:spPr bwMode="auto">
            <a:xfrm>
              <a:off x="1449" y="1496"/>
              <a:ext cx="730" cy="1260"/>
            </a:xfrm>
            <a:custGeom>
              <a:avLst/>
              <a:gdLst>
                <a:gd name="T0" fmla="*/ 609 w 684"/>
                <a:gd name="T1" fmla="*/ 553 h 1183"/>
                <a:gd name="T2" fmla="*/ 448 w 684"/>
                <a:gd name="T3" fmla="*/ 401 h 1183"/>
                <a:gd name="T4" fmla="*/ 269 w 684"/>
                <a:gd name="T5" fmla="*/ 315 h 1183"/>
                <a:gd name="T6" fmla="*/ 94 w 684"/>
                <a:gd name="T7" fmla="*/ 233 h 1183"/>
                <a:gd name="T8" fmla="*/ 88 w 684"/>
                <a:gd name="T9" fmla="*/ 655 h 1183"/>
                <a:gd name="T10" fmla="*/ 70 w 684"/>
                <a:gd name="T11" fmla="*/ 918 h 1183"/>
                <a:gd name="T12" fmla="*/ 139 w 684"/>
                <a:gd name="T13" fmla="*/ 1167 h 1183"/>
                <a:gd name="T14" fmla="*/ 202 w 684"/>
                <a:gd name="T15" fmla="*/ 975 h 1183"/>
                <a:gd name="T16" fmla="*/ 70 w 684"/>
                <a:gd name="T17" fmla="*/ 734 h 1183"/>
                <a:gd name="T18" fmla="*/ 278 w 684"/>
                <a:gd name="T19" fmla="*/ 562 h 1183"/>
                <a:gd name="T20" fmla="*/ 307 w 684"/>
                <a:gd name="T21" fmla="*/ 754 h 1183"/>
                <a:gd name="T22" fmla="*/ 323 w 684"/>
                <a:gd name="T23" fmla="*/ 769 h 1183"/>
                <a:gd name="T24" fmla="*/ 322 w 684"/>
                <a:gd name="T25" fmla="*/ 948 h 1183"/>
                <a:gd name="T26" fmla="*/ 345 w 684"/>
                <a:gd name="T27" fmla="*/ 765 h 1183"/>
                <a:gd name="T28" fmla="*/ 457 w 684"/>
                <a:gd name="T29" fmla="*/ 753 h 1183"/>
                <a:gd name="T30" fmla="*/ 553 w 684"/>
                <a:gd name="T31" fmla="*/ 815 h 1183"/>
                <a:gd name="T32" fmla="*/ 388 w 684"/>
                <a:gd name="T33" fmla="*/ 1179 h 1183"/>
                <a:gd name="T34" fmla="*/ 445 w 684"/>
                <a:gd name="T35" fmla="*/ 1002 h 1183"/>
                <a:gd name="T36" fmla="*/ 666 w 684"/>
                <a:gd name="T37" fmla="*/ 692 h 1183"/>
                <a:gd name="T38" fmla="*/ 200 w 684"/>
                <a:gd name="T39" fmla="*/ 558 h 1183"/>
                <a:gd name="T40" fmla="*/ 132 w 684"/>
                <a:gd name="T41" fmla="*/ 509 h 1183"/>
                <a:gd name="T42" fmla="*/ 123 w 684"/>
                <a:gd name="T43" fmla="*/ 61 h 1183"/>
                <a:gd name="T44" fmla="*/ 241 w 684"/>
                <a:gd name="T45" fmla="*/ 532 h 1183"/>
                <a:gd name="T46" fmla="*/ 388 w 684"/>
                <a:gd name="T47" fmla="*/ 620 h 1183"/>
                <a:gd name="T48" fmla="*/ 406 w 684"/>
                <a:gd name="T49" fmla="*/ 459 h 1183"/>
                <a:gd name="T50" fmla="*/ 305 w 684"/>
                <a:gd name="T51" fmla="*/ 567 h 1183"/>
                <a:gd name="T52" fmla="*/ 444 w 684"/>
                <a:gd name="T53" fmla="*/ 423 h 1183"/>
                <a:gd name="T54" fmla="*/ 423 w 684"/>
                <a:gd name="T55" fmla="*/ 643 h 1183"/>
                <a:gd name="T56" fmla="*/ 415 w 684"/>
                <a:gd name="T57" fmla="*/ 724 h 1183"/>
                <a:gd name="T58" fmla="*/ 428 w 684"/>
                <a:gd name="T59" fmla="*/ 654 h 1183"/>
                <a:gd name="T60" fmla="*/ 574 w 684"/>
                <a:gd name="T61" fmla="*/ 534 h 1183"/>
                <a:gd name="T62" fmla="*/ 415 w 684"/>
                <a:gd name="T63" fmla="*/ 724 h 1183"/>
                <a:gd name="T64" fmla="*/ 476 w 684"/>
                <a:gd name="T65" fmla="*/ 750 h 1183"/>
                <a:gd name="T66" fmla="*/ 607 w 684"/>
                <a:gd name="T67" fmla="*/ 631 h 1183"/>
                <a:gd name="T68" fmla="*/ 517 w 684"/>
                <a:gd name="T69" fmla="*/ 804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84" h="1183">
                  <a:moveTo>
                    <a:pt x="612" y="606"/>
                  </a:moveTo>
                  <a:cubicBezTo>
                    <a:pt x="615" y="584"/>
                    <a:pt x="613" y="565"/>
                    <a:pt x="609" y="553"/>
                  </a:cubicBezTo>
                  <a:cubicBezTo>
                    <a:pt x="599" y="516"/>
                    <a:pt x="568" y="479"/>
                    <a:pt x="517" y="483"/>
                  </a:cubicBezTo>
                  <a:cubicBezTo>
                    <a:pt x="514" y="445"/>
                    <a:pt x="477" y="404"/>
                    <a:pt x="448" y="401"/>
                  </a:cubicBezTo>
                  <a:cubicBezTo>
                    <a:pt x="329" y="387"/>
                    <a:pt x="263" y="490"/>
                    <a:pt x="263" y="490"/>
                  </a:cubicBezTo>
                  <a:cubicBezTo>
                    <a:pt x="263" y="490"/>
                    <a:pt x="253" y="433"/>
                    <a:pt x="269" y="315"/>
                  </a:cubicBezTo>
                  <a:cubicBezTo>
                    <a:pt x="290" y="158"/>
                    <a:pt x="232" y="0"/>
                    <a:pt x="116" y="36"/>
                  </a:cubicBezTo>
                  <a:cubicBezTo>
                    <a:pt x="0" y="72"/>
                    <a:pt x="71" y="136"/>
                    <a:pt x="94" y="233"/>
                  </a:cubicBezTo>
                  <a:cubicBezTo>
                    <a:pt x="117" y="330"/>
                    <a:pt x="117" y="454"/>
                    <a:pt x="110" y="505"/>
                  </a:cubicBezTo>
                  <a:cubicBezTo>
                    <a:pt x="104" y="546"/>
                    <a:pt x="92" y="624"/>
                    <a:pt x="88" y="655"/>
                  </a:cubicBezTo>
                  <a:cubicBezTo>
                    <a:pt x="69" y="678"/>
                    <a:pt x="57" y="697"/>
                    <a:pt x="54" y="711"/>
                  </a:cubicBezTo>
                  <a:cubicBezTo>
                    <a:pt x="45" y="741"/>
                    <a:pt x="31" y="868"/>
                    <a:pt x="70" y="918"/>
                  </a:cubicBezTo>
                  <a:cubicBezTo>
                    <a:pt x="109" y="969"/>
                    <a:pt x="148" y="980"/>
                    <a:pt x="177" y="979"/>
                  </a:cubicBezTo>
                  <a:cubicBezTo>
                    <a:pt x="203" y="1073"/>
                    <a:pt x="139" y="1167"/>
                    <a:pt x="139" y="1167"/>
                  </a:cubicBezTo>
                  <a:cubicBezTo>
                    <a:pt x="153" y="1174"/>
                    <a:pt x="153" y="1174"/>
                    <a:pt x="153" y="1174"/>
                  </a:cubicBezTo>
                  <a:cubicBezTo>
                    <a:pt x="220" y="1102"/>
                    <a:pt x="207" y="1002"/>
                    <a:pt x="202" y="975"/>
                  </a:cubicBezTo>
                  <a:cubicBezTo>
                    <a:pt x="215" y="971"/>
                    <a:pt x="223" y="966"/>
                    <a:pt x="223" y="966"/>
                  </a:cubicBezTo>
                  <a:cubicBezTo>
                    <a:pt x="50" y="954"/>
                    <a:pt x="64" y="794"/>
                    <a:pt x="70" y="734"/>
                  </a:cubicBezTo>
                  <a:cubicBezTo>
                    <a:pt x="76" y="674"/>
                    <a:pt x="155" y="611"/>
                    <a:pt x="205" y="572"/>
                  </a:cubicBezTo>
                  <a:cubicBezTo>
                    <a:pt x="254" y="533"/>
                    <a:pt x="270" y="550"/>
                    <a:pt x="278" y="562"/>
                  </a:cubicBezTo>
                  <a:cubicBezTo>
                    <a:pt x="326" y="637"/>
                    <a:pt x="384" y="625"/>
                    <a:pt x="408" y="655"/>
                  </a:cubicBezTo>
                  <a:cubicBezTo>
                    <a:pt x="432" y="685"/>
                    <a:pt x="388" y="757"/>
                    <a:pt x="307" y="754"/>
                  </a:cubicBezTo>
                  <a:cubicBezTo>
                    <a:pt x="226" y="751"/>
                    <a:pt x="207" y="675"/>
                    <a:pt x="207" y="675"/>
                  </a:cubicBezTo>
                  <a:cubicBezTo>
                    <a:pt x="216" y="753"/>
                    <a:pt x="271" y="775"/>
                    <a:pt x="323" y="769"/>
                  </a:cubicBezTo>
                  <a:cubicBezTo>
                    <a:pt x="342" y="782"/>
                    <a:pt x="376" y="814"/>
                    <a:pt x="370" y="868"/>
                  </a:cubicBezTo>
                  <a:cubicBezTo>
                    <a:pt x="363" y="933"/>
                    <a:pt x="322" y="948"/>
                    <a:pt x="322" y="948"/>
                  </a:cubicBezTo>
                  <a:cubicBezTo>
                    <a:pt x="322" y="948"/>
                    <a:pt x="390" y="939"/>
                    <a:pt x="390" y="866"/>
                  </a:cubicBezTo>
                  <a:cubicBezTo>
                    <a:pt x="390" y="808"/>
                    <a:pt x="363" y="777"/>
                    <a:pt x="345" y="765"/>
                  </a:cubicBezTo>
                  <a:cubicBezTo>
                    <a:pt x="366" y="759"/>
                    <a:pt x="386" y="749"/>
                    <a:pt x="400" y="738"/>
                  </a:cubicBezTo>
                  <a:cubicBezTo>
                    <a:pt x="409" y="745"/>
                    <a:pt x="427" y="755"/>
                    <a:pt x="457" y="753"/>
                  </a:cubicBezTo>
                  <a:cubicBezTo>
                    <a:pt x="456" y="773"/>
                    <a:pt x="463" y="815"/>
                    <a:pt x="523" y="817"/>
                  </a:cubicBezTo>
                  <a:cubicBezTo>
                    <a:pt x="534" y="817"/>
                    <a:pt x="544" y="816"/>
                    <a:pt x="553" y="815"/>
                  </a:cubicBezTo>
                  <a:cubicBezTo>
                    <a:pt x="559" y="845"/>
                    <a:pt x="569" y="952"/>
                    <a:pt x="418" y="982"/>
                  </a:cubicBezTo>
                  <a:cubicBezTo>
                    <a:pt x="418" y="982"/>
                    <a:pt x="425" y="1121"/>
                    <a:pt x="388" y="1179"/>
                  </a:cubicBezTo>
                  <a:cubicBezTo>
                    <a:pt x="408" y="1183"/>
                    <a:pt x="408" y="1183"/>
                    <a:pt x="408" y="1183"/>
                  </a:cubicBezTo>
                  <a:cubicBezTo>
                    <a:pt x="408" y="1183"/>
                    <a:pt x="446" y="1121"/>
                    <a:pt x="445" y="1002"/>
                  </a:cubicBezTo>
                  <a:cubicBezTo>
                    <a:pt x="445" y="1002"/>
                    <a:pt x="592" y="979"/>
                    <a:pt x="582" y="806"/>
                  </a:cubicBezTo>
                  <a:cubicBezTo>
                    <a:pt x="625" y="787"/>
                    <a:pt x="651" y="744"/>
                    <a:pt x="666" y="692"/>
                  </a:cubicBezTo>
                  <a:cubicBezTo>
                    <a:pt x="684" y="633"/>
                    <a:pt x="636" y="608"/>
                    <a:pt x="612" y="606"/>
                  </a:cubicBezTo>
                  <a:close/>
                  <a:moveTo>
                    <a:pt x="200" y="558"/>
                  </a:moveTo>
                  <a:cubicBezTo>
                    <a:pt x="162" y="583"/>
                    <a:pt x="132" y="608"/>
                    <a:pt x="109" y="632"/>
                  </a:cubicBezTo>
                  <a:cubicBezTo>
                    <a:pt x="111" y="609"/>
                    <a:pt x="122" y="580"/>
                    <a:pt x="132" y="509"/>
                  </a:cubicBezTo>
                  <a:cubicBezTo>
                    <a:pt x="146" y="422"/>
                    <a:pt x="128" y="293"/>
                    <a:pt x="113" y="228"/>
                  </a:cubicBezTo>
                  <a:cubicBezTo>
                    <a:pt x="100" y="171"/>
                    <a:pt x="31" y="75"/>
                    <a:pt x="123" y="61"/>
                  </a:cubicBezTo>
                  <a:cubicBezTo>
                    <a:pt x="254" y="41"/>
                    <a:pt x="256" y="256"/>
                    <a:pt x="250" y="311"/>
                  </a:cubicBezTo>
                  <a:cubicBezTo>
                    <a:pt x="244" y="359"/>
                    <a:pt x="241" y="500"/>
                    <a:pt x="241" y="532"/>
                  </a:cubicBezTo>
                  <a:cubicBezTo>
                    <a:pt x="230" y="538"/>
                    <a:pt x="217" y="546"/>
                    <a:pt x="200" y="558"/>
                  </a:cubicBezTo>
                  <a:close/>
                  <a:moveTo>
                    <a:pt x="388" y="620"/>
                  </a:moveTo>
                  <a:cubicBezTo>
                    <a:pt x="378" y="617"/>
                    <a:pt x="365" y="611"/>
                    <a:pt x="352" y="603"/>
                  </a:cubicBezTo>
                  <a:cubicBezTo>
                    <a:pt x="335" y="522"/>
                    <a:pt x="406" y="459"/>
                    <a:pt x="406" y="459"/>
                  </a:cubicBezTo>
                  <a:cubicBezTo>
                    <a:pt x="324" y="501"/>
                    <a:pt x="330" y="567"/>
                    <a:pt x="336" y="593"/>
                  </a:cubicBezTo>
                  <a:cubicBezTo>
                    <a:pt x="325" y="585"/>
                    <a:pt x="314" y="577"/>
                    <a:pt x="305" y="567"/>
                  </a:cubicBezTo>
                  <a:cubicBezTo>
                    <a:pt x="281" y="542"/>
                    <a:pt x="282" y="520"/>
                    <a:pt x="261" y="524"/>
                  </a:cubicBezTo>
                  <a:cubicBezTo>
                    <a:pt x="287" y="485"/>
                    <a:pt x="396" y="408"/>
                    <a:pt x="444" y="423"/>
                  </a:cubicBezTo>
                  <a:cubicBezTo>
                    <a:pt x="496" y="439"/>
                    <a:pt x="508" y="509"/>
                    <a:pt x="485" y="574"/>
                  </a:cubicBezTo>
                  <a:cubicBezTo>
                    <a:pt x="469" y="620"/>
                    <a:pt x="439" y="637"/>
                    <a:pt x="423" y="643"/>
                  </a:cubicBezTo>
                  <a:cubicBezTo>
                    <a:pt x="414" y="629"/>
                    <a:pt x="400" y="624"/>
                    <a:pt x="388" y="620"/>
                  </a:cubicBezTo>
                  <a:close/>
                  <a:moveTo>
                    <a:pt x="415" y="724"/>
                  </a:moveTo>
                  <a:cubicBezTo>
                    <a:pt x="420" y="717"/>
                    <a:pt x="424" y="710"/>
                    <a:pt x="426" y="703"/>
                  </a:cubicBezTo>
                  <a:cubicBezTo>
                    <a:pt x="431" y="681"/>
                    <a:pt x="431" y="666"/>
                    <a:pt x="428" y="654"/>
                  </a:cubicBezTo>
                  <a:cubicBezTo>
                    <a:pt x="510" y="623"/>
                    <a:pt x="514" y="552"/>
                    <a:pt x="516" y="508"/>
                  </a:cubicBezTo>
                  <a:cubicBezTo>
                    <a:pt x="531" y="508"/>
                    <a:pt x="558" y="512"/>
                    <a:pt x="574" y="534"/>
                  </a:cubicBezTo>
                  <a:cubicBezTo>
                    <a:pt x="597" y="567"/>
                    <a:pt x="601" y="681"/>
                    <a:pt x="508" y="721"/>
                  </a:cubicBezTo>
                  <a:cubicBezTo>
                    <a:pt x="444" y="748"/>
                    <a:pt x="422" y="735"/>
                    <a:pt x="415" y="724"/>
                  </a:cubicBezTo>
                  <a:close/>
                  <a:moveTo>
                    <a:pt x="517" y="804"/>
                  </a:moveTo>
                  <a:cubicBezTo>
                    <a:pt x="469" y="797"/>
                    <a:pt x="471" y="766"/>
                    <a:pt x="476" y="750"/>
                  </a:cubicBezTo>
                  <a:cubicBezTo>
                    <a:pt x="488" y="747"/>
                    <a:pt x="502" y="742"/>
                    <a:pt x="519" y="734"/>
                  </a:cubicBezTo>
                  <a:cubicBezTo>
                    <a:pt x="570" y="710"/>
                    <a:pt x="596" y="669"/>
                    <a:pt x="607" y="631"/>
                  </a:cubicBezTo>
                  <a:cubicBezTo>
                    <a:pt x="622" y="636"/>
                    <a:pt x="644" y="647"/>
                    <a:pt x="643" y="675"/>
                  </a:cubicBezTo>
                  <a:cubicBezTo>
                    <a:pt x="642" y="718"/>
                    <a:pt x="584" y="812"/>
                    <a:pt x="517" y="8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8"/>
            <p:cNvSpPr/>
            <p:nvPr/>
          </p:nvSpPr>
          <p:spPr bwMode="auto">
            <a:xfrm>
              <a:off x="1760" y="2545"/>
              <a:ext cx="57" cy="47"/>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30"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Group 21"/>
          <p:cNvGrpSpPr>
            <a:grpSpLocks noChangeAspect="1"/>
          </p:cNvGrpSpPr>
          <p:nvPr/>
        </p:nvGrpSpPr>
        <p:grpSpPr bwMode="auto">
          <a:xfrm>
            <a:off x="5578468" y="2227502"/>
            <a:ext cx="1209675" cy="1979613"/>
            <a:chOff x="3270" y="1510"/>
            <a:chExt cx="762" cy="1247"/>
          </a:xfrm>
          <a:solidFill>
            <a:srgbClr val="1F4E79"/>
          </a:solidFill>
        </p:grpSpPr>
        <p:sp>
          <p:nvSpPr>
            <p:cNvPr id="42" name="Freeform 22"/>
            <p:cNvSpPr/>
            <p:nvPr/>
          </p:nvSpPr>
          <p:spPr bwMode="auto">
            <a:xfrm>
              <a:off x="3616" y="2549"/>
              <a:ext cx="56" cy="46"/>
            </a:xfrm>
            <a:custGeom>
              <a:avLst/>
              <a:gdLst>
                <a:gd name="T0" fmla="*/ 0 w 54"/>
                <a:gd name="T1" fmla="*/ 18 h 44"/>
                <a:gd name="T2" fmla="*/ 54 w 54"/>
                <a:gd name="T3" fmla="*/ 0 h 44"/>
                <a:gd name="T4" fmla="*/ 46 w 54"/>
                <a:gd name="T5" fmla="*/ 44 h 44"/>
                <a:gd name="T6" fmla="*/ 39 w 54"/>
                <a:gd name="T7" fmla="*/ 23 h 44"/>
                <a:gd name="T8" fmla="*/ 0 w 54"/>
                <a:gd name="T9" fmla="*/ 18 h 44"/>
              </a:gdLst>
              <a:ahLst/>
              <a:cxnLst>
                <a:cxn ang="0">
                  <a:pos x="T0" y="T1"/>
                </a:cxn>
                <a:cxn ang="0">
                  <a:pos x="T2" y="T3"/>
                </a:cxn>
                <a:cxn ang="0">
                  <a:pos x="T4" y="T5"/>
                </a:cxn>
                <a:cxn ang="0">
                  <a:pos x="T6" y="T7"/>
                </a:cxn>
                <a:cxn ang="0">
                  <a:pos x="T8" y="T9"/>
                </a:cxn>
              </a:cxnLst>
              <a:rect l="0" t="0" r="r" b="b"/>
              <a:pathLst>
                <a:path w="54" h="44">
                  <a:moveTo>
                    <a:pt x="0" y="18"/>
                  </a:moveTo>
                  <a:cubicBezTo>
                    <a:pt x="0" y="18"/>
                    <a:pt x="29" y="19"/>
                    <a:pt x="54" y="0"/>
                  </a:cubicBezTo>
                  <a:cubicBezTo>
                    <a:pt x="46" y="44"/>
                    <a:pt x="46" y="44"/>
                    <a:pt x="46" y="44"/>
                  </a:cubicBezTo>
                  <a:cubicBezTo>
                    <a:pt x="39" y="23"/>
                    <a:pt x="39" y="23"/>
                    <a:pt x="39" y="23"/>
                  </a:cubicBezTo>
                  <a:cubicBezTo>
                    <a:pt x="39" y="23"/>
                    <a:pt x="28"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3"/>
            <p:cNvSpPr>
              <a:spLocks noEditPoints="1"/>
            </p:cNvSpPr>
            <p:nvPr/>
          </p:nvSpPr>
          <p:spPr bwMode="auto">
            <a:xfrm>
              <a:off x="3270" y="1510"/>
              <a:ext cx="762" cy="1247"/>
            </a:xfrm>
            <a:custGeom>
              <a:avLst/>
              <a:gdLst>
                <a:gd name="T0" fmla="*/ 629 w 729"/>
                <a:gd name="T1" fmla="*/ 554 h 1195"/>
                <a:gd name="T2" fmla="*/ 512 w 729"/>
                <a:gd name="T3" fmla="*/ 454 h 1195"/>
                <a:gd name="T4" fmla="*/ 509 w 729"/>
                <a:gd name="T5" fmla="*/ 405 h 1195"/>
                <a:gd name="T6" fmla="*/ 591 w 729"/>
                <a:gd name="T7" fmla="*/ 78 h 1195"/>
                <a:gd name="T8" fmla="*/ 415 w 729"/>
                <a:gd name="T9" fmla="*/ 118 h 1195"/>
                <a:gd name="T10" fmla="*/ 276 w 729"/>
                <a:gd name="T11" fmla="*/ 309 h 1195"/>
                <a:gd name="T12" fmla="*/ 37 w 729"/>
                <a:gd name="T13" fmla="*/ 50 h 1195"/>
                <a:gd name="T14" fmla="*/ 151 w 729"/>
                <a:gd name="T15" fmla="*/ 585 h 1195"/>
                <a:gd name="T16" fmla="*/ 202 w 729"/>
                <a:gd name="T17" fmla="*/ 988 h 1195"/>
                <a:gd name="T18" fmla="*/ 160 w 729"/>
                <a:gd name="T19" fmla="*/ 1169 h 1195"/>
                <a:gd name="T20" fmla="*/ 135 w 729"/>
                <a:gd name="T21" fmla="*/ 904 h 1195"/>
                <a:gd name="T22" fmla="*/ 298 w 729"/>
                <a:gd name="T23" fmla="*/ 556 h 1195"/>
                <a:gd name="T24" fmla="*/ 447 w 729"/>
                <a:gd name="T25" fmla="*/ 694 h 1195"/>
                <a:gd name="T26" fmla="*/ 268 w 729"/>
                <a:gd name="T27" fmla="*/ 812 h 1195"/>
                <a:gd name="T28" fmla="*/ 373 w 729"/>
                <a:gd name="T29" fmla="*/ 737 h 1195"/>
                <a:gd name="T30" fmla="*/ 391 w 729"/>
                <a:gd name="T31" fmla="*/ 740 h 1195"/>
                <a:gd name="T32" fmla="*/ 440 w 729"/>
                <a:gd name="T33" fmla="*/ 778 h 1195"/>
                <a:gd name="T34" fmla="*/ 593 w 729"/>
                <a:gd name="T35" fmla="*/ 811 h 1195"/>
                <a:gd name="T36" fmla="*/ 460 w 729"/>
                <a:gd name="T37" fmla="*/ 992 h 1195"/>
                <a:gd name="T38" fmla="*/ 465 w 729"/>
                <a:gd name="T39" fmla="*/ 1195 h 1195"/>
                <a:gd name="T40" fmla="*/ 647 w 729"/>
                <a:gd name="T41" fmla="*/ 784 h 1195"/>
                <a:gd name="T42" fmla="*/ 437 w 729"/>
                <a:gd name="T43" fmla="*/ 585 h 1195"/>
                <a:gd name="T44" fmla="*/ 210 w 729"/>
                <a:gd name="T45" fmla="*/ 547 h 1195"/>
                <a:gd name="T46" fmla="*/ 54 w 729"/>
                <a:gd name="T47" fmla="*/ 143 h 1195"/>
                <a:gd name="T48" fmla="*/ 240 w 729"/>
                <a:gd name="T49" fmla="*/ 230 h 1195"/>
                <a:gd name="T50" fmla="*/ 374 w 729"/>
                <a:gd name="T51" fmla="*/ 387 h 1195"/>
                <a:gd name="T52" fmla="*/ 520 w 729"/>
                <a:gd name="T53" fmla="*/ 52 h 1195"/>
                <a:gd name="T54" fmla="*/ 468 w 729"/>
                <a:gd name="T55" fmla="*/ 505 h 1195"/>
                <a:gd name="T56" fmla="*/ 437 w 729"/>
                <a:gd name="T57" fmla="*/ 585 h 1195"/>
                <a:gd name="T58" fmla="*/ 494 w 729"/>
                <a:gd name="T59" fmla="*/ 673 h 1195"/>
                <a:gd name="T60" fmla="*/ 529 w 729"/>
                <a:gd name="T61" fmla="*/ 484 h 1195"/>
                <a:gd name="T62" fmla="*/ 429 w 729"/>
                <a:gd name="T63" fmla="*/ 736 h 1195"/>
                <a:gd name="T64" fmla="*/ 603 w 729"/>
                <a:gd name="T65" fmla="*/ 672 h 1195"/>
                <a:gd name="T66" fmla="*/ 691 w 729"/>
                <a:gd name="T67" fmla="*/ 638 h 1195"/>
                <a:gd name="T68" fmla="*/ 520 w 729"/>
                <a:gd name="T69" fmla="*/ 768 h 1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9" h="1195">
                  <a:moveTo>
                    <a:pt x="700" y="569"/>
                  </a:moveTo>
                  <a:cubicBezTo>
                    <a:pt x="676" y="543"/>
                    <a:pt x="646" y="548"/>
                    <a:pt x="629" y="554"/>
                  </a:cubicBezTo>
                  <a:cubicBezTo>
                    <a:pt x="629" y="543"/>
                    <a:pt x="629" y="534"/>
                    <a:pt x="629" y="528"/>
                  </a:cubicBezTo>
                  <a:cubicBezTo>
                    <a:pt x="629" y="504"/>
                    <a:pt x="601" y="415"/>
                    <a:pt x="512" y="454"/>
                  </a:cubicBezTo>
                  <a:cubicBezTo>
                    <a:pt x="508" y="455"/>
                    <a:pt x="504" y="457"/>
                    <a:pt x="501" y="459"/>
                  </a:cubicBezTo>
                  <a:cubicBezTo>
                    <a:pt x="498" y="447"/>
                    <a:pt x="498" y="427"/>
                    <a:pt x="509" y="405"/>
                  </a:cubicBezTo>
                  <a:cubicBezTo>
                    <a:pt x="528" y="366"/>
                    <a:pt x="597" y="273"/>
                    <a:pt x="606" y="211"/>
                  </a:cubicBezTo>
                  <a:cubicBezTo>
                    <a:pt x="614" y="149"/>
                    <a:pt x="602" y="102"/>
                    <a:pt x="591" y="78"/>
                  </a:cubicBezTo>
                  <a:cubicBezTo>
                    <a:pt x="580" y="53"/>
                    <a:pt x="554" y="23"/>
                    <a:pt x="514" y="23"/>
                  </a:cubicBezTo>
                  <a:cubicBezTo>
                    <a:pt x="474" y="23"/>
                    <a:pt x="426" y="50"/>
                    <a:pt x="415" y="118"/>
                  </a:cubicBezTo>
                  <a:cubicBezTo>
                    <a:pt x="405" y="185"/>
                    <a:pt x="346" y="432"/>
                    <a:pt x="315" y="482"/>
                  </a:cubicBezTo>
                  <a:cubicBezTo>
                    <a:pt x="315" y="482"/>
                    <a:pt x="283" y="384"/>
                    <a:pt x="276" y="309"/>
                  </a:cubicBezTo>
                  <a:cubicBezTo>
                    <a:pt x="269" y="234"/>
                    <a:pt x="258" y="133"/>
                    <a:pt x="188" y="67"/>
                  </a:cubicBezTo>
                  <a:cubicBezTo>
                    <a:pt x="117" y="0"/>
                    <a:pt x="58" y="38"/>
                    <a:pt x="37" y="50"/>
                  </a:cubicBezTo>
                  <a:cubicBezTo>
                    <a:pt x="17" y="62"/>
                    <a:pt x="0" y="93"/>
                    <a:pt x="35" y="161"/>
                  </a:cubicBezTo>
                  <a:cubicBezTo>
                    <a:pt x="69" y="228"/>
                    <a:pt x="116" y="381"/>
                    <a:pt x="151" y="585"/>
                  </a:cubicBezTo>
                  <a:cubicBezTo>
                    <a:pt x="113" y="616"/>
                    <a:pt x="74" y="669"/>
                    <a:pt x="68" y="769"/>
                  </a:cubicBezTo>
                  <a:cubicBezTo>
                    <a:pt x="59" y="931"/>
                    <a:pt x="166" y="940"/>
                    <a:pt x="202" y="988"/>
                  </a:cubicBezTo>
                  <a:cubicBezTo>
                    <a:pt x="238" y="1037"/>
                    <a:pt x="151" y="1155"/>
                    <a:pt x="151" y="1155"/>
                  </a:cubicBezTo>
                  <a:cubicBezTo>
                    <a:pt x="160" y="1169"/>
                    <a:pt x="160" y="1169"/>
                    <a:pt x="160" y="1169"/>
                  </a:cubicBezTo>
                  <a:cubicBezTo>
                    <a:pt x="198" y="1124"/>
                    <a:pt x="228" y="1059"/>
                    <a:pt x="234" y="1007"/>
                  </a:cubicBezTo>
                  <a:cubicBezTo>
                    <a:pt x="240" y="954"/>
                    <a:pt x="198" y="969"/>
                    <a:pt x="135" y="904"/>
                  </a:cubicBezTo>
                  <a:cubicBezTo>
                    <a:pt x="71" y="838"/>
                    <a:pt x="76" y="706"/>
                    <a:pt x="135" y="632"/>
                  </a:cubicBezTo>
                  <a:cubicBezTo>
                    <a:pt x="194" y="558"/>
                    <a:pt x="275" y="538"/>
                    <a:pt x="298" y="556"/>
                  </a:cubicBezTo>
                  <a:cubicBezTo>
                    <a:pt x="321" y="575"/>
                    <a:pt x="392" y="615"/>
                    <a:pt x="432" y="602"/>
                  </a:cubicBezTo>
                  <a:cubicBezTo>
                    <a:pt x="472" y="589"/>
                    <a:pt x="508" y="654"/>
                    <a:pt x="447" y="694"/>
                  </a:cubicBezTo>
                  <a:cubicBezTo>
                    <a:pt x="369" y="746"/>
                    <a:pt x="280" y="674"/>
                    <a:pt x="280" y="674"/>
                  </a:cubicBezTo>
                  <a:cubicBezTo>
                    <a:pt x="302" y="738"/>
                    <a:pt x="268" y="812"/>
                    <a:pt x="268" y="812"/>
                  </a:cubicBezTo>
                  <a:cubicBezTo>
                    <a:pt x="319" y="788"/>
                    <a:pt x="306" y="705"/>
                    <a:pt x="306" y="705"/>
                  </a:cubicBezTo>
                  <a:cubicBezTo>
                    <a:pt x="331" y="722"/>
                    <a:pt x="353" y="732"/>
                    <a:pt x="373" y="737"/>
                  </a:cubicBezTo>
                  <a:cubicBezTo>
                    <a:pt x="385" y="769"/>
                    <a:pt x="408" y="853"/>
                    <a:pt x="346" y="923"/>
                  </a:cubicBezTo>
                  <a:cubicBezTo>
                    <a:pt x="346" y="923"/>
                    <a:pt x="434" y="880"/>
                    <a:pt x="391" y="740"/>
                  </a:cubicBezTo>
                  <a:cubicBezTo>
                    <a:pt x="395" y="740"/>
                    <a:pt x="400" y="740"/>
                    <a:pt x="405" y="740"/>
                  </a:cubicBezTo>
                  <a:cubicBezTo>
                    <a:pt x="408" y="751"/>
                    <a:pt x="417" y="766"/>
                    <a:pt x="440" y="778"/>
                  </a:cubicBezTo>
                  <a:cubicBezTo>
                    <a:pt x="456" y="787"/>
                    <a:pt x="480" y="786"/>
                    <a:pt x="505" y="775"/>
                  </a:cubicBezTo>
                  <a:cubicBezTo>
                    <a:pt x="514" y="792"/>
                    <a:pt x="540" y="824"/>
                    <a:pt x="593" y="811"/>
                  </a:cubicBezTo>
                  <a:cubicBezTo>
                    <a:pt x="604" y="809"/>
                    <a:pt x="614" y="805"/>
                    <a:pt x="623" y="800"/>
                  </a:cubicBezTo>
                  <a:cubicBezTo>
                    <a:pt x="621" y="839"/>
                    <a:pt x="605" y="966"/>
                    <a:pt x="460" y="992"/>
                  </a:cubicBezTo>
                  <a:cubicBezTo>
                    <a:pt x="460" y="992"/>
                    <a:pt x="475" y="1138"/>
                    <a:pt x="439" y="1194"/>
                  </a:cubicBezTo>
                  <a:cubicBezTo>
                    <a:pt x="465" y="1195"/>
                    <a:pt x="465" y="1195"/>
                    <a:pt x="465" y="1195"/>
                  </a:cubicBezTo>
                  <a:cubicBezTo>
                    <a:pt x="465" y="1195"/>
                    <a:pt x="501" y="1143"/>
                    <a:pt x="485" y="1007"/>
                  </a:cubicBezTo>
                  <a:cubicBezTo>
                    <a:pt x="485" y="1007"/>
                    <a:pt x="636" y="1001"/>
                    <a:pt x="647" y="784"/>
                  </a:cubicBezTo>
                  <a:cubicBezTo>
                    <a:pt x="720" y="725"/>
                    <a:pt x="729" y="601"/>
                    <a:pt x="700" y="569"/>
                  </a:cubicBezTo>
                  <a:close/>
                  <a:moveTo>
                    <a:pt x="437" y="585"/>
                  </a:moveTo>
                  <a:cubicBezTo>
                    <a:pt x="381" y="593"/>
                    <a:pt x="339" y="562"/>
                    <a:pt x="309" y="545"/>
                  </a:cubicBezTo>
                  <a:cubicBezTo>
                    <a:pt x="280" y="528"/>
                    <a:pt x="246" y="525"/>
                    <a:pt x="210" y="547"/>
                  </a:cubicBezTo>
                  <a:cubicBezTo>
                    <a:pt x="200" y="552"/>
                    <a:pt x="187" y="559"/>
                    <a:pt x="172" y="569"/>
                  </a:cubicBezTo>
                  <a:cubicBezTo>
                    <a:pt x="161" y="511"/>
                    <a:pt x="103" y="226"/>
                    <a:pt x="54" y="143"/>
                  </a:cubicBezTo>
                  <a:cubicBezTo>
                    <a:pt x="4" y="59"/>
                    <a:pt x="91" y="56"/>
                    <a:pt x="106" y="58"/>
                  </a:cubicBezTo>
                  <a:cubicBezTo>
                    <a:pt x="141" y="63"/>
                    <a:pt x="228" y="130"/>
                    <a:pt x="240" y="230"/>
                  </a:cubicBezTo>
                  <a:cubicBezTo>
                    <a:pt x="252" y="331"/>
                    <a:pt x="269" y="478"/>
                    <a:pt x="314" y="536"/>
                  </a:cubicBezTo>
                  <a:cubicBezTo>
                    <a:pt x="314" y="536"/>
                    <a:pt x="346" y="484"/>
                    <a:pt x="374" y="387"/>
                  </a:cubicBezTo>
                  <a:cubicBezTo>
                    <a:pt x="402" y="290"/>
                    <a:pt x="432" y="177"/>
                    <a:pt x="440" y="130"/>
                  </a:cubicBezTo>
                  <a:cubicBezTo>
                    <a:pt x="447" y="82"/>
                    <a:pt x="470" y="40"/>
                    <a:pt x="520" y="52"/>
                  </a:cubicBezTo>
                  <a:cubicBezTo>
                    <a:pt x="569" y="64"/>
                    <a:pt x="597" y="151"/>
                    <a:pt x="568" y="231"/>
                  </a:cubicBezTo>
                  <a:cubicBezTo>
                    <a:pt x="541" y="306"/>
                    <a:pt x="452" y="400"/>
                    <a:pt x="468" y="505"/>
                  </a:cubicBezTo>
                  <a:cubicBezTo>
                    <a:pt x="454" y="536"/>
                    <a:pt x="450" y="572"/>
                    <a:pt x="449" y="585"/>
                  </a:cubicBezTo>
                  <a:cubicBezTo>
                    <a:pt x="445" y="585"/>
                    <a:pt x="441" y="585"/>
                    <a:pt x="437" y="585"/>
                  </a:cubicBezTo>
                  <a:close/>
                  <a:moveTo>
                    <a:pt x="429" y="736"/>
                  </a:moveTo>
                  <a:cubicBezTo>
                    <a:pt x="464" y="725"/>
                    <a:pt x="486" y="695"/>
                    <a:pt x="494" y="673"/>
                  </a:cubicBezTo>
                  <a:cubicBezTo>
                    <a:pt x="507" y="639"/>
                    <a:pt x="498" y="597"/>
                    <a:pt x="465" y="587"/>
                  </a:cubicBezTo>
                  <a:cubicBezTo>
                    <a:pt x="469" y="565"/>
                    <a:pt x="486" y="497"/>
                    <a:pt x="529" y="484"/>
                  </a:cubicBezTo>
                  <a:cubicBezTo>
                    <a:pt x="580" y="468"/>
                    <a:pt x="609" y="509"/>
                    <a:pt x="596" y="585"/>
                  </a:cubicBezTo>
                  <a:cubicBezTo>
                    <a:pt x="584" y="659"/>
                    <a:pt x="518" y="804"/>
                    <a:pt x="429" y="736"/>
                  </a:cubicBezTo>
                  <a:close/>
                  <a:moveTo>
                    <a:pt x="520" y="768"/>
                  </a:moveTo>
                  <a:cubicBezTo>
                    <a:pt x="554" y="749"/>
                    <a:pt x="586" y="716"/>
                    <a:pt x="603" y="672"/>
                  </a:cubicBezTo>
                  <a:cubicBezTo>
                    <a:pt x="616" y="636"/>
                    <a:pt x="622" y="606"/>
                    <a:pt x="626" y="581"/>
                  </a:cubicBezTo>
                  <a:cubicBezTo>
                    <a:pt x="680" y="564"/>
                    <a:pt x="696" y="608"/>
                    <a:pt x="691" y="638"/>
                  </a:cubicBezTo>
                  <a:cubicBezTo>
                    <a:pt x="687" y="669"/>
                    <a:pt x="664" y="771"/>
                    <a:pt x="595" y="789"/>
                  </a:cubicBezTo>
                  <a:cubicBezTo>
                    <a:pt x="547" y="802"/>
                    <a:pt x="527" y="781"/>
                    <a:pt x="520" y="7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4" name="Group 26"/>
          <p:cNvGrpSpPr>
            <a:grpSpLocks noChangeAspect="1"/>
          </p:cNvGrpSpPr>
          <p:nvPr/>
        </p:nvGrpSpPr>
        <p:grpSpPr bwMode="auto">
          <a:xfrm>
            <a:off x="8483589" y="2229090"/>
            <a:ext cx="1200149" cy="1973263"/>
            <a:chOff x="5100" y="1511"/>
            <a:chExt cx="756" cy="1243"/>
          </a:xfrm>
          <a:solidFill>
            <a:srgbClr val="1F4E79"/>
          </a:solidFill>
        </p:grpSpPr>
        <p:sp>
          <p:nvSpPr>
            <p:cNvPr id="45" name="Freeform 27"/>
            <p:cNvSpPr/>
            <p:nvPr/>
          </p:nvSpPr>
          <p:spPr bwMode="auto">
            <a:xfrm>
              <a:off x="5459" y="2603"/>
              <a:ext cx="57" cy="48"/>
            </a:xfrm>
            <a:custGeom>
              <a:avLst/>
              <a:gdLst>
                <a:gd name="T0" fmla="*/ 0 w 54"/>
                <a:gd name="T1" fmla="*/ 18 h 45"/>
                <a:gd name="T2" fmla="*/ 54 w 54"/>
                <a:gd name="T3" fmla="*/ 0 h 45"/>
                <a:gd name="T4" fmla="*/ 46 w 54"/>
                <a:gd name="T5" fmla="*/ 45 h 45"/>
                <a:gd name="T6" fmla="*/ 40 w 54"/>
                <a:gd name="T7" fmla="*/ 23 h 45"/>
                <a:gd name="T8" fmla="*/ 0 w 54"/>
                <a:gd name="T9" fmla="*/ 18 h 45"/>
              </a:gdLst>
              <a:ahLst/>
              <a:cxnLst>
                <a:cxn ang="0">
                  <a:pos x="T0" y="T1"/>
                </a:cxn>
                <a:cxn ang="0">
                  <a:pos x="T2" y="T3"/>
                </a:cxn>
                <a:cxn ang="0">
                  <a:pos x="T4" y="T5"/>
                </a:cxn>
                <a:cxn ang="0">
                  <a:pos x="T6" y="T7"/>
                </a:cxn>
                <a:cxn ang="0">
                  <a:pos x="T8" y="T9"/>
                </a:cxn>
              </a:cxnLst>
              <a:rect l="0" t="0" r="r" b="b"/>
              <a:pathLst>
                <a:path w="54" h="45">
                  <a:moveTo>
                    <a:pt x="0" y="18"/>
                  </a:moveTo>
                  <a:cubicBezTo>
                    <a:pt x="0" y="18"/>
                    <a:pt x="30" y="19"/>
                    <a:pt x="54" y="0"/>
                  </a:cubicBezTo>
                  <a:cubicBezTo>
                    <a:pt x="46" y="45"/>
                    <a:pt x="46" y="45"/>
                    <a:pt x="46" y="45"/>
                  </a:cubicBezTo>
                  <a:cubicBezTo>
                    <a:pt x="40" y="23"/>
                    <a:pt x="40" y="23"/>
                    <a:pt x="40" y="23"/>
                  </a:cubicBezTo>
                  <a:cubicBezTo>
                    <a:pt x="40" y="23"/>
                    <a:pt x="29" y="31"/>
                    <a:pt x="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8"/>
            <p:cNvSpPr>
              <a:spLocks noEditPoints="1"/>
            </p:cNvSpPr>
            <p:nvPr/>
          </p:nvSpPr>
          <p:spPr bwMode="auto">
            <a:xfrm>
              <a:off x="5100" y="1511"/>
              <a:ext cx="756" cy="1243"/>
            </a:xfrm>
            <a:custGeom>
              <a:avLst/>
              <a:gdLst>
                <a:gd name="T0" fmla="*/ 638 w 716"/>
                <a:gd name="T1" fmla="*/ 356 h 1179"/>
                <a:gd name="T2" fmla="*/ 533 w 716"/>
                <a:gd name="T3" fmla="*/ 162 h 1179"/>
                <a:gd name="T4" fmla="*/ 380 w 716"/>
                <a:gd name="T5" fmla="*/ 2 h 1179"/>
                <a:gd name="T6" fmla="*/ 296 w 716"/>
                <a:gd name="T7" fmla="*/ 488 h 1179"/>
                <a:gd name="T8" fmla="*/ 92 w 716"/>
                <a:gd name="T9" fmla="*/ 55 h 1179"/>
                <a:gd name="T10" fmla="*/ 132 w 716"/>
                <a:gd name="T11" fmla="*/ 487 h 1179"/>
                <a:gd name="T12" fmla="*/ 232 w 716"/>
                <a:gd name="T13" fmla="*/ 1045 h 1179"/>
                <a:gd name="T14" fmla="*/ 181 w 716"/>
                <a:gd name="T15" fmla="*/ 1178 h 1179"/>
                <a:gd name="T16" fmla="*/ 260 w 716"/>
                <a:gd name="T17" fmla="*/ 1045 h 1179"/>
                <a:gd name="T18" fmla="*/ 105 w 716"/>
                <a:gd name="T19" fmla="*/ 852 h 1179"/>
                <a:gd name="T20" fmla="*/ 154 w 716"/>
                <a:gd name="T21" fmla="*/ 431 h 1179"/>
                <a:gd name="T22" fmla="*/ 99 w 716"/>
                <a:gd name="T23" fmla="*/ 84 h 1179"/>
                <a:gd name="T24" fmla="*/ 297 w 716"/>
                <a:gd name="T25" fmla="*/ 549 h 1179"/>
                <a:gd name="T26" fmla="*/ 161 w 716"/>
                <a:gd name="T27" fmla="*/ 656 h 1179"/>
                <a:gd name="T28" fmla="*/ 399 w 716"/>
                <a:gd name="T29" fmla="*/ 516 h 1179"/>
                <a:gd name="T30" fmla="*/ 553 w 716"/>
                <a:gd name="T31" fmla="*/ 619 h 1179"/>
                <a:gd name="T32" fmla="*/ 319 w 716"/>
                <a:gd name="T33" fmla="*/ 793 h 1179"/>
                <a:gd name="T34" fmla="*/ 415 w 716"/>
                <a:gd name="T35" fmla="*/ 798 h 1179"/>
                <a:gd name="T36" fmla="*/ 438 w 716"/>
                <a:gd name="T37" fmla="*/ 814 h 1179"/>
                <a:gd name="T38" fmla="*/ 569 w 716"/>
                <a:gd name="T39" fmla="*/ 720 h 1179"/>
                <a:gd name="T40" fmla="*/ 547 w 716"/>
                <a:gd name="T41" fmla="*/ 720 h 1179"/>
                <a:gd name="T42" fmla="*/ 561 w 716"/>
                <a:gd name="T43" fmla="*/ 729 h 1179"/>
                <a:gd name="T44" fmla="*/ 414 w 716"/>
                <a:gd name="T45" fmla="*/ 667 h 1179"/>
                <a:gd name="T46" fmla="*/ 574 w 716"/>
                <a:gd name="T47" fmla="*/ 577 h 1179"/>
                <a:gd name="T48" fmla="*/ 485 w 716"/>
                <a:gd name="T49" fmla="*/ 1018 h 1179"/>
                <a:gd name="T50" fmla="*/ 492 w 716"/>
                <a:gd name="T51" fmla="*/ 1175 h 1179"/>
                <a:gd name="T52" fmla="*/ 671 w 716"/>
                <a:gd name="T53" fmla="*/ 840 h 1179"/>
                <a:gd name="T54" fmla="*/ 325 w 716"/>
                <a:gd name="T55" fmla="*/ 522 h 1179"/>
                <a:gd name="T56" fmla="*/ 325 w 716"/>
                <a:gd name="T57" fmla="*/ 142 h 1179"/>
                <a:gd name="T58" fmla="*/ 423 w 716"/>
                <a:gd name="T59" fmla="*/ 507 h 1179"/>
                <a:gd name="T60" fmla="*/ 325 w 716"/>
                <a:gd name="T61" fmla="*/ 522 h 1179"/>
                <a:gd name="T62" fmla="*/ 483 w 716"/>
                <a:gd name="T63" fmla="*/ 355 h 1179"/>
                <a:gd name="T64" fmla="*/ 652 w 716"/>
                <a:gd name="T65" fmla="*/ 186 h 1179"/>
                <a:gd name="T66" fmla="*/ 553 w 716"/>
                <a:gd name="T67" fmla="*/ 552 h 1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16" h="1179">
                  <a:moveTo>
                    <a:pt x="580" y="551"/>
                  </a:moveTo>
                  <a:cubicBezTo>
                    <a:pt x="582" y="527"/>
                    <a:pt x="593" y="449"/>
                    <a:pt x="638" y="356"/>
                  </a:cubicBezTo>
                  <a:cubicBezTo>
                    <a:pt x="691" y="244"/>
                    <a:pt x="716" y="90"/>
                    <a:pt x="605" y="79"/>
                  </a:cubicBezTo>
                  <a:cubicBezTo>
                    <a:pt x="555" y="74"/>
                    <a:pt x="544" y="134"/>
                    <a:pt x="533" y="162"/>
                  </a:cubicBezTo>
                  <a:cubicBezTo>
                    <a:pt x="522" y="190"/>
                    <a:pt x="488" y="280"/>
                    <a:pt x="488" y="280"/>
                  </a:cubicBezTo>
                  <a:cubicBezTo>
                    <a:pt x="488" y="280"/>
                    <a:pt x="523" y="6"/>
                    <a:pt x="380" y="2"/>
                  </a:cubicBezTo>
                  <a:cubicBezTo>
                    <a:pt x="279" y="0"/>
                    <a:pt x="298" y="136"/>
                    <a:pt x="301" y="167"/>
                  </a:cubicBezTo>
                  <a:cubicBezTo>
                    <a:pt x="303" y="197"/>
                    <a:pt x="301" y="456"/>
                    <a:pt x="296" y="488"/>
                  </a:cubicBezTo>
                  <a:cubicBezTo>
                    <a:pt x="296" y="488"/>
                    <a:pt x="271" y="422"/>
                    <a:pt x="265" y="349"/>
                  </a:cubicBezTo>
                  <a:cubicBezTo>
                    <a:pt x="259" y="276"/>
                    <a:pt x="259" y="1"/>
                    <a:pt x="92" y="55"/>
                  </a:cubicBezTo>
                  <a:cubicBezTo>
                    <a:pt x="0" y="84"/>
                    <a:pt x="49" y="194"/>
                    <a:pt x="63" y="228"/>
                  </a:cubicBezTo>
                  <a:cubicBezTo>
                    <a:pt x="76" y="262"/>
                    <a:pt x="128" y="408"/>
                    <a:pt x="132" y="487"/>
                  </a:cubicBezTo>
                  <a:cubicBezTo>
                    <a:pt x="137" y="582"/>
                    <a:pt x="111" y="639"/>
                    <a:pt x="89" y="707"/>
                  </a:cubicBezTo>
                  <a:cubicBezTo>
                    <a:pt x="67" y="774"/>
                    <a:pt x="33" y="942"/>
                    <a:pt x="232" y="1045"/>
                  </a:cubicBezTo>
                  <a:cubicBezTo>
                    <a:pt x="232" y="1045"/>
                    <a:pt x="234" y="1122"/>
                    <a:pt x="180" y="1174"/>
                  </a:cubicBezTo>
                  <a:cubicBezTo>
                    <a:pt x="181" y="1178"/>
                    <a:pt x="181" y="1178"/>
                    <a:pt x="181" y="1178"/>
                  </a:cubicBezTo>
                  <a:cubicBezTo>
                    <a:pt x="208" y="1179"/>
                    <a:pt x="208" y="1179"/>
                    <a:pt x="208" y="1179"/>
                  </a:cubicBezTo>
                  <a:cubicBezTo>
                    <a:pt x="208" y="1179"/>
                    <a:pt x="269" y="1095"/>
                    <a:pt x="260" y="1045"/>
                  </a:cubicBezTo>
                  <a:cubicBezTo>
                    <a:pt x="273" y="1038"/>
                    <a:pt x="273" y="1038"/>
                    <a:pt x="273" y="1038"/>
                  </a:cubicBezTo>
                  <a:cubicBezTo>
                    <a:pt x="273" y="1038"/>
                    <a:pt x="129" y="974"/>
                    <a:pt x="105" y="852"/>
                  </a:cubicBezTo>
                  <a:cubicBezTo>
                    <a:pt x="82" y="730"/>
                    <a:pt x="129" y="686"/>
                    <a:pt x="142" y="637"/>
                  </a:cubicBezTo>
                  <a:cubicBezTo>
                    <a:pt x="155" y="588"/>
                    <a:pt x="174" y="515"/>
                    <a:pt x="154" y="431"/>
                  </a:cubicBezTo>
                  <a:cubicBezTo>
                    <a:pt x="135" y="346"/>
                    <a:pt x="93" y="234"/>
                    <a:pt x="77" y="200"/>
                  </a:cubicBezTo>
                  <a:cubicBezTo>
                    <a:pt x="61" y="166"/>
                    <a:pt x="39" y="112"/>
                    <a:pt x="99" y="84"/>
                  </a:cubicBezTo>
                  <a:cubicBezTo>
                    <a:pt x="159" y="56"/>
                    <a:pt x="229" y="158"/>
                    <a:pt x="237" y="251"/>
                  </a:cubicBezTo>
                  <a:cubicBezTo>
                    <a:pt x="246" y="343"/>
                    <a:pt x="247" y="488"/>
                    <a:pt x="297" y="549"/>
                  </a:cubicBezTo>
                  <a:cubicBezTo>
                    <a:pt x="277" y="569"/>
                    <a:pt x="260" y="583"/>
                    <a:pt x="242" y="595"/>
                  </a:cubicBezTo>
                  <a:cubicBezTo>
                    <a:pt x="217" y="612"/>
                    <a:pt x="165" y="643"/>
                    <a:pt x="161" y="656"/>
                  </a:cubicBezTo>
                  <a:cubicBezTo>
                    <a:pt x="160" y="660"/>
                    <a:pt x="260" y="603"/>
                    <a:pt x="289" y="574"/>
                  </a:cubicBezTo>
                  <a:cubicBezTo>
                    <a:pt x="317" y="544"/>
                    <a:pt x="371" y="494"/>
                    <a:pt x="399" y="516"/>
                  </a:cubicBezTo>
                  <a:cubicBezTo>
                    <a:pt x="428" y="538"/>
                    <a:pt x="498" y="570"/>
                    <a:pt x="527" y="570"/>
                  </a:cubicBezTo>
                  <a:cubicBezTo>
                    <a:pt x="555" y="570"/>
                    <a:pt x="562" y="575"/>
                    <a:pt x="553" y="619"/>
                  </a:cubicBezTo>
                  <a:cubicBezTo>
                    <a:pt x="542" y="671"/>
                    <a:pt x="453" y="701"/>
                    <a:pt x="401" y="633"/>
                  </a:cubicBezTo>
                  <a:cubicBezTo>
                    <a:pt x="401" y="633"/>
                    <a:pt x="403" y="759"/>
                    <a:pt x="319" y="793"/>
                  </a:cubicBezTo>
                  <a:cubicBezTo>
                    <a:pt x="319" y="793"/>
                    <a:pt x="364" y="794"/>
                    <a:pt x="391" y="755"/>
                  </a:cubicBezTo>
                  <a:cubicBezTo>
                    <a:pt x="391" y="755"/>
                    <a:pt x="396" y="779"/>
                    <a:pt x="415" y="798"/>
                  </a:cubicBezTo>
                  <a:cubicBezTo>
                    <a:pt x="416" y="829"/>
                    <a:pt x="415" y="914"/>
                    <a:pt x="367" y="983"/>
                  </a:cubicBezTo>
                  <a:cubicBezTo>
                    <a:pt x="367" y="983"/>
                    <a:pt x="432" y="943"/>
                    <a:pt x="438" y="814"/>
                  </a:cubicBezTo>
                  <a:cubicBezTo>
                    <a:pt x="455" y="820"/>
                    <a:pt x="476" y="823"/>
                    <a:pt x="504" y="816"/>
                  </a:cubicBezTo>
                  <a:cubicBezTo>
                    <a:pt x="601" y="794"/>
                    <a:pt x="572" y="732"/>
                    <a:pt x="569" y="720"/>
                  </a:cubicBezTo>
                  <a:cubicBezTo>
                    <a:pt x="569" y="720"/>
                    <a:pt x="588" y="711"/>
                    <a:pt x="602" y="708"/>
                  </a:cubicBezTo>
                  <a:cubicBezTo>
                    <a:pt x="602" y="708"/>
                    <a:pt x="595" y="687"/>
                    <a:pt x="547" y="720"/>
                  </a:cubicBezTo>
                  <a:cubicBezTo>
                    <a:pt x="498" y="753"/>
                    <a:pt x="514" y="756"/>
                    <a:pt x="514" y="756"/>
                  </a:cubicBezTo>
                  <a:cubicBezTo>
                    <a:pt x="514" y="756"/>
                    <a:pt x="550" y="733"/>
                    <a:pt x="561" y="729"/>
                  </a:cubicBezTo>
                  <a:cubicBezTo>
                    <a:pt x="561" y="729"/>
                    <a:pt x="570" y="795"/>
                    <a:pt x="497" y="801"/>
                  </a:cubicBezTo>
                  <a:cubicBezTo>
                    <a:pt x="425" y="808"/>
                    <a:pt x="387" y="749"/>
                    <a:pt x="414" y="667"/>
                  </a:cubicBezTo>
                  <a:cubicBezTo>
                    <a:pt x="414" y="667"/>
                    <a:pt x="461" y="713"/>
                    <a:pt x="528" y="682"/>
                  </a:cubicBezTo>
                  <a:cubicBezTo>
                    <a:pt x="596" y="651"/>
                    <a:pt x="574" y="577"/>
                    <a:pt x="574" y="577"/>
                  </a:cubicBezTo>
                  <a:cubicBezTo>
                    <a:pt x="574" y="577"/>
                    <a:pt x="626" y="558"/>
                    <a:pt x="650" y="626"/>
                  </a:cubicBezTo>
                  <a:cubicBezTo>
                    <a:pt x="674" y="694"/>
                    <a:pt x="687" y="923"/>
                    <a:pt x="485" y="1018"/>
                  </a:cubicBezTo>
                  <a:cubicBezTo>
                    <a:pt x="485" y="1018"/>
                    <a:pt x="486" y="1134"/>
                    <a:pt x="474" y="1171"/>
                  </a:cubicBezTo>
                  <a:cubicBezTo>
                    <a:pt x="492" y="1175"/>
                    <a:pt x="492" y="1175"/>
                    <a:pt x="492" y="1175"/>
                  </a:cubicBezTo>
                  <a:cubicBezTo>
                    <a:pt x="492" y="1175"/>
                    <a:pt x="517" y="1126"/>
                    <a:pt x="509" y="1032"/>
                  </a:cubicBezTo>
                  <a:cubicBezTo>
                    <a:pt x="509" y="1032"/>
                    <a:pt x="626" y="983"/>
                    <a:pt x="671" y="840"/>
                  </a:cubicBezTo>
                  <a:cubicBezTo>
                    <a:pt x="715" y="700"/>
                    <a:pt x="694" y="549"/>
                    <a:pt x="580" y="551"/>
                  </a:cubicBezTo>
                  <a:close/>
                  <a:moveTo>
                    <a:pt x="325" y="522"/>
                  </a:moveTo>
                  <a:cubicBezTo>
                    <a:pt x="322" y="525"/>
                    <a:pt x="319" y="528"/>
                    <a:pt x="316" y="532"/>
                  </a:cubicBezTo>
                  <a:cubicBezTo>
                    <a:pt x="317" y="487"/>
                    <a:pt x="327" y="174"/>
                    <a:pt x="325" y="142"/>
                  </a:cubicBezTo>
                  <a:cubicBezTo>
                    <a:pt x="323" y="108"/>
                    <a:pt x="313" y="36"/>
                    <a:pt x="384" y="28"/>
                  </a:cubicBezTo>
                  <a:cubicBezTo>
                    <a:pt x="454" y="19"/>
                    <a:pt x="506" y="187"/>
                    <a:pt x="423" y="507"/>
                  </a:cubicBezTo>
                  <a:cubicBezTo>
                    <a:pt x="422" y="506"/>
                    <a:pt x="421" y="505"/>
                    <a:pt x="420" y="504"/>
                  </a:cubicBezTo>
                  <a:cubicBezTo>
                    <a:pt x="403" y="489"/>
                    <a:pt x="360" y="487"/>
                    <a:pt x="325" y="522"/>
                  </a:cubicBezTo>
                  <a:close/>
                  <a:moveTo>
                    <a:pt x="433" y="515"/>
                  </a:moveTo>
                  <a:cubicBezTo>
                    <a:pt x="441" y="488"/>
                    <a:pt x="467" y="405"/>
                    <a:pt x="483" y="355"/>
                  </a:cubicBezTo>
                  <a:cubicBezTo>
                    <a:pt x="501" y="295"/>
                    <a:pt x="561" y="140"/>
                    <a:pt x="575" y="128"/>
                  </a:cubicBezTo>
                  <a:cubicBezTo>
                    <a:pt x="590" y="116"/>
                    <a:pt x="639" y="92"/>
                    <a:pt x="652" y="186"/>
                  </a:cubicBezTo>
                  <a:cubicBezTo>
                    <a:pt x="666" y="280"/>
                    <a:pt x="616" y="329"/>
                    <a:pt x="590" y="398"/>
                  </a:cubicBezTo>
                  <a:cubicBezTo>
                    <a:pt x="567" y="459"/>
                    <a:pt x="551" y="522"/>
                    <a:pt x="553" y="552"/>
                  </a:cubicBezTo>
                  <a:cubicBezTo>
                    <a:pt x="498" y="552"/>
                    <a:pt x="455" y="531"/>
                    <a:pt x="433" y="5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7" name="文本框 46"/>
          <p:cNvSpPr txBox="1"/>
          <p:nvPr/>
        </p:nvSpPr>
        <p:spPr>
          <a:xfrm>
            <a:off x="2687630" y="4297911"/>
            <a:ext cx="115887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step1</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48" name="文本框 47"/>
          <p:cNvSpPr txBox="1"/>
          <p:nvPr/>
        </p:nvSpPr>
        <p:spPr>
          <a:xfrm>
            <a:off x="5637205" y="4297911"/>
            <a:ext cx="1158875" cy="584775"/>
          </a:xfrm>
          <a:prstGeom prst="rect">
            <a:avLst/>
          </a:prstGeom>
          <a:noFill/>
        </p:spPr>
        <p:txBody>
          <a:bodyPr wrap="square" rtlCol="0">
            <a:spAutoFit/>
          </a:bodyPr>
          <a:lstStyle/>
          <a:p>
            <a:r>
              <a:rPr lang="en-US" altLang="zh-CN" sz="3200" b="1" smtClean="0">
                <a:solidFill>
                  <a:srgbClr val="1F4E79"/>
                </a:solidFill>
                <a:latin typeface="方正静蕾简体" panose="02000000000000000000" pitchFamily="2" charset="-122"/>
                <a:ea typeface="方正静蕾简体" panose="02000000000000000000" pitchFamily="2" charset="-122"/>
              </a:rPr>
              <a:t>step2</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49" name="文本框 48"/>
          <p:cNvSpPr txBox="1"/>
          <p:nvPr/>
        </p:nvSpPr>
        <p:spPr>
          <a:xfrm>
            <a:off x="8593103" y="4297911"/>
            <a:ext cx="1158875" cy="584775"/>
          </a:xfrm>
          <a:prstGeom prst="rect">
            <a:avLst/>
          </a:prstGeom>
          <a:noFill/>
        </p:spPr>
        <p:txBody>
          <a:bodyPr wrap="square" rtlCol="0">
            <a:spAutoFit/>
          </a:bodyPr>
          <a:lstStyle/>
          <a:p>
            <a:r>
              <a:rPr lang="en-US" altLang="zh-CN" sz="3200" b="1" dirty="0" smtClean="0">
                <a:solidFill>
                  <a:srgbClr val="1F4E79"/>
                </a:solidFill>
                <a:latin typeface="方正静蕾简体" panose="02000000000000000000" pitchFamily="2" charset="-122"/>
                <a:ea typeface="方正静蕾简体" panose="02000000000000000000" pitchFamily="2" charset="-122"/>
              </a:rPr>
              <a:t>step3</a:t>
            </a:r>
            <a:endParaRPr lang="zh-CN" altLang="en-US" sz="3200" b="1" dirty="0">
              <a:solidFill>
                <a:srgbClr val="1F4E79"/>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2127375"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请在这里输入</a:t>
            </a:r>
            <a:r>
              <a:rPr lang="zh-CN" altLang="en-US" sz="1600" dirty="0" smtClean="0">
                <a:solidFill>
                  <a:srgbClr val="1F4E79"/>
                </a:solidFill>
                <a:latin typeface="微软雅黑" panose="020B0503020204020204" charset="-122"/>
                <a:ea typeface="微软雅黑" panose="020B0503020204020204" charset="-122"/>
              </a:rPr>
              <a:t>文字</a:t>
            </a:r>
            <a:endParaRPr lang="zh-CN" altLang="en-US" sz="1600" dirty="0">
              <a:solidFill>
                <a:srgbClr val="1F4E79"/>
              </a:solidFill>
              <a:latin typeface="微软雅黑" panose="020B0503020204020204" charset="-122"/>
              <a:ea typeface="微软雅黑" panose="020B0503020204020204" charset="-122"/>
            </a:endParaRPr>
          </a:p>
        </p:txBody>
      </p:sp>
      <p:sp>
        <p:nvSpPr>
          <p:cNvPr id="57" name="文本框 56"/>
          <p:cNvSpPr txBox="1"/>
          <p:nvPr/>
        </p:nvSpPr>
        <p:spPr>
          <a:xfrm>
            <a:off x="5093492"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a:t>
            </a:r>
            <a:r>
              <a:rPr lang="zh-CN" altLang="en-US" sz="1600">
                <a:solidFill>
                  <a:srgbClr val="1F4E79"/>
                </a:solidFill>
                <a:latin typeface="微软雅黑" panose="020B0503020204020204" charset="-122"/>
                <a:ea typeface="微软雅黑" panose="020B0503020204020204" charset="-122"/>
              </a:rPr>
              <a:t>输入</a:t>
            </a:r>
            <a:r>
              <a:rPr lang="zh-CN" altLang="en-US" sz="1600" smtClean="0">
                <a:solidFill>
                  <a:srgbClr val="1F4E79"/>
                </a:solidFill>
                <a:latin typeface="微软雅黑" panose="020B0503020204020204" charset="-122"/>
                <a:ea typeface="微软雅黑" panose="020B0503020204020204" charset="-122"/>
              </a:rPr>
              <a:t>文字</a:t>
            </a:r>
            <a:endParaRPr lang="zh-CN" altLang="en-US" sz="1600">
              <a:solidFill>
                <a:srgbClr val="1F4E79"/>
              </a:solidFill>
              <a:latin typeface="微软雅黑" panose="020B0503020204020204" charset="-122"/>
              <a:ea typeface="微软雅黑" panose="020B0503020204020204" charset="-122"/>
            </a:endParaRPr>
          </a:p>
        </p:txBody>
      </p:sp>
      <p:sp>
        <p:nvSpPr>
          <p:cNvPr id="58" name="文本框 57"/>
          <p:cNvSpPr txBox="1"/>
          <p:nvPr/>
        </p:nvSpPr>
        <p:spPr>
          <a:xfrm>
            <a:off x="8118572" y="4851962"/>
            <a:ext cx="2107935" cy="1077218"/>
          </a:xfrm>
          <a:prstGeom prst="rect">
            <a:avLst/>
          </a:prstGeom>
          <a:noFill/>
        </p:spPr>
        <p:txBody>
          <a:bodyPr wrap="square" rtlCol="0">
            <a:spAutoFit/>
          </a:bodyPr>
          <a:lstStyle/>
          <a:p>
            <a:pPr algn="ctr"/>
            <a:r>
              <a:rPr lang="zh-CN" altLang="en-US" sz="1600" dirty="0" smtClean="0">
                <a:solidFill>
                  <a:srgbClr val="1F4E79"/>
                </a:solidFill>
                <a:latin typeface="微软雅黑" panose="020B0503020204020204" charset="-122"/>
                <a:ea typeface="微软雅黑" panose="020B0503020204020204" charset="-122"/>
              </a:rPr>
              <a:t>请在这里输入文字请在这里输入文字请在这里输入文字</a:t>
            </a:r>
            <a:r>
              <a:rPr lang="zh-CN" altLang="en-US" sz="1600" dirty="0">
                <a:solidFill>
                  <a:srgbClr val="1F4E79"/>
                </a:solidFill>
                <a:latin typeface="微软雅黑" panose="020B0503020204020204" charset="-122"/>
                <a:ea typeface="微软雅黑" panose="020B0503020204020204" charset="-122"/>
              </a:rPr>
              <a:t>请在这里</a:t>
            </a:r>
            <a:r>
              <a:rPr lang="zh-CN" altLang="en-US" sz="1600">
                <a:solidFill>
                  <a:srgbClr val="1F4E79"/>
                </a:solidFill>
                <a:latin typeface="微软雅黑" panose="020B0503020204020204" charset="-122"/>
                <a:ea typeface="微软雅黑" panose="020B0503020204020204" charset="-122"/>
              </a:rPr>
              <a:t>输入</a:t>
            </a:r>
            <a:r>
              <a:rPr lang="zh-CN" altLang="en-US" sz="1600" smtClean="0">
                <a:solidFill>
                  <a:srgbClr val="1F4E79"/>
                </a:solidFill>
                <a:latin typeface="微软雅黑" panose="020B0503020204020204" charset="-122"/>
                <a:ea typeface="微软雅黑" panose="020B0503020204020204" charset="-122"/>
              </a:rPr>
              <a:t>文字</a:t>
            </a:r>
            <a:endParaRPr lang="zh-CN" altLang="en-US" sz="1600">
              <a:solidFill>
                <a:srgbClr val="1F4E79"/>
              </a:solidFill>
              <a:latin typeface="微软雅黑" panose="020B0503020204020204" charset="-122"/>
              <a:ea typeface="微软雅黑" panose="020B0503020204020204" charset="-122"/>
            </a:endParaRPr>
          </a:p>
        </p:txBody>
      </p:sp>
      <p:sp>
        <p:nvSpPr>
          <p:cNvPr id="59" name="Freeform 5"/>
          <p:cNvSpPr/>
          <p:nvPr/>
        </p:nvSpPr>
        <p:spPr bwMode="auto">
          <a:xfrm rot="5844680">
            <a:off x="4505455"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60" name="Freeform 5"/>
          <p:cNvSpPr/>
          <p:nvPr/>
        </p:nvSpPr>
        <p:spPr bwMode="auto">
          <a:xfrm rot="5844680">
            <a:off x="7413372" y="3091484"/>
            <a:ext cx="675370" cy="687388"/>
          </a:xfrm>
          <a:custGeom>
            <a:avLst/>
            <a:gdLst>
              <a:gd name="T0" fmla="*/ 79 w 188"/>
              <a:gd name="T1" fmla="*/ 206 h 211"/>
              <a:gd name="T2" fmla="*/ 87 w 188"/>
              <a:gd name="T3" fmla="*/ 206 h 211"/>
              <a:gd name="T4" fmla="*/ 80 w 188"/>
              <a:gd name="T5" fmla="*/ 146 h 211"/>
              <a:gd name="T6" fmla="*/ 68 w 188"/>
              <a:gd name="T7" fmla="*/ 103 h 211"/>
              <a:gd name="T8" fmla="*/ 16 w 188"/>
              <a:gd name="T9" fmla="*/ 115 h 211"/>
              <a:gd name="T10" fmla="*/ 72 w 188"/>
              <a:gd name="T11" fmla="*/ 12 h 211"/>
              <a:gd name="T12" fmla="*/ 163 w 188"/>
              <a:gd name="T13" fmla="*/ 98 h 211"/>
              <a:gd name="T14" fmla="*/ 115 w 188"/>
              <a:gd name="T15" fmla="*/ 100 h 211"/>
              <a:gd name="T16" fmla="*/ 89 w 188"/>
              <a:gd name="T17" fmla="*/ 106 h 211"/>
              <a:gd name="T18" fmla="*/ 138 w 188"/>
              <a:gd name="T19" fmla="*/ 183 h 211"/>
              <a:gd name="T20" fmla="*/ 92 w 188"/>
              <a:gd name="T21" fmla="*/ 196 h 211"/>
              <a:gd name="T22" fmla="*/ 122 w 188"/>
              <a:gd name="T23" fmla="*/ 195 h 211"/>
              <a:gd name="T24" fmla="*/ 139 w 188"/>
              <a:gd name="T25" fmla="*/ 164 h 211"/>
              <a:gd name="T26" fmla="*/ 102 w 188"/>
              <a:gd name="T27" fmla="*/ 108 h 211"/>
              <a:gd name="T28" fmla="*/ 162 w 188"/>
              <a:gd name="T29" fmla="*/ 106 h 211"/>
              <a:gd name="T30" fmla="*/ 160 w 188"/>
              <a:gd name="T31" fmla="*/ 84 h 211"/>
              <a:gd name="T32" fmla="*/ 116 w 188"/>
              <a:gd name="T33" fmla="*/ 44 h 211"/>
              <a:gd name="T34" fmla="*/ 70 w 188"/>
              <a:gd name="T35" fmla="*/ 1 h 211"/>
              <a:gd name="T36" fmla="*/ 28 w 188"/>
              <a:gd name="T37" fmla="*/ 87 h 211"/>
              <a:gd name="T38" fmla="*/ 1 w 188"/>
              <a:gd name="T39" fmla="*/ 119 h 211"/>
              <a:gd name="T40" fmla="*/ 64 w 188"/>
              <a:gd name="T41" fmla="*/ 112 h 211"/>
              <a:gd name="T42" fmla="*/ 79 w 188"/>
              <a:gd name="T43" fmla="*/ 20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8" h="211">
                <a:moveTo>
                  <a:pt x="79" y="206"/>
                </a:moveTo>
                <a:cubicBezTo>
                  <a:pt x="79" y="211"/>
                  <a:pt x="87" y="211"/>
                  <a:pt x="87" y="206"/>
                </a:cubicBezTo>
                <a:cubicBezTo>
                  <a:pt x="87" y="186"/>
                  <a:pt x="84" y="165"/>
                  <a:pt x="80" y="146"/>
                </a:cubicBezTo>
                <a:cubicBezTo>
                  <a:pt x="79" y="138"/>
                  <a:pt x="76" y="106"/>
                  <a:pt x="68" y="103"/>
                </a:cubicBezTo>
                <a:cubicBezTo>
                  <a:pt x="60" y="100"/>
                  <a:pt x="27" y="115"/>
                  <a:pt x="16" y="115"/>
                </a:cubicBezTo>
                <a:cubicBezTo>
                  <a:pt x="45" y="88"/>
                  <a:pt x="54" y="46"/>
                  <a:pt x="72" y="12"/>
                </a:cubicBezTo>
                <a:cubicBezTo>
                  <a:pt x="100" y="43"/>
                  <a:pt x="132" y="70"/>
                  <a:pt x="163" y="98"/>
                </a:cubicBezTo>
                <a:cubicBezTo>
                  <a:pt x="147" y="98"/>
                  <a:pt x="131" y="100"/>
                  <a:pt x="115" y="100"/>
                </a:cubicBezTo>
                <a:cubicBezTo>
                  <a:pt x="113" y="100"/>
                  <a:pt x="80" y="96"/>
                  <a:pt x="89" y="106"/>
                </a:cubicBezTo>
                <a:cubicBezTo>
                  <a:pt x="110" y="128"/>
                  <a:pt x="128" y="153"/>
                  <a:pt x="138" y="183"/>
                </a:cubicBezTo>
                <a:cubicBezTo>
                  <a:pt x="129" y="185"/>
                  <a:pt x="96" y="188"/>
                  <a:pt x="92" y="196"/>
                </a:cubicBezTo>
                <a:cubicBezTo>
                  <a:pt x="85" y="207"/>
                  <a:pt x="121" y="196"/>
                  <a:pt x="122" y="195"/>
                </a:cubicBezTo>
                <a:cubicBezTo>
                  <a:pt x="147" y="189"/>
                  <a:pt x="150" y="189"/>
                  <a:pt x="139" y="164"/>
                </a:cubicBezTo>
                <a:cubicBezTo>
                  <a:pt x="130" y="143"/>
                  <a:pt x="117" y="125"/>
                  <a:pt x="102" y="108"/>
                </a:cubicBezTo>
                <a:cubicBezTo>
                  <a:pt x="122" y="109"/>
                  <a:pt x="142" y="106"/>
                  <a:pt x="162" y="106"/>
                </a:cubicBezTo>
                <a:cubicBezTo>
                  <a:pt x="188" y="106"/>
                  <a:pt x="173" y="96"/>
                  <a:pt x="160" y="84"/>
                </a:cubicBezTo>
                <a:cubicBezTo>
                  <a:pt x="145" y="71"/>
                  <a:pt x="130" y="58"/>
                  <a:pt x="116" y="44"/>
                </a:cubicBezTo>
                <a:cubicBezTo>
                  <a:pt x="109" y="38"/>
                  <a:pt x="79" y="0"/>
                  <a:pt x="70" y="1"/>
                </a:cubicBezTo>
                <a:cubicBezTo>
                  <a:pt x="57" y="3"/>
                  <a:pt x="35" y="75"/>
                  <a:pt x="28" y="87"/>
                </a:cubicBezTo>
                <a:cubicBezTo>
                  <a:pt x="24" y="93"/>
                  <a:pt x="0" y="115"/>
                  <a:pt x="1" y="119"/>
                </a:cubicBezTo>
                <a:cubicBezTo>
                  <a:pt x="4" y="133"/>
                  <a:pt x="56" y="116"/>
                  <a:pt x="64" y="112"/>
                </a:cubicBezTo>
                <a:cubicBezTo>
                  <a:pt x="73" y="141"/>
                  <a:pt x="79" y="179"/>
                  <a:pt x="79" y="206"/>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grpSp>
        <p:nvGrpSpPr>
          <p:cNvPr id="61" name="Group 4"/>
          <p:cNvGrpSpPr>
            <a:grpSpLocks noChangeAspect="1"/>
          </p:cNvGrpSpPr>
          <p:nvPr/>
        </p:nvGrpSpPr>
        <p:grpSpPr bwMode="auto">
          <a:xfrm>
            <a:off x="4959300" y="2950663"/>
            <a:ext cx="2192173" cy="2370734"/>
            <a:chOff x="3173" y="1433"/>
            <a:chExt cx="1596" cy="1726"/>
          </a:xfrm>
          <a:solidFill>
            <a:srgbClr val="1F4E79"/>
          </a:solidFill>
        </p:grpSpPr>
        <p:sp>
          <p:nvSpPr>
            <p:cNvPr id="62" name="Freeform 5"/>
            <p:cNvSpPr>
              <a:spLocks noEditPoints="1"/>
            </p:cNvSpPr>
            <p:nvPr/>
          </p:nvSpPr>
          <p:spPr bwMode="auto">
            <a:xfrm>
              <a:off x="3479" y="1728"/>
              <a:ext cx="995" cy="994"/>
            </a:xfrm>
            <a:custGeom>
              <a:avLst/>
              <a:gdLst>
                <a:gd name="T0" fmla="*/ 149 w 182"/>
                <a:gd name="T1" fmla="*/ 161 h 182"/>
                <a:gd name="T2" fmla="*/ 150 w 182"/>
                <a:gd name="T3" fmla="*/ 160 h 182"/>
                <a:gd name="T4" fmla="*/ 159 w 182"/>
                <a:gd name="T5" fmla="*/ 152 h 182"/>
                <a:gd name="T6" fmla="*/ 160 w 182"/>
                <a:gd name="T7" fmla="*/ 150 h 182"/>
                <a:gd name="T8" fmla="*/ 182 w 182"/>
                <a:gd name="T9" fmla="*/ 94 h 182"/>
                <a:gd name="T10" fmla="*/ 88 w 182"/>
                <a:gd name="T11" fmla="*/ 0 h 182"/>
                <a:gd name="T12" fmla="*/ 0 w 182"/>
                <a:gd name="T13" fmla="*/ 88 h 182"/>
                <a:gd name="T14" fmla="*/ 94 w 182"/>
                <a:gd name="T15" fmla="*/ 182 h 182"/>
                <a:gd name="T16" fmla="*/ 7 w 182"/>
                <a:gd name="T17" fmla="*/ 91 h 182"/>
                <a:gd name="T18" fmla="*/ 29 w 182"/>
                <a:gd name="T19" fmla="*/ 58 h 182"/>
                <a:gd name="T20" fmla="*/ 143 w 182"/>
                <a:gd name="T21" fmla="*/ 58 h 182"/>
                <a:gd name="T22" fmla="*/ 172 w 182"/>
                <a:gd name="T23" fmla="*/ 114 h 182"/>
                <a:gd name="T24" fmla="*/ 150 w 182"/>
                <a:gd name="T25" fmla="*/ 151 h 182"/>
                <a:gd name="T26" fmla="*/ 34 w 182"/>
                <a:gd name="T27" fmla="*/ 148 h 182"/>
                <a:gd name="T28" fmla="*/ 11 w 182"/>
                <a:gd name="T29" fmla="*/ 66 h 182"/>
                <a:gd name="T30" fmla="*/ 35 w 182"/>
                <a:gd name="T31" fmla="*/ 28 h 182"/>
                <a:gd name="T32" fmla="*/ 19 w 182"/>
                <a:gd name="T33" fmla="*/ 59 h 182"/>
                <a:gd name="T34" fmla="*/ 10 w 182"/>
                <a:gd name="T35" fmla="*/ 67 h 182"/>
                <a:gd name="T36" fmla="*/ 38 w 182"/>
                <a:gd name="T37" fmla="*/ 41 h 182"/>
                <a:gd name="T38" fmla="*/ 27 w 182"/>
                <a:gd name="T39" fmla="*/ 51 h 182"/>
                <a:gd name="T40" fmla="*/ 59 w 182"/>
                <a:gd name="T41" fmla="*/ 13 h 182"/>
                <a:gd name="T42" fmla="*/ 51 w 182"/>
                <a:gd name="T43" fmla="*/ 33 h 182"/>
                <a:gd name="T44" fmla="*/ 45 w 182"/>
                <a:gd name="T45" fmla="*/ 37 h 182"/>
                <a:gd name="T46" fmla="*/ 70 w 182"/>
                <a:gd name="T47" fmla="*/ 9 h 182"/>
                <a:gd name="T48" fmla="*/ 64 w 182"/>
                <a:gd name="T49" fmla="*/ 30 h 182"/>
                <a:gd name="T50" fmla="*/ 75 w 182"/>
                <a:gd name="T51" fmla="*/ 8 h 182"/>
                <a:gd name="T52" fmla="*/ 88 w 182"/>
                <a:gd name="T53" fmla="*/ 7 h 182"/>
                <a:gd name="T54" fmla="*/ 79 w 182"/>
                <a:gd name="T55" fmla="*/ 27 h 182"/>
                <a:gd name="T56" fmla="*/ 85 w 182"/>
                <a:gd name="T57" fmla="*/ 7 h 182"/>
                <a:gd name="T58" fmla="*/ 104 w 182"/>
                <a:gd name="T59" fmla="*/ 9 h 182"/>
                <a:gd name="T60" fmla="*/ 90 w 182"/>
                <a:gd name="T61" fmla="*/ 27 h 182"/>
                <a:gd name="T62" fmla="*/ 85 w 182"/>
                <a:gd name="T63" fmla="*/ 27 h 182"/>
                <a:gd name="T64" fmla="*/ 98 w 182"/>
                <a:gd name="T65" fmla="*/ 8 h 182"/>
                <a:gd name="T66" fmla="*/ 116 w 182"/>
                <a:gd name="T67" fmla="*/ 13 h 182"/>
                <a:gd name="T68" fmla="*/ 94 w 182"/>
                <a:gd name="T69" fmla="*/ 27 h 182"/>
                <a:gd name="T70" fmla="*/ 108 w 182"/>
                <a:gd name="T71" fmla="*/ 10 h 182"/>
                <a:gd name="T72" fmla="*/ 124 w 182"/>
                <a:gd name="T73" fmla="*/ 16 h 182"/>
                <a:gd name="T74" fmla="*/ 106 w 182"/>
                <a:gd name="T75" fmla="*/ 30 h 182"/>
                <a:gd name="T76" fmla="*/ 124 w 182"/>
                <a:gd name="T77" fmla="*/ 16 h 182"/>
                <a:gd name="T78" fmla="*/ 132 w 182"/>
                <a:gd name="T79" fmla="*/ 41 h 182"/>
                <a:gd name="T80" fmla="*/ 137 w 182"/>
                <a:gd name="T81" fmla="*/ 24 h 182"/>
                <a:gd name="T82" fmla="*/ 148 w 182"/>
                <a:gd name="T83" fmla="*/ 34 h 182"/>
                <a:gd name="T84" fmla="*/ 141 w 182"/>
                <a:gd name="T85" fmla="*/ 47 h 182"/>
                <a:gd name="T86" fmla="*/ 147 w 182"/>
                <a:gd name="T87" fmla="*/ 32 h 182"/>
                <a:gd name="T88" fmla="*/ 158 w 182"/>
                <a:gd name="T89" fmla="*/ 45 h 182"/>
                <a:gd name="T90" fmla="*/ 143 w 182"/>
                <a:gd name="T91" fmla="*/ 49 h 182"/>
                <a:gd name="T92" fmla="*/ 158 w 182"/>
                <a:gd name="T93" fmla="*/ 45 h 182"/>
                <a:gd name="T94" fmla="*/ 152 w 182"/>
                <a:gd name="T95" fmla="*/ 57 h 182"/>
                <a:gd name="T96" fmla="*/ 160 w 182"/>
                <a:gd name="T97" fmla="*/ 47 h 182"/>
                <a:gd name="T98" fmla="*/ 166 w 182"/>
                <a:gd name="T99" fmla="*/ 59 h 182"/>
                <a:gd name="T100" fmla="*/ 155 w 182"/>
                <a:gd name="T101" fmla="*/ 60 h 182"/>
                <a:gd name="T102" fmla="*/ 166 w 182"/>
                <a:gd name="T103" fmla="*/ 59 h 182"/>
                <a:gd name="T104" fmla="*/ 167 w 182"/>
                <a:gd name="T105" fmla="*/ 78 h 182"/>
                <a:gd name="T106" fmla="*/ 171 w 182"/>
                <a:gd name="T107" fmla="*/ 69 h 182"/>
                <a:gd name="T108" fmla="*/ 169 w 182"/>
                <a:gd name="T109" fmla="*/ 66 h 182"/>
                <a:gd name="T110" fmla="*/ 161 w 182"/>
                <a:gd name="T111" fmla="*/ 68 h 182"/>
                <a:gd name="T112" fmla="*/ 169 w 182"/>
                <a:gd name="T113" fmla="*/ 66 h 182"/>
                <a:gd name="T114" fmla="*/ 113 w 182"/>
                <a:gd name="T115" fmla="*/ 32 h 182"/>
                <a:gd name="T116" fmla="*/ 128 w 182"/>
                <a:gd name="T117" fmla="*/ 18 h 182"/>
                <a:gd name="T118" fmla="*/ 120 w 182"/>
                <a:gd name="T119" fmla="*/ 35 h 182"/>
                <a:gd name="T120" fmla="*/ 169 w 182"/>
                <a:gd name="T121" fmla="*/ 81 h 182"/>
                <a:gd name="T122" fmla="*/ 175 w 182"/>
                <a:gd name="T123" fmla="*/ 9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2" h="182">
                  <a:moveTo>
                    <a:pt x="94" y="182"/>
                  </a:moveTo>
                  <a:cubicBezTo>
                    <a:pt x="113" y="182"/>
                    <a:pt x="132" y="175"/>
                    <a:pt x="149" y="161"/>
                  </a:cubicBezTo>
                  <a:cubicBezTo>
                    <a:pt x="150" y="160"/>
                    <a:pt x="150" y="160"/>
                    <a:pt x="150" y="160"/>
                  </a:cubicBezTo>
                  <a:cubicBezTo>
                    <a:pt x="150" y="160"/>
                    <a:pt x="150" y="160"/>
                    <a:pt x="150" y="160"/>
                  </a:cubicBezTo>
                  <a:cubicBezTo>
                    <a:pt x="151" y="159"/>
                    <a:pt x="152" y="158"/>
                    <a:pt x="155" y="155"/>
                  </a:cubicBezTo>
                  <a:cubicBezTo>
                    <a:pt x="157" y="153"/>
                    <a:pt x="158" y="152"/>
                    <a:pt x="159" y="152"/>
                  </a:cubicBezTo>
                  <a:cubicBezTo>
                    <a:pt x="159" y="151"/>
                    <a:pt x="159" y="151"/>
                    <a:pt x="159" y="151"/>
                  </a:cubicBezTo>
                  <a:cubicBezTo>
                    <a:pt x="160" y="150"/>
                    <a:pt x="160" y="150"/>
                    <a:pt x="160" y="150"/>
                  </a:cubicBezTo>
                  <a:cubicBezTo>
                    <a:pt x="160" y="150"/>
                    <a:pt x="160" y="150"/>
                    <a:pt x="160" y="149"/>
                  </a:cubicBezTo>
                  <a:cubicBezTo>
                    <a:pt x="175" y="132"/>
                    <a:pt x="182" y="113"/>
                    <a:pt x="182" y="94"/>
                  </a:cubicBezTo>
                  <a:cubicBezTo>
                    <a:pt x="182" y="70"/>
                    <a:pt x="170" y="46"/>
                    <a:pt x="153" y="29"/>
                  </a:cubicBezTo>
                  <a:cubicBezTo>
                    <a:pt x="136" y="12"/>
                    <a:pt x="112" y="0"/>
                    <a:pt x="88" y="0"/>
                  </a:cubicBezTo>
                  <a:cubicBezTo>
                    <a:pt x="67" y="0"/>
                    <a:pt x="46" y="8"/>
                    <a:pt x="27" y="27"/>
                  </a:cubicBezTo>
                  <a:cubicBezTo>
                    <a:pt x="8" y="46"/>
                    <a:pt x="0" y="67"/>
                    <a:pt x="0" y="88"/>
                  </a:cubicBezTo>
                  <a:cubicBezTo>
                    <a:pt x="0" y="112"/>
                    <a:pt x="12" y="136"/>
                    <a:pt x="29" y="153"/>
                  </a:cubicBezTo>
                  <a:cubicBezTo>
                    <a:pt x="46" y="171"/>
                    <a:pt x="70" y="182"/>
                    <a:pt x="94" y="182"/>
                  </a:cubicBezTo>
                  <a:close/>
                  <a:moveTo>
                    <a:pt x="34" y="148"/>
                  </a:moveTo>
                  <a:cubicBezTo>
                    <a:pt x="18" y="133"/>
                    <a:pt x="8" y="112"/>
                    <a:pt x="7" y="91"/>
                  </a:cubicBezTo>
                  <a:cubicBezTo>
                    <a:pt x="8" y="91"/>
                    <a:pt x="8" y="90"/>
                    <a:pt x="9" y="89"/>
                  </a:cubicBezTo>
                  <a:cubicBezTo>
                    <a:pt x="13" y="79"/>
                    <a:pt x="19" y="68"/>
                    <a:pt x="29" y="58"/>
                  </a:cubicBezTo>
                  <a:cubicBezTo>
                    <a:pt x="47" y="41"/>
                    <a:pt x="66" y="33"/>
                    <a:pt x="85" y="33"/>
                  </a:cubicBezTo>
                  <a:cubicBezTo>
                    <a:pt x="106" y="33"/>
                    <a:pt x="127" y="43"/>
                    <a:pt x="143" y="58"/>
                  </a:cubicBezTo>
                  <a:cubicBezTo>
                    <a:pt x="159" y="72"/>
                    <a:pt x="170" y="93"/>
                    <a:pt x="172" y="114"/>
                  </a:cubicBezTo>
                  <a:cubicBezTo>
                    <a:pt x="172" y="114"/>
                    <a:pt x="172" y="114"/>
                    <a:pt x="172" y="114"/>
                  </a:cubicBezTo>
                  <a:cubicBezTo>
                    <a:pt x="169" y="127"/>
                    <a:pt x="162" y="139"/>
                    <a:pt x="151" y="150"/>
                  </a:cubicBezTo>
                  <a:cubicBezTo>
                    <a:pt x="150" y="150"/>
                    <a:pt x="150" y="150"/>
                    <a:pt x="150" y="151"/>
                  </a:cubicBezTo>
                  <a:cubicBezTo>
                    <a:pt x="132" y="168"/>
                    <a:pt x="113" y="175"/>
                    <a:pt x="94" y="175"/>
                  </a:cubicBezTo>
                  <a:cubicBezTo>
                    <a:pt x="72" y="175"/>
                    <a:pt x="50" y="165"/>
                    <a:pt x="34" y="148"/>
                  </a:cubicBezTo>
                  <a:close/>
                  <a:moveTo>
                    <a:pt x="10" y="67"/>
                  </a:moveTo>
                  <a:cubicBezTo>
                    <a:pt x="10" y="66"/>
                    <a:pt x="11" y="66"/>
                    <a:pt x="11" y="66"/>
                  </a:cubicBezTo>
                  <a:cubicBezTo>
                    <a:pt x="17" y="57"/>
                    <a:pt x="23" y="47"/>
                    <a:pt x="29" y="38"/>
                  </a:cubicBezTo>
                  <a:cubicBezTo>
                    <a:pt x="31" y="35"/>
                    <a:pt x="33" y="32"/>
                    <a:pt x="35" y="28"/>
                  </a:cubicBezTo>
                  <a:cubicBezTo>
                    <a:pt x="37" y="27"/>
                    <a:pt x="38" y="26"/>
                    <a:pt x="39" y="25"/>
                  </a:cubicBezTo>
                  <a:cubicBezTo>
                    <a:pt x="32" y="36"/>
                    <a:pt x="25" y="47"/>
                    <a:pt x="19" y="59"/>
                  </a:cubicBezTo>
                  <a:cubicBezTo>
                    <a:pt x="15" y="64"/>
                    <a:pt x="11" y="69"/>
                    <a:pt x="8" y="74"/>
                  </a:cubicBezTo>
                  <a:cubicBezTo>
                    <a:pt x="9" y="72"/>
                    <a:pt x="9" y="69"/>
                    <a:pt x="10" y="67"/>
                  </a:cubicBezTo>
                  <a:close/>
                  <a:moveTo>
                    <a:pt x="59" y="13"/>
                  </a:moveTo>
                  <a:cubicBezTo>
                    <a:pt x="52" y="22"/>
                    <a:pt x="45" y="32"/>
                    <a:pt x="38" y="41"/>
                  </a:cubicBezTo>
                  <a:cubicBezTo>
                    <a:pt x="38" y="42"/>
                    <a:pt x="38" y="42"/>
                    <a:pt x="38" y="42"/>
                  </a:cubicBezTo>
                  <a:cubicBezTo>
                    <a:pt x="34" y="44"/>
                    <a:pt x="31" y="47"/>
                    <a:pt x="27" y="51"/>
                  </a:cubicBezTo>
                  <a:cubicBezTo>
                    <a:pt x="33" y="40"/>
                    <a:pt x="40" y="29"/>
                    <a:pt x="48" y="19"/>
                  </a:cubicBezTo>
                  <a:cubicBezTo>
                    <a:pt x="51" y="17"/>
                    <a:pt x="55" y="15"/>
                    <a:pt x="59" y="13"/>
                  </a:cubicBezTo>
                  <a:close/>
                  <a:moveTo>
                    <a:pt x="70" y="9"/>
                  </a:moveTo>
                  <a:cubicBezTo>
                    <a:pt x="64" y="17"/>
                    <a:pt x="58" y="25"/>
                    <a:pt x="51" y="33"/>
                  </a:cubicBezTo>
                  <a:cubicBezTo>
                    <a:pt x="51" y="34"/>
                    <a:pt x="51" y="34"/>
                    <a:pt x="51" y="34"/>
                  </a:cubicBezTo>
                  <a:cubicBezTo>
                    <a:pt x="49" y="35"/>
                    <a:pt x="47" y="36"/>
                    <a:pt x="45" y="37"/>
                  </a:cubicBezTo>
                  <a:cubicBezTo>
                    <a:pt x="52" y="29"/>
                    <a:pt x="58" y="20"/>
                    <a:pt x="65" y="11"/>
                  </a:cubicBezTo>
                  <a:cubicBezTo>
                    <a:pt x="66" y="10"/>
                    <a:pt x="68" y="10"/>
                    <a:pt x="70" y="9"/>
                  </a:cubicBezTo>
                  <a:close/>
                  <a:moveTo>
                    <a:pt x="81" y="7"/>
                  </a:moveTo>
                  <a:cubicBezTo>
                    <a:pt x="75" y="15"/>
                    <a:pt x="69" y="22"/>
                    <a:pt x="64" y="30"/>
                  </a:cubicBezTo>
                  <a:cubicBezTo>
                    <a:pt x="62" y="30"/>
                    <a:pt x="59" y="31"/>
                    <a:pt x="57" y="32"/>
                  </a:cubicBezTo>
                  <a:cubicBezTo>
                    <a:pt x="63" y="24"/>
                    <a:pt x="69" y="16"/>
                    <a:pt x="75" y="8"/>
                  </a:cubicBezTo>
                  <a:cubicBezTo>
                    <a:pt x="77" y="8"/>
                    <a:pt x="79" y="8"/>
                    <a:pt x="81" y="7"/>
                  </a:cubicBezTo>
                  <a:close/>
                  <a:moveTo>
                    <a:pt x="88" y="7"/>
                  </a:moveTo>
                  <a:cubicBezTo>
                    <a:pt x="90" y="7"/>
                    <a:pt x="92" y="7"/>
                    <a:pt x="94" y="7"/>
                  </a:cubicBezTo>
                  <a:cubicBezTo>
                    <a:pt x="88" y="14"/>
                    <a:pt x="84" y="20"/>
                    <a:pt x="79" y="27"/>
                  </a:cubicBezTo>
                  <a:cubicBezTo>
                    <a:pt x="76" y="27"/>
                    <a:pt x="73" y="28"/>
                    <a:pt x="69" y="28"/>
                  </a:cubicBezTo>
                  <a:cubicBezTo>
                    <a:pt x="74" y="21"/>
                    <a:pt x="80" y="14"/>
                    <a:pt x="85" y="7"/>
                  </a:cubicBezTo>
                  <a:cubicBezTo>
                    <a:pt x="86" y="7"/>
                    <a:pt x="87" y="7"/>
                    <a:pt x="88" y="7"/>
                  </a:cubicBezTo>
                  <a:close/>
                  <a:moveTo>
                    <a:pt x="104" y="9"/>
                  </a:moveTo>
                  <a:cubicBezTo>
                    <a:pt x="103" y="10"/>
                    <a:pt x="102" y="12"/>
                    <a:pt x="100" y="13"/>
                  </a:cubicBezTo>
                  <a:cubicBezTo>
                    <a:pt x="97" y="17"/>
                    <a:pt x="93" y="21"/>
                    <a:pt x="90" y="27"/>
                  </a:cubicBezTo>
                  <a:cubicBezTo>
                    <a:pt x="90" y="27"/>
                    <a:pt x="90" y="27"/>
                    <a:pt x="90" y="27"/>
                  </a:cubicBezTo>
                  <a:cubicBezTo>
                    <a:pt x="89" y="27"/>
                    <a:pt x="87" y="27"/>
                    <a:pt x="85" y="27"/>
                  </a:cubicBezTo>
                  <a:cubicBezTo>
                    <a:pt x="84" y="27"/>
                    <a:pt x="84" y="27"/>
                    <a:pt x="83" y="27"/>
                  </a:cubicBezTo>
                  <a:cubicBezTo>
                    <a:pt x="88" y="20"/>
                    <a:pt x="93" y="14"/>
                    <a:pt x="98" y="8"/>
                  </a:cubicBezTo>
                  <a:cubicBezTo>
                    <a:pt x="100" y="8"/>
                    <a:pt x="102" y="8"/>
                    <a:pt x="104" y="9"/>
                  </a:cubicBezTo>
                  <a:close/>
                  <a:moveTo>
                    <a:pt x="116" y="13"/>
                  </a:moveTo>
                  <a:cubicBezTo>
                    <a:pt x="111" y="18"/>
                    <a:pt x="107" y="23"/>
                    <a:pt x="102" y="29"/>
                  </a:cubicBezTo>
                  <a:cubicBezTo>
                    <a:pt x="100" y="28"/>
                    <a:pt x="97" y="28"/>
                    <a:pt x="94" y="27"/>
                  </a:cubicBezTo>
                  <a:cubicBezTo>
                    <a:pt x="96" y="23"/>
                    <a:pt x="99" y="19"/>
                    <a:pt x="103" y="15"/>
                  </a:cubicBezTo>
                  <a:cubicBezTo>
                    <a:pt x="105" y="14"/>
                    <a:pt x="106" y="12"/>
                    <a:pt x="108" y="10"/>
                  </a:cubicBezTo>
                  <a:cubicBezTo>
                    <a:pt x="111" y="11"/>
                    <a:pt x="113" y="12"/>
                    <a:pt x="116" y="13"/>
                  </a:cubicBezTo>
                  <a:close/>
                  <a:moveTo>
                    <a:pt x="124" y="16"/>
                  </a:moveTo>
                  <a:cubicBezTo>
                    <a:pt x="119" y="21"/>
                    <a:pt x="115" y="26"/>
                    <a:pt x="110" y="31"/>
                  </a:cubicBezTo>
                  <a:cubicBezTo>
                    <a:pt x="109" y="30"/>
                    <a:pt x="107" y="30"/>
                    <a:pt x="106" y="30"/>
                  </a:cubicBezTo>
                  <a:cubicBezTo>
                    <a:pt x="110" y="24"/>
                    <a:pt x="115" y="19"/>
                    <a:pt x="120" y="14"/>
                  </a:cubicBezTo>
                  <a:cubicBezTo>
                    <a:pt x="121" y="15"/>
                    <a:pt x="123" y="16"/>
                    <a:pt x="124" y="16"/>
                  </a:cubicBezTo>
                  <a:close/>
                  <a:moveTo>
                    <a:pt x="144" y="30"/>
                  </a:moveTo>
                  <a:cubicBezTo>
                    <a:pt x="140" y="33"/>
                    <a:pt x="136" y="37"/>
                    <a:pt x="132" y="41"/>
                  </a:cubicBezTo>
                  <a:cubicBezTo>
                    <a:pt x="129" y="39"/>
                    <a:pt x="127" y="38"/>
                    <a:pt x="124" y="36"/>
                  </a:cubicBezTo>
                  <a:cubicBezTo>
                    <a:pt x="128" y="32"/>
                    <a:pt x="133" y="28"/>
                    <a:pt x="137" y="24"/>
                  </a:cubicBezTo>
                  <a:cubicBezTo>
                    <a:pt x="140" y="26"/>
                    <a:pt x="142" y="28"/>
                    <a:pt x="144" y="30"/>
                  </a:cubicBezTo>
                  <a:close/>
                  <a:moveTo>
                    <a:pt x="148" y="34"/>
                  </a:moveTo>
                  <a:cubicBezTo>
                    <a:pt x="150" y="35"/>
                    <a:pt x="151" y="36"/>
                    <a:pt x="152" y="38"/>
                  </a:cubicBezTo>
                  <a:cubicBezTo>
                    <a:pt x="148" y="41"/>
                    <a:pt x="144" y="44"/>
                    <a:pt x="141" y="47"/>
                  </a:cubicBezTo>
                  <a:cubicBezTo>
                    <a:pt x="139" y="45"/>
                    <a:pt x="137" y="44"/>
                    <a:pt x="135" y="43"/>
                  </a:cubicBezTo>
                  <a:cubicBezTo>
                    <a:pt x="139" y="39"/>
                    <a:pt x="143" y="35"/>
                    <a:pt x="147" y="32"/>
                  </a:cubicBezTo>
                  <a:cubicBezTo>
                    <a:pt x="147" y="33"/>
                    <a:pt x="148" y="33"/>
                    <a:pt x="148" y="34"/>
                  </a:cubicBezTo>
                  <a:close/>
                  <a:moveTo>
                    <a:pt x="158" y="45"/>
                  </a:moveTo>
                  <a:cubicBezTo>
                    <a:pt x="154" y="47"/>
                    <a:pt x="151" y="50"/>
                    <a:pt x="148" y="53"/>
                  </a:cubicBezTo>
                  <a:cubicBezTo>
                    <a:pt x="146" y="51"/>
                    <a:pt x="145" y="50"/>
                    <a:pt x="143" y="49"/>
                  </a:cubicBezTo>
                  <a:cubicBezTo>
                    <a:pt x="147" y="46"/>
                    <a:pt x="151" y="43"/>
                    <a:pt x="154" y="40"/>
                  </a:cubicBezTo>
                  <a:cubicBezTo>
                    <a:pt x="155" y="42"/>
                    <a:pt x="156" y="43"/>
                    <a:pt x="158" y="45"/>
                  </a:cubicBezTo>
                  <a:close/>
                  <a:moveTo>
                    <a:pt x="161" y="50"/>
                  </a:moveTo>
                  <a:cubicBezTo>
                    <a:pt x="158" y="52"/>
                    <a:pt x="155" y="55"/>
                    <a:pt x="152" y="57"/>
                  </a:cubicBezTo>
                  <a:cubicBezTo>
                    <a:pt x="152" y="57"/>
                    <a:pt x="151" y="56"/>
                    <a:pt x="150" y="55"/>
                  </a:cubicBezTo>
                  <a:cubicBezTo>
                    <a:pt x="153" y="52"/>
                    <a:pt x="156" y="50"/>
                    <a:pt x="160" y="47"/>
                  </a:cubicBezTo>
                  <a:cubicBezTo>
                    <a:pt x="160" y="48"/>
                    <a:pt x="161" y="49"/>
                    <a:pt x="161" y="50"/>
                  </a:cubicBezTo>
                  <a:close/>
                  <a:moveTo>
                    <a:pt x="166" y="59"/>
                  </a:moveTo>
                  <a:cubicBezTo>
                    <a:pt x="164" y="61"/>
                    <a:pt x="161" y="63"/>
                    <a:pt x="159" y="65"/>
                  </a:cubicBezTo>
                  <a:cubicBezTo>
                    <a:pt x="158" y="63"/>
                    <a:pt x="156" y="62"/>
                    <a:pt x="155" y="60"/>
                  </a:cubicBezTo>
                  <a:cubicBezTo>
                    <a:pt x="157" y="57"/>
                    <a:pt x="160" y="55"/>
                    <a:pt x="163" y="53"/>
                  </a:cubicBezTo>
                  <a:cubicBezTo>
                    <a:pt x="164" y="55"/>
                    <a:pt x="165" y="57"/>
                    <a:pt x="166" y="59"/>
                  </a:cubicBezTo>
                  <a:close/>
                  <a:moveTo>
                    <a:pt x="172" y="74"/>
                  </a:moveTo>
                  <a:cubicBezTo>
                    <a:pt x="170" y="75"/>
                    <a:pt x="169" y="77"/>
                    <a:pt x="167" y="78"/>
                  </a:cubicBezTo>
                  <a:cubicBezTo>
                    <a:pt x="167" y="76"/>
                    <a:pt x="166" y="75"/>
                    <a:pt x="165" y="74"/>
                  </a:cubicBezTo>
                  <a:cubicBezTo>
                    <a:pt x="167" y="72"/>
                    <a:pt x="169" y="71"/>
                    <a:pt x="171" y="69"/>
                  </a:cubicBezTo>
                  <a:cubicBezTo>
                    <a:pt x="171" y="71"/>
                    <a:pt x="172" y="72"/>
                    <a:pt x="172" y="74"/>
                  </a:cubicBezTo>
                  <a:close/>
                  <a:moveTo>
                    <a:pt x="169" y="66"/>
                  </a:moveTo>
                  <a:cubicBezTo>
                    <a:pt x="167" y="68"/>
                    <a:pt x="165" y="69"/>
                    <a:pt x="163" y="71"/>
                  </a:cubicBezTo>
                  <a:cubicBezTo>
                    <a:pt x="163" y="70"/>
                    <a:pt x="162" y="69"/>
                    <a:pt x="161" y="68"/>
                  </a:cubicBezTo>
                  <a:cubicBezTo>
                    <a:pt x="163" y="66"/>
                    <a:pt x="166" y="64"/>
                    <a:pt x="168" y="62"/>
                  </a:cubicBezTo>
                  <a:cubicBezTo>
                    <a:pt x="168" y="63"/>
                    <a:pt x="169" y="64"/>
                    <a:pt x="169" y="66"/>
                  </a:cubicBezTo>
                  <a:close/>
                  <a:moveTo>
                    <a:pt x="120" y="35"/>
                  </a:moveTo>
                  <a:cubicBezTo>
                    <a:pt x="118" y="34"/>
                    <a:pt x="116" y="33"/>
                    <a:pt x="113" y="32"/>
                  </a:cubicBezTo>
                  <a:cubicBezTo>
                    <a:pt x="118" y="28"/>
                    <a:pt x="122" y="23"/>
                    <a:pt x="127" y="19"/>
                  </a:cubicBezTo>
                  <a:cubicBezTo>
                    <a:pt x="127" y="19"/>
                    <a:pt x="127" y="18"/>
                    <a:pt x="128" y="18"/>
                  </a:cubicBezTo>
                  <a:cubicBezTo>
                    <a:pt x="130" y="19"/>
                    <a:pt x="132" y="21"/>
                    <a:pt x="135" y="22"/>
                  </a:cubicBezTo>
                  <a:cubicBezTo>
                    <a:pt x="130" y="26"/>
                    <a:pt x="125" y="31"/>
                    <a:pt x="120" y="35"/>
                  </a:cubicBezTo>
                  <a:close/>
                  <a:moveTo>
                    <a:pt x="175" y="95"/>
                  </a:moveTo>
                  <a:cubicBezTo>
                    <a:pt x="173" y="90"/>
                    <a:pt x="171" y="85"/>
                    <a:pt x="169" y="81"/>
                  </a:cubicBezTo>
                  <a:cubicBezTo>
                    <a:pt x="173" y="77"/>
                    <a:pt x="173" y="77"/>
                    <a:pt x="173" y="77"/>
                  </a:cubicBezTo>
                  <a:cubicBezTo>
                    <a:pt x="174" y="83"/>
                    <a:pt x="175" y="89"/>
                    <a:pt x="175" y="94"/>
                  </a:cubicBezTo>
                  <a:cubicBezTo>
                    <a:pt x="175" y="95"/>
                    <a:pt x="175" y="95"/>
                    <a:pt x="175"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
            <p:cNvSpPr>
              <a:spLocks noEditPoints="1"/>
            </p:cNvSpPr>
            <p:nvPr/>
          </p:nvSpPr>
          <p:spPr bwMode="auto">
            <a:xfrm>
              <a:off x="3173" y="1433"/>
              <a:ext cx="1596" cy="1726"/>
            </a:xfrm>
            <a:custGeom>
              <a:avLst/>
              <a:gdLst>
                <a:gd name="T0" fmla="*/ 292 w 292"/>
                <a:gd name="T1" fmla="*/ 145 h 316"/>
                <a:gd name="T2" fmla="*/ 265 w 292"/>
                <a:gd name="T3" fmla="*/ 87 h 316"/>
                <a:gd name="T4" fmla="*/ 264 w 292"/>
                <a:gd name="T5" fmla="*/ 60 h 316"/>
                <a:gd name="T6" fmla="*/ 232 w 292"/>
                <a:gd name="T7" fmla="*/ 27 h 316"/>
                <a:gd name="T8" fmla="*/ 174 w 292"/>
                <a:gd name="T9" fmla="*/ 5 h 316"/>
                <a:gd name="T10" fmla="*/ 82 w 292"/>
                <a:gd name="T11" fmla="*/ 42 h 316"/>
                <a:gd name="T12" fmla="*/ 27 w 292"/>
                <a:gd name="T13" fmla="*/ 84 h 316"/>
                <a:gd name="T14" fmla="*/ 35 w 292"/>
                <a:gd name="T15" fmla="*/ 99 h 316"/>
                <a:gd name="T16" fmla="*/ 0 w 292"/>
                <a:gd name="T17" fmla="*/ 167 h 316"/>
                <a:gd name="T18" fmla="*/ 28 w 292"/>
                <a:gd name="T19" fmla="*/ 227 h 316"/>
                <a:gd name="T20" fmla="*/ 58 w 292"/>
                <a:gd name="T21" fmla="*/ 288 h 316"/>
                <a:gd name="T22" fmla="*/ 120 w 292"/>
                <a:gd name="T23" fmla="*/ 314 h 316"/>
                <a:gd name="T24" fmla="*/ 224 w 292"/>
                <a:gd name="T25" fmla="*/ 289 h 316"/>
                <a:gd name="T26" fmla="*/ 266 w 292"/>
                <a:gd name="T27" fmla="*/ 226 h 316"/>
                <a:gd name="T28" fmla="*/ 267 w 292"/>
                <a:gd name="T29" fmla="*/ 192 h 316"/>
                <a:gd name="T30" fmla="*/ 267 w 292"/>
                <a:gd name="T31" fmla="*/ 192 h 316"/>
                <a:gd name="T32" fmla="*/ 274 w 292"/>
                <a:gd name="T33" fmla="*/ 191 h 316"/>
                <a:gd name="T34" fmla="*/ 249 w 292"/>
                <a:gd name="T35" fmla="*/ 80 h 316"/>
                <a:gd name="T36" fmla="*/ 35 w 292"/>
                <a:gd name="T37" fmla="*/ 71 h 316"/>
                <a:gd name="T38" fmla="*/ 40 w 292"/>
                <a:gd name="T39" fmla="*/ 75 h 316"/>
                <a:gd name="T40" fmla="*/ 38 w 292"/>
                <a:gd name="T41" fmla="*/ 92 h 316"/>
                <a:gd name="T42" fmla="*/ 51 w 292"/>
                <a:gd name="T43" fmla="*/ 77 h 316"/>
                <a:gd name="T44" fmla="*/ 127 w 292"/>
                <a:gd name="T45" fmla="*/ 29 h 316"/>
                <a:gd name="T46" fmla="*/ 210 w 292"/>
                <a:gd name="T47" fmla="*/ 49 h 316"/>
                <a:gd name="T48" fmla="*/ 257 w 292"/>
                <a:gd name="T49" fmla="*/ 61 h 316"/>
                <a:gd name="T50" fmla="*/ 284 w 292"/>
                <a:gd name="T51" fmla="*/ 125 h 316"/>
                <a:gd name="T52" fmla="*/ 243 w 292"/>
                <a:gd name="T53" fmla="*/ 208 h 316"/>
                <a:gd name="T54" fmla="*/ 170 w 292"/>
                <a:gd name="T55" fmla="*/ 258 h 316"/>
                <a:gd name="T56" fmla="*/ 124 w 292"/>
                <a:gd name="T57" fmla="*/ 258 h 316"/>
                <a:gd name="T58" fmla="*/ 51 w 292"/>
                <a:gd name="T59" fmla="*/ 208 h 316"/>
                <a:gd name="T60" fmla="*/ 31 w 292"/>
                <a:gd name="T61" fmla="*/ 125 h 316"/>
                <a:gd name="T62" fmla="*/ 257 w 292"/>
                <a:gd name="T63" fmla="*/ 252 h 316"/>
                <a:gd name="T64" fmla="*/ 215 w 292"/>
                <a:gd name="T65" fmla="*/ 270 h 316"/>
                <a:gd name="T66" fmla="*/ 174 w 292"/>
                <a:gd name="T67" fmla="*/ 281 h 316"/>
                <a:gd name="T68" fmla="*/ 164 w 292"/>
                <a:gd name="T69" fmla="*/ 308 h 316"/>
                <a:gd name="T70" fmla="*/ 150 w 292"/>
                <a:gd name="T71" fmla="*/ 309 h 316"/>
                <a:gd name="T72" fmla="*/ 174 w 292"/>
                <a:gd name="T73" fmla="*/ 264 h 316"/>
                <a:gd name="T74" fmla="*/ 203 w 292"/>
                <a:gd name="T75" fmla="*/ 253 h 316"/>
                <a:gd name="T76" fmla="*/ 219 w 292"/>
                <a:gd name="T77" fmla="*/ 254 h 316"/>
                <a:gd name="T78" fmla="*/ 208 w 292"/>
                <a:gd name="T79" fmla="*/ 261 h 316"/>
                <a:gd name="T80" fmla="*/ 239 w 292"/>
                <a:gd name="T81" fmla="*/ 257 h 316"/>
                <a:gd name="T82" fmla="*/ 113 w 292"/>
                <a:gd name="T83" fmla="*/ 262 h 316"/>
                <a:gd name="T84" fmla="*/ 97 w 292"/>
                <a:gd name="T85" fmla="*/ 276 h 316"/>
                <a:gd name="T86" fmla="*/ 89 w 292"/>
                <a:gd name="T87" fmla="*/ 272 h 316"/>
                <a:gd name="T88" fmla="*/ 83 w 292"/>
                <a:gd name="T89" fmla="*/ 268 h 316"/>
                <a:gd name="T90" fmla="*/ 127 w 292"/>
                <a:gd name="T91" fmla="*/ 306 h 316"/>
                <a:gd name="T92" fmla="*/ 129 w 292"/>
                <a:gd name="T93" fmla="*/ 309 h 316"/>
                <a:gd name="T94" fmla="*/ 37 w 292"/>
                <a:gd name="T95" fmla="*/ 258 h 316"/>
                <a:gd name="T96" fmla="*/ 7 w 292"/>
                <a:gd name="T97" fmla="*/ 171 h 316"/>
                <a:gd name="T98" fmla="*/ 23 w 292"/>
                <a:gd name="T99" fmla="*/ 171 h 316"/>
                <a:gd name="T100" fmla="*/ 23 w 292"/>
                <a:gd name="T101" fmla="*/ 191 h 316"/>
                <a:gd name="T102" fmla="*/ 33 w 292"/>
                <a:gd name="T103" fmla="*/ 199 h 316"/>
                <a:gd name="T104" fmla="*/ 37 w 292"/>
                <a:gd name="T105" fmla="*/ 197 h 316"/>
                <a:gd name="T106" fmla="*/ 37 w 292"/>
                <a:gd name="T107" fmla="*/ 239 h 316"/>
                <a:gd name="T108" fmla="*/ 34 w 292"/>
                <a:gd name="T109" fmla="*/ 255 h 316"/>
                <a:gd name="T110" fmla="*/ 41 w 292"/>
                <a:gd name="T111" fmla="*/ 263 h 316"/>
                <a:gd name="T112" fmla="*/ 64 w 292"/>
                <a:gd name="T113" fmla="*/ 279 h 316"/>
                <a:gd name="T114" fmla="*/ 109 w 292"/>
                <a:gd name="T115" fmla="*/ 281 h 316"/>
                <a:gd name="T116" fmla="*/ 118 w 292"/>
                <a:gd name="T117" fmla="*/ 283 h 316"/>
                <a:gd name="T118" fmla="*/ 144 w 292"/>
                <a:gd name="T119" fmla="*/ 310 h 316"/>
                <a:gd name="T120" fmla="*/ 252 w 292"/>
                <a:gd name="T121" fmla="*/ 212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2" h="316">
                  <a:moveTo>
                    <a:pt x="270" y="198"/>
                  </a:moveTo>
                  <a:cubicBezTo>
                    <a:pt x="271" y="198"/>
                    <a:pt x="273" y="197"/>
                    <a:pt x="276" y="197"/>
                  </a:cubicBezTo>
                  <a:cubicBezTo>
                    <a:pt x="278" y="197"/>
                    <a:pt x="280" y="197"/>
                    <a:pt x="284" y="198"/>
                  </a:cubicBezTo>
                  <a:cubicBezTo>
                    <a:pt x="286" y="198"/>
                    <a:pt x="287" y="197"/>
                    <a:pt x="287" y="195"/>
                  </a:cubicBezTo>
                  <a:cubicBezTo>
                    <a:pt x="289" y="185"/>
                    <a:pt x="289" y="178"/>
                    <a:pt x="290" y="168"/>
                  </a:cubicBezTo>
                  <a:cubicBezTo>
                    <a:pt x="291" y="160"/>
                    <a:pt x="292" y="153"/>
                    <a:pt x="292" y="145"/>
                  </a:cubicBezTo>
                  <a:cubicBezTo>
                    <a:pt x="292" y="137"/>
                    <a:pt x="291" y="129"/>
                    <a:pt x="290" y="121"/>
                  </a:cubicBezTo>
                  <a:cubicBezTo>
                    <a:pt x="290" y="119"/>
                    <a:pt x="288" y="118"/>
                    <a:pt x="287" y="118"/>
                  </a:cubicBezTo>
                  <a:cubicBezTo>
                    <a:pt x="279" y="118"/>
                    <a:pt x="272" y="118"/>
                    <a:pt x="265" y="118"/>
                  </a:cubicBezTo>
                  <a:cubicBezTo>
                    <a:pt x="263" y="110"/>
                    <a:pt x="261" y="102"/>
                    <a:pt x="257" y="94"/>
                  </a:cubicBezTo>
                  <a:cubicBezTo>
                    <a:pt x="259" y="93"/>
                    <a:pt x="260" y="91"/>
                    <a:pt x="262" y="90"/>
                  </a:cubicBezTo>
                  <a:cubicBezTo>
                    <a:pt x="264" y="90"/>
                    <a:pt x="265" y="88"/>
                    <a:pt x="265" y="87"/>
                  </a:cubicBezTo>
                  <a:cubicBezTo>
                    <a:pt x="265" y="84"/>
                    <a:pt x="265" y="81"/>
                    <a:pt x="265" y="79"/>
                  </a:cubicBezTo>
                  <a:cubicBezTo>
                    <a:pt x="265" y="75"/>
                    <a:pt x="265" y="71"/>
                    <a:pt x="265" y="67"/>
                  </a:cubicBezTo>
                  <a:cubicBezTo>
                    <a:pt x="265" y="66"/>
                    <a:pt x="265" y="66"/>
                    <a:pt x="265" y="65"/>
                  </a:cubicBezTo>
                  <a:cubicBezTo>
                    <a:pt x="265" y="64"/>
                    <a:pt x="265" y="64"/>
                    <a:pt x="265" y="64"/>
                  </a:cubicBezTo>
                  <a:cubicBezTo>
                    <a:pt x="266" y="63"/>
                    <a:pt x="265" y="61"/>
                    <a:pt x="264" y="60"/>
                  </a:cubicBezTo>
                  <a:cubicBezTo>
                    <a:pt x="264" y="60"/>
                    <a:pt x="264" y="60"/>
                    <a:pt x="264" y="60"/>
                  </a:cubicBezTo>
                  <a:cubicBezTo>
                    <a:pt x="263" y="59"/>
                    <a:pt x="263" y="58"/>
                    <a:pt x="262" y="57"/>
                  </a:cubicBezTo>
                  <a:cubicBezTo>
                    <a:pt x="261" y="55"/>
                    <a:pt x="259" y="53"/>
                    <a:pt x="257" y="51"/>
                  </a:cubicBezTo>
                  <a:cubicBezTo>
                    <a:pt x="256" y="50"/>
                    <a:pt x="255" y="48"/>
                    <a:pt x="252" y="46"/>
                  </a:cubicBezTo>
                  <a:cubicBezTo>
                    <a:pt x="249" y="42"/>
                    <a:pt x="244" y="38"/>
                    <a:pt x="240" y="34"/>
                  </a:cubicBezTo>
                  <a:cubicBezTo>
                    <a:pt x="238" y="32"/>
                    <a:pt x="236" y="30"/>
                    <a:pt x="235" y="29"/>
                  </a:cubicBezTo>
                  <a:cubicBezTo>
                    <a:pt x="234" y="28"/>
                    <a:pt x="233" y="28"/>
                    <a:pt x="232" y="27"/>
                  </a:cubicBezTo>
                  <a:cubicBezTo>
                    <a:pt x="231" y="27"/>
                    <a:pt x="231" y="27"/>
                    <a:pt x="231" y="27"/>
                  </a:cubicBezTo>
                  <a:cubicBezTo>
                    <a:pt x="231" y="26"/>
                    <a:pt x="230" y="26"/>
                    <a:pt x="229" y="26"/>
                  </a:cubicBezTo>
                  <a:cubicBezTo>
                    <a:pt x="229" y="26"/>
                    <a:pt x="227" y="26"/>
                    <a:pt x="227" y="27"/>
                  </a:cubicBezTo>
                  <a:cubicBezTo>
                    <a:pt x="222" y="32"/>
                    <a:pt x="217" y="37"/>
                    <a:pt x="212" y="42"/>
                  </a:cubicBezTo>
                  <a:cubicBezTo>
                    <a:pt x="200" y="35"/>
                    <a:pt x="187" y="30"/>
                    <a:pt x="174" y="27"/>
                  </a:cubicBezTo>
                  <a:cubicBezTo>
                    <a:pt x="174" y="20"/>
                    <a:pt x="174" y="13"/>
                    <a:pt x="174" y="5"/>
                  </a:cubicBezTo>
                  <a:cubicBezTo>
                    <a:pt x="174" y="4"/>
                    <a:pt x="173" y="2"/>
                    <a:pt x="171" y="2"/>
                  </a:cubicBezTo>
                  <a:cubicBezTo>
                    <a:pt x="163" y="1"/>
                    <a:pt x="155" y="0"/>
                    <a:pt x="147" y="0"/>
                  </a:cubicBezTo>
                  <a:cubicBezTo>
                    <a:pt x="139" y="0"/>
                    <a:pt x="131" y="1"/>
                    <a:pt x="123" y="2"/>
                  </a:cubicBezTo>
                  <a:cubicBezTo>
                    <a:pt x="122" y="2"/>
                    <a:pt x="120" y="4"/>
                    <a:pt x="120" y="5"/>
                  </a:cubicBezTo>
                  <a:cubicBezTo>
                    <a:pt x="120" y="13"/>
                    <a:pt x="120" y="20"/>
                    <a:pt x="120" y="27"/>
                  </a:cubicBezTo>
                  <a:cubicBezTo>
                    <a:pt x="107" y="30"/>
                    <a:pt x="94" y="35"/>
                    <a:pt x="82" y="42"/>
                  </a:cubicBezTo>
                  <a:cubicBezTo>
                    <a:pt x="77" y="37"/>
                    <a:pt x="72" y="32"/>
                    <a:pt x="67" y="27"/>
                  </a:cubicBezTo>
                  <a:cubicBezTo>
                    <a:pt x="66" y="26"/>
                    <a:pt x="64" y="26"/>
                    <a:pt x="63" y="27"/>
                  </a:cubicBezTo>
                  <a:cubicBezTo>
                    <a:pt x="50" y="36"/>
                    <a:pt x="39" y="48"/>
                    <a:pt x="29" y="61"/>
                  </a:cubicBezTo>
                  <a:cubicBezTo>
                    <a:pt x="29" y="62"/>
                    <a:pt x="28" y="63"/>
                    <a:pt x="29" y="64"/>
                  </a:cubicBezTo>
                  <a:cubicBezTo>
                    <a:pt x="28" y="71"/>
                    <a:pt x="28" y="77"/>
                    <a:pt x="27" y="83"/>
                  </a:cubicBezTo>
                  <a:cubicBezTo>
                    <a:pt x="27" y="84"/>
                    <a:pt x="27" y="84"/>
                    <a:pt x="27" y="84"/>
                  </a:cubicBezTo>
                  <a:cubicBezTo>
                    <a:pt x="26" y="84"/>
                    <a:pt x="26" y="84"/>
                    <a:pt x="26" y="84"/>
                  </a:cubicBezTo>
                  <a:cubicBezTo>
                    <a:pt x="26" y="85"/>
                    <a:pt x="26" y="85"/>
                    <a:pt x="26" y="85"/>
                  </a:cubicBezTo>
                  <a:cubicBezTo>
                    <a:pt x="26" y="86"/>
                    <a:pt x="26" y="86"/>
                    <a:pt x="26" y="87"/>
                  </a:cubicBezTo>
                  <a:cubicBezTo>
                    <a:pt x="26" y="87"/>
                    <a:pt x="26" y="88"/>
                    <a:pt x="26" y="88"/>
                  </a:cubicBezTo>
                  <a:cubicBezTo>
                    <a:pt x="26" y="89"/>
                    <a:pt x="26" y="91"/>
                    <a:pt x="27" y="91"/>
                  </a:cubicBezTo>
                  <a:cubicBezTo>
                    <a:pt x="30" y="94"/>
                    <a:pt x="32" y="96"/>
                    <a:pt x="35" y="99"/>
                  </a:cubicBezTo>
                  <a:cubicBezTo>
                    <a:pt x="32" y="105"/>
                    <a:pt x="30" y="111"/>
                    <a:pt x="29" y="118"/>
                  </a:cubicBezTo>
                  <a:cubicBezTo>
                    <a:pt x="22" y="118"/>
                    <a:pt x="15" y="118"/>
                    <a:pt x="7" y="118"/>
                  </a:cubicBezTo>
                  <a:cubicBezTo>
                    <a:pt x="6" y="118"/>
                    <a:pt x="4" y="119"/>
                    <a:pt x="4" y="121"/>
                  </a:cubicBezTo>
                  <a:cubicBezTo>
                    <a:pt x="4" y="122"/>
                    <a:pt x="4" y="123"/>
                    <a:pt x="4" y="125"/>
                  </a:cubicBezTo>
                  <a:cubicBezTo>
                    <a:pt x="3" y="125"/>
                    <a:pt x="2" y="126"/>
                    <a:pt x="2" y="127"/>
                  </a:cubicBezTo>
                  <a:cubicBezTo>
                    <a:pt x="1" y="136"/>
                    <a:pt x="0" y="153"/>
                    <a:pt x="0" y="167"/>
                  </a:cubicBezTo>
                  <a:cubicBezTo>
                    <a:pt x="0" y="178"/>
                    <a:pt x="0" y="188"/>
                    <a:pt x="1" y="195"/>
                  </a:cubicBezTo>
                  <a:cubicBezTo>
                    <a:pt x="2" y="196"/>
                    <a:pt x="3" y="198"/>
                    <a:pt x="5" y="198"/>
                  </a:cubicBezTo>
                  <a:cubicBezTo>
                    <a:pt x="12" y="198"/>
                    <a:pt x="19" y="198"/>
                    <a:pt x="26" y="198"/>
                  </a:cubicBezTo>
                  <a:cubicBezTo>
                    <a:pt x="28" y="206"/>
                    <a:pt x="30" y="213"/>
                    <a:pt x="33" y="221"/>
                  </a:cubicBezTo>
                  <a:cubicBezTo>
                    <a:pt x="32" y="222"/>
                    <a:pt x="31" y="223"/>
                    <a:pt x="30" y="224"/>
                  </a:cubicBezTo>
                  <a:cubicBezTo>
                    <a:pt x="29" y="225"/>
                    <a:pt x="28" y="226"/>
                    <a:pt x="28" y="227"/>
                  </a:cubicBezTo>
                  <a:cubicBezTo>
                    <a:pt x="28" y="228"/>
                    <a:pt x="28" y="228"/>
                    <a:pt x="28" y="228"/>
                  </a:cubicBezTo>
                  <a:cubicBezTo>
                    <a:pt x="28" y="236"/>
                    <a:pt x="27" y="245"/>
                    <a:pt x="26" y="253"/>
                  </a:cubicBezTo>
                  <a:cubicBezTo>
                    <a:pt x="26" y="253"/>
                    <a:pt x="26" y="254"/>
                    <a:pt x="25" y="254"/>
                  </a:cubicBezTo>
                  <a:cubicBezTo>
                    <a:pt x="25" y="256"/>
                    <a:pt x="26" y="258"/>
                    <a:pt x="28" y="258"/>
                  </a:cubicBezTo>
                  <a:cubicBezTo>
                    <a:pt x="28" y="258"/>
                    <a:pt x="28" y="258"/>
                    <a:pt x="28" y="258"/>
                  </a:cubicBezTo>
                  <a:cubicBezTo>
                    <a:pt x="37" y="270"/>
                    <a:pt x="47" y="279"/>
                    <a:pt x="58" y="288"/>
                  </a:cubicBezTo>
                  <a:cubicBezTo>
                    <a:pt x="58" y="289"/>
                    <a:pt x="59" y="289"/>
                    <a:pt x="60" y="289"/>
                  </a:cubicBezTo>
                  <a:cubicBezTo>
                    <a:pt x="62" y="290"/>
                    <a:pt x="63" y="290"/>
                    <a:pt x="64" y="289"/>
                  </a:cubicBezTo>
                  <a:cubicBezTo>
                    <a:pt x="69" y="284"/>
                    <a:pt x="74" y="279"/>
                    <a:pt x="79" y="274"/>
                  </a:cubicBezTo>
                  <a:cubicBezTo>
                    <a:pt x="91" y="281"/>
                    <a:pt x="101" y="286"/>
                    <a:pt x="114" y="289"/>
                  </a:cubicBezTo>
                  <a:cubicBezTo>
                    <a:pt x="115" y="297"/>
                    <a:pt x="116" y="302"/>
                    <a:pt x="118" y="312"/>
                  </a:cubicBezTo>
                  <a:cubicBezTo>
                    <a:pt x="118" y="313"/>
                    <a:pt x="119" y="314"/>
                    <a:pt x="120" y="314"/>
                  </a:cubicBezTo>
                  <a:cubicBezTo>
                    <a:pt x="128" y="316"/>
                    <a:pt x="136" y="316"/>
                    <a:pt x="144" y="316"/>
                  </a:cubicBezTo>
                  <a:cubicBezTo>
                    <a:pt x="152" y="316"/>
                    <a:pt x="160" y="316"/>
                    <a:pt x="168" y="314"/>
                  </a:cubicBezTo>
                  <a:cubicBezTo>
                    <a:pt x="170" y="314"/>
                    <a:pt x="171" y="313"/>
                    <a:pt x="171" y="311"/>
                  </a:cubicBezTo>
                  <a:cubicBezTo>
                    <a:pt x="171" y="305"/>
                    <a:pt x="173" y="297"/>
                    <a:pt x="174" y="288"/>
                  </a:cubicBezTo>
                  <a:cubicBezTo>
                    <a:pt x="187" y="285"/>
                    <a:pt x="198" y="281"/>
                    <a:pt x="210" y="274"/>
                  </a:cubicBezTo>
                  <a:cubicBezTo>
                    <a:pt x="215" y="279"/>
                    <a:pt x="219" y="284"/>
                    <a:pt x="224" y="289"/>
                  </a:cubicBezTo>
                  <a:cubicBezTo>
                    <a:pt x="226" y="290"/>
                    <a:pt x="227" y="290"/>
                    <a:pt x="229" y="289"/>
                  </a:cubicBezTo>
                  <a:cubicBezTo>
                    <a:pt x="242" y="280"/>
                    <a:pt x="253" y="269"/>
                    <a:pt x="262" y="255"/>
                  </a:cubicBezTo>
                  <a:cubicBezTo>
                    <a:pt x="263" y="254"/>
                    <a:pt x="263" y="254"/>
                    <a:pt x="263" y="254"/>
                  </a:cubicBezTo>
                  <a:cubicBezTo>
                    <a:pt x="265" y="245"/>
                    <a:pt x="265" y="239"/>
                    <a:pt x="266" y="227"/>
                  </a:cubicBezTo>
                  <a:cubicBezTo>
                    <a:pt x="266" y="227"/>
                    <a:pt x="266" y="227"/>
                    <a:pt x="266" y="226"/>
                  </a:cubicBezTo>
                  <a:cubicBezTo>
                    <a:pt x="266" y="226"/>
                    <a:pt x="266" y="226"/>
                    <a:pt x="266" y="226"/>
                  </a:cubicBezTo>
                  <a:cubicBezTo>
                    <a:pt x="265" y="226"/>
                    <a:pt x="265" y="225"/>
                    <a:pt x="265" y="225"/>
                  </a:cubicBezTo>
                  <a:cubicBezTo>
                    <a:pt x="265" y="225"/>
                    <a:pt x="265" y="225"/>
                    <a:pt x="265" y="225"/>
                  </a:cubicBezTo>
                  <a:cubicBezTo>
                    <a:pt x="262" y="222"/>
                    <a:pt x="259" y="219"/>
                    <a:pt x="257" y="217"/>
                  </a:cubicBezTo>
                  <a:cubicBezTo>
                    <a:pt x="262" y="208"/>
                    <a:pt x="264" y="203"/>
                    <a:pt x="266" y="200"/>
                  </a:cubicBezTo>
                  <a:cubicBezTo>
                    <a:pt x="268" y="199"/>
                    <a:pt x="268" y="199"/>
                    <a:pt x="270" y="198"/>
                  </a:cubicBezTo>
                  <a:close/>
                  <a:moveTo>
                    <a:pt x="267" y="192"/>
                  </a:moveTo>
                  <a:cubicBezTo>
                    <a:pt x="267" y="192"/>
                    <a:pt x="267" y="192"/>
                    <a:pt x="266" y="192"/>
                  </a:cubicBezTo>
                  <a:cubicBezTo>
                    <a:pt x="267" y="190"/>
                    <a:pt x="267" y="189"/>
                    <a:pt x="267" y="187"/>
                  </a:cubicBezTo>
                  <a:cubicBezTo>
                    <a:pt x="270" y="182"/>
                    <a:pt x="272" y="177"/>
                    <a:pt x="273" y="172"/>
                  </a:cubicBezTo>
                  <a:cubicBezTo>
                    <a:pt x="275" y="172"/>
                    <a:pt x="276" y="171"/>
                    <a:pt x="278" y="171"/>
                  </a:cubicBezTo>
                  <a:cubicBezTo>
                    <a:pt x="275" y="178"/>
                    <a:pt x="272" y="184"/>
                    <a:pt x="270" y="191"/>
                  </a:cubicBezTo>
                  <a:cubicBezTo>
                    <a:pt x="269" y="191"/>
                    <a:pt x="268" y="191"/>
                    <a:pt x="267" y="192"/>
                  </a:cubicBezTo>
                  <a:close/>
                  <a:moveTo>
                    <a:pt x="267" y="175"/>
                  </a:moveTo>
                  <a:cubicBezTo>
                    <a:pt x="267" y="174"/>
                    <a:pt x="268" y="174"/>
                    <a:pt x="268" y="174"/>
                  </a:cubicBezTo>
                  <a:cubicBezTo>
                    <a:pt x="268" y="174"/>
                    <a:pt x="269" y="173"/>
                    <a:pt x="269" y="173"/>
                  </a:cubicBezTo>
                  <a:cubicBezTo>
                    <a:pt x="269" y="175"/>
                    <a:pt x="268" y="177"/>
                    <a:pt x="267" y="179"/>
                  </a:cubicBezTo>
                  <a:cubicBezTo>
                    <a:pt x="267" y="177"/>
                    <a:pt x="267" y="176"/>
                    <a:pt x="267" y="175"/>
                  </a:cubicBezTo>
                  <a:close/>
                  <a:moveTo>
                    <a:pt x="274" y="191"/>
                  </a:moveTo>
                  <a:cubicBezTo>
                    <a:pt x="276" y="184"/>
                    <a:pt x="279" y="177"/>
                    <a:pt x="282" y="171"/>
                  </a:cubicBezTo>
                  <a:cubicBezTo>
                    <a:pt x="282" y="171"/>
                    <a:pt x="283" y="171"/>
                    <a:pt x="283" y="171"/>
                  </a:cubicBezTo>
                  <a:cubicBezTo>
                    <a:pt x="283" y="178"/>
                    <a:pt x="282" y="184"/>
                    <a:pt x="281" y="191"/>
                  </a:cubicBezTo>
                  <a:cubicBezTo>
                    <a:pt x="279" y="191"/>
                    <a:pt x="277" y="191"/>
                    <a:pt x="276" y="191"/>
                  </a:cubicBezTo>
                  <a:cubicBezTo>
                    <a:pt x="275" y="191"/>
                    <a:pt x="274" y="191"/>
                    <a:pt x="274" y="191"/>
                  </a:cubicBezTo>
                  <a:close/>
                  <a:moveTo>
                    <a:pt x="249" y="80"/>
                  </a:moveTo>
                  <a:cubicBezTo>
                    <a:pt x="252" y="77"/>
                    <a:pt x="255" y="74"/>
                    <a:pt x="258" y="71"/>
                  </a:cubicBezTo>
                  <a:cubicBezTo>
                    <a:pt x="258" y="74"/>
                    <a:pt x="258" y="76"/>
                    <a:pt x="258" y="79"/>
                  </a:cubicBezTo>
                  <a:cubicBezTo>
                    <a:pt x="258" y="81"/>
                    <a:pt x="258" y="83"/>
                    <a:pt x="258" y="84"/>
                  </a:cubicBezTo>
                  <a:cubicBezTo>
                    <a:pt x="257" y="85"/>
                    <a:pt x="255" y="87"/>
                    <a:pt x="254" y="88"/>
                  </a:cubicBezTo>
                  <a:cubicBezTo>
                    <a:pt x="253" y="85"/>
                    <a:pt x="251" y="82"/>
                    <a:pt x="249" y="80"/>
                  </a:cubicBezTo>
                  <a:close/>
                  <a:moveTo>
                    <a:pt x="35" y="71"/>
                  </a:moveTo>
                  <a:cubicBezTo>
                    <a:pt x="36" y="71"/>
                    <a:pt x="37" y="72"/>
                    <a:pt x="37" y="73"/>
                  </a:cubicBezTo>
                  <a:cubicBezTo>
                    <a:pt x="36" y="73"/>
                    <a:pt x="36" y="74"/>
                    <a:pt x="35" y="75"/>
                  </a:cubicBezTo>
                  <a:cubicBezTo>
                    <a:pt x="35" y="74"/>
                    <a:pt x="35" y="72"/>
                    <a:pt x="35" y="71"/>
                  </a:cubicBezTo>
                  <a:close/>
                  <a:moveTo>
                    <a:pt x="33" y="86"/>
                  </a:moveTo>
                  <a:cubicBezTo>
                    <a:pt x="34" y="84"/>
                    <a:pt x="34" y="82"/>
                    <a:pt x="34" y="81"/>
                  </a:cubicBezTo>
                  <a:cubicBezTo>
                    <a:pt x="36" y="79"/>
                    <a:pt x="38" y="77"/>
                    <a:pt x="40" y="75"/>
                  </a:cubicBezTo>
                  <a:cubicBezTo>
                    <a:pt x="40" y="75"/>
                    <a:pt x="41" y="76"/>
                    <a:pt x="41" y="76"/>
                  </a:cubicBezTo>
                  <a:cubicBezTo>
                    <a:pt x="39" y="80"/>
                    <a:pt x="36" y="83"/>
                    <a:pt x="33" y="86"/>
                  </a:cubicBezTo>
                  <a:close/>
                  <a:moveTo>
                    <a:pt x="35" y="89"/>
                  </a:moveTo>
                  <a:cubicBezTo>
                    <a:pt x="38" y="86"/>
                    <a:pt x="41" y="82"/>
                    <a:pt x="44" y="79"/>
                  </a:cubicBezTo>
                  <a:cubicBezTo>
                    <a:pt x="44" y="79"/>
                    <a:pt x="44" y="80"/>
                    <a:pt x="45" y="80"/>
                  </a:cubicBezTo>
                  <a:cubicBezTo>
                    <a:pt x="42" y="84"/>
                    <a:pt x="40" y="88"/>
                    <a:pt x="38" y="92"/>
                  </a:cubicBezTo>
                  <a:cubicBezTo>
                    <a:pt x="37" y="91"/>
                    <a:pt x="36" y="90"/>
                    <a:pt x="35" y="89"/>
                  </a:cubicBezTo>
                  <a:close/>
                  <a:moveTo>
                    <a:pt x="35" y="122"/>
                  </a:moveTo>
                  <a:cubicBezTo>
                    <a:pt x="36" y="115"/>
                    <a:pt x="38" y="107"/>
                    <a:pt x="41" y="101"/>
                  </a:cubicBezTo>
                  <a:cubicBezTo>
                    <a:pt x="42" y="100"/>
                    <a:pt x="42" y="100"/>
                    <a:pt x="42" y="99"/>
                  </a:cubicBezTo>
                  <a:cubicBezTo>
                    <a:pt x="45" y="93"/>
                    <a:pt x="48" y="87"/>
                    <a:pt x="52" y="81"/>
                  </a:cubicBezTo>
                  <a:cubicBezTo>
                    <a:pt x="53" y="80"/>
                    <a:pt x="52" y="78"/>
                    <a:pt x="51" y="77"/>
                  </a:cubicBezTo>
                  <a:cubicBezTo>
                    <a:pt x="46" y="72"/>
                    <a:pt x="41" y="67"/>
                    <a:pt x="37" y="62"/>
                  </a:cubicBezTo>
                  <a:cubicBezTo>
                    <a:pt x="45" y="52"/>
                    <a:pt x="54" y="42"/>
                    <a:pt x="65" y="34"/>
                  </a:cubicBezTo>
                  <a:cubicBezTo>
                    <a:pt x="70" y="39"/>
                    <a:pt x="75" y="44"/>
                    <a:pt x="80" y="49"/>
                  </a:cubicBezTo>
                  <a:cubicBezTo>
                    <a:pt x="81" y="50"/>
                    <a:pt x="82" y="50"/>
                    <a:pt x="84" y="49"/>
                  </a:cubicBezTo>
                  <a:cubicBezTo>
                    <a:pt x="96" y="41"/>
                    <a:pt x="110" y="36"/>
                    <a:pt x="124" y="33"/>
                  </a:cubicBezTo>
                  <a:cubicBezTo>
                    <a:pt x="126" y="32"/>
                    <a:pt x="127" y="31"/>
                    <a:pt x="127" y="29"/>
                  </a:cubicBezTo>
                  <a:cubicBezTo>
                    <a:pt x="127" y="22"/>
                    <a:pt x="127" y="15"/>
                    <a:pt x="127" y="8"/>
                  </a:cubicBezTo>
                  <a:cubicBezTo>
                    <a:pt x="134" y="7"/>
                    <a:pt x="140" y="7"/>
                    <a:pt x="147" y="7"/>
                  </a:cubicBezTo>
                  <a:cubicBezTo>
                    <a:pt x="154" y="7"/>
                    <a:pt x="160" y="7"/>
                    <a:pt x="167" y="8"/>
                  </a:cubicBezTo>
                  <a:cubicBezTo>
                    <a:pt x="167" y="15"/>
                    <a:pt x="167" y="22"/>
                    <a:pt x="167" y="29"/>
                  </a:cubicBezTo>
                  <a:cubicBezTo>
                    <a:pt x="167" y="31"/>
                    <a:pt x="168" y="32"/>
                    <a:pt x="170" y="33"/>
                  </a:cubicBezTo>
                  <a:cubicBezTo>
                    <a:pt x="184" y="36"/>
                    <a:pt x="198" y="41"/>
                    <a:pt x="210" y="49"/>
                  </a:cubicBezTo>
                  <a:cubicBezTo>
                    <a:pt x="212" y="50"/>
                    <a:pt x="213" y="50"/>
                    <a:pt x="214" y="49"/>
                  </a:cubicBezTo>
                  <a:cubicBezTo>
                    <a:pt x="220" y="44"/>
                    <a:pt x="225" y="39"/>
                    <a:pt x="230" y="34"/>
                  </a:cubicBezTo>
                  <a:cubicBezTo>
                    <a:pt x="231" y="35"/>
                    <a:pt x="232" y="36"/>
                    <a:pt x="234" y="38"/>
                  </a:cubicBezTo>
                  <a:cubicBezTo>
                    <a:pt x="238" y="41"/>
                    <a:pt x="242" y="45"/>
                    <a:pt x="245" y="48"/>
                  </a:cubicBezTo>
                  <a:cubicBezTo>
                    <a:pt x="248" y="52"/>
                    <a:pt x="251" y="54"/>
                    <a:pt x="252" y="55"/>
                  </a:cubicBezTo>
                  <a:cubicBezTo>
                    <a:pt x="254" y="57"/>
                    <a:pt x="255" y="59"/>
                    <a:pt x="257" y="61"/>
                  </a:cubicBezTo>
                  <a:cubicBezTo>
                    <a:pt x="257" y="62"/>
                    <a:pt x="257" y="62"/>
                    <a:pt x="258" y="62"/>
                  </a:cubicBezTo>
                  <a:cubicBezTo>
                    <a:pt x="253" y="67"/>
                    <a:pt x="248" y="72"/>
                    <a:pt x="243" y="77"/>
                  </a:cubicBezTo>
                  <a:cubicBezTo>
                    <a:pt x="242" y="78"/>
                    <a:pt x="241" y="80"/>
                    <a:pt x="242" y="81"/>
                  </a:cubicBezTo>
                  <a:cubicBezTo>
                    <a:pt x="251" y="94"/>
                    <a:pt x="256" y="107"/>
                    <a:pt x="259" y="122"/>
                  </a:cubicBezTo>
                  <a:cubicBezTo>
                    <a:pt x="260" y="124"/>
                    <a:pt x="261" y="125"/>
                    <a:pt x="263" y="125"/>
                  </a:cubicBezTo>
                  <a:cubicBezTo>
                    <a:pt x="270" y="125"/>
                    <a:pt x="277" y="125"/>
                    <a:pt x="284" y="125"/>
                  </a:cubicBezTo>
                  <a:cubicBezTo>
                    <a:pt x="285" y="131"/>
                    <a:pt x="285" y="138"/>
                    <a:pt x="285" y="145"/>
                  </a:cubicBezTo>
                  <a:cubicBezTo>
                    <a:pt x="285" y="152"/>
                    <a:pt x="285" y="158"/>
                    <a:pt x="284" y="164"/>
                  </a:cubicBezTo>
                  <a:cubicBezTo>
                    <a:pt x="283" y="164"/>
                    <a:pt x="282" y="164"/>
                    <a:pt x="281" y="164"/>
                  </a:cubicBezTo>
                  <a:cubicBezTo>
                    <a:pt x="274" y="164"/>
                    <a:pt x="269" y="166"/>
                    <a:pt x="264" y="168"/>
                  </a:cubicBezTo>
                  <a:cubicBezTo>
                    <a:pt x="261" y="170"/>
                    <a:pt x="259" y="173"/>
                    <a:pt x="257" y="176"/>
                  </a:cubicBezTo>
                  <a:cubicBezTo>
                    <a:pt x="253" y="184"/>
                    <a:pt x="251" y="195"/>
                    <a:pt x="243" y="208"/>
                  </a:cubicBezTo>
                  <a:cubicBezTo>
                    <a:pt x="242" y="210"/>
                    <a:pt x="242" y="211"/>
                    <a:pt x="243" y="213"/>
                  </a:cubicBezTo>
                  <a:cubicBezTo>
                    <a:pt x="248" y="217"/>
                    <a:pt x="253" y="222"/>
                    <a:pt x="258" y="227"/>
                  </a:cubicBezTo>
                  <a:cubicBezTo>
                    <a:pt x="250" y="238"/>
                    <a:pt x="241" y="248"/>
                    <a:pt x="230" y="256"/>
                  </a:cubicBezTo>
                  <a:cubicBezTo>
                    <a:pt x="225" y="251"/>
                    <a:pt x="220" y="246"/>
                    <a:pt x="215" y="241"/>
                  </a:cubicBezTo>
                  <a:cubicBezTo>
                    <a:pt x="214" y="240"/>
                    <a:pt x="212" y="240"/>
                    <a:pt x="211" y="240"/>
                  </a:cubicBezTo>
                  <a:cubicBezTo>
                    <a:pt x="198" y="249"/>
                    <a:pt x="185" y="255"/>
                    <a:pt x="170" y="258"/>
                  </a:cubicBezTo>
                  <a:cubicBezTo>
                    <a:pt x="168" y="258"/>
                    <a:pt x="167" y="259"/>
                    <a:pt x="167" y="261"/>
                  </a:cubicBezTo>
                  <a:cubicBezTo>
                    <a:pt x="167" y="268"/>
                    <a:pt x="167" y="275"/>
                    <a:pt x="167" y="282"/>
                  </a:cubicBezTo>
                  <a:cubicBezTo>
                    <a:pt x="160" y="283"/>
                    <a:pt x="154" y="283"/>
                    <a:pt x="147" y="283"/>
                  </a:cubicBezTo>
                  <a:cubicBezTo>
                    <a:pt x="140" y="283"/>
                    <a:pt x="134" y="283"/>
                    <a:pt x="127" y="282"/>
                  </a:cubicBezTo>
                  <a:cubicBezTo>
                    <a:pt x="127" y="275"/>
                    <a:pt x="127" y="268"/>
                    <a:pt x="127" y="261"/>
                  </a:cubicBezTo>
                  <a:cubicBezTo>
                    <a:pt x="127" y="259"/>
                    <a:pt x="126" y="258"/>
                    <a:pt x="124" y="258"/>
                  </a:cubicBezTo>
                  <a:cubicBezTo>
                    <a:pt x="110" y="255"/>
                    <a:pt x="96" y="249"/>
                    <a:pt x="83" y="240"/>
                  </a:cubicBezTo>
                  <a:cubicBezTo>
                    <a:pt x="82" y="240"/>
                    <a:pt x="80" y="240"/>
                    <a:pt x="79" y="241"/>
                  </a:cubicBezTo>
                  <a:cubicBezTo>
                    <a:pt x="74" y="246"/>
                    <a:pt x="69" y="251"/>
                    <a:pt x="64" y="255"/>
                  </a:cubicBezTo>
                  <a:cubicBezTo>
                    <a:pt x="53" y="247"/>
                    <a:pt x="44" y="238"/>
                    <a:pt x="36" y="227"/>
                  </a:cubicBezTo>
                  <a:cubicBezTo>
                    <a:pt x="41" y="222"/>
                    <a:pt x="46" y="217"/>
                    <a:pt x="51" y="213"/>
                  </a:cubicBezTo>
                  <a:cubicBezTo>
                    <a:pt x="52" y="211"/>
                    <a:pt x="52" y="210"/>
                    <a:pt x="51" y="208"/>
                  </a:cubicBezTo>
                  <a:cubicBezTo>
                    <a:pt x="43" y="196"/>
                    <a:pt x="37" y="182"/>
                    <a:pt x="34" y="167"/>
                  </a:cubicBezTo>
                  <a:cubicBezTo>
                    <a:pt x="34" y="166"/>
                    <a:pt x="33" y="165"/>
                    <a:pt x="31" y="165"/>
                  </a:cubicBezTo>
                  <a:cubicBezTo>
                    <a:pt x="24" y="165"/>
                    <a:pt x="17" y="165"/>
                    <a:pt x="10" y="165"/>
                  </a:cubicBezTo>
                  <a:cubicBezTo>
                    <a:pt x="9" y="158"/>
                    <a:pt x="9" y="152"/>
                    <a:pt x="9" y="145"/>
                  </a:cubicBezTo>
                  <a:cubicBezTo>
                    <a:pt x="9" y="138"/>
                    <a:pt x="9" y="131"/>
                    <a:pt x="10" y="125"/>
                  </a:cubicBezTo>
                  <a:cubicBezTo>
                    <a:pt x="17" y="125"/>
                    <a:pt x="24" y="125"/>
                    <a:pt x="31" y="125"/>
                  </a:cubicBezTo>
                  <a:cubicBezTo>
                    <a:pt x="33" y="125"/>
                    <a:pt x="34" y="124"/>
                    <a:pt x="35" y="122"/>
                  </a:cubicBezTo>
                  <a:close/>
                  <a:moveTo>
                    <a:pt x="257" y="252"/>
                  </a:moveTo>
                  <a:cubicBezTo>
                    <a:pt x="254" y="255"/>
                    <a:pt x="252" y="258"/>
                    <a:pt x="249" y="261"/>
                  </a:cubicBezTo>
                  <a:cubicBezTo>
                    <a:pt x="251" y="255"/>
                    <a:pt x="253" y="248"/>
                    <a:pt x="255" y="241"/>
                  </a:cubicBezTo>
                  <a:cubicBezTo>
                    <a:pt x="256" y="240"/>
                    <a:pt x="257" y="239"/>
                    <a:pt x="258" y="238"/>
                  </a:cubicBezTo>
                  <a:cubicBezTo>
                    <a:pt x="258" y="243"/>
                    <a:pt x="257" y="247"/>
                    <a:pt x="257" y="252"/>
                  </a:cubicBezTo>
                  <a:close/>
                  <a:moveTo>
                    <a:pt x="236" y="274"/>
                  </a:moveTo>
                  <a:cubicBezTo>
                    <a:pt x="239" y="267"/>
                    <a:pt x="241" y="260"/>
                    <a:pt x="244" y="253"/>
                  </a:cubicBezTo>
                  <a:cubicBezTo>
                    <a:pt x="246" y="251"/>
                    <a:pt x="248" y="249"/>
                    <a:pt x="250" y="247"/>
                  </a:cubicBezTo>
                  <a:cubicBezTo>
                    <a:pt x="248" y="254"/>
                    <a:pt x="246" y="260"/>
                    <a:pt x="244" y="267"/>
                  </a:cubicBezTo>
                  <a:cubicBezTo>
                    <a:pt x="242" y="270"/>
                    <a:pt x="239" y="272"/>
                    <a:pt x="236" y="274"/>
                  </a:cubicBezTo>
                  <a:close/>
                  <a:moveTo>
                    <a:pt x="215" y="270"/>
                  </a:moveTo>
                  <a:cubicBezTo>
                    <a:pt x="218" y="266"/>
                    <a:pt x="220" y="262"/>
                    <a:pt x="222" y="257"/>
                  </a:cubicBezTo>
                  <a:cubicBezTo>
                    <a:pt x="222" y="258"/>
                    <a:pt x="223" y="258"/>
                    <a:pt x="224" y="259"/>
                  </a:cubicBezTo>
                  <a:cubicBezTo>
                    <a:pt x="224" y="259"/>
                    <a:pt x="224" y="259"/>
                    <a:pt x="224" y="259"/>
                  </a:cubicBezTo>
                  <a:cubicBezTo>
                    <a:pt x="222" y="264"/>
                    <a:pt x="219" y="268"/>
                    <a:pt x="217" y="272"/>
                  </a:cubicBezTo>
                  <a:cubicBezTo>
                    <a:pt x="217" y="272"/>
                    <a:pt x="216" y="271"/>
                    <a:pt x="215" y="270"/>
                  </a:cubicBezTo>
                  <a:close/>
                  <a:moveTo>
                    <a:pt x="174" y="281"/>
                  </a:moveTo>
                  <a:cubicBezTo>
                    <a:pt x="174" y="279"/>
                    <a:pt x="174" y="277"/>
                    <a:pt x="174" y="275"/>
                  </a:cubicBezTo>
                  <a:cubicBezTo>
                    <a:pt x="177" y="271"/>
                    <a:pt x="180" y="266"/>
                    <a:pt x="182" y="261"/>
                  </a:cubicBezTo>
                  <a:cubicBezTo>
                    <a:pt x="184" y="261"/>
                    <a:pt x="185" y="260"/>
                    <a:pt x="187" y="260"/>
                  </a:cubicBezTo>
                  <a:cubicBezTo>
                    <a:pt x="183" y="267"/>
                    <a:pt x="180" y="274"/>
                    <a:pt x="176" y="281"/>
                  </a:cubicBezTo>
                  <a:cubicBezTo>
                    <a:pt x="175" y="281"/>
                    <a:pt x="175" y="281"/>
                    <a:pt x="174" y="281"/>
                  </a:cubicBezTo>
                  <a:close/>
                  <a:moveTo>
                    <a:pt x="164" y="308"/>
                  </a:moveTo>
                  <a:cubicBezTo>
                    <a:pt x="163" y="308"/>
                    <a:pt x="162" y="308"/>
                    <a:pt x="160" y="309"/>
                  </a:cubicBezTo>
                  <a:cubicBezTo>
                    <a:pt x="162" y="304"/>
                    <a:pt x="164" y="299"/>
                    <a:pt x="166" y="294"/>
                  </a:cubicBezTo>
                  <a:cubicBezTo>
                    <a:pt x="166" y="299"/>
                    <a:pt x="165" y="304"/>
                    <a:pt x="164" y="308"/>
                  </a:cubicBezTo>
                  <a:close/>
                  <a:moveTo>
                    <a:pt x="165" y="289"/>
                  </a:moveTo>
                  <a:cubicBezTo>
                    <a:pt x="162" y="295"/>
                    <a:pt x="159" y="302"/>
                    <a:pt x="156" y="309"/>
                  </a:cubicBezTo>
                  <a:cubicBezTo>
                    <a:pt x="154" y="309"/>
                    <a:pt x="152" y="309"/>
                    <a:pt x="150" y="309"/>
                  </a:cubicBezTo>
                  <a:cubicBezTo>
                    <a:pt x="152" y="303"/>
                    <a:pt x="155" y="296"/>
                    <a:pt x="158" y="290"/>
                  </a:cubicBezTo>
                  <a:cubicBezTo>
                    <a:pt x="160" y="289"/>
                    <a:pt x="163" y="289"/>
                    <a:pt x="165" y="289"/>
                  </a:cubicBezTo>
                  <a:close/>
                  <a:moveTo>
                    <a:pt x="174" y="264"/>
                  </a:moveTo>
                  <a:cubicBezTo>
                    <a:pt x="175" y="263"/>
                    <a:pt x="176" y="263"/>
                    <a:pt x="178" y="263"/>
                  </a:cubicBezTo>
                  <a:cubicBezTo>
                    <a:pt x="176" y="265"/>
                    <a:pt x="175" y="267"/>
                    <a:pt x="174" y="269"/>
                  </a:cubicBezTo>
                  <a:cubicBezTo>
                    <a:pt x="174" y="267"/>
                    <a:pt x="174" y="265"/>
                    <a:pt x="174" y="264"/>
                  </a:cubicBezTo>
                  <a:close/>
                  <a:moveTo>
                    <a:pt x="192" y="258"/>
                  </a:moveTo>
                  <a:cubicBezTo>
                    <a:pt x="194" y="257"/>
                    <a:pt x="197" y="256"/>
                    <a:pt x="199" y="255"/>
                  </a:cubicBezTo>
                  <a:cubicBezTo>
                    <a:pt x="196" y="262"/>
                    <a:pt x="193" y="269"/>
                    <a:pt x="191" y="276"/>
                  </a:cubicBezTo>
                  <a:cubicBezTo>
                    <a:pt x="187" y="278"/>
                    <a:pt x="184" y="279"/>
                    <a:pt x="181" y="280"/>
                  </a:cubicBezTo>
                  <a:cubicBezTo>
                    <a:pt x="184" y="272"/>
                    <a:pt x="188" y="265"/>
                    <a:pt x="192" y="258"/>
                  </a:cubicBezTo>
                  <a:close/>
                  <a:moveTo>
                    <a:pt x="203" y="253"/>
                  </a:moveTo>
                  <a:cubicBezTo>
                    <a:pt x="205" y="252"/>
                    <a:pt x="207" y="251"/>
                    <a:pt x="209" y="250"/>
                  </a:cubicBezTo>
                  <a:cubicBezTo>
                    <a:pt x="206" y="257"/>
                    <a:pt x="203" y="264"/>
                    <a:pt x="200" y="272"/>
                  </a:cubicBezTo>
                  <a:cubicBezTo>
                    <a:pt x="198" y="273"/>
                    <a:pt x="197" y="274"/>
                    <a:pt x="195" y="274"/>
                  </a:cubicBezTo>
                  <a:cubicBezTo>
                    <a:pt x="198" y="267"/>
                    <a:pt x="201" y="260"/>
                    <a:pt x="203" y="253"/>
                  </a:cubicBezTo>
                  <a:close/>
                  <a:moveTo>
                    <a:pt x="215" y="251"/>
                  </a:moveTo>
                  <a:cubicBezTo>
                    <a:pt x="217" y="252"/>
                    <a:pt x="218" y="253"/>
                    <a:pt x="219" y="254"/>
                  </a:cubicBezTo>
                  <a:cubicBezTo>
                    <a:pt x="218" y="258"/>
                    <a:pt x="216" y="262"/>
                    <a:pt x="214" y="266"/>
                  </a:cubicBezTo>
                  <a:cubicBezTo>
                    <a:pt x="214" y="261"/>
                    <a:pt x="215" y="256"/>
                    <a:pt x="215" y="251"/>
                  </a:cubicBezTo>
                  <a:close/>
                  <a:moveTo>
                    <a:pt x="208" y="261"/>
                  </a:moveTo>
                  <a:cubicBezTo>
                    <a:pt x="207" y="263"/>
                    <a:pt x="207" y="265"/>
                    <a:pt x="207" y="267"/>
                  </a:cubicBezTo>
                  <a:cubicBezTo>
                    <a:pt x="206" y="268"/>
                    <a:pt x="205" y="269"/>
                    <a:pt x="205" y="269"/>
                  </a:cubicBezTo>
                  <a:cubicBezTo>
                    <a:pt x="206" y="266"/>
                    <a:pt x="207" y="264"/>
                    <a:pt x="208" y="261"/>
                  </a:cubicBezTo>
                  <a:close/>
                  <a:moveTo>
                    <a:pt x="224" y="266"/>
                  </a:moveTo>
                  <a:cubicBezTo>
                    <a:pt x="224" y="270"/>
                    <a:pt x="223" y="274"/>
                    <a:pt x="223" y="278"/>
                  </a:cubicBezTo>
                  <a:cubicBezTo>
                    <a:pt x="222" y="277"/>
                    <a:pt x="221" y="276"/>
                    <a:pt x="220" y="275"/>
                  </a:cubicBezTo>
                  <a:cubicBezTo>
                    <a:pt x="221" y="272"/>
                    <a:pt x="223" y="269"/>
                    <a:pt x="224" y="266"/>
                  </a:cubicBezTo>
                  <a:close/>
                  <a:moveTo>
                    <a:pt x="232" y="263"/>
                  </a:moveTo>
                  <a:cubicBezTo>
                    <a:pt x="234" y="261"/>
                    <a:pt x="236" y="259"/>
                    <a:pt x="239" y="257"/>
                  </a:cubicBezTo>
                  <a:cubicBezTo>
                    <a:pt x="236" y="264"/>
                    <a:pt x="234" y="271"/>
                    <a:pt x="231" y="279"/>
                  </a:cubicBezTo>
                  <a:cubicBezTo>
                    <a:pt x="231" y="279"/>
                    <a:pt x="230" y="279"/>
                    <a:pt x="230" y="280"/>
                  </a:cubicBezTo>
                  <a:cubicBezTo>
                    <a:pt x="230" y="274"/>
                    <a:pt x="231" y="268"/>
                    <a:pt x="232" y="263"/>
                  </a:cubicBezTo>
                  <a:close/>
                  <a:moveTo>
                    <a:pt x="106" y="280"/>
                  </a:moveTo>
                  <a:cubicBezTo>
                    <a:pt x="104" y="279"/>
                    <a:pt x="102" y="279"/>
                    <a:pt x="100" y="278"/>
                  </a:cubicBezTo>
                  <a:cubicBezTo>
                    <a:pt x="104" y="272"/>
                    <a:pt x="108" y="267"/>
                    <a:pt x="113" y="262"/>
                  </a:cubicBezTo>
                  <a:cubicBezTo>
                    <a:pt x="115" y="262"/>
                    <a:pt x="117" y="263"/>
                    <a:pt x="119" y="263"/>
                  </a:cubicBezTo>
                  <a:cubicBezTo>
                    <a:pt x="115" y="269"/>
                    <a:pt x="110" y="274"/>
                    <a:pt x="106" y="280"/>
                  </a:cubicBezTo>
                  <a:close/>
                  <a:moveTo>
                    <a:pt x="92" y="274"/>
                  </a:moveTo>
                  <a:cubicBezTo>
                    <a:pt x="96" y="269"/>
                    <a:pt x="101" y="264"/>
                    <a:pt x="105" y="259"/>
                  </a:cubicBezTo>
                  <a:cubicBezTo>
                    <a:pt x="107" y="260"/>
                    <a:pt x="108" y="260"/>
                    <a:pt x="110" y="261"/>
                  </a:cubicBezTo>
                  <a:cubicBezTo>
                    <a:pt x="105" y="266"/>
                    <a:pt x="101" y="271"/>
                    <a:pt x="97" y="276"/>
                  </a:cubicBezTo>
                  <a:cubicBezTo>
                    <a:pt x="95" y="276"/>
                    <a:pt x="94" y="275"/>
                    <a:pt x="92" y="274"/>
                  </a:cubicBezTo>
                  <a:close/>
                  <a:moveTo>
                    <a:pt x="86" y="270"/>
                  </a:moveTo>
                  <a:cubicBezTo>
                    <a:pt x="89" y="265"/>
                    <a:pt x="93" y="261"/>
                    <a:pt x="97" y="256"/>
                  </a:cubicBezTo>
                  <a:cubicBezTo>
                    <a:pt x="97" y="256"/>
                    <a:pt x="97" y="256"/>
                    <a:pt x="97" y="256"/>
                  </a:cubicBezTo>
                  <a:cubicBezTo>
                    <a:pt x="98" y="256"/>
                    <a:pt x="100" y="257"/>
                    <a:pt x="102" y="258"/>
                  </a:cubicBezTo>
                  <a:cubicBezTo>
                    <a:pt x="97" y="262"/>
                    <a:pt x="93" y="267"/>
                    <a:pt x="89" y="272"/>
                  </a:cubicBezTo>
                  <a:cubicBezTo>
                    <a:pt x="88" y="272"/>
                    <a:pt x="87" y="271"/>
                    <a:pt x="86" y="270"/>
                  </a:cubicBezTo>
                  <a:close/>
                  <a:moveTo>
                    <a:pt x="87" y="251"/>
                  </a:moveTo>
                  <a:cubicBezTo>
                    <a:pt x="86" y="252"/>
                    <a:pt x="85" y="253"/>
                    <a:pt x="84" y="255"/>
                  </a:cubicBezTo>
                  <a:cubicBezTo>
                    <a:pt x="84" y="253"/>
                    <a:pt x="84" y="251"/>
                    <a:pt x="84" y="249"/>
                  </a:cubicBezTo>
                  <a:cubicBezTo>
                    <a:pt x="85" y="249"/>
                    <a:pt x="86" y="250"/>
                    <a:pt x="87" y="251"/>
                  </a:cubicBezTo>
                  <a:close/>
                  <a:moveTo>
                    <a:pt x="83" y="268"/>
                  </a:moveTo>
                  <a:cubicBezTo>
                    <a:pt x="83" y="266"/>
                    <a:pt x="83" y="263"/>
                    <a:pt x="83" y="261"/>
                  </a:cubicBezTo>
                  <a:cubicBezTo>
                    <a:pt x="85" y="258"/>
                    <a:pt x="88" y="255"/>
                    <a:pt x="90" y="252"/>
                  </a:cubicBezTo>
                  <a:cubicBezTo>
                    <a:pt x="91" y="253"/>
                    <a:pt x="92" y="253"/>
                    <a:pt x="94" y="254"/>
                  </a:cubicBezTo>
                  <a:cubicBezTo>
                    <a:pt x="90" y="259"/>
                    <a:pt x="87" y="264"/>
                    <a:pt x="83" y="268"/>
                  </a:cubicBezTo>
                  <a:close/>
                  <a:moveTo>
                    <a:pt x="134" y="289"/>
                  </a:moveTo>
                  <a:cubicBezTo>
                    <a:pt x="132" y="295"/>
                    <a:pt x="129" y="300"/>
                    <a:pt x="127" y="306"/>
                  </a:cubicBezTo>
                  <a:cubicBezTo>
                    <a:pt x="127" y="300"/>
                    <a:pt x="127" y="295"/>
                    <a:pt x="128" y="289"/>
                  </a:cubicBezTo>
                  <a:cubicBezTo>
                    <a:pt x="130" y="289"/>
                    <a:pt x="132" y="289"/>
                    <a:pt x="134" y="289"/>
                  </a:cubicBezTo>
                  <a:close/>
                  <a:moveTo>
                    <a:pt x="138" y="290"/>
                  </a:moveTo>
                  <a:cubicBezTo>
                    <a:pt x="140" y="290"/>
                    <a:pt x="142" y="290"/>
                    <a:pt x="143" y="290"/>
                  </a:cubicBezTo>
                  <a:cubicBezTo>
                    <a:pt x="141" y="296"/>
                    <a:pt x="138" y="303"/>
                    <a:pt x="136" y="309"/>
                  </a:cubicBezTo>
                  <a:cubicBezTo>
                    <a:pt x="134" y="309"/>
                    <a:pt x="131" y="309"/>
                    <a:pt x="129" y="309"/>
                  </a:cubicBezTo>
                  <a:cubicBezTo>
                    <a:pt x="132" y="302"/>
                    <a:pt x="135" y="296"/>
                    <a:pt x="138" y="290"/>
                  </a:cubicBezTo>
                  <a:close/>
                  <a:moveTo>
                    <a:pt x="60" y="261"/>
                  </a:moveTo>
                  <a:cubicBezTo>
                    <a:pt x="60" y="267"/>
                    <a:pt x="58" y="272"/>
                    <a:pt x="57" y="279"/>
                  </a:cubicBezTo>
                  <a:cubicBezTo>
                    <a:pt x="56" y="277"/>
                    <a:pt x="54" y="276"/>
                    <a:pt x="53" y="275"/>
                  </a:cubicBezTo>
                  <a:cubicBezTo>
                    <a:pt x="55" y="270"/>
                    <a:pt x="58" y="266"/>
                    <a:pt x="60" y="261"/>
                  </a:cubicBezTo>
                  <a:close/>
                  <a:moveTo>
                    <a:pt x="37" y="258"/>
                  </a:moveTo>
                  <a:cubicBezTo>
                    <a:pt x="39" y="254"/>
                    <a:pt x="41" y="250"/>
                    <a:pt x="44" y="247"/>
                  </a:cubicBezTo>
                  <a:cubicBezTo>
                    <a:pt x="45" y="248"/>
                    <a:pt x="46" y="248"/>
                    <a:pt x="46" y="249"/>
                  </a:cubicBezTo>
                  <a:cubicBezTo>
                    <a:pt x="44" y="253"/>
                    <a:pt x="41" y="257"/>
                    <a:pt x="39" y="260"/>
                  </a:cubicBezTo>
                  <a:cubicBezTo>
                    <a:pt x="38" y="260"/>
                    <a:pt x="37" y="259"/>
                    <a:pt x="37" y="258"/>
                  </a:cubicBezTo>
                  <a:close/>
                  <a:moveTo>
                    <a:pt x="7" y="171"/>
                  </a:moveTo>
                  <a:cubicBezTo>
                    <a:pt x="7" y="171"/>
                    <a:pt x="7" y="171"/>
                    <a:pt x="7" y="171"/>
                  </a:cubicBezTo>
                  <a:cubicBezTo>
                    <a:pt x="9" y="171"/>
                    <a:pt x="10" y="171"/>
                    <a:pt x="12" y="171"/>
                  </a:cubicBezTo>
                  <a:cubicBezTo>
                    <a:pt x="10" y="175"/>
                    <a:pt x="9" y="179"/>
                    <a:pt x="7" y="183"/>
                  </a:cubicBezTo>
                  <a:cubicBezTo>
                    <a:pt x="7" y="179"/>
                    <a:pt x="7" y="175"/>
                    <a:pt x="7" y="171"/>
                  </a:cubicBezTo>
                  <a:close/>
                  <a:moveTo>
                    <a:pt x="7" y="190"/>
                  </a:moveTo>
                  <a:cubicBezTo>
                    <a:pt x="10" y="184"/>
                    <a:pt x="13" y="177"/>
                    <a:pt x="15" y="171"/>
                  </a:cubicBezTo>
                  <a:cubicBezTo>
                    <a:pt x="18" y="171"/>
                    <a:pt x="20" y="171"/>
                    <a:pt x="23" y="171"/>
                  </a:cubicBezTo>
                  <a:cubicBezTo>
                    <a:pt x="20" y="178"/>
                    <a:pt x="17" y="184"/>
                    <a:pt x="15" y="191"/>
                  </a:cubicBezTo>
                  <a:cubicBezTo>
                    <a:pt x="12" y="191"/>
                    <a:pt x="10" y="191"/>
                    <a:pt x="8" y="191"/>
                  </a:cubicBezTo>
                  <a:cubicBezTo>
                    <a:pt x="8" y="191"/>
                    <a:pt x="8" y="190"/>
                    <a:pt x="7" y="190"/>
                  </a:cubicBezTo>
                  <a:close/>
                  <a:moveTo>
                    <a:pt x="26" y="172"/>
                  </a:moveTo>
                  <a:cubicBezTo>
                    <a:pt x="26" y="175"/>
                    <a:pt x="26" y="179"/>
                    <a:pt x="26" y="182"/>
                  </a:cubicBezTo>
                  <a:cubicBezTo>
                    <a:pt x="25" y="185"/>
                    <a:pt x="24" y="188"/>
                    <a:pt x="23" y="191"/>
                  </a:cubicBezTo>
                  <a:cubicBezTo>
                    <a:pt x="21" y="191"/>
                    <a:pt x="20" y="191"/>
                    <a:pt x="18" y="191"/>
                  </a:cubicBezTo>
                  <a:cubicBezTo>
                    <a:pt x="21" y="184"/>
                    <a:pt x="23" y="178"/>
                    <a:pt x="26" y="172"/>
                  </a:cubicBezTo>
                  <a:close/>
                  <a:moveTo>
                    <a:pt x="32" y="195"/>
                  </a:moveTo>
                  <a:cubicBezTo>
                    <a:pt x="32" y="192"/>
                    <a:pt x="32" y="189"/>
                    <a:pt x="33" y="185"/>
                  </a:cubicBezTo>
                  <a:cubicBezTo>
                    <a:pt x="33" y="188"/>
                    <a:pt x="34" y="190"/>
                    <a:pt x="35" y="192"/>
                  </a:cubicBezTo>
                  <a:cubicBezTo>
                    <a:pt x="34" y="194"/>
                    <a:pt x="34" y="196"/>
                    <a:pt x="33" y="199"/>
                  </a:cubicBezTo>
                  <a:cubicBezTo>
                    <a:pt x="33" y="198"/>
                    <a:pt x="32" y="196"/>
                    <a:pt x="32" y="195"/>
                  </a:cubicBezTo>
                  <a:close/>
                  <a:moveTo>
                    <a:pt x="37" y="197"/>
                  </a:moveTo>
                  <a:cubicBezTo>
                    <a:pt x="38" y="199"/>
                    <a:pt x="39" y="201"/>
                    <a:pt x="40" y="203"/>
                  </a:cubicBezTo>
                  <a:cubicBezTo>
                    <a:pt x="39" y="206"/>
                    <a:pt x="38" y="209"/>
                    <a:pt x="37" y="212"/>
                  </a:cubicBezTo>
                  <a:cubicBezTo>
                    <a:pt x="36" y="210"/>
                    <a:pt x="35" y="207"/>
                    <a:pt x="35" y="205"/>
                  </a:cubicBezTo>
                  <a:cubicBezTo>
                    <a:pt x="36" y="202"/>
                    <a:pt x="36" y="199"/>
                    <a:pt x="37" y="197"/>
                  </a:cubicBezTo>
                  <a:close/>
                  <a:moveTo>
                    <a:pt x="44" y="210"/>
                  </a:moveTo>
                  <a:cubicBezTo>
                    <a:pt x="43" y="211"/>
                    <a:pt x="42" y="212"/>
                    <a:pt x="41" y="213"/>
                  </a:cubicBezTo>
                  <a:cubicBezTo>
                    <a:pt x="41" y="211"/>
                    <a:pt x="42" y="209"/>
                    <a:pt x="43" y="207"/>
                  </a:cubicBezTo>
                  <a:cubicBezTo>
                    <a:pt x="43" y="208"/>
                    <a:pt x="44" y="209"/>
                    <a:pt x="44" y="210"/>
                  </a:cubicBezTo>
                  <a:close/>
                  <a:moveTo>
                    <a:pt x="34" y="236"/>
                  </a:moveTo>
                  <a:cubicBezTo>
                    <a:pt x="35" y="237"/>
                    <a:pt x="36" y="238"/>
                    <a:pt x="37" y="239"/>
                  </a:cubicBezTo>
                  <a:cubicBezTo>
                    <a:pt x="36" y="241"/>
                    <a:pt x="35" y="243"/>
                    <a:pt x="34" y="245"/>
                  </a:cubicBezTo>
                  <a:cubicBezTo>
                    <a:pt x="34" y="242"/>
                    <a:pt x="34" y="239"/>
                    <a:pt x="34" y="236"/>
                  </a:cubicBezTo>
                  <a:close/>
                  <a:moveTo>
                    <a:pt x="33" y="253"/>
                  </a:moveTo>
                  <a:cubicBezTo>
                    <a:pt x="35" y="249"/>
                    <a:pt x="37" y="246"/>
                    <a:pt x="39" y="242"/>
                  </a:cubicBezTo>
                  <a:cubicBezTo>
                    <a:pt x="40" y="243"/>
                    <a:pt x="41" y="243"/>
                    <a:pt x="41" y="244"/>
                  </a:cubicBezTo>
                  <a:cubicBezTo>
                    <a:pt x="39" y="248"/>
                    <a:pt x="37" y="251"/>
                    <a:pt x="34" y="255"/>
                  </a:cubicBezTo>
                  <a:cubicBezTo>
                    <a:pt x="34" y="254"/>
                    <a:pt x="33" y="254"/>
                    <a:pt x="33" y="253"/>
                  </a:cubicBezTo>
                  <a:close/>
                  <a:moveTo>
                    <a:pt x="41" y="263"/>
                  </a:moveTo>
                  <a:cubicBezTo>
                    <a:pt x="44" y="259"/>
                    <a:pt x="46" y="255"/>
                    <a:pt x="49" y="252"/>
                  </a:cubicBezTo>
                  <a:cubicBezTo>
                    <a:pt x="50" y="252"/>
                    <a:pt x="51" y="253"/>
                    <a:pt x="51" y="254"/>
                  </a:cubicBezTo>
                  <a:cubicBezTo>
                    <a:pt x="49" y="258"/>
                    <a:pt x="46" y="262"/>
                    <a:pt x="44" y="266"/>
                  </a:cubicBezTo>
                  <a:cubicBezTo>
                    <a:pt x="43" y="265"/>
                    <a:pt x="42" y="264"/>
                    <a:pt x="41" y="263"/>
                  </a:cubicBezTo>
                  <a:close/>
                  <a:moveTo>
                    <a:pt x="46" y="269"/>
                  </a:moveTo>
                  <a:cubicBezTo>
                    <a:pt x="49" y="265"/>
                    <a:pt x="51" y="260"/>
                    <a:pt x="54" y="256"/>
                  </a:cubicBezTo>
                  <a:cubicBezTo>
                    <a:pt x="55" y="257"/>
                    <a:pt x="56" y="258"/>
                    <a:pt x="58" y="259"/>
                  </a:cubicBezTo>
                  <a:cubicBezTo>
                    <a:pt x="55" y="263"/>
                    <a:pt x="53" y="268"/>
                    <a:pt x="50" y="272"/>
                  </a:cubicBezTo>
                  <a:cubicBezTo>
                    <a:pt x="49" y="271"/>
                    <a:pt x="48" y="270"/>
                    <a:pt x="46" y="269"/>
                  </a:cubicBezTo>
                  <a:close/>
                  <a:moveTo>
                    <a:pt x="64" y="279"/>
                  </a:moveTo>
                  <a:cubicBezTo>
                    <a:pt x="65" y="274"/>
                    <a:pt x="66" y="269"/>
                    <a:pt x="67" y="262"/>
                  </a:cubicBezTo>
                  <a:cubicBezTo>
                    <a:pt x="70" y="259"/>
                    <a:pt x="74" y="256"/>
                    <a:pt x="77" y="252"/>
                  </a:cubicBezTo>
                  <a:cubicBezTo>
                    <a:pt x="77" y="257"/>
                    <a:pt x="76" y="262"/>
                    <a:pt x="76" y="268"/>
                  </a:cubicBezTo>
                  <a:cubicBezTo>
                    <a:pt x="72" y="272"/>
                    <a:pt x="68" y="275"/>
                    <a:pt x="64" y="279"/>
                  </a:cubicBezTo>
                  <a:close/>
                  <a:moveTo>
                    <a:pt x="118" y="283"/>
                  </a:moveTo>
                  <a:cubicBezTo>
                    <a:pt x="115" y="283"/>
                    <a:pt x="112" y="282"/>
                    <a:pt x="109" y="281"/>
                  </a:cubicBezTo>
                  <a:cubicBezTo>
                    <a:pt x="113" y="276"/>
                    <a:pt x="117" y="272"/>
                    <a:pt x="120" y="267"/>
                  </a:cubicBezTo>
                  <a:cubicBezTo>
                    <a:pt x="120" y="273"/>
                    <a:pt x="120" y="279"/>
                    <a:pt x="120" y="285"/>
                  </a:cubicBezTo>
                  <a:cubicBezTo>
                    <a:pt x="120" y="286"/>
                    <a:pt x="121" y="286"/>
                    <a:pt x="121" y="287"/>
                  </a:cubicBezTo>
                  <a:cubicBezTo>
                    <a:pt x="121" y="288"/>
                    <a:pt x="121" y="289"/>
                    <a:pt x="121" y="289"/>
                  </a:cubicBezTo>
                  <a:cubicBezTo>
                    <a:pt x="121" y="288"/>
                    <a:pt x="121" y="287"/>
                    <a:pt x="121" y="286"/>
                  </a:cubicBezTo>
                  <a:cubicBezTo>
                    <a:pt x="120" y="285"/>
                    <a:pt x="119" y="284"/>
                    <a:pt x="118" y="283"/>
                  </a:cubicBezTo>
                  <a:close/>
                  <a:moveTo>
                    <a:pt x="139" y="309"/>
                  </a:moveTo>
                  <a:cubicBezTo>
                    <a:pt x="142" y="303"/>
                    <a:pt x="144" y="296"/>
                    <a:pt x="147" y="290"/>
                  </a:cubicBezTo>
                  <a:cubicBezTo>
                    <a:pt x="149" y="290"/>
                    <a:pt x="152" y="290"/>
                    <a:pt x="154" y="290"/>
                  </a:cubicBezTo>
                  <a:cubicBezTo>
                    <a:pt x="151" y="296"/>
                    <a:pt x="149" y="303"/>
                    <a:pt x="147" y="309"/>
                  </a:cubicBezTo>
                  <a:cubicBezTo>
                    <a:pt x="147" y="309"/>
                    <a:pt x="146" y="309"/>
                    <a:pt x="146" y="310"/>
                  </a:cubicBezTo>
                  <a:cubicBezTo>
                    <a:pt x="146" y="310"/>
                    <a:pt x="145" y="310"/>
                    <a:pt x="144" y="310"/>
                  </a:cubicBezTo>
                  <a:cubicBezTo>
                    <a:pt x="143" y="310"/>
                    <a:pt x="141" y="310"/>
                    <a:pt x="139" y="309"/>
                  </a:cubicBezTo>
                  <a:close/>
                  <a:moveTo>
                    <a:pt x="250" y="210"/>
                  </a:moveTo>
                  <a:cubicBezTo>
                    <a:pt x="255" y="201"/>
                    <a:pt x="258" y="193"/>
                    <a:pt x="260" y="187"/>
                  </a:cubicBezTo>
                  <a:cubicBezTo>
                    <a:pt x="260" y="190"/>
                    <a:pt x="260" y="194"/>
                    <a:pt x="259" y="197"/>
                  </a:cubicBezTo>
                  <a:cubicBezTo>
                    <a:pt x="259" y="198"/>
                    <a:pt x="259" y="198"/>
                    <a:pt x="260" y="199"/>
                  </a:cubicBezTo>
                  <a:cubicBezTo>
                    <a:pt x="257" y="202"/>
                    <a:pt x="255" y="206"/>
                    <a:pt x="252" y="212"/>
                  </a:cubicBezTo>
                  <a:cubicBezTo>
                    <a:pt x="251" y="211"/>
                    <a:pt x="251" y="210"/>
                    <a:pt x="250"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6" name="文本框 65"/>
          <p:cNvSpPr txBox="1"/>
          <p:nvPr/>
        </p:nvSpPr>
        <p:spPr>
          <a:xfrm>
            <a:off x="3148204" y="2529043"/>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67" name="文本框 66"/>
          <p:cNvSpPr txBox="1"/>
          <p:nvPr/>
        </p:nvSpPr>
        <p:spPr>
          <a:xfrm>
            <a:off x="1289738" y="3159945"/>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68" name="任意多边形 67"/>
          <p:cNvSpPr/>
          <p:nvPr/>
        </p:nvSpPr>
        <p:spPr>
          <a:xfrm>
            <a:off x="1388214" y="3073544"/>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3148204" y="4345239"/>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0" name="文本框 69"/>
          <p:cNvSpPr txBox="1"/>
          <p:nvPr/>
        </p:nvSpPr>
        <p:spPr>
          <a:xfrm>
            <a:off x="1289738" y="4976141"/>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1" name="任意多边形 70"/>
          <p:cNvSpPr/>
          <p:nvPr/>
        </p:nvSpPr>
        <p:spPr>
          <a:xfrm>
            <a:off x="1388214" y="4889740"/>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p:cNvSpPr txBox="1"/>
          <p:nvPr/>
        </p:nvSpPr>
        <p:spPr>
          <a:xfrm>
            <a:off x="7686542" y="2568324"/>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7686542" y="3242788"/>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4" name="任意多边形 73"/>
          <p:cNvSpPr/>
          <p:nvPr/>
        </p:nvSpPr>
        <p:spPr>
          <a:xfrm>
            <a:off x="7785018" y="3156387"/>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7686542" y="4384520"/>
            <a:ext cx="1468271" cy="523220"/>
          </a:xfrm>
          <a:prstGeom prst="rect">
            <a:avLst/>
          </a:prstGeom>
          <a:noFill/>
        </p:spPr>
        <p:txBody>
          <a:bodyPr wrap="square" rtlCol="0">
            <a:spAutoFit/>
          </a:bodyPr>
          <a:lstStyle/>
          <a:p>
            <a:r>
              <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rPr>
              <a:t>这</a:t>
            </a:r>
            <a:r>
              <a:rPr lang="zh-CN" altLang="en-US" sz="2800" b="1" spc="-300" dirty="0" smtClean="0">
                <a:solidFill>
                  <a:schemeClr val="accent1">
                    <a:lumMod val="50000"/>
                  </a:schemeClr>
                </a:solidFill>
                <a:latin typeface="方正静蕾简体" panose="02000000000000000000" pitchFamily="2" charset="-122"/>
                <a:ea typeface="方正静蕾简体" panose="02000000000000000000" pitchFamily="2" charset="-122"/>
              </a:rPr>
              <a:t>是文字</a:t>
            </a:r>
            <a:endParaRPr lang="zh-CN" altLang="en-US" sz="2800" b="1" spc="-300"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76" name="文本框 75"/>
          <p:cNvSpPr txBox="1"/>
          <p:nvPr/>
        </p:nvSpPr>
        <p:spPr>
          <a:xfrm>
            <a:off x="7686542" y="5058984"/>
            <a:ext cx="3407290" cy="678455"/>
          </a:xfrm>
          <a:prstGeom prst="rect">
            <a:avLst/>
          </a:prstGeom>
          <a:noFill/>
        </p:spPr>
        <p:txBody>
          <a:bodyPr wrap="square" rtlCol="0">
            <a:spAutoFit/>
          </a:bodyPr>
          <a:lstStyle/>
          <a:p>
            <a:pPr>
              <a:lnSpc>
                <a:spcPct val="125000"/>
              </a:lnSpc>
            </a:pP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请在这里输入文字请在这里输入文字</a:t>
            </a:r>
            <a:r>
              <a:rPr lang="zh-CN" altLang="en-US" sz="1600" dirty="0">
                <a:solidFill>
                  <a:schemeClr val="accent1">
                    <a:lumMod val="50000"/>
                  </a:schemeClr>
                </a:solidFill>
                <a:latin typeface="华文细黑" panose="02010600040101010101" pitchFamily="2" charset="-122"/>
                <a:ea typeface="华文细黑" panose="02010600040101010101" pitchFamily="2" charset="-122"/>
              </a:rPr>
              <a:t>请在这里输入文字请在这里</a:t>
            </a:r>
            <a:r>
              <a:rPr lang="zh-CN" altLang="en-US" sz="1600" dirty="0" smtClean="0">
                <a:solidFill>
                  <a:schemeClr val="accent1">
                    <a:lumMod val="50000"/>
                  </a:schemeClr>
                </a:solidFill>
                <a:latin typeface="华文细黑" panose="02010600040101010101" pitchFamily="2" charset="-122"/>
                <a:ea typeface="华文细黑" panose="02010600040101010101" pitchFamily="2" charset="-122"/>
              </a:rPr>
              <a:t>输入</a:t>
            </a:r>
            <a:endParaRPr lang="zh-CN" altLang="en-US" sz="1600" dirty="0">
              <a:solidFill>
                <a:schemeClr val="accent1">
                  <a:lumMod val="50000"/>
                </a:schemeClr>
              </a:solidFill>
              <a:latin typeface="华文细黑" panose="02010600040101010101" pitchFamily="2" charset="-122"/>
              <a:ea typeface="华文细黑" panose="02010600040101010101" pitchFamily="2" charset="-122"/>
            </a:endParaRPr>
          </a:p>
        </p:txBody>
      </p:sp>
      <p:sp>
        <p:nvSpPr>
          <p:cNvPr id="77" name="任意多边形 76"/>
          <p:cNvSpPr/>
          <p:nvPr/>
        </p:nvSpPr>
        <p:spPr>
          <a:xfrm>
            <a:off x="7785018" y="4972583"/>
            <a:ext cx="3036018" cy="1800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1">
                <a:lumMod val="50000"/>
              </a:schemeClr>
            </a:solidFill>
            <a:prstDash val="lg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10963470" y="5331085"/>
            <a:ext cx="1555216" cy="1672828"/>
            <a:chOff x="10251573" y="4481733"/>
            <a:chExt cx="2351088" cy="2528887"/>
          </a:xfrm>
        </p:grpSpPr>
        <p:sp>
          <p:nvSpPr>
            <p:cNvPr id="7" name="Freeform 5"/>
            <p:cNvSpPr>
              <a:spLocks noEditPoints="1"/>
            </p:cNvSpPr>
            <p:nvPr/>
          </p:nvSpPr>
          <p:spPr bwMode="auto">
            <a:xfrm>
              <a:off x="10691311" y="4981795"/>
              <a:ext cx="1671638" cy="2028825"/>
            </a:xfrm>
            <a:custGeom>
              <a:avLst/>
              <a:gdLst>
                <a:gd name="T0" fmla="*/ 63 w 250"/>
                <a:gd name="T1" fmla="*/ 30 h 304"/>
                <a:gd name="T2" fmla="*/ 120 w 250"/>
                <a:gd name="T3" fmla="*/ 222 h 304"/>
                <a:gd name="T4" fmla="*/ 127 w 250"/>
                <a:gd name="T5" fmla="*/ 246 h 304"/>
                <a:gd name="T6" fmla="*/ 130 w 250"/>
                <a:gd name="T7" fmla="*/ 263 h 304"/>
                <a:gd name="T8" fmla="*/ 144 w 250"/>
                <a:gd name="T9" fmla="*/ 272 h 304"/>
                <a:gd name="T10" fmla="*/ 156 w 250"/>
                <a:gd name="T11" fmla="*/ 292 h 304"/>
                <a:gd name="T12" fmla="*/ 166 w 250"/>
                <a:gd name="T13" fmla="*/ 296 h 304"/>
                <a:gd name="T14" fmla="*/ 241 w 250"/>
                <a:gd name="T15" fmla="*/ 255 h 304"/>
                <a:gd name="T16" fmla="*/ 231 w 250"/>
                <a:gd name="T17" fmla="*/ 224 h 304"/>
                <a:gd name="T18" fmla="*/ 219 w 250"/>
                <a:gd name="T19" fmla="*/ 202 h 304"/>
                <a:gd name="T20" fmla="*/ 220 w 250"/>
                <a:gd name="T21" fmla="*/ 201 h 304"/>
                <a:gd name="T22" fmla="*/ 202 w 250"/>
                <a:gd name="T23" fmla="*/ 97 h 304"/>
                <a:gd name="T24" fmla="*/ 236 w 250"/>
                <a:gd name="T25" fmla="*/ 258 h 304"/>
                <a:gd name="T26" fmla="*/ 173 w 250"/>
                <a:gd name="T27" fmla="*/ 294 h 304"/>
                <a:gd name="T28" fmla="*/ 236 w 250"/>
                <a:gd name="T29" fmla="*/ 258 h 304"/>
                <a:gd name="T30" fmla="*/ 230 w 250"/>
                <a:gd name="T31" fmla="*/ 257 h 304"/>
                <a:gd name="T32" fmla="*/ 159 w 250"/>
                <a:gd name="T33" fmla="*/ 288 h 304"/>
                <a:gd name="T34" fmla="*/ 152 w 250"/>
                <a:gd name="T35" fmla="*/ 282 h 304"/>
                <a:gd name="T36" fmla="*/ 149 w 250"/>
                <a:gd name="T37" fmla="*/ 275 h 304"/>
                <a:gd name="T38" fmla="*/ 152 w 250"/>
                <a:gd name="T39" fmla="*/ 273 h 304"/>
                <a:gd name="T40" fmla="*/ 207 w 250"/>
                <a:gd name="T41" fmla="*/ 249 h 304"/>
                <a:gd name="T42" fmla="*/ 230 w 250"/>
                <a:gd name="T43" fmla="*/ 257 h 304"/>
                <a:gd name="T44" fmla="*/ 144 w 250"/>
                <a:gd name="T45" fmla="*/ 266 h 304"/>
                <a:gd name="T46" fmla="*/ 139 w 250"/>
                <a:gd name="T47" fmla="*/ 264 h 304"/>
                <a:gd name="T48" fmla="*/ 130 w 250"/>
                <a:gd name="T49" fmla="*/ 247 h 304"/>
                <a:gd name="T50" fmla="*/ 165 w 250"/>
                <a:gd name="T51" fmla="*/ 239 h 304"/>
                <a:gd name="T52" fmla="*/ 219 w 250"/>
                <a:gd name="T53" fmla="*/ 207 h 304"/>
                <a:gd name="T54" fmla="*/ 216 w 250"/>
                <a:gd name="T55" fmla="*/ 199 h 304"/>
                <a:gd name="T56" fmla="*/ 177 w 250"/>
                <a:gd name="T57" fmla="*/ 228 h 304"/>
                <a:gd name="T58" fmla="*/ 123 w 250"/>
                <a:gd name="T59" fmla="*/ 233 h 304"/>
                <a:gd name="T60" fmla="*/ 124 w 250"/>
                <a:gd name="T61" fmla="*/ 223 h 304"/>
                <a:gd name="T62" fmla="*/ 198 w 250"/>
                <a:gd name="T63" fmla="*/ 186 h 304"/>
                <a:gd name="T64" fmla="*/ 198 w 250"/>
                <a:gd name="T65" fmla="*/ 184 h 304"/>
                <a:gd name="T66" fmla="*/ 92 w 250"/>
                <a:gd name="T67" fmla="*/ 137 h 304"/>
                <a:gd name="T68" fmla="*/ 133 w 250"/>
                <a:gd name="T69" fmla="*/ 111 h 304"/>
                <a:gd name="T70" fmla="*/ 170 w 250"/>
                <a:gd name="T71" fmla="*/ 199 h 304"/>
                <a:gd name="T72" fmla="*/ 92 w 250"/>
                <a:gd name="T73" fmla="*/ 137 h 304"/>
                <a:gd name="T74" fmla="*/ 193 w 250"/>
                <a:gd name="T75" fmla="*/ 182 h 304"/>
                <a:gd name="T76" fmla="*/ 149 w 250"/>
                <a:gd name="T77" fmla="*/ 144 h 304"/>
                <a:gd name="T78" fmla="*/ 145 w 250"/>
                <a:gd name="T79" fmla="*/ 109 h 304"/>
                <a:gd name="T80" fmla="*/ 155 w 250"/>
                <a:gd name="T81" fmla="*/ 88 h 304"/>
                <a:gd name="T82" fmla="*/ 136 w 250"/>
                <a:gd name="T83" fmla="*/ 78 h 304"/>
                <a:gd name="T84" fmla="*/ 132 w 250"/>
                <a:gd name="T85" fmla="*/ 103 h 304"/>
                <a:gd name="T86" fmla="*/ 94 w 250"/>
                <a:gd name="T87" fmla="*/ 123 h 304"/>
                <a:gd name="T88" fmla="*/ 75 w 250"/>
                <a:gd name="T89" fmla="*/ 127 h 304"/>
                <a:gd name="T90" fmla="*/ 85 w 250"/>
                <a:gd name="T91" fmla="*/ 140 h 304"/>
                <a:gd name="T92" fmla="*/ 91 w 250"/>
                <a:gd name="T93" fmla="*/ 166 h 304"/>
                <a:gd name="T94" fmla="*/ 143 w 250"/>
                <a:gd name="T95" fmla="*/ 213 h 304"/>
                <a:gd name="T96" fmla="*/ 125 w 250"/>
                <a:gd name="T97" fmla="*/ 218 h 304"/>
                <a:gd name="T98" fmla="*/ 58 w 250"/>
                <a:gd name="T99" fmla="*/ 42 h 304"/>
                <a:gd name="T100" fmla="*/ 192 w 250"/>
                <a:gd name="T101" fmla="*/ 18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304">
                  <a:moveTo>
                    <a:pt x="176" y="32"/>
                  </a:moveTo>
                  <a:cubicBezTo>
                    <a:pt x="143" y="0"/>
                    <a:pt x="99" y="7"/>
                    <a:pt x="63" y="30"/>
                  </a:cubicBezTo>
                  <a:cubicBezTo>
                    <a:pt x="26" y="52"/>
                    <a:pt x="0" y="92"/>
                    <a:pt x="14" y="136"/>
                  </a:cubicBezTo>
                  <a:cubicBezTo>
                    <a:pt x="31" y="188"/>
                    <a:pt x="88" y="185"/>
                    <a:pt x="120" y="222"/>
                  </a:cubicBezTo>
                  <a:cubicBezTo>
                    <a:pt x="117" y="226"/>
                    <a:pt x="116" y="230"/>
                    <a:pt x="118" y="235"/>
                  </a:cubicBezTo>
                  <a:cubicBezTo>
                    <a:pt x="119" y="240"/>
                    <a:pt x="122" y="246"/>
                    <a:pt x="127" y="246"/>
                  </a:cubicBezTo>
                  <a:cubicBezTo>
                    <a:pt x="127" y="246"/>
                    <a:pt x="127" y="246"/>
                    <a:pt x="127" y="246"/>
                  </a:cubicBezTo>
                  <a:cubicBezTo>
                    <a:pt x="125" y="252"/>
                    <a:pt x="126" y="258"/>
                    <a:pt x="130" y="263"/>
                  </a:cubicBezTo>
                  <a:cubicBezTo>
                    <a:pt x="131" y="265"/>
                    <a:pt x="135" y="269"/>
                    <a:pt x="139" y="269"/>
                  </a:cubicBezTo>
                  <a:cubicBezTo>
                    <a:pt x="141" y="271"/>
                    <a:pt x="142" y="272"/>
                    <a:pt x="144" y="272"/>
                  </a:cubicBezTo>
                  <a:cubicBezTo>
                    <a:pt x="143" y="275"/>
                    <a:pt x="144" y="278"/>
                    <a:pt x="145" y="281"/>
                  </a:cubicBezTo>
                  <a:cubicBezTo>
                    <a:pt x="146" y="285"/>
                    <a:pt x="150" y="292"/>
                    <a:pt x="156" y="292"/>
                  </a:cubicBezTo>
                  <a:cubicBezTo>
                    <a:pt x="158" y="294"/>
                    <a:pt x="162" y="294"/>
                    <a:pt x="165" y="295"/>
                  </a:cubicBezTo>
                  <a:cubicBezTo>
                    <a:pt x="165" y="295"/>
                    <a:pt x="165" y="296"/>
                    <a:pt x="166" y="296"/>
                  </a:cubicBezTo>
                  <a:cubicBezTo>
                    <a:pt x="184" y="304"/>
                    <a:pt x="203" y="303"/>
                    <a:pt x="220" y="292"/>
                  </a:cubicBezTo>
                  <a:cubicBezTo>
                    <a:pt x="229" y="286"/>
                    <a:pt x="250" y="267"/>
                    <a:pt x="241" y="255"/>
                  </a:cubicBezTo>
                  <a:cubicBezTo>
                    <a:pt x="240" y="255"/>
                    <a:pt x="240" y="254"/>
                    <a:pt x="239" y="254"/>
                  </a:cubicBezTo>
                  <a:cubicBezTo>
                    <a:pt x="245" y="246"/>
                    <a:pt x="244" y="236"/>
                    <a:pt x="231" y="224"/>
                  </a:cubicBezTo>
                  <a:cubicBezTo>
                    <a:pt x="233" y="217"/>
                    <a:pt x="231" y="209"/>
                    <a:pt x="222" y="203"/>
                  </a:cubicBezTo>
                  <a:cubicBezTo>
                    <a:pt x="221" y="202"/>
                    <a:pt x="220" y="202"/>
                    <a:pt x="219" y="202"/>
                  </a:cubicBezTo>
                  <a:cubicBezTo>
                    <a:pt x="219" y="202"/>
                    <a:pt x="219" y="202"/>
                    <a:pt x="220" y="202"/>
                  </a:cubicBezTo>
                  <a:cubicBezTo>
                    <a:pt x="220" y="201"/>
                    <a:pt x="220" y="201"/>
                    <a:pt x="220" y="201"/>
                  </a:cubicBezTo>
                  <a:cubicBezTo>
                    <a:pt x="225" y="187"/>
                    <a:pt x="213" y="176"/>
                    <a:pt x="200" y="178"/>
                  </a:cubicBezTo>
                  <a:cubicBezTo>
                    <a:pt x="194" y="150"/>
                    <a:pt x="203" y="124"/>
                    <a:pt x="202" y="97"/>
                  </a:cubicBezTo>
                  <a:cubicBezTo>
                    <a:pt x="201" y="73"/>
                    <a:pt x="193" y="49"/>
                    <a:pt x="176" y="32"/>
                  </a:cubicBezTo>
                  <a:close/>
                  <a:moveTo>
                    <a:pt x="236" y="258"/>
                  </a:moveTo>
                  <a:cubicBezTo>
                    <a:pt x="241" y="271"/>
                    <a:pt x="217" y="288"/>
                    <a:pt x="208" y="292"/>
                  </a:cubicBezTo>
                  <a:cubicBezTo>
                    <a:pt x="197" y="296"/>
                    <a:pt x="185" y="296"/>
                    <a:pt x="173" y="294"/>
                  </a:cubicBezTo>
                  <a:cubicBezTo>
                    <a:pt x="190" y="291"/>
                    <a:pt x="211" y="275"/>
                    <a:pt x="220" y="270"/>
                  </a:cubicBezTo>
                  <a:cubicBezTo>
                    <a:pt x="227" y="266"/>
                    <a:pt x="232" y="262"/>
                    <a:pt x="236" y="258"/>
                  </a:cubicBezTo>
                  <a:cubicBezTo>
                    <a:pt x="236" y="258"/>
                    <a:pt x="236" y="258"/>
                    <a:pt x="236" y="258"/>
                  </a:cubicBezTo>
                  <a:close/>
                  <a:moveTo>
                    <a:pt x="230" y="257"/>
                  </a:moveTo>
                  <a:cubicBezTo>
                    <a:pt x="227" y="262"/>
                    <a:pt x="212" y="268"/>
                    <a:pt x="206" y="271"/>
                  </a:cubicBezTo>
                  <a:cubicBezTo>
                    <a:pt x="196" y="278"/>
                    <a:pt x="174" y="293"/>
                    <a:pt x="159" y="288"/>
                  </a:cubicBezTo>
                  <a:cubicBezTo>
                    <a:pt x="159" y="288"/>
                    <a:pt x="159" y="287"/>
                    <a:pt x="158" y="287"/>
                  </a:cubicBezTo>
                  <a:cubicBezTo>
                    <a:pt x="155" y="286"/>
                    <a:pt x="153" y="285"/>
                    <a:pt x="152" y="282"/>
                  </a:cubicBezTo>
                  <a:cubicBezTo>
                    <a:pt x="151" y="280"/>
                    <a:pt x="150" y="279"/>
                    <a:pt x="150" y="277"/>
                  </a:cubicBezTo>
                  <a:cubicBezTo>
                    <a:pt x="150" y="277"/>
                    <a:pt x="150" y="276"/>
                    <a:pt x="149" y="275"/>
                  </a:cubicBezTo>
                  <a:cubicBezTo>
                    <a:pt x="149" y="274"/>
                    <a:pt x="149" y="274"/>
                    <a:pt x="149" y="274"/>
                  </a:cubicBezTo>
                  <a:cubicBezTo>
                    <a:pt x="150" y="274"/>
                    <a:pt x="151" y="274"/>
                    <a:pt x="152" y="273"/>
                  </a:cubicBezTo>
                  <a:cubicBezTo>
                    <a:pt x="153" y="272"/>
                    <a:pt x="153" y="272"/>
                    <a:pt x="154" y="272"/>
                  </a:cubicBezTo>
                  <a:cubicBezTo>
                    <a:pt x="172" y="268"/>
                    <a:pt x="191" y="257"/>
                    <a:pt x="207" y="249"/>
                  </a:cubicBezTo>
                  <a:cubicBezTo>
                    <a:pt x="215" y="244"/>
                    <a:pt x="224" y="237"/>
                    <a:pt x="228" y="229"/>
                  </a:cubicBezTo>
                  <a:cubicBezTo>
                    <a:pt x="236" y="237"/>
                    <a:pt x="238" y="246"/>
                    <a:pt x="230" y="257"/>
                  </a:cubicBezTo>
                  <a:close/>
                  <a:moveTo>
                    <a:pt x="189" y="250"/>
                  </a:moveTo>
                  <a:cubicBezTo>
                    <a:pt x="181" y="254"/>
                    <a:pt x="157" y="268"/>
                    <a:pt x="144" y="266"/>
                  </a:cubicBezTo>
                  <a:cubicBezTo>
                    <a:pt x="144" y="266"/>
                    <a:pt x="144" y="266"/>
                    <a:pt x="144" y="266"/>
                  </a:cubicBezTo>
                  <a:cubicBezTo>
                    <a:pt x="143" y="264"/>
                    <a:pt x="141" y="264"/>
                    <a:pt x="139" y="264"/>
                  </a:cubicBezTo>
                  <a:cubicBezTo>
                    <a:pt x="137" y="263"/>
                    <a:pt x="136" y="261"/>
                    <a:pt x="134" y="260"/>
                  </a:cubicBezTo>
                  <a:cubicBezTo>
                    <a:pt x="131" y="256"/>
                    <a:pt x="130" y="252"/>
                    <a:pt x="130" y="247"/>
                  </a:cubicBezTo>
                  <a:cubicBezTo>
                    <a:pt x="130" y="247"/>
                    <a:pt x="130" y="247"/>
                    <a:pt x="130" y="247"/>
                  </a:cubicBezTo>
                  <a:cubicBezTo>
                    <a:pt x="140" y="251"/>
                    <a:pt x="157" y="243"/>
                    <a:pt x="165" y="239"/>
                  </a:cubicBezTo>
                  <a:cubicBezTo>
                    <a:pt x="182" y="233"/>
                    <a:pt x="210" y="224"/>
                    <a:pt x="218" y="206"/>
                  </a:cubicBezTo>
                  <a:cubicBezTo>
                    <a:pt x="218" y="206"/>
                    <a:pt x="218" y="207"/>
                    <a:pt x="219" y="207"/>
                  </a:cubicBezTo>
                  <a:cubicBezTo>
                    <a:pt x="242" y="226"/>
                    <a:pt x="202" y="244"/>
                    <a:pt x="189" y="250"/>
                  </a:cubicBezTo>
                  <a:close/>
                  <a:moveTo>
                    <a:pt x="216" y="199"/>
                  </a:moveTo>
                  <a:cubicBezTo>
                    <a:pt x="215" y="199"/>
                    <a:pt x="215" y="199"/>
                    <a:pt x="215" y="199"/>
                  </a:cubicBezTo>
                  <a:cubicBezTo>
                    <a:pt x="208" y="214"/>
                    <a:pt x="191" y="221"/>
                    <a:pt x="177" y="228"/>
                  </a:cubicBezTo>
                  <a:cubicBezTo>
                    <a:pt x="167" y="233"/>
                    <a:pt x="140" y="247"/>
                    <a:pt x="129" y="242"/>
                  </a:cubicBezTo>
                  <a:cubicBezTo>
                    <a:pt x="126" y="239"/>
                    <a:pt x="124" y="237"/>
                    <a:pt x="123" y="233"/>
                  </a:cubicBezTo>
                  <a:cubicBezTo>
                    <a:pt x="122" y="230"/>
                    <a:pt x="122" y="226"/>
                    <a:pt x="123" y="223"/>
                  </a:cubicBezTo>
                  <a:cubicBezTo>
                    <a:pt x="123" y="223"/>
                    <a:pt x="123" y="223"/>
                    <a:pt x="124" y="223"/>
                  </a:cubicBezTo>
                  <a:cubicBezTo>
                    <a:pt x="124" y="223"/>
                    <a:pt x="125" y="223"/>
                    <a:pt x="125" y="223"/>
                  </a:cubicBezTo>
                  <a:cubicBezTo>
                    <a:pt x="152" y="219"/>
                    <a:pt x="180" y="207"/>
                    <a:pt x="198" y="186"/>
                  </a:cubicBezTo>
                  <a:cubicBezTo>
                    <a:pt x="198" y="185"/>
                    <a:pt x="198" y="185"/>
                    <a:pt x="198" y="184"/>
                  </a:cubicBezTo>
                  <a:cubicBezTo>
                    <a:pt x="198" y="184"/>
                    <a:pt x="198" y="184"/>
                    <a:pt x="198" y="184"/>
                  </a:cubicBezTo>
                  <a:cubicBezTo>
                    <a:pt x="209" y="182"/>
                    <a:pt x="216" y="189"/>
                    <a:pt x="216" y="199"/>
                  </a:cubicBezTo>
                  <a:close/>
                  <a:moveTo>
                    <a:pt x="92" y="137"/>
                  </a:moveTo>
                  <a:cubicBezTo>
                    <a:pt x="96" y="129"/>
                    <a:pt x="102" y="121"/>
                    <a:pt x="110" y="117"/>
                  </a:cubicBezTo>
                  <a:cubicBezTo>
                    <a:pt x="118" y="111"/>
                    <a:pt x="125" y="111"/>
                    <a:pt x="133" y="111"/>
                  </a:cubicBezTo>
                  <a:cubicBezTo>
                    <a:pt x="135" y="119"/>
                    <a:pt x="137" y="128"/>
                    <a:pt x="140" y="137"/>
                  </a:cubicBezTo>
                  <a:cubicBezTo>
                    <a:pt x="147" y="159"/>
                    <a:pt x="161" y="177"/>
                    <a:pt x="170" y="199"/>
                  </a:cubicBezTo>
                  <a:cubicBezTo>
                    <a:pt x="163" y="203"/>
                    <a:pt x="155" y="208"/>
                    <a:pt x="147" y="211"/>
                  </a:cubicBezTo>
                  <a:cubicBezTo>
                    <a:pt x="144" y="183"/>
                    <a:pt x="117" y="155"/>
                    <a:pt x="92" y="137"/>
                  </a:cubicBezTo>
                  <a:close/>
                  <a:moveTo>
                    <a:pt x="192" y="180"/>
                  </a:moveTo>
                  <a:cubicBezTo>
                    <a:pt x="192" y="181"/>
                    <a:pt x="192" y="181"/>
                    <a:pt x="193" y="182"/>
                  </a:cubicBezTo>
                  <a:cubicBezTo>
                    <a:pt x="187" y="187"/>
                    <a:pt x="180" y="192"/>
                    <a:pt x="174" y="196"/>
                  </a:cubicBezTo>
                  <a:cubicBezTo>
                    <a:pt x="168" y="178"/>
                    <a:pt x="156" y="162"/>
                    <a:pt x="149" y="144"/>
                  </a:cubicBezTo>
                  <a:cubicBezTo>
                    <a:pt x="145" y="132"/>
                    <a:pt x="143" y="121"/>
                    <a:pt x="141" y="110"/>
                  </a:cubicBezTo>
                  <a:cubicBezTo>
                    <a:pt x="142" y="109"/>
                    <a:pt x="144" y="109"/>
                    <a:pt x="145" y="109"/>
                  </a:cubicBezTo>
                  <a:cubicBezTo>
                    <a:pt x="155" y="106"/>
                    <a:pt x="164" y="98"/>
                    <a:pt x="161" y="88"/>
                  </a:cubicBezTo>
                  <a:cubicBezTo>
                    <a:pt x="160" y="84"/>
                    <a:pt x="156" y="84"/>
                    <a:pt x="155" y="88"/>
                  </a:cubicBezTo>
                  <a:cubicBezTo>
                    <a:pt x="154" y="98"/>
                    <a:pt x="147" y="101"/>
                    <a:pt x="140" y="102"/>
                  </a:cubicBezTo>
                  <a:cubicBezTo>
                    <a:pt x="139" y="94"/>
                    <a:pt x="138" y="86"/>
                    <a:pt x="136" y="78"/>
                  </a:cubicBezTo>
                  <a:cubicBezTo>
                    <a:pt x="136" y="75"/>
                    <a:pt x="132" y="75"/>
                    <a:pt x="131" y="78"/>
                  </a:cubicBezTo>
                  <a:cubicBezTo>
                    <a:pt x="131" y="86"/>
                    <a:pt x="131" y="95"/>
                    <a:pt x="132" y="103"/>
                  </a:cubicBezTo>
                  <a:cubicBezTo>
                    <a:pt x="127" y="103"/>
                    <a:pt x="122" y="103"/>
                    <a:pt x="118" y="105"/>
                  </a:cubicBezTo>
                  <a:cubicBezTo>
                    <a:pt x="108" y="108"/>
                    <a:pt x="100" y="115"/>
                    <a:pt x="94" y="123"/>
                  </a:cubicBezTo>
                  <a:cubicBezTo>
                    <a:pt x="92" y="127"/>
                    <a:pt x="89" y="130"/>
                    <a:pt x="88" y="134"/>
                  </a:cubicBezTo>
                  <a:cubicBezTo>
                    <a:pt x="83" y="131"/>
                    <a:pt x="79" y="129"/>
                    <a:pt x="75" y="127"/>
                  </a:cubicBezTo>
                  <a:cubicBezTo>
                    <a:pt x="72" y="125"/>
                    <a:pt x="70" y="129"/>
                    <a:pt x="72" y="131"/>
                  </a:cubicBezTo>
                  <a:cubicBezTo>
                    <a:pt x="76" y="134"/>
                    <a:pt x="81" y="137"/>
                    <a:pt x="85" y="140"/>
                  </a:cubicBezTo>
                  <a:cubicBezTo>
                    <a:pt x="82" y="149"/>
                    <a:pt x="82" y="159"/>
                    <a:pt x="87" y="167"/>
                  </a:cubicBezTo>
                  <a:cubicBezTo>
                    <a:pt x="89" y="169"/>
                    <a:pt x="92" y="168"/>
                    <a:pt x="91" y="166"/>
                  </a:cubicBezTo>
                  <a:cubicBezTo>
                    <a:pt x="88" y="159"/>
                    <a:pt x="88" y="151"/>
                    <a:pt x="90" y="144"/>
                  </a:cubicBezTo>
                  <a:cubicBezTo>
                    <a:pt x="113" y="162"/>
                    <a:pt x="138" y="186"/>
                    <a:pt x="143" y="213"/>
                  </a:cubicBezTo>
                  <a:cubicBezTo>
                    <a:pt x="137" y="215"/>
                    <a:pt x="131" y="217"/>
                    <a:pt x="125" y="219"/>
                  </a:cubicBezTo>
                  <a:cubicBezTo>
                    <a:pt x="125" y="218"/>
                    <a:pt x="125" y="218"/>
                    <a:pt x="125" y="218"/>
                  </a:cubicBezTo>
                  <a:cubicBezTo>
                    <a:pt x="103" y="190"/>
                    <a:pt x="64" y="187"/>
                    <a:pt x="40" y="162"/>
                  </a:cubicBezTo>
                  <a:cubicBezTo>
                    <a:pt x="2" y="125"/>
                    <a:pt x="19" y="71"/>
                    <a:pt x="58" y="42"/>
                  </a:cubicBezTo>
                  <a:cubicBezTo>
                    <a:pt x="97" y="14"/>
                    <a:pt x="155" y="5"/>
                    <a:pt x="182" y="54"/>
                  </a:cubicBezTo>
                  <a:cubicBezTo>
                    <a:pt x="206" y="95"/>
                    <a:pt x="182" y="138"/>
                    <a:pt x="192" y="18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8" name="Freeform 6"/>
            <p:cNvSpPr/>
            <p:nvPr/>
          </p:nvSpPr>
          <p:spPr bwMode="auto">
            <a:xfrm>
              <a:off x="11099298" y="6456583"/>
              <a:ext cx="220663" cy="341312"/>
            </a:xfrm>
            <a:custGeom>
              <a:avLst/>
              <a:gdLst>
                <a:gd name="T0" fmla="*/ 28 w 33"/>
                <a:gd name="T1" fmla="*/ 2 h 51"/>
                <a:gd name="T2" fmla="*/ 13 w 33"/>
                <a:gd name="T3" fmla="*/ 24 h 51"/>
                <a:gd name="T4" fmla="*/ 1 w 33"/>
                <a:gd name="T5" fmla="*/ 46 h 51"/>
                <a:gd name="T6" fmla="*/ 6 w 33"/>
                <a:gd name="T7" fmla="*/ 48 h 51"/>
                <a:gd name="T8" fmla="*/ 21 w 33"/>
                <a:gd name="T9" fmla="*/ 26 h 51"/>
                <a:gd name="T10" fmla="*/ 32 w 33"/>
                <a:gd name="T11" fmla="*/ 4 h 51"/>
                <a:gd name="T12" fmla="*/ 28 w 33"/>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33" h="51">
                  <a:moveTo>
                    <a:pt x="28" y="2"/>
                  </a:moveTo>
                  <a:cubicBezTo>
                    <a:pt x="22" y="9"/>
                    <a:pt x="18" y="17"/>
                    <a:pt x="13" y="24"/>
                  </a:cubicBezTo>
                  <a:cubicBezTo>
                    <a:pt x="9" y="31"/>
                    <a:pt x="4" y="38"/>
                    <a:pt x="1" y="46"/>
                  </a:cubicBezTo>
                  <a:cubicBezTo>
                    <a:pt x="0" y="49"/>
                    <a:pt x="4" y="51"/>
                    <a:pt x="6" y="48"/>
                  </a:cubicBezTo>
                  <a:cubicBezTo>
                    <a:pt x="12" y="42"/>
                    <a:pt x="16" y="33"/>
                    <a:pt x="21" y="26"/>
                  </a:cubicBezTo>
                  <a:cubicBezTo>
                    <a:pt x="25" y="19"/>
                    <a:pt x="29" y="12"/>
                    <a:pt x="32" y="4"/>
                  </a:cubicBezTo>
                  <a:cubicBezTo>
                    <a:pt x="33" y="2"/>
                    <a:pt x="30" y="0"/>
                    <a:pt x="28"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9" name="Freeform 7"/>
            <p:cNvSpPr/>
            <p:nvPr/>
          </p:nvSpPr>
          <p:spPr bwMode="auto">
            <a:xfrm>
              <a:off x="10632573" y="6223220"/>
              <a:ext cx="346075" cy="341312"/>
            </a:xfrm>
            <a:custGeom>
              <a:avLst/>
              <a:gdLst>
                <a:gd name="T0" fmla="*/ 46 w 52"/>
                <a:gd name="T1" fmla="*/ 2 h 51"/>
                <a:gd name="T2" fmla="*/ 22 w 52"/>
                <a:gd name="T3" fmla="*/ 25 h 51"/>
                <a:gd name="T4" fmla="*/ 2 w 52"/>
                <a:gd name="T5" fmla="*/ 46 h 51"/>
                <a:gd name="T6" fmla="*/ 5 w 52"/>
                <a:gd name="T7" fmla="*/ 49 h 51"/>
                <a:gd name="T8" fmla="*/ 30 w 52"/>
                <a:gd name="T9" fmla="*/ 27 h 51"/>
                <a:gd name="T10" fmla="*/ 50 w 52"/>
                <a:gd name="T11" fmla="*/ 5 h 51"/>
                <a:gd name="T12" fmla="*/ 46 w 52"/>
                <a:gd name="T13" fmla="*/ 2 h 51"/>
              </a:gdLst>
              <a:ahLst/>
              <a:cxnLst>
                <a:cxn ang="0">
                  <a:pos x="T0" y="T1"/>
                </a:cxn>
                <a:cxn ang="0">
                  <a:pos x="T2" y="T3"/>
                </a:cxn>
                <a:cxn ang="0">
                  <a:pos x="T4" y="T5"/>
                </a:cxn>
                <a:cxn ang="0">
                  <a:pos x="T6" y="T7"/>
                </a:cxn>
                <a:cxn ang="0">
                  <a:pos x="T8" y="T9"/>
                </a:cxn>
                <a:cxn ang="0">
                  <a:pos x="T10" y="T11"/>
                </a:cxn>
                <a:cxn ang="0">
                  <a:pos x="T12" y="T13"/>
                </a:cxn>
              </a:cxnLst>
              <a:rect l="0" t="0" r="r" b="b"/>
              <a:pathLst>
                <a:path w="52" h="51">
                  <a:moveTo>
                    <a:pt x="46" y="2"/>
                  </a:moveTo>
                  <a:cubicBezTo>
                    <a:pt x="38" y="9"/>
                    <a:pt x="30" y="17"/>
                    <a:pt x="22" y="25"/>
                  </a:cubicBezTo>
                  <a:cubicBezTo>
                    <a:pt x="15" y="32"/>
                    <a:pt x="7" y="38"/>
                    <a:pt x="2" y="46"/>
                  </a:cubicBezTo>
                  <a:cubicBezTo>
                    <a:pt x="0" y="49"/>
                    <a:pt x="3" y="51"/>
                    <a:pt x="5" y="49"/>
                  </a:cubicBezTo>
                  <a:cubicBezTo>
                    <a:pt x="15" y="43"/>
                    <a:pt x="22" y="34"/>
                    <a:pt x="30" y="27"/>
                  </a:cubicBezTo>
                  <a:cubicBezTo>
                    <a:pt x="37" y="20"/>
                    <a:pt x="43" y="13"/>
                    <a:pt x="50" y="5"/>
                  </a:cubicBezTo>
                  <a:cubicBezTo>
                    <a:pt x="52" y="3"/>
                    <a:pt x="49" y="0"/>
                    <a:pt x="46" y="2"/>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0" name="Freeform 8"/>
            <p:cNvSpPr/>
            <p:nvPr/>
          </p:nvSpPr>
          <p:spPr bwMode="auto">
            <a:xfrm>
              <a:off x="10251573" y="5769195"/>
              <a:ext cx="420688" cy="127000"/>
            </a:xfrm>
            <a:custGeom>
              <a:avLst/>
              <a:gdLst>
                <a:gd name="T0" fmla="*/ 60 w 63"/>
                <a:gd name="T1" fmla="*/ 0 h 19"/>
                <a:gd name="T2" fmla="*/ 32 w 63"/>
                <a:gd name="T3" fmla="*/ 6 h 19"/>
                <a:gd name="T4" fmla="*/ 5 w 63"/>
                <a:gd name="T5" fmla="*/ 10 h 19"/>
                <a:gd name="T6" fmla="*/ 0 w 63"/>
                <a:gd name="T7" fmla="*/ 11 h 19"/>
                <a:gd name="T8" fmla="*/ 0 w 63"/>
                <a:gd name="T9" fmla="*/ 13 h 19"/>
                <a:gd name="T10" fmla="*/ 2 w 63"/>
                <a:gd name="T11" fmla="*/ 16 h 19"/>
                <a:gd name="T12" fmla="*/ 28 w 63"/>
                <a:gd name="T13" fmla="*/ 12 h 19"/>
                <a:gd name="T14" fmla="*/ 61 w 63"/>
                <a:gd name="T15" fmla="*/ 3 h 19"/>
                <a:gd name="T16" fmla="*/ 60 w 63"/>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60" y="0"/>
                  </a:moveTo>
                  <a:cubicBezTo>
                    <a:pt x="51" y="1"/>
                    <a:pt x="41" y="4"/>
                    <a:pt x="32" y="6"/>
                  </a:cubicBezTo>
                  <a:cubicBezTo>
                    <a:pt x="29" y="6"/>
                    <a:pt x="7" y="13"/>
                    <a:pt x="5" y="10"/>
                  </a:cubicBezTo>
                  <a:cubicBezTo>
                    <a:pt x="4" y="8"/>
                    <a:pt x="0" y="8"/>
                    <a:pt x="0" y="11"/>
                  </a:cubicBezTo>
                  <a:cubicBezTo>
                    <a:pt x="0" y="11"/>
                    <a:pt x="0" y="12"/>
                    <a:pt x="0" y="13"/>
                  </a:cubicBezTo>
                  <a:cubicBezTo>
                    <a:pt x="0" y="14"/>
                    <a:pt x="1" y="15"/>
                    <a:pt x="2" y="16"/>
                  </a:cubicBezTo>
                  <a:cubicBezTo>
                    <a:pt x="10" y="19"/>
                    <a:pt x="21" y="14"/>
                    <a:pt x="28" y="12"/>
                  </a:cubicBezTo>
                  <a:cubicBezTo>
                    <a:pt x="39" y="9"/>
                    <a:pt x="50" y="7"/>
                    <a:pt x="61" y="3"/>
                  </a:cubicBezTo>
                  <a:cubicBezTo>
                    <a:pt x="63" y="3"/>
                    <a:pt x="62" y="0"/>
                    <a:pt x="60"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1" name="Freeform 9"/>
            <p:cNvSpPr/>
            <p:nvPr/>
          </p:nvSpPr>
          <p:spPr bwMode="auto">
            <a:xfrm>
              <a:off x="10438898" y="5062758"/>
              <a:ext cx="312738" cy="158750"/>
            </a:xfrm>
            <a:custGeom>
              <a:avLst/>
              <a:gdLst>
                <a:gd name="T0" fmla="*/ 30 w 47"/>
                <a:gd name="T1" fmla="*/ 10 h 24"/>
                <a:gd name="T2" fmla="*/ 4 w 47"/>
                <a:gd name="T3" fmla="*/ 1 h 24"/>
                <a:gd name="T4" fmla="*/ 2 w 47"/>
                <a:gd name="T5" fmla="*/ 6 h 24"/>
                <a:gd name="T6" fmla="*/ 22 w 47"/>
                <a:gd name="T7" fmla="*/ 14 h 24"/>
                <a:gd name="T8" fmla="*/ 42 w 47"/>
                <a:gd name="T9" fmla="*/ 22 h 24"/>
                <a:gd name="T10" fmla="*/ 46 w 47"/>
                <a:gd name="T11" fmla="*/ 20 h 24"/>
                <a:gd name="T12" fmla="*/ 30 w 47"/>
                <a:gd name="T13" fmla="*/ 10 h 24"/>
              </a:gdLst>
              <a:ahLst/>
              <a:cxnLst>
                <a:cxn ang="0">
                  <a:pos x="T0" y="T1"/>
                </a:cxn>
                <a:cxn ang="0">
                  <a:pos x="T2" y="T3"/>
                </a:cxn>
                <a:cxn ang="0">
                  <a:pos x="T4" y="T5"/>
                </a:cxn>
                <a:cxn ang="0">
                  <a:pos x="T6" y="T7"/>
                </a:cxn>
                <a:cxn ang="0">
                  <a:pos x="T8" y="T9"/>
                </a:cxn>
                <a:cxn ang="0">
                  <a:pos x="T10" y="T11"/>
                </a:cxn>
                <a:cxn ang="0">
                  <a:pos x="T12" y="T13"/>
                </a:cxn>
              </a:cxnLst>
              <a:rect l="0" t="0" r="r" b="b"/>
              <a:pathLst>
                <a:path w="47" h="24">
                  <a:moveTo>
                    <a:pt x="30" y="10"/>
                  </a:moveTo>
                  <a:cubicBezTo>
                    <a:pt x="21" y="7"/>
                    <a:pt x="13" y="2"/>
                    <a:pt x="4" y="1"/>
                  </a:cubicBezTo>
                  <a:cubicBezTo>
                    <a:pt x="1" y="0"/>
                    <a:pt x="0" y="4"/>
                    <a:pt x="2" y="6"/>
                  </a:cubicBezTo>
                  <a:cubicBezTo>
                    <a:pt x="8" y="10"/>
                    <a:pt x="16" y="12"/>
                    <a:pt x="22" y="14"/>
                  </a:cubicBezTo>
                  <a:cubicBezTo>
                    <a:pt x="29" y="16"/>
                    <a:pt x="38" y="17"/>
                    <a:pt x="42" y="22"/>
                  </a:cubicBezTo>
                  <a:cubicBezTo>
                    <a:pt x="44" y="24"/>
                    <a:pt x="47" y="22"/>
                    <a:pt x="46" y="20"/>
                  </a:cubicBezTo>
                  <a:cubicBezTo>
                    <a:pt x="43" y="14"/>
                    <a:pt x="36" y="12"/>
                    <a:pt x="30" y="1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2" name="Freeform 10"/>
            <p:cNvSpPr/>
            <p:nvPr/>
          </p:nvSpPr>
          <p:spPr bwMode="auto">
            <a:xfrm>
              <a:off x="11059611" y="4654770"/>
              <a:ext cx="166688" cy="339725"/>
            </a:xfrm>
            <a:custGeom>
              <a:avLst/>
              <a:gdLst>
                <a:gd name="T0" fmla="*/ 6 w 25"/>
                <a:gd name="T1" fmla="*/ 3 h 51"/>
                <a:gd name="T2" fmla="*/ 1 w 25"/>
                <a:gd name="T3" fmla="*/ 5 h 51"/>
                <a:gd name="T4" fmla="*/ 20 w 25"/>
                <a:gd name="T5" fmla="*/ 48 h 51"/>
                <a:gd name="T6" fmla="*/ 24 w 25"/>
                <a:gd name="T7" fmla="*/ 46 h 51"/>
                <a:gd name="T8" fmla="*/ 6 w 25"/>
                <a:gd name="T9" fmla="*/ 3 h 51"/>
              </a:gdLst>
              <a:ahLst/>
              <a:cxnLst>
                <a:cxn ang="0">
                  <a:pos x="T0" y="T1"/>
                </a:cxn>
                <a:cxn ang="0">
                  <a:pos x="T2" y="T3"/>
                </a:cxn>
                <a:cxn ang="0">
                  <a:pos x="T4" y="T5"/>
                </a:cxn>
                <a:cxn ang="0">
                  <a:pos x="T6" y="T7"/>
                </a:cxn>
                <a:cxn ang="0">
                  <a:pos x="T8" y="T9"/>
                </a:cxn>
              </a:cxnLst>
              <a:rect l="0" t="0" r="r" b="b"/>
              <a:pathLst>
                <a:path w="25" h="51">
                  <a:moveTo>
                    <a:pt x="6" y="3"/>
                  </a:moveTo>
                  <a:cubicBezTo>
                    <a:pt x="4" y="0"/>
                    <a:pt x="0" y="2"/>
                    <a:pt x="1" y="5"/>
                  </a:cubicBezTo>
                  <a:cubicBezTo>
                    <a:pt x="7" y="19"/>
                    <a:pt x="14" y="33"/>
                    <a:pt x="20" y="48"/>
                  </a:cubicBezTo>
                  <a:cubicBezTo>
                    <a:pt x="21" y="51"/>
                    <a:pt x="25" y="49"/>
                    <a:pt x="24" y="46"/>
                  </a:cubicBezTo>
                  <a:cubicBezTo>
                    <a:pt x="19" y="31"/>
                    <a:pt x="14" y="16"/>
                    <a:pt x="6"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3" name="Freeform 11"/>
            <p:cNvSpPr/>
            <p:nvPr/>
          </p:nvSpPr>
          <p:spPr bwMode="auto">
            <a:xfrm>
              <a:off x="11600948" y="4481733"/>
              <a:ext cx="166688" cy="406400"/>
            </a:xfrm>
            <a:custGeom>
              <a:avLst/>
              <a:gdLst>
                <a:gd name="T0" fmla="*/ 19 w 25"/>
                <a:gd name="T1" fmla="*/ 3 h 61"/>
                <a:gd name="T2" fmla="*/ 12 w 25"/>
                <a:gd name="T3" fmla="*/ 29 h 61"/>
                <a:gd name="T4" fmla="*/ 2 w 25"/>
                <a:gd name="T5" fmla="*/ 56 h 61"/>
                <a:gd name="T6" fmla="*/ 2 w 25"/>
                <a:gd name="T7" fmla="*/ 60 h 61"/>
                <a:gd name="T8" fmla="*/ 14 w 25"/>
                <a:gd name="T9" fmla="*/ 41 h 61"/>
                <a:gd name="T10" fmla="*/ 24 w 25"/>
                <a:gd name="T11" fmla="*/ 4 h 61"/>
                <a:gd name="T12" fmla="*/ 19 w 25"/>
                <a:gd name="T13" fmla="*/ 3 h 61"/>
              </a:gdLst>
              <a:ahLst/>
              <a:cxnLst>
                <a:cxn ang="0">
                  <a:pos x="T0" y="T1"/>
                </a:cxn>
                <a:cxn ang="0">
                  <a:pos x="T2" y="T3"/>
                </a:cxn>
                <a:cxn ang="0">
                  <a:pos x="T4" y="T5"/>
                </a:cxn>
                <a:cxn ang="0">
                  <a:pos x="T6" y="T7"/>
                </a:cxn>
                <a:cxn ang="0">
                  <a:pos x="T8" y="T9"/>
                </a:cxn>
                <a:cxn ang="0">
                  <a:pos x="T10" y="T11"/>
                </a:cxn>
                <a:cxn ang="0">
                  <a:pos x="T12" y="T13"/>
                </a:cxn>
              </a:cxnLst>
              <a:rect l="0" t="0" r="r" b="b"/>
              <a:pathLst>
                <a:path w="25" h="61">
                  <a:moveTo>
                    <a:pt x="19" y="3"/>
                  </a:moveTo>
                  <a:cubicBezTo>
                    <a:pt x="16" y="11"/>
                    <a:pt x="14" y="20"/>
                    <a:pt x="12" y="29"/>
                  </a:cubicBezTo>
                  <a:cubicBezTo>
                    <a:pt x="11" y="33"/>
                    <a:pt x="7" y="56"/>
                    <a:pt x="2" y="56"/>
                  </a:cubicBezTo>
                  <a:cubicBezTo>
                    <a:pt x="0" y="56"/>
                    <a:pt x="0" y="60"/>
                    <a:pt x="2" y="60"/>
                  </a:cubicBezTo>
                  <a:cubicBezTo>
                    <a:pt x="11" y="61"/>
                    <a:pt x="13" y="47"/>
                    <a:pt x="14" y="41"/>
                  </a:cubicBezTo>
                  <a:cubicBezTo>
                    <a:pt x="18" y="29"/>
                    <a:pt x="22" y="17"/>
                    <a:pt x="24" y="4"/>
                  </a:cubicBezTo>
                  <a:cubicBezTo>
                    <a:pt x="25" y="1"/>
                    <a:pt x="20" y="0"/>
                    <a:pt x="19"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4" name="Freeform 12"/>
            <p:cNvSpPr/>
            <p:nvPr/>
          </p:nvSpPr>
          <p:spPr bwMode="auto">
            <a:xfrm>
              <a:off x="12161336" y="4888133"/>
              <a:ext cx="347663" cy="314325"/>
            </a:xfrm>
            <a:custGeom>
              <a:avLst/>
              <a:gdLst>
                <a:gd name="T0" fmla="*/ 45 w 52"/>
                <a:gd name="T1" fmla="*/ 3 h 47"/>
                <a:gd name="T2" fmla="*/ 15 w 52"/>
                <a:gd name="T3" fmla="*/ 29 h 47"/>
                <a:gd name="T4" fmla="*/ 0 w 52"/>
                <a:gd name="T5" fmla="*/ 45 h 47"/>
                <a:gd name="T6" fmla="*/ 2 w 52"/>
                <a:gd name="T7" fmla="*/ 47 h 47"/>
                <a:gd name="T8" fmla="*/ 3 w 52"/>
                <a:gd name="T9" fmla="*/ 47 h 47"/>
                <a:gd name="T10" fmla="*/ 5 w 52"/>
                <a:gd name="T11" fmla="*/ 45 h 47"/>
                <a:gd name="T12" fmla="*/ 5 w 52"/>
                <a:gd name="T13" fmla="*/ 45 h 47"/>
                <a:gd name="T14" fmla="*/ 8 w 52"/>
                <a:gd name="T15" fmla="*/ 42 h 47"/>
                <a:gd name="T16" fmla="*/ 15 w 52"/>
                <a:gd name="T17" fmla="*/ 37 h 47"/>
                <a:gd name="T18" fmla="*/ 25 w 52"/>
                <a:gd name="T19" fmla="*/ 28 h 47"/>
                <a:gd name="T20" fmla="*/ 49 w 52"/>
                <a:gd name="T21" fmla="*/ 8 h 47"/>
                <a:gd name="T22" fmla="*/ 45 w 52"/>
                <a:gd name="T23"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 h="47">
                  <a:moveTo>
                    <a:pt x="45" y="3"/>
                  </a:moveTo>
                  <a:cubicBezTo>
                    <a:pt x="35" y="11"/>
                    <a:pt x="25" y="20"/>
                    <a:pt x="15" y="29"/>
                  </a:cubicBezTo>
                  <a:cubicBezTo>
                    <a:pt x="11" y="32"/>
                    <a:pt x="0" y="39"/>
                    <a:pt x="0" y="45"/>
                  </a:cubicBezTo>
                  <a:cubicBezTo>
                    <a:pt x="0" y="46"/>
                    <a:pt x="1" y="47"/>
                    <a:pt x="2" y="47"/>
                  </a:cubicBezTo>
                  <a:cubicBezTo>
                    <a:pt x="3" y="47"/>
                    <a:pt x="3" y="47"/>
                    <a:pt x="3" y="47"/>
                  </a:cubicBezTo>
                  <a:cubicBezTo>
                    <a:pt x="4" y="47"/>
                    <a:pt x="5" y="46"/>
                    <a:pt x="5" y="45"/>
                  </a:cubicBezTo>
                  <a:cubicBezTo>
                    <a:pt x="5" y="45"/>
                    <a:pt x="5" y="45"/>
                    <a:pt x="5" y="45"/>
                  </a:cubicBezTo>
                  <a:cubicBezTo>
                    <a:pt x="7" y="44"/>
                    <a:pt x="7" y="44"/>
                    <a:pt x="8" y="42"/>
                  </a:cubicBezTo>
                  <a:cubicBezTo>
                    <a:pt x="11" y="40"/>
                    <a:pt x="13" y="38"/>
                    <a:pt x="15" y="37"/>
                  </a:cubicBezTo>
                  <a:cubicBezTo>
                    <a:pt x="19" y="34"/>
                    <a:pt x="22" y="31"/>
                    <a:pt x="25" y="28"/>
                  </a:cubicBezTo>
                  <a:cubicBezTo>
                    <a:pt x="33" y="21"/>
                    <a:pt x="42" y="15"/>
                    <a:pt x="49" y="8"/>
                  </a:cubicBezTo>
                  <a:cubicBezTo>
                    <a:pt x="52" y="5"/>
                    <a:pt x="48" y="0"/>
                    <a:pt x="45" y="3"/>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sp>
          <p:nvSpPr>
            <p:cNvPr id="15" name="Freeform 13"/>
            <p:cNvSpPr/>
            <p:nvPr/>
          </p:nvSpPr>
          <p:spPr bwMode="auto">
            <a:xfrm>
              <a:off x="12188323" y="5735858"/>
              <a:ext cx="414338" cy="60325"/>
            </a:xfrm>
            <a:custGeom>
              <a:avLst/>
              <a:gdLst>
                <a:gd name="T0" fmla="*/ 59 w 62"/>
                <a:gd name="T1" fmla="*/ 0 h 9"/>
                <a:gd name="T2" fmla="*/ 3 w 62"/>
                <a:gd name="T3" fmla="*/ 4 h 9"/>
                <a:gd name="T4" fmla="*/ 3 w 62"/>
                <a:gd name="T5" fmla="*/ 9 h 9"/>
                <a:gd name="T6" fmla="*/ 59 w 62"/>
                <a:gd name="T7" fmla="*/ 6 h 9"/>
                <a:gd name="T8" fmla="*/ 59 w 62"/>
                <a:gd name="T9" fmla="*/ 0 h 9"/>
              </a:gdLst>
              <a:ahLst/>
              <a:cxnLst>
                <a:cxn ang="0">
                  <a:pos x="T0" y="T1"/>
                </a:cxn>
                <a:cxn ang="0">
                  <a:pos x="T2" y="T3"/>
                </a:cxn>
                <a:cxn ang="0">
                  <a:pos x="T4" y="T5"/>
                </a:cxn>
                <a:cxn ang="0">
                  <a:pos x="T6" y="T7"/>
                </a:cxn>
                <a:cxn ang="0">
                  <a:pos x="T8" y="T9"/>
                </a:cxn>
              </a:cxnLst>
              <a:rect l="0" t="0" r="r" b="b"/>
              <a:pathLst>
                <a:path w="62" h="9">
                  <a:moveTo>
                    <a:pt x="59" y="0"/>
                  </a:moveTo>
                  <a:cubicBezTo>
                    <a:pt x="40" y="0"/>
                    <a:pt x="21" y="2"/>
                    <a:pt x="3" y="4"/>
                  </a:cubicBezTo>
                  <a:cubicBezTo>
                    <a:pt x="0" y="4"/>
                    <a:pt x="0" y="9"/>
                    <a:pt x="3" y="9"/>
                  </a:cubicBezTo>
                  <a:cubicBezTo>
                    <a:pt x="21" y="9"/>
                    <a:pt x="41" y="9"/>
                    <a:pt x="59" y="6"/>
                  </a:cubicBezTo>
                  <a:cubicBezTo>
                    <a:pt x="61" y="5"/>
                    <a:pt x="62" y="1"/>
                    <a:pt x="59" y="0"/>
                  </a:cubicBezTo>
                  <a:close/>
                </a:path>
              </a:pathLst>
            </a:custGeom>
            <a:solidFill>
              <a:srgbClr val="1F4E79"/>
            </a:solidFill>
            <a:ln>
              <a:noFill/>
            </a:ln>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291763" y="169918"/>
            <a:ext cx="977449" cy="589482"/>
            <a:chOff x="2175926" y="561427"/>
            <a:chExt cx="2163762" cy="1304925"/>
          </a:xfrm>
          <a:solidFill>
            <a:srgbClr val="1F4E79"/>
          </a:solidFill>
        </p:grpSpPr>
        <p:sp>
          <p:nvSpPr>
            <p:cNvPr id="51" name="Freeform 17"/>
            <p:cNvSpPr>
              <a:spLocks noEditPoints="1"/>
            </p:cNvSpPr>
            <p:nvPr/>
          </p:nvSpPr>
          <p:spPr bwMode="auto">
            <a:xfrm>
              <a:off x="2175926" y="561427"/>
              <a:ext cx="1873250" cy="1304925"/>
            </a:xfrm>
            <a:custGeom>
              <a:avLst/>
              <a:gdLst>
                <a:gd name="T0" fmla="*/ 457 w 497"/>
                <a:gd name="T1" fmla="*/ 169 h 345"/>
                <a:gd name="T2" fmla="*/ 376 w 497"/>
                <a:gd name="T3" fmla="*/ 169 h 345"/>
                <a:gd name="T4" fmla="*/ 358 w 497"/>
                <a:gd name="T5" fmla="*/ 131 h 345"/>
                <a:gd name="T6" fmla="*/ 282 w 497"/>
                <a:gd name="T7" fmla="*/ 123 h 345"/>
                <a:gd name="T8" fmla="*/ 190 w 497"/>
                <a:gd name="T9" fmla="*/ 20 h 345"/>
                <a:gd name="T10" fmla="*/ 141 w 497"/>
                <a:gd name="T11" fmla="*/ 78 h 345"/>
                <a:gd name="T12" fmla="*/ 143 w 497"/>
                <a:gd name="T13" fmla="*/ 130 h 345"/>
                <a:gd name="T14" fmla="*/ 71 w 497"/>
                <a:gd name="T15" fmla="*/ 152 h 345"/>
                <a:gd name="T16" fmla="*/ 64 w 497"/>
                <a:gd name="T17" fmla="*/ 228 h 345"/>
                <a:gd name="T18" fmla="*/ 4 w 497"/>
                <a:gd name="T19" fmla="*/ 290 h 345"/>
                <a:gd name="T20" fmla="*/ 10 w 497"/>
                <a:gd name="T21" fmla="*/ 331 h 345"/>
                <a:gd name="T22" fmla="*/ 63 w 497"/>
                <a:gd name="T23" fmla="*/ 341 h 345"/>
                <a:gd name="T24" fmla="*/ 362 w 497"/>
                <a:gd name="T25" fmla="*/ 291 h 345"/>
                <a:gd name="T26" fmla="*/ 367 w 497"/>
                <a:gd name="T27" fmla="*/ 289 h 345"/>
                <a:gd name="T28" fmla="*/ 439 w 497"/>
                <a:gd name="T29" fmla="*/ 282 h 345"/>
                <a:gd name="T30" fmla="*/ 493 w 497"/>
                <a:gd name="T31" fmla="*/ 234 h 345"/>
                <a:gd name="T32" fmla="*/ 457 w 497"/>
                <a:gd name="T33" fmla="*/ 169 h 345"/>
                <a:gd name="T34" fmla="*/ 473 w 497"/>
                <a:gd name="T35" fmla="*/ 246 h 345"/>
                <a:gd name="T36" fmla="*/ 406 w 497"/>
                <a:gd name="T37" fmla="*/ 272 h 345"/>
                <a:gd name="T38" fmla="*/ 325 w 497"/>
                <a:gd name="T39" fmla="*/ 271 h 345"/>
                <a:gd name="T40" fmla="*/ 318 w 497"/>
                <a:gd name="T41" fmla="*/ 276 h 345"/>
                <a:gd name="T42" fmla="*/ 152 w 497"/>
                <a:gd name="T43" fmla="*/ 311 h 345"/>
                <a:gd name="T44" fmla="*/ 41 w 497"/>
                <a:gd name="T45" fmla="*/ 327 h 345"/>
                <a:gd name="T46" fmla="*/ 23 w 497"/>
                <a:gd name="T47" fmla="*/ 279 h 345"/>
                <a:gd name="T48" fmla="*/ 76 w 497"/>
                <a:gd name="T49" fmla="*/ 247 h 345"/>
                <a:gd name="T50" fmla="*/ 81 w 497"/>
                <a:gd name="T51" fmla="*/ 248 h 345"/>
                <a:gd name="T52" fmla="*/ 92 w 497"/>
                <a:gd name="T53" fmla="*/ 256 h 345"/>
                <a:gd name="T54" fmla="*/ 101 w 497"/>
                <a:gd name="T55" fmla="*/ 243 h 345"/>
                <a:gd name="T56" fmla="*/ 76 w 497"/>
                <a:gd name="T57" fmla="*/ 170 h 345"/>
                <a:gd name="T58" fmla="*/ 151 w 497"/>
                <a:gd name="T59" fmla="*/ 159 h 345"/>
                <a:gd name="T60" fmla="*/ 155 w 497"/>
                <a:gd name="T61" fmla="*/ 163 h 345"/>
                <a:gd name="T62" fmla="*/ 165 w 497"/>
                <a:gd name="T63" fmla="*/ 186 h 345"/>
                <a:gd name="T64" fmla="*/ 178 w 497"/>
                <a:gd name="T65" fmla="*/ 179 h 345"/>
                <a:gd name="T66" fmla="*/ 190 w 497"/>
                <a:gd name="T67" fmla="*/ 36 h 345"/>
                <a:gd name="T68" fmla="*/ 254 w 497"/>
                <a:gd name="T69" fmla="*/ 69 h 345"/>
                <a:gd name="T70" fmla="*/ 267 w 497"/>
                <a:gd name="T71" fmla="*/ 153 h 345"/>
                <a:gd name="T72" fmla="*/ 282 w 497"/>
                <a:gd name="T73" fmla="*/ 155 h 345"/>
                <a:gd name="T74" fmla="*/ 283 w 497"/>
                <a:gd name="T75" fmla="*/ 140 h 345"/>
                <a:gd name="T76" fmla="*/ 283 w 497"/>
                <a:gd name="T77" fmla="*/ 140 h 345"/>
                <a:gd name="T78" fmla="*/ 349 w 497"/>
                <a:gd name="T79" fmla="*/ 144 h 345"/>
                <a:gd name="T80" fmla="*/ 349 w 497"/>
                <a:gd name="T81" fmla="*/ 208 h 345"/>
                <a:gd name="T82" fmla="*/ 362 w 497"/>
                <a:gd name="T83" fmla="*/ 217 h 345"/>
                <a:gd name="T84" fmla="*/ 375 w 497"/>
                <a:gd name="T85" fmla="*/ 186 h 345"/>
                <a:gd name="T86" fmla="*/ 454 w 497"/>
                <a:gd name="T87" fmla="*/ 184 h 345"/>
                <a:gd name="T88" fmla="*/ 473 w 497"/>
                <a:gd name="T89" fmla="*/ 24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345">
                  <a:moveTo>
                    <a:pt x="457" y="169"/>
                  </a:moveTo>
                  <a:cubicBezTo>
                    <a:pt x="431" y="155"/>
                    <a:pt x="402" y="158"/>
                    <a:pt x="376" y="169"/>
                  </a:cubicBezTo>
                  <a:cubicBezTo>
                    <a:pt x="374" y="155"/>
                    <a:pt x="368" y="141"/>
                    <a:pt x="358" y="131"/>
                  </a:cubicBezTo>
                  <a:cubicBezTo>
                    <a:pt x="337" y="111"/>
                    <a:pt x="306" y="109"/>
                    <a:pt x="282" y="123"/>
                  </a:cubicBezTo>
                  <a:cubicBezTo>
                    <a:pt x="276" y="70"/>
                    <a:pt x="250" y="0"/>
                    <a:pt x="190" y="20"/>
                  </a:cubicBezTo>
                  <a:cubicBezTo>
                    <a:pt x="165" y="28"/>
                    <a:pt x="146" y="53"/>
                    <a:pt x="141" y="78"/>
                  </a:cubicBezTo>
                  <a:cubicBezTo>
                    <a:pt x="137" y="96"/>
                    <a:pt x="139" y="113"/>
                    <a:pt x="143" y="130"/>
                  </a:cubicBezTo>
                  <a:cubicBezTo>
                    <a:pt x="120" y="120"/>
                    <a:pt x="86" y="133"/>
                    <a:pt x="71" y="152"/>
                  </a:cubicBezTo>
                  <a:cubicBezTo>
                    <a:pt x="52" y="174"/>
                    <a:pt x="51" y="204"/>
                    <a:pt x="64" y="228"/>
                  </a:cubicBezTo>
                  <a:cubicBezTo>
                    <a:pt x="33" y="225"/>
                    <a:pt x="10" y="261"/>
                    <a:pt x="4" y="290"/>
                  </a:cubicBezTo>
                  <a:cubicBezTo>
                    <a:pt x="1" y="304"/>
                    <a:pt x="0" y="320"/>
                    <a:pt x="10" y="331"/>
                  </a:cubicBezTo>
                  <a:cubicBezTo>
                    <a:pt x="23" y="345"/>
                    <a:pt x="46" y="342"/>
                    <a:pt x="63" y="341"/>
                  </a:cubicBezTo>
                  <a:cubicBezTo>
                    <a:pt x="164" y="335"/>
                    <a:pt x="259" y="284"/>
                    <a:pt x="362" y="291"/>
                  </a:cubicBezTo>
                  <a:cubicBezTo>
                    <a:pt x="364" y="291"/>
                    <a:pt x="366" y="290"/>
                    <a:pt x="367" y="289"/>
                  </a:cubicBezTo>
                  <a:cubicBezTo>
                    <a:pt x="391" y="290"/>
                    <a:pt x="416" y="287"/>
                    <a:pt x="439" y="282"/>
                  </a:cubicBezTo>
                  <a:cubicBezTo>
                    <a:pt x="466" y="276"/>
                    <a:pt x="488" y="263"/>
                    <a:pt x="493" y="234"/>
                  </a:cubicBezTo>
                  <a:cubicBezTo>
                    <a:pt x="497" y="207"/>
                    <a:pt x="481" y="182"/>
                    <a:pt x="457" y="169"/>
                  </a:cubicBezTo>
                  <a:close/>
                  <a:moveTo>
                    <a:pt x="473" y="246"/>
                  </a:moveTo>
                  <a:cubicBezTo>
                    <a:pt x="460" y="268"/>
                    <a:pt x="428" y="270"/>
                    <a:pt x="406" y="272"/>
                  </a:cubicBezTo>
                  <a:cubicBezTo>
                    <a:pt x="379" y="276"/>
                    <a:pt x="352" y="275"/>
                    <a:pt x="325" y="271"/>
                  </a:cubicBezTo>
                  <a:cubicBezTo>
                    <a:pt x="321" y="271"/>
                    <a:pt x="319" y="273"/>
                    <a:pt x="318" y="276"/>
                  </a:cubicBezTo>
                  <a:cubicBezTo>
                    <a:pt x="262" y="280"/>
                    <a:pt x="207" y="298"/>
                    <a:pt x="152" y="311"/>
                  </a:cubicBezTo>
                  <a:cubicBezTo>
                    <a:pt x="116" y="320"/>
                    <a:pt x="78" y="328"/>
                    <a:pt x="41" y="327"/>
                  </a:cubicBezTo>
                  <a:cubicBezTo>
                    <a:pt x="12" y="326"/>
                    <a:pt x="15" y="300"/>
                    <a:pt x="23" y="279"/>
                  </a:cubicBezTo>
                  <a:cubicBezTo>
                    <a:pt x="31" y="257"/>
                    <a:pt x="51" y="234"/>
                    <a:pt x="76" y="247"/>
                  </a:cubicBezTo>
                  <a:cubicBezTo>
                    <a:pt x="78" y="248"/>
                    <a:pt x="79" y="248"/>
                    <a:pt x="81" y="248"/>
                  </a:cubicBezTo>
                  <a:cubicBezTo>
                    <a:pt x="84" y="251"/>
                    <a:pt x="88" y="254"/>
                    <a:pt x="92" y="256"/>
                  </a:cubicBezTo>
                  <a:cubicBezTo>
                    <a:pt x="101" y="260"/>
                    <a:pt x="109" y="248"/>
                    <a:pt x="101" y="243"/>
                  </a:cubicBezTo>
                  <a:cubicBezTo>
                    <a:pt x="75" y="229"/>
                    <a:pt x="61" y="197"/>
                    <a:pt x="76" y="170"/>
                  </a:cubicBezTo>
                  <a:cubicBezTo>
                    <a:pt x="89" y="147"/>
                    <a:pt x="139" y="123"/>
                    <a:pt x="151" y="159"/>
                  </a:cubicBezTo>
                  <a:cubicBezTo>
                    <a:pt x="152" y="161"/>
                    <a:pt x="153" y="162"/>
                    <a:pt x="155" y="163"/>
                  </a:cubicBezTo>
                  <a:cubicBezTo>
                    <a:pt x="158" y="171"/>
                    <a:pt x="161" y="178"/>
                    <a:pt x="165" y="186"/>
                  </a:cubicBezTo>
                  <a:cubicBezTo>
                    <a:pt x="168" y="195"/>
                    <a:pt x="182" y="188"/>
                    <a:pt x="178" y="179"/>
                  </a:cubicBezTo>
                  <a:cubicBezTo>
                    <a:pt x="159" y="136"/>
                    <a:pt x="132" y="62"/>
                    <a:pt x="190" y="36"/>
                  </a:cubicBezTo>
                  <a:cubicBezTo>
                    <a:pt x="218" y="23"/>
                    <a:pt x="242" y="46"/>
                    <a:pt x="254" y="69"/>
                  </a:cubicBezTo>
                  <a:cubicBezTo>
                    <a:pt x="266" y="95"/>
                    <a:pt x="270" y="125"/>
                    <a:pt x="267" y="153"/>
                  </a:cubicBezTo>
                  <a:cubicBezTo>
                    <a:pt x="266" y="163"/>
                    <a:pt x="281" y="164"/>
                    <a:pt x="282" y="155"/>
                  </a:cubicBezTo>
                  <a:cubicBezTo>
                    <a:pt x="282" y="150"/>
                    <a:pt x="283" y="145"/>
                    <a:pt x="283" y="140"/>
                  </a:cubicBezTo>
                  <a:cubicBezTo>
                    <a:pt x="283" y="140"/>
                    <a:pt x="283" y="140"/>
                    <a:pt x="283" y="140"/>
                  </a:cubicBezTo>
                  <a:cubicBezTo>
                    <a:pt x="302" y="125"/>
                    <a:pt x="332" y="125"/>
                    <a:pt x="349" y="144"/>
                  </a:cubicBezTo>
                  <a:cubicBezTo>
                    <a:pt x="366" y="162"/>
                    <a:pt x="364" y="190"/>
                    <a:pt x="349" y="208"/>
                  </a:cubicBezTo>
                  <a:cubicBezTo>
                    <a:pt x="343" y="216"/>
                    <a:pt x="356" y="224"/>
                    <a:pt x="362" y="217"/>
                  </a:cubicBezTo>
                  <a:cubicBezTo>
                    <a:pt x="369" y="208"/>
                    <a:pt x="373" y="197"/>
                    <a:pt x="375" y="186"/>
                  </a:cubicBezTo>
                  <a:cubicBezTo>
                    <a:pt x="400" y="174"/>
                    <a:pt x="429" y="169"/>
                    <a:pt x="454" y="184"/>
                  </a:cubicBezTo>
                  <a:cubicBezTo>
                    <a:pt x="474" y="197"/>
                    <a:pt x="486" y="224"/>
                    <a:pt x="473" y="2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2239426" y="853527"/>
              <a:ext cx="298450" cy="290513"/>
            </a:xfrm>
            <a:custGeom>
              <a:avLst/>
              <a:gdLst>
                <a:gd name="T0" fmla="*/ 73 w 79"/>
                <a:gd name="T1" fmla="*/ 0 h 77"/>
                <a:gd name="T2" fmla="*/ 0 w 79"/>
                <a:gd name="T3" fmla="*/ 72 h 77"/>
                <a:gd name="T4" fmla="*/ 8 w 79"/>
                <a:gd name="T5" fmla="*/ 72 h 77"/>
                <a:gd name="T6" fmla="*/ 75 w 79"/>
                <a:gd name="T7" fmla="*/ 8 h 77"/>
                <a:gd name="T8" fmla="*/ 73 w 79"/>
                <a:gd name="T9" fmla="*/ 0 h 77"/>
              </a:gdLst>
              <a:ahLst/>
              <a:cxnLst>
                <a:cxn ang="0">
                  <a:pos x="T0" y="T1"/>
                </a:cxn>
                <a:cxn ang="0">
                  <a:pos x="T2" y="T3"/>
                </a:cxn>
                <a:cxn ang="0">
                  <a:pos x="T4" y="T5"/>
                </a:cxn>
                <a:cxn ang="0">
                  <a:pos x="T6" y="T7"/>
                </a:cxn>
                <a:cxn ang="0">
                  <a:pos x="T8" y="T9"/>
                </a:cxn>
              </a:cxnLst>
              <a:rect l="0" t="0" r="r" b="b"/>
              <a:pathLst>
                <a:path w="79" h="77">
                  <a:moveTo>
                    <a:pt x="73" y="0"/>
                  </a:moveTo>
                  <a:cubicBezTo>
                    <a:pt x="35" y="3"/>
                    <a:pt x="4" y="34"/>
                    <a:pt x="0" y="72"/>
                  </a:cubicBezTo>
                  <a:cubicBezTo>
                    <a:pt x="0" y="77"/>
                    <a:pt x="7" y="77"/>
                    <a:pt x="8" y="72"/>
                  </a:cubicBezTo>
                  <a:cubicBezTo>
                    <a:pt x="12" y="38"/>
                    <a:pt x="40" y="11"/>
                    <a:pt x="75" y="8"/>
                  </a:cubicBezTo>
                  <a:cubicBezTo>
                    <a:pt x="79" y="7"/>
                    <a:pt x="78"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p:nvPr/>
          </p:nvSpPr>
          <p:spPr bwMode="auto">
            <a:xfrm>
              <a:off x="2209263" y="823365"/>
              <a:ext cx="173037" cy="196850"/>
            </a:xfrm>
            <a:custGeom>
              <a:avLst/>
              <a:gdLst>
                <a:gd name="T0" fmla="*/ 39 w 46"/>
                <a:gd name="T1" fmla="*/ 2 h 52"/>
                <a:gd name="T2" fmla="*/ 1 w 46"/>
                <a:gd name="T3" fmla="*/ 44 h 52"/>
                <a:gd name="T4" fmla="*/ 8 w 46"/>
                <a:gd name="T5" fmla="*/ 47 h 52"/>
                <a:gd name="T6" fmla="*/ 42 w 46"/>
                <a:gd name="T7" fmla="*/ 8 h 52"/>
                <a:gd name="T8" fmla="*/ 39 w 46"/>
                <a:gd name="T9" fmla="*/ 2 h 52"/>
              </a:gdLst>
              <a:ahLst/>
              <a:cxnLst>
                <a:cxn ang="0">
                  <a:pos x="T0" y="T1"/>
                </a:cxn>
                <a:cxn ang="0">
                  <a:pos x="T2" y="T3"/>
                </a:cxn>
                <a:cxn ang="0">
                  <a:pos x="T4" y="T5"/>
                </a:cxn>
                <a:cxn ang="0">
                  <a:pos x="T6" y="T7"/>
                </a:cxn>
                <a:cxn ang="0">
                  <a:pos x="T8" y="T9"/>
                </a:cxn>
              </a:cxnLst>
              <a:rect l="0" t="0" r="r" b="b"/>
              <a:pathLst>
                <a:path w="46" h="52">
                  <a:moveTo>
                    <a:pt x="39" y="2"/>
                  </a:moveTo>
                  <a:cubicBezTo>
                    <a:pt x="20" y="9"/>
                    <a:pt x="6" y="25"/>
                    <a:pt x="1" y="44"/>
                  </a:cubicBezTo>
                  <a:cubicBezTo>
                    <a:pt x="0" y="49"/>
                    <a:pt x="7" y="52"/>
                    <a:pt x="8" y="47"/>
                  </a:cubicBezTo>
                  <a:cubicBezTo>
                    <a:pt x="13" y="29"/>
                    <a:pt x="25" y="15"/>
                    <a:pt x="42" y="8"/>
                  </a:cubicBezTo>
                  <a:cubicBezTo>
                    <a:pt x="46" y="7"/>
                    <a:pt x="43" y="0"/>
                    <a:pt x="3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049176" y="1291677"/>
              <a:ext cx="192087" cy="409575"/>
            </a:xfrm>
            <a:custGeom>
              <a:avLst/>
              <a:gdLst>
                <a:gd name="T0" fmla="*/ 31 w 51"/>
                <a:gd name="T1" fmla="*/ 4 h 108"/>
                <a:gd name="T2" fmla="*/ 24 w 51"/>
                <a:gd name="T3" fmla="*/ 8 h 108"/>
                <a:gd name="T4" fmla="*/ 4 w 51"/>
                <a:gd name="T5" fmla="*/ 99 h 108"/>
                <a:gd name="T6" fmla="*/ 9 w 51"/>
                <a:gd name="T7" fmla="*/ 105 h 108"/>
                <a:gd name="T8" fmla="*/ 31 w 51"/>
                <a:gd name="T9" fmla="*/ 4 h 108"/>
              </a:gdLst>
              <a:ahLst/>
              <a:cxnLst>
                <a:cxn ang="0">
                  <a:pos x="T0" y="T1"/>
                </a:cxn>
                <a:cxn ang="0">
                  <a:pos x="T2" y="T3"/>
                </a:cxn>
                <a:cxn ang="0">
                  <a:pos x="T4" y="T5"/>
                </a:cxn>
                <a:cxn ang="0">
                  <a:pos x="T6" y="T7"/>
                </a:cxn>
                <a:cxn ang="0">
                  <a:pos x="T8" y="T9"/>
                </a:cxn>
              </a:cxnLst>
              <a:rect l="0" t="0" r="r" b="b"/>
              <a:pathLst>
                <a:path w="51" h="108">
                  <a:moveTo>
                    <a:pt x="31" y="4"/>
                  </a:moveTo>
                  <a:cubicBezTo>
                    <a:pt x="29" y="0"/>
                    <a:pt x="22" y="4"/>
                    <a:pt x="24" y="8"/>
                  </a:cubicBezTo>
                  <a:cubicBezTo>
                    <a:pt x="42" y="39"/>
                    <a:pt x="34" y="79"/>
                    <a:pt x="4" y="99"/>
                  </a:cubicBezTo>
                  <a:cubicBezTo>
                    <a:pt x="0" y="102"/>
                    <a:pt x="5" y="108"/>
                    <a:pt x="9" y="105"/>
                  </a:cubicBezTo>
                  <a:cubicBezTo>
                    <a:pt x="41" y="82"/>
                    <a:pt x="51" y="38"/>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21"/>
            <p:cNvSpPr/>
            <p:nvPr/>
          </p:nvSpPr>
          <p:spPr bwMode="auto">
            <a:xfrm>
              <a:off x="4263488" y="1450427"/>
              <a:ext cx="76200" cy="201613"/>
            </a:xfrm>
            <a:custGeom>
              <a:avLst/>
              <a:gdLst>
                <a:gd name="T0" fmla="*/ 12 w 20"/>
                <a:gd name="T1" fmla="*/ 5 h 53"/>
                <a:gd name="T2" fmla="*/ 1 w 20"/>
                <a:gd name="T3" fmla="*/ 46 h 53"/>
                <a:gd name="T4" fmla="*/ 8 w 20"/>
                <a:gd name="T5" fmla="*/ 48 h 53"/>
                <a:gd name="T6" fmla="*/ 19 w 20"/>
                <a:gd name="T7" fmla="*/ 8 h 53"/>
                <a:gd name="T8" fmla="*/ 12 w 20"/>
                <a:gd name="T9" fmla="*/ 5 h 53"/>
              </a:gdLst>
              <a:ahLst/>
              <a:cxnLst>
                <a:cxn ang="0">
                  <a:pos x="T0" y="T1"/>
                </a:cxn>
                <a:cxn ang="0">
                  <a:pos x="T2" y="T3"/>
                </a:cxn>
                <a:cxn ang="0">
                  <a:pos x="T4" y="T5"/>
                </a:cxn>
                <a:cxn ang="0">
                  <a:pos x="T6" y="T7"/>
                </a:cxn>
                <a:cxn ang="0">
                  <a:pos x="T8" y="T9"/>
                </a:cxn>
              </a:cxnLst>
              <a:rect l="0" t="0" r="r" b="b"/>
              <a:pathLst>
                <a:path w="20" h="53">
                  <a:moveTo>
                    <a:pt x="12" y="5"/>
                  </a:moveTo>
                  <a:cubicBezTo>
                    <a:pt x="8" y="19"/>
                    <a:pt x="5" y="32"/>
                    <a:pt x="1" y="46"/>
                  </a:cubicBezTo>
                  <a:cubicBezTo>
                    <a:pt x="0" y="50"/>
                    <a:pt x="7" y="53"/>
                    <a:pt x="8" y="48"/>
                  </a:cubicBezTo>
                  <a:cubicBezTo>
                    <a:pt x="12" y="35"/>
                    <a:pt x="15" y="21"/>
                    <a:pt x="19" y="8"/>
                  </a:cubicBezTo>
                  <a:cubicBezTo>
                    <a:pt x="20" y="3"/>
                    <a:pt x="13" y="0"/>
                    <a:pt x="1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4" name="Freeform 8"/>
          <p:cNvSpPr>
            <a:spLocks noEditPoints="1"/>
          </p:cNvSpPr>
          <p:nvPr/>
        </p:nvSpPr>
        <p:spPr bwMode="auto">
          <a:xfrm>
            <a:off x="10200834" y="343137"/>
            <a:ext cx="354886" cy="404870"/>
          </a:xfrm>
          <a:custGeom>
            <a:avLst/>
            <a:gdLst>
              <a:gd name="T0" fmla="*/ 20 w 28"/>
              <a:gd name="T1" fmla="*/ 11 h 32"/>
              <a:gd name="T2" fmla="*/ 28 w 28"/>
              <a:gd name="T3" fmla="*/ 12 h 32"/>
              <a:gd name="T4" fmla="*/ 20 w 28"/>
              <a:gd name="T5" fmla="*/ 20 h 32"/>
              <a:gd name="T6" fmla="*/ 20 w 28"/>
              <a:gd name="T7" fmla="*/ 32 h 32"/>
              <a:gd name="T8" fmla="*/ 13 w 28"/>
              <a:gd name="T9" fmla="*/ 25 h 32"/>
              <a:gd name="T10" fmla="*/ 3 w 28"/>
              <a:gd name="T11" fmla="*/ 31 h 32"/>
              <a:gd name="T12" fmla="*/ 3 w 28"/>
              <a:gd name="T13" fmla="*/ 31 h 32"/>
              <a:gd name="T14" fmla="*/ 8 w 28"/>
              <a:gd name="T15" fmla="*/ 18 h 32"/>
              <a:gd name="T16" fmla="*/ 4 w 28"/>
              <a:gd name="T17" fmla="*/ 13 h 32"/>
              <a:gd name="T18" fmla="*/ 0 w 28"/>
              <a:gd name="T19" fmla="*/ 8 h 32"/>
              <a:gd name="T20" fmla="*/ 12 w 28"/>
              <a:gd name="T21" fmla="*/ 10 h 32"/>
              <a:gd name="T22" fmla="*/ 16 w 28"/>
              <a:gd name="T23" fmla="*/ 0 h 32"/>
              <a:gd name="T24" fmla="*/ 20 w 28"/>
              <a:gd name="T25" fmla="*/ 11 h 32"/>
              <a:gd name="T26" fmla="*/ 14 w 28"/>
              <a:gd name="T27" fmla="*/ 10 h 32"/>
              <a:gd name="T28" fmla="*/ 18 w 28"/>
              <a:gd name="T29" fmla="*/ 11 h 32"/>
              <a:gd name="T30" fmla="*/ 16 w 28"/>
              <a:gd name="T31" fmla="*/ 5 h 32"/>
              <a:gd name="T32" fmla="*/ 14 w 28"/>
              <a:gd name="T33" fmla="*/ 10 h 32"/>
              <a:gd name="T34" fmla="*/ 9 w 28"/>
              <a:gd name="T35" fmla="*/ 16 h 32"/>
              <a:gd name="T36" fmla="*/ 11 w 28"/>
              <a:gd name="T37" fmla="*/ 12 h 32"/>
              <a:gd name="T38" fmla="*/ 5 w 28"/>
              <a:gd name="T39" fmla="*/ 11 h 32"/>
              <a:gd name="T40" fmla="*/ 9 w 28"/>
              <a:gd name="T41" fmla="*/ 16 h 32"/>
              <a:gd name="T42" fmla="*/ 10 w 28"/>
              <a:gd name="T43" fmla="*/ 18 h 32"/>
              <a:gd name="T44" fmla="*/ 14 w 28"/>
              <a:gd name="T45" fmla="*/ 22 h 32"/>
              <a:gd name="T46" fmla="*/ 18 w 28"/>
              <a:gd name="T47" fmla="*/ 19 h 32"/>
              <a:gd name="T48" fmla="*/ 18 w 28"/>
              <a:gd name="T49" fmla="*/ 13 h 32"/>
              <a:gd name="T50" fmla="*/ 13 w 28"/>
              <a:gd name="T51" fmla="*/ 12 h 32"/>
              <a:gd name="T52" fmla="*/ 10 w 28"/>
              <a:gd name="T53" fmla="*/ 18 h 32"/>
              <a:gd name="T54" fmla="*/ 20 w 28"/>
              <a:gd name="T55" fmla="*/ 14 h 32"/>
              <a:gd name="T56" fmla="*/ 20 w 28"/>
              <a:gd name="T57" fmla="*/ 17 h 32"/>
              <a:gd name="T58" fmla="*/ 25 w 28"/>
              <a:gd name="T59" fmla="*/ 14 h 32"/>
              <a:gd name="T60" fmla="*/ 20 w 28"/>
              <a:gd name="T61" fmla="*/ 14 h 32"/>
              <a:gd name="T62" fmla="*/ 6 w 28"/>
              <a:gd name="T63" fmla="*/ 27 h 32"/>
              <a:gd name="T64" fmla="*/ 12 w 28"/>
              <a:gd name="T65" fmla="*/ 23 h 32"/>
              <a:gd name="T66" fmla="*/ 9 w 28"/>
              <a:gd name="T67" fmla="*/ 20 h 32"/>
              <a:gd name="T68" fmla="*/ 6 w 28"/>
              <a:gd name="T69" fmla="*/ 27 h 32"/>
              <a:gd name="T70" fmla="*/ 15 w 28"/>
              <a:gd name="T71" fmla="*/ 24 h 32"/>
              <a:gd name="T72" fmla="*/ 19 w 28"/>
              <a:gd name="T73" fmla="*/ 27 h 32"/>
              <a:gd name="T74" fmla="*/ 18 w 28"/>
              <a:gd name="T75" fmla="*/ 22 h 32"/>
              <a:gd name="T76" fmla="*/ 15 w 28"/>
              <a:gd name="T77" fmla="*/ 2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 h="32">
                <a:moveTo>
                  <a:pt x="20" y="11"/>
                </a:moveTo>
                <a:cubicBezTo>
                  <a:pt x="23" y="12"/>
                  <a:pt x="26" y="11"/>
                  <a:pt x="28" y="12"/>
                </a:cubicBezTo>
                <a:cubicBezTo>
                  <a:pt x="28" y="16"/>
                  <a:pt x="23" y="17"/>
                  <a:pt x="20" y="20"/>
                </a:cubicBezTo>
                <a:cubicBezTo>
                  <a:pt x="20" y="25"/>
                  <a:pt x="21" y="27"/>
                  <a:pt x="20" y="32"/>
                </a:cubicBezTo>
                <a:cubicBezTo>
                  <a:pt x="16" y="31"/>
                  <a:pt x="16" y="27"/>
                  <a:pt x="13" y="25"/>
                </a:cubicBezTo>
                <a:cubicBezTo>
                  <a:pt x="10" y="27"/>
                  <a:pt x="7" y="29"/>
                  <a:pt x="3" y="31"/>
                </a:cubicBezTo>
                <a:cubicBezTo>
                  <a:pt x="3" y="31"/>
                  <a:pt x="3" y="31"/>
                  <a:pt x="3" y="31"/>
                </a:cubicBezTo>
                <a:cubicBezTo>
                  <a:pt x="3" y="27"/>
                  <a:pt x="6" y="22"/>
                  <a:pt x="8" y="18"/>
                </a:cubicBezTo>
                <a:cubicBezTo>
                  <a:pt x="6" y="16"/>
                  <a:pt x="5" y="15"/>
                  <a:pt x="4" y="13"/>
                </a:cubicBezTo>
                <a:cubicBezTo>
                  <a:pt x="3" y="12"/>
                  <a:pt x="0" y="10"/>
                  <a:pt x="0" y="8"/>
                </a:cubicBezTo>
                <a:cubicBezTo>
                  <a:pt x="3" y="7"/>
                  <a:pt x="8" y="10"/>
                  <a:pt x="12" y="10"/>
                </a:cubicBezTo>
                <a:cubicBezTo>
                  <a:pt x="14" y="7"/>
                  <a:pt x="14" y="3"/>
                  <a:pt x="16" y="0"/>
                </a:cubicBezTo>
                <a:cubicBezTo>
                  <a:pt x="19" y="2"/>
                  <a:pt x="19" y="7"/>
                  <a:pt x="20" y="11"/>
                </a:cubicBezTo>
                <a:close/>
                <a:moveTo>
                  <a:pt x="14" y="10"/>
                </a:moveTo>
                <a:cubicBezTo>
                  <a:pt x="16" y="11"/>
                  <a:pt x="17" y="11"/>
                  <a:pt x="18" y="11"/>
                </a:cubicBezTo>
                <a:cubicBezTo>
                  <a:pt x="17" y="9"/>
                  <a:pt x="18" y="6"/>
                  <a:pt x="16" y="5"/>
                </a:cubicBezTo>
                <a:cubicBezTo>
                  <a:pt x="16" y="7"/>
                  <a:pt x="15" y="8"/>
                  <a:pt x="14" y="10"/>
                </a:cubicBezTo>
                <a:close/>
                <a:moveTo>
                  <a:pt x="9" y="16"/>
                </a:moveTo>
                <a:cubicBezTo>
                  <a:pt x="9" y="14"/>
                  <a:pt x="10" y="13"/>
                  <a:pt x="11" y="12"/>
                </a:cubicBezTo>
                <a:cubicBezTo>
                  <a:pt x="9" y="12"/>
                  <a:pt x="7" y="10"/>
                  <a:pt x="5" y="11"/>
                </a:cubicBezTo>
                <a:cubicBezTo>
                  <a:pt x="6" y="12"/>
                  <a:pt x="7" y="15"/>
                  <a:pt x="9" y="16"/>
                </a:cubicBezTo>
                <a:close/>
                <a:moveTo>
                  <a:pt x="10" y="18"/>
                </a:moveTo>
                <a:cubicBezTo>
                  <a:pt x="12" y="19"/>
                  <a:pt x="13" y="21"/>
                  <a:pt x="14" y="22"/>
                </a:cubicBezTo>
                <a:cubicBezTo>
                  <a:pt x="16" y="21"/>
                  <a:pt x="16" y="20"/>
                  <a:pt x="18" y="19"/>
                </a:cubicBezTo>
                <a:cubicBezTo>
                  <a:pt x="18" y="17"/>
                  <a:pt x="18" y="15"/>
                  <a:pt x="18" y="13"/>
                </a:cubicBezTo>
                <a:cubicBezTo>
                  <a:pt x="16" y="13"/>
                  <a:pt x="14" y="13"/>
                  <a:pt x="13" y="12"/>
                </a:cubicBezTo>
                <a:cubicBezTo>
                  <a:pt x="13" y="14"/>
                  <a:pt x="11" y="16"/>
                  <a:pt x="10" y="18"/>
                </a:cubicBezTo>
                <a:close/>
                <a:moveTo>
                  <a:pt x="20" y="14"/>
                </a:moveTo>
                <a:cubicBezTo>
                  <a:pt x="20" y="15"/>
                  <a:pt x="20" y="16"/>
                  <a:pt x="20" y="17"/>
                </a:cubicBezTo>
                <a:cubicBezTo>
                  <a:pt x="22" y="17"/>
                  <a:pt x="24" y="16"/>
                  <a:pt x="25" y="14"/>
                </a:cubicBezTo>
                <a:cubicBezTo>
                  <a:pt x="23" y="14"/>
                  <a:pt x="21" y="13"/>
                  <a:pt x="20" y="14"/>
                </a:cubicBezTo>
                <a:close/>
                <a:moveTo>
                  <a:pt x="6" y="27"/>
                </a:moveTo>
                <a:cubicBezTo>
                  <a:pt x="8" y="26"/>
                  <a:pt x="10" y="24"/>
                  <a:pt x="12" y="23"/>
                </a:cubicBezTo>
                <a:cubicBezTo>
                  <a:pt x="11" y="22"/>
                  <a:pt x="10" y="21"/>
                  <a:pt x="9" y="20"/>
                </a:cubicBezTo>
                <a:cubicBezTo>
                  <a:pt x="8" y="22"/>
                  <a:pt x="7" y="24"/>
                  <a:pt x="6" y="27"/>
                </a:cubicBezTo>
                <a:close/>
                <a:moveTo>
                  <a:pt x="15" y="24"/>
                </a:moveTo>
                <a:cubicBezTo>
                  <a:pt x="16" y="25"/>
                  <a:pt x="18" y="28"/>
                  <a:pt x="19" y="27"/>
                </a:cubicBezTo>
                <a:cubicBezTo>
                  <a:pt x="18" y="26"/>
                  <a:pt x="19" y="22"/>
                  <a:pt x="18" y="22"/>
                </a:cubicBezTo>
                <a:cubicBezTo>
                  <a:pt x="17" y="23"/>
                  <a:pt x="15" y="23"/>
                  <a:pt x="15" y="24"/>
                </a:cubicBezTo>
                <a:close/>
              </a:path>
            </a:pathLst>
          </a:custGeom>
          <a:solidFill>
            <a:srgbClr val="C00000"/>
          </a:solidFill>
          <a:ln>
            <a:noFill/>
          </a:ln>
        </p:spPr>
        <p:txBody>
          <a:bodyPr vert="horz" wrap="square" lIns="91440" tIns="45720" rIns="91440" bIns="45720" numCol="1" anchor="t" anchorCtr="0" compatLnSpc="1"/>
          <a:lstStyle/>
          <a:p>
            <a:endParaRPr lang="zh-CN" altLang="en-US"/>
          </a:p>
        </p:txBody>
      </p:sp>
      <p:sp>
        <p:nvSpPr>
          <p:cNvPr id="65" name="Freeform 23"/>
          <p:cNvSpPr>
            <a:spLocks noEditPoints="1"/>
          </p:cNvSpPr>
          <p:nvPr/>
        </p:nvSpPr>
        <p:spPr bwMode="auto">
          <a:xfrm rot="20783204" flipH="1">
            <a:off x="11391206" y="925986"/>
            <a:ext cx="517429" cy="551992"/>
          </a:xfrm>
          <a:custGeom>
            <a:avLst/>
            <a:gdLst>
              <a:gd name="T0" fmla="*/ 361 w 381"/>
              <a:gd name="T1" fmla="*/ 278 h 406"/>
              <a:gd name="T2" fmla="*/ 197 w 381"/>
              <a:gd name="T3" fmla="*/ 191 h 406"/>
              <a:gd name="T4" fmla="*/ 219 w 381"/>
              <a:gd name="T5" fmla="*/ 57 h 406"/>
              <a:gd name="T6" fmla="*/ 225 w 381"/>
              <a:gd name="T7" fmla="*/ 53 h 406"/>
              <a:gd name="T8" fmla="*/ 246 w 381"/>
              <a:gd name="T9" fmla="*/ 42 h 406"/>
              <a:gd name="T10" fmla="*/ 244 w 381"/>
              <a:gd name="T11" fmla="*/ 24 h 406"/>
              <a:gd name="T12" fmla="*/ 238 w 381"/>
              <a:gd name="T13" fmla="*/ 24 h 406"/>
              <a:gd name="T14" fmla="*/ 232 w 381"/>
              <a:gd name="T15" fmla="*/ 20 h 406"/>
              <a:gd name="T16" fmla="*/ 45 w 381"/>
              <a:gd name="T17" fmla="*/ 266 h 406"/>
              <a:gd name="T18" fmla="*/ 371 w 381"/>
              <a:gd name="T19" fmla="*/ 303 h 406"/>
              <a:gd name="T20" fmla="*/ 361 w 381"/>
              <a:gd name="T21" fmla="*/ 278 h 406"/>
              <a:gd name="T22" fmla="*/ 79 w 381"/>
              <a:gd name="T23" fmla="*/ 260 h 406"/>
              <a:gd name="T24" fmla="*/ 98 w 381"/>
              <a:gd name="T25" fmla="*/ 116 h 406"/>
              <a:gd name="T26" fmla="*/ 178 w 381"/>
              <a:gd name="T27" fmla="*/ 52 h 406"/>
              <a:gd name="T28" fmla="*/ 166 w 381"/>
              <a:gd name="T29" fmla="*/ 190 h 406"/>
              <a:gd name="T30" fmla="*/ 314 w 381"/>
              <a:gd name="T31" fmla="*/ 303 h 406"/>
              <a:gd name="T32" fmla="*/ 79 w 381"/>
              <a:gd name="T33" fmla="*/ 26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1" h="406">
                <a:moveTo>
                  <a:pt x="361" y="278"/>
                </a:moveTo>
                <a:cubicBezTo>
                  <a:pt x="293" y="274"/>
                  <a:pt x="225" y="260"/>
                  <a:pt x="197" y="191"/>
                </a:cubicBezTo>
                <a:cubicBezTo>
                  <a:pt x="184" y="158"/>
                  <a:pt x="173" y="69"/>
                  <a:pt x="219" y="57"/>
                </a:cubicBezTo>
                <a:cubicBezTo>
                  <a:pt x="222" y="56"/>
                  <a:pt x="224" y="55"/>
                  <a:pt x="225" y="53"/>
                </a:cubicBezTo>
                <a:cubicBezTo>
                  <a:pt x="232" y="50"/>
                  <a:pt x="240" y="47"/>
                  <a:pt x="246" y="42"/>
                </a:cubicBezTo>
                <a:cubicBezTo>
                  <a:pt x="252" y="38"/>
                  <a:pt x="253" y="26"/>
                  <a:pt x="244" y="24"/>
                </a:cubicBezTo>
                <a:cubicBezTo>
                  <a:pt x="242" y="24"/>
                  <a:pt x="240" y="24"/>
                  <a:pt x="238" y="24"/>
                </a:cubicBezTo>
                <a:cubicBezTo>
                  <a:pt x="237" y="22"/>
                  <a:pt x="235" y="20"/>
                  <a:pt x="232" y="20"/>
                </a:cubicBezTo>
                <a:cubicBezTo>
                  <a:pt x="105" y="0"/>
                  <a:pt x="0" y="152"/>
                  <a:pt x="45" y="266"/>
                </a:cubicBezTo>
                <a:cubicBezTo>
                  <a:pt x="99" y="406"/>
                  <a:pt x="276" y="381"/>
                  <a:pt x="371" y="303"/>
                </a:cubicBezTo>
                <a:cubicBezTo>
                  <a:pt x="381" y="294"/>
                  <a:pt x="372" y="278"/>
                  <a:pt x="361" y="278"/>
                </a:cubicBezTo>
                <a:moveTo>
                  <a:pt x="79" y="260"/>
                </a:moveTo>
                <a:cubicBezTo>
                  <a:pt x="55" y="213"/>
                  <a:pt x="71" y="157"/>
                  <a:pt x="98" y="116"/>
                </a:cubicBezTo>
                <a:cubicBezTo>
                  <a:pt x="118" y="86"/>
                  <a:pt x="146" y="65"/>
                  <a:pt x="178" y="52"/>
                </a:cubicBezTo>
                <a:cubicBezTo>
                  <a:pt x="150" y="86"/>
                  <a:pt x="156" y="155"/>
                  <a:pt x="166" y="190"/>
                </a:cubicBezTo>
                <a:cubicBezTo>
                  <a:pt x="185" y="263"/>
                  <a:pt x="247" y="292"/>
                  <a:pt x="314" y="303"/>
                </a:cubicBezTo>
                <a:cubicBezTo>
                  <a:pt x="232" y="344"/>
                  <a:pt x="128" y="357"/>
                  <a:pt x="79" y="260"/>
                </a:cubicBezTo>
              </a:path>
            </a:pathLst>
          </a:custGeom>
          <a:solidFill>
            <a:schemeClr val="accent1">
              <a:lumMod val="50000"/>
            </a:schemeClr>
          </a:solidFill>
          <a:ln>
            <a:noFill/>
          </a:ln>
        </p:spPr>
        <p:txBody>
          <a:bodyPr vert="horz" wrap="square" lIns="91440" tIns="45720" rIns="91440" bIns="45720" numCol="1" anchor="t" anchorCtr="0" compatLnSpc="1"/>
          <a:lstStyle/>
          <a:p>
            <a:endParaRPr lang="zh-CN" altLang="en-US"/>
          </a:p>
        </p:txBody>
      </p:sp>
      <p:sp>
        <p:nvSpPr>
          <p:cNvPr id="39" name="文本框 38"/>
          <p:cNvSpPr txBox="1"/>
          <p:nvPr/>
        </p:nvSpPr>
        <p:spPr>
          <a:xfrm>
            <a:off x="1301483" y="209416"/>
            <a:ext cx="2357868" cy="523220"/>
          </a:xfrm>
          <a:prstGeom prst="rect">
            <a:avLst/>
          </a:prstGeom>
          <a:noFill/>
        </p:spPr>
        <p:txBody>
          <a:bodyPr wrap="square" rtlCol="0">
            <a:spAutoFit/>
          </a:bodyPr>
          <a:lstStyle/>
          <a:p>
            <a:pPr algn="ctr"/>
            <a:r>
              <a:rPr lang="zh-CN" altLang="en-US" sz="2800" dirty="0" smtClean="0">
                <a:solidFill>
                  <a:schemeClr val="accent1">
                    <a:lumMod val="50000"/>
                  </a:schemeClr>
                </a:solidFill>
                <a:latin typeface="新蒂下午茶基本版" panose="03000600000000000000" pitchFamily="66" charset="-122"/>
                <a:ea typeface="新蒂下午茶基本版" panose="03000600000000000000" pitchFamily="66" charset="-122"/>
              </a:rPr>
              <a:t>这里是大标题</a:t>
            </a:r>
            <a:endParaRPr lang="zh-CN" altLang="en-US" sz="5400" b="1" dirty="0">
              <a:solidFill>
                <a:schemeClr val="accent1">
                  <a:lumMod val="50000"/>
                </a:schemeClr>
              </a:solidFill>
              <a:latin typeface="方正静蕾简体" panose="02000000000000000000" pitchFamily="2" charset="-122"/>
              <a:ea typeface="方正静蕾简体" panose="02000000000000000000" pitchFamily="2" charset="-122"/>
            </a:endParaRPr>
          </a:p>
        </p:txBody>
      </p:sp>
      <p:sp>
        <p:nvSpPr>
          <p:cNvPr id="36" name="任意多边形 35"/>
          <p:cNvSpPr/>
          <p:nvPr/>
        </p:nvSpPr>
        <p:spPr>
          <a:xfrm rot="5400000">
            <a:off x="6926681" y="3730152"/>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1F4E79"/>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36"/>
          <p:cNvSpPr/>
          <p:nvPr/>
        </p:nvSpPr>
        <p:spPr>
          <a:xfrm rot="16200000">
            <a:off x="4352075" y="3751560"/>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1F4E79"/>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639378" y="2608864"/>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1F4E79"/>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rot="10800000">
            <a:off x="5639378" y="4917500"/>
            <a:ext cx="893813" cy="66062"/>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 y="connsiteY0-2"/>
              </a:cxn>
              <a:cxn ang="0">
                <a:pos x="connsiteX1-3" y="connsiteY1-4"/>
              </a:cxn>
            </a:cxnLst>
            <a:rect l="l" t="t" r="r" b="b"/>
            <a:pathLst>
              <a:path w="3762531" h="86371">
                <a:moveTo>
                  <a:pt x="0" y="86371"/>
                </a:moveTo>
                <a:cubicBezTo>
                  <a:pt x="1239187" y="-23557"/>
                  <a:pt x="2508354" y="-28553"/>
                  <a:pt x="3762531" y="71381"/>
                </a:cubicBezTo>
              </a:path>
            </a:pathLst>
          </a:custGeom>
          <a:noFill/>
          <a:ln w="25400" cap="rnd">
            <a:solidFill>
              <a:srgbClr val="1F4E79"/>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1762566" y="2344692"/>
            <a:ext cx="1996584" cy="1077218"/>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43" name="文本框 42"/>
          <p:cNvSpPr txBox="1"/>
          <p:nvPr/>
        </p:nvSpPr>
        <p:spPr>
          <a:xfrm>
            <a:off x="1808797" y="4620540"/>
            <a:ext cx="1996584" cy="1077218"/>
          </a:xfrm>
          <a:prstGeom prst="rect">
            <a:avLst/>
          </a:prstGeom>
          <a:noFill/>
        </p:spPr>
        <p:txBody>
          <a:bodyPr wrap="square" rtlCol="0">
            <a:spAutoFit/>
          </a:bodyPr>
          <a:lstStyle/>
          <a:p>
            <a:pPr algn="r"/>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44" name="文本框 43"/>
          <p:cNvSpPr txBox="1"/>
          <p:nvPr/>
        </p:nvSpPr>
        <p:spPr>
          <a:xfrm>
            <a:off x="8391004" y="2338656"/>
            <a:ext cx="1996584" cy="1077218"/>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sp>
        <p:nvSpPr>
          <p:cNvPr id="45" name="文本框 44"/>
          <p:cNvSpPr txBox="1"/>
          <p:nvPr/>
        </p:nvSpPr>
        <p:spPr>
          <a:xfrm>
            <a:off x="8391004" y="4571496"/>
            <a:ext cx="1996584" cy="1077218"/>
          </a:xfrm>
          <a:prstGeom prst="rect">
            <a:avLst/>
          </a:prstGeom>
          <a:noFill/>
        </p:spPr>
        <p:txBody>
          <a:bodyPr wrap="square" rtlCol="0">
            <a:spAutoFit/>
          </a:bodyPr>
          <a:lstStyle/>
          <a:p>
            <a:r>
              <a:rPr lang="zh-CN" altLang="en-US" sz="1600" dirty="0" smtClean="0">
                <a:solidFill>
                  <a:srgbClr val="1F4E79"/>
                </a:solidFill>
                <a:latin typeface="华文细黑" panose="02010600040101010101" pitchFamily="2" charset="-122"/>
                <a:ea typeface="华文细黑" panose="02010600040101010101" pitchFamily="2" charset="-122"/>
              </a:rPr>
              <a:t>请在此添加文字</a:t>
            </a:r>
            <a:r>
              <a:rPr lang="zh-CN" altLang="en-US" sz="1600" dirty="0">
                <a:solidFill>
                  <a:srgbClr val="1F4E79"/>
                </a:solidFill>
                <a:latin typeface="华文细黑" panose="02010600040101010101" pitchFamily="2" charset="-122"/>
                <a:ea typeface="华文细黑" panose="02010600040101010101" pitchFamily="2" charset="-122"/>
              </a:rPr>
              <a:t>请在此添加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文字请</a:t>
            </a:r>
            <a:r>
              <a:rPr lang="zh-CN" altLang="en-US" sz="1600" dirty="0">
                <a:solidFill>
                  <a:srgbClr val="1F4E79"/>
                </a:solidFill>
                <a:latin typeface="华文细黑" panose="02010600040101010101" pitchFamily="2" charset="-122"/>
                <a:ea typeface="华文细黑" panose="02010600040101010101" pitchFamily="2" charset="-122"/>
              </a:rPr>
              <a:t>在此添加</a:t>
            </a:r>
            <a:r>
              <a:rPr lang="zh-CN" altLang="en-US" sz="1600" dirty="0" smtClean="0">
                <a:solidFill>
                  <a:srgbClr val="1F4E79"/>
                </a:solidFill>
                <a:latin typeface="华文细黑" panose="02010600040101010101" pitchFamily="2" charset="-122"/>
                <a:ea typeface="华文细黑" panose="02010600040101010101" pitchFamily="2" charset="-122"/>
              </a:rPr>
              <a:t>文字</a:t>
            </a:r>
            <a:endParaRPr lang="zh-CN" altLang="en-US" sz="1600" dirty="0">
              <a:solidFill>
                <a:srgbClr val="1F4E79"/>
              </a:solidFill>
              <a:latin typeface="华文细黑" panose="02010600040101010101" pitchFamily="2" charset="-122"/>
              <a:ea typeface="华文细黑" panose="02010600040101010101" pitchFamily="2" charset="-122"/>
            </a:endParaRPr>
          </a:p>
        </p:txBody>
      </p:sp>
      <p:grpSp>
        <p:nvGrpSpPr>
          <p:cNvPr id="2" name="Group 4"/>
          <p:cNvGrpSpPr>
            <a:grpSpLocks noChangeAspect="1"/>
          </p:cNvGrpSpPr>
          <p:nvPr/>
        </p:nvGrpSpPr>
        <p:grpSpPr bwMode="auto">
          <a:xfrm>
            <a:off x="4667250" y="2427288"/>
            <a:ext cx="671513" cy="671512"/>
            <a:chOff x="2940" y="1529"/>
            <a:chExt cx="423" cy="423"/>
          </a:xfrm>
          <a:solidFill>
            <a:srgbClr val="1F4E79"/>
          </a:solidFill>
        </p:grpSpPr>
        <p:sp>
          <p:nvSpPr>
            <p:cNvPr id="4" name="Freeform 5"/>
            <p:cNvSpPr/>
            <p:nvPr/>
          </p:nvSpPr>
          <p:spPr bwMode="auto">
            <a:xfrm>
              <a:off x="3046" y="1760"/>
              <a:ext cx="216" cy="84"/>
            </a:xfrm>
            <a:custGeom>
              <a:avLst/>
              <a:gdLst>
                <a:gd name="T0" fmla="*/ 85 w 90"/>
                <a:gd name="T1" fmla="*/ 34 h 35"/>
                <a:gd name="T2" fmla="*/ 82 w 90"/>
                <a:gd name="T3" fmla="*/ 32 h 35"/>
                <a:gd name="T4" fmla="*/ 45 w 90"/>
                <a:gd name="T5" fmla="*/ 8 h 35"/>
                <a:gd name="T6" fmla="*/ 45 w 90"/>
                <a:gd name="T7" fmla="*/ 8 h 35"/>
                <a:gd name="T8" fmla="*/ 8 w 90"/>
                <a:gd name="T9" fmla="*/ 32 h 35"/>
                <a:gd name="T10" fmla="*/ 3 w 90"/>
                <a:gd name="T11" fmla="*/ 34 h 35"/>
                <a:gd name="T12" fmla="*/ 1 w 90"/>
                <a:gd name="T13" fmla="*/ 29 h 35"/>
                <a:gd name="T14" fmla="*/ 45 w 90"/>
                <a:gd name="T15" fmla="*/ 0 h 35"/>
                <a:gd name="T16" fmla="*/ 45 w 90"/>
                <a:gd name="T17" fmla="*/ 0 h 35"/>
                <a:gd name="T18" fmla="*/ 89 w 90"/>
                <a:gd name="T19" fmla="*/ 29 h 35"/>
                <a:gd name="T20" fmla="*/ 87 w 90"/>
                <a:gd name="T21" fmla="*/ 34 h 35"/>
                <a:gd name="T22" fmla="*/ 85 w 90"/>
                <a:gd name="T23" fmla="*/ 3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35">
                  <a:moveTo>
                    <a:pt x="85" y="34"/>
                  </a:moveTo>
                  <a:cubicBezTo>
                    <a:pt x="84" y="34"/>
                    <a:pt x="82" y="33"/>
                    <a:pt x="82" y="32"/>
                  </a:cubicBezTo>
                  <a:cubicBezTo>
                    <a:pt x="75" y="17"/>
                    <a:pt x="61" y="8"/>
                    <a:pt x="45" y="8"/>
                  </a:cubicBezTo>
                  <a:cubicBezTo>
                    <a:pt x="45" y="8"/>
                    <a:pt x="45" y="8"/>
                    <a:pt x="45" y="8"/>
                  </a:cubicBezTo>
                  <a:cubicBezTo>
                    <a:pt x="28" y="8"/>
                    <a:pt x="14" y="17"/>
                    <a:pt x="8" y="32"/>
                  </a:cubicBezTo>
                  <a:cubicBezTo>
                    <a:pt x="7" y="34"/>
                    <a:pt x="5" y="35"/>
                    <a:pt x="3" y="34"/>
                  </a:cubicBezTo>
                  <a:cubicBezTo>
                    <a:pt x="1" y="33"/>
                    <a:pt x="0" y="31"/>
                    <a:pt x="1" y="29"/>
                  </a:cubicBezTo>
                  <a:cubicBezTo>
                    <a:pt x="8" y="11"/>
                    <a:pt x="25" y="0"/>
                    <a:pt x="45" y="0"/>
                  </a:cubicBezTo>
                  <a:cubicBezTo>
                    <a:pt x="45" y="0"/>
                    <a:pt x="45" y="0"/>
                    <a:pt x="45" y="0"/>
                  </a:cubicBezTo>
                  <a:cubicBezTo>
                    <a:pt x="65" y="0"/>
                    <a:pt x="81" y="11"/>
                    <a:pt x="89" y="29"/>
                  </a:cubicBezTo>
                  <a:cubicBezTo>
                    <a:pt x="90" y="31"/>
                    <a:pt x="89" y="33"/>
                    <a:pt x="87" y="34"/>
                  </a:cubicBezTo>
                  <a:cubicBezTo>
                    <a:pt x="86" y="34"/>
                    <a:pt x="86" y="34"/>
                    <a:pt x="85"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6"/>
            <p:cNvSpPr>
              <a:spLocks noEditPoints="1"/>
            </p:cNvSpPr>
            <p:nvPr/>
          </p:nvSpPr>
          <p:spPr bwMode="auto">
            <a:xfrm>
              <a:off x="2940" y="1529"/>
              <a:ext cx="423" cy="423"/>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6"/>
                    <a:pt x="0" y="88"/>
                  </a:cubicBezTo>
                  <a:cubicBezTo>
                    <a:pt x="0" y="39"/>
                    <a:pt x="40" y="0"/>
                    <a:pt x="88" y="0"/>
                  </a:cubicBezTo>
                  <a:cubicBezTo>
                    <a:pt x="137" y="0"/>
                    <a:pt x="176" y="39"/>
                    <a:pt x="176" y="88"/>
                  </a:cubicBezTo>
                  <a:cubicBezTo>
                    <a:pt x="176" y="136"/>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Oval 7"/>
            <p:cNvSpPr>
              <a:spLocks noChangeArrowheads="1"/>
            </p:cNvSpPr>
            <p:nvPr/>
          </p:nvSpPr>
          <p:spPr bwMode="auto">
            <a:xfrm>
              <a:off x="3050" y="1678"/>
              <a:ext cx="41" cy="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Oval 8"/>
            <p:cNvSpPr>
              <a:spLocks noChangeArrowheads="1"/>
            </p:cNvSpPr>
            <p:nvPr/>
          </p:nvSpPr>
          <p:spPr bwMode="auto">
            <a:xfrm>
              <a:off x="3211" y="1678"/>
              <a:ext cx="41" cy="4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Group 11"/>
          <p:cNvGrpSpPr>
            <a:grpSpLocks noChangeAspect="1"/>
          </p:cNvGrpSpPr>
          <p:nvPr/>
        </p:nvGrpSpPr>
        <p:grpSpPr bwMode="auto">
          <a:xfrm>
            <a:off x="6865938" y="2427288"/>
            <a:ext cx="671512" cy="671512"/>
            <a:chOff x="4325" y="1529"/>
            <a:chExt cx="423" cy="423"/>
          </a:xfrm>
          <a:solidFill>
            <a:srgbClr val="1F4E79"/>
          </a:solidFill>
        </p:grpSpPr>
        <p:sp>
          <p:nvSpPr>
            <p:cNvPr id="19" name="Freeform 12"/>
            <p:cNvSpPr>
              <a:spLocks noEditPoints="1"/>
            </p:cNvSpPr>
            <p:nvPr/>
          </p:nvSpPr>
          <p:spPr bwMode="auto">
            <a:xfrm>
              <a:off x="4325" y="1529"/>
              <a:ext cx="423" cy="423"/>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7"/>
                    <a:pt x="0" y="88"/>
                  </a:cubicBezTo>
                  <a:cubicBezTo>
                    <a:pt x="0" y="40"/>
                    <a:pt x="40" y="0"/>
                    <a:pt x="88" y="0"/>
                  </a:cubicBezTo>
                  <a:cubicBezTo>
                    <a:pt x="137" y="0"/>
                    <a:pt x="176" y="40"/>
                    <a:pt x="176" y="88"/>
                  </a:cubicBezTo>
                  <a:cubicBezTo>
                    <a:pt x="176" y="137"/>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13"/>
            <p:cNvSpPr>
              <a:spLocks noChangeArrowheads="1"/>
            </p:cNvSpPr>
            <p:nvPr/>
          </p:nvSpPr>
          <p:spPr bwMode="auto">
            <a:xfrm>
              <a:off x="4448" y="1699"/>
              <a:ext cx="38" cy="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Oval 14"/>
            <p:cNvSpPr>
              <a:spLocks noChangeArrowheads="1"/>
            </p:cNvSpPr>
            <p:nvPr/>
          </p:nvSpPr>
          <p:spPr bwMode="auto">
            <a:xfrm>
              <a:off x="4587" y="1699"/>
              <a:ext cx="41" cy="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5"/>
            <p:cNvSpPr/>
            <p:nvPr/>
          </p:nvSpPr>
          <p:spPr bwMode="auto">
            <a:xfrm>
              <a:off x="4433" y="1796"/>
              <a:ext cx="207" cy="38"/>
            </a:xfrm>
            <a:custGeom>
              <a:avLst/>
              <a:gdLst>
                <a:gd name="T0" fmla="*/ 82 w 86"/>
                <a:gd name="T1" fmla="*/ 16 h 16"/>
                <a:gd name="T2" fmla="*/ 72 w 86"/>
                <a:gd name="T3" fmla="*/ 10 h 16"/>
                <a:gd name="T4" fmla="*/ 69 w 86"/>
                <a:gd name="T5" fmla="*/ 8 h 16"/>
                <a:gd name="T6" fmla="*/ 65 w 86"/>
                <a:gd name="T7" fmla="*/ 10 h 16"/>
                <a:gd name="T8" fmla="*/ 56 w 86"/>
                <a:gd name="T9" fmla="*/ 16 h 16"/>
                <a:gd name="T10" fmla="*/ 46 w 86"/>
                <a:gd name="T11" fmla="*/ 10 h 16"/>
                <a:gd name="T12" fmla="*/ 43 w 86"/>
                <a:gd name="T13" fmla="*/ 8 h 16"/>
                <a:gd name="T14" fmla="*/ 40 w 86"/>
                <a:gd name="T15" fmla="*/ 10 h 16"/>
                <a:gd name="T16" fmla="*/ 30 w 86"/>
                <a:gd name="T17" fmla="*/ 16 h 16"/>
                <a:gd name="T18" fmla="*/ 20 w 86"/>
                <a:gd name="T19" fmla="*/ 10 h 16"/>
                <a:gd name="T20" fmla="*/ 17 w 86"/>
                <a:gd name="T21" fmla="*/ 8 h 16"/>
                <a:gd name="T22" fmla="*/ 14 w 86"/>
                <a:gd name="T23" fmla="*/ 10 h 16"/>
                <a:gd name="T24" fmla="*/ 4 w 86"/>
                <a:gd name="T25" fmla="*/ 16 h 16"/>
                <a:gd name="T26" fmla="*/ 0 w 86"/>
                <a:gd name="T27" fmla="*/ 12 h 16"/>
                <a:gd name="T28" fmla="*/ 4 w 86"/>
                <a:gd name="T29" fmla="*/ 8 h 16"/>
                <a:gd name="T30" fmla="*/ 7 w 86"/>
                <a:gd name="T31" fmla="*/ 5 h 16"/>
                <a:gd name="T32" fmla="*/ 17 w 86"/>
                <a:gd name="T33" fmla="*/ 0 h 16"/>
                <a:gd name="T34" fmla="*/ 27 w 86"/>
                <a:gd name="T35" fmla="*/ 5 h 16"/>
                <a:gd name="T36" fmla="*/ 30 w 86"/>
                <a:gd name="T37" fmla="*/ 8 h 16"/>
                <a:gd name="T38" fmla="*/ 33 w 86"/>
                <a:gd name="T39" fmla="*/ 5 h 16"/>
                <a:gd name="T40" fmla="*/ 43 w 86"/>
                <a:gd name="T41" fmla="*/ 0 h 16"/>
                <a:gd name="T42" fmla="*/ 53 w 86"/>
                <a:gd name="T43" fmla="*/ 5 h 16"/>
                <a:gd name="T44" fmla="*/ 56 w 86"/>
                <a:gd name="T45" fmla="*/ 8 h 16"/>
                <a:gd name="T46" fmla="*/ 59 w 86"/>
                <a:gd name="T47" fmla="*/ 5 h 16"/>
                <a:gd name="T48" fmla="*/ 69 w 86"/>
                <a:gd name="T49" fmla="*/ 0 h 16"/>
                <a:gd name="T50" fmla="*/ 78 w 86"/>
                <a:gd name="T51" fmla="*/ 5 h 16"/>
                <a:gd name="T52" fmla="*/ 82 w 86"/>
                <a:gd name="T53" fmla="*/ 8 h 16"/>
                <a:gd name="T54" fmla="*/ 86 w 86"/>
                <a:gd name="T55" fmla="*/ 12 h 16"/>
                <a:gd name="T56" fmla="*/ 82 w 86"/>
                <a:gd name="T57"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16">
                  <a:moveTo>
                    <a:pt x="82" y="16"/>
                  </a:moveTo>
                  <a:cubicBezTo>
                    <a:pt x="77" y="16"/>
                    <a:pt x="74" y="13"/>
                    <a:pt x="72" y="10"/>
                  </a:cubicBezTo>
                  <a:cubicBezTo>
                    <a:pt x="71" y="8"/>
                    <a:pt x="70" y="8"/>
                    <a:pt x="69" y="8"/>
                  </a:cubicBezTo>
                  <a:cubicBezTo>
                    <a:pt x="68" y="8"/>
                    <a:pt x="67" y="8"/>
                    <a:pt x="65" y="10"/>
                  </a:cubicBezTo>
                  <a:cubicBezTo>
                    <a:pt x="64" y="13"/>
                    <a:pt x="61" y="16"/>
                    <a:pt x="56" y="16"/>
                  </a:cubicBezTo>
                  <a:cubicBezTo>
                    <a:pt x="51" y="16"/>
                    <a:pt x="48" y="13"/>
                    <a:pt x="46" y="10"/>
                  </a:cubicBezTo>
                  <a:cubicBezTo>
                    <a:pt x="45" y="8"/>
                    <a:pt x="44" y="8"/>
                    <a:pt x="43" y="8"/>
                  </a:cubicBezTo>
                  <a:cubicBezTo>
                    <a:pt x="42" y="8"/>
                    <a:pt x="41" y="8"/>
                    <a:pt x="40" y="10"/>
                  </a:cubicBezTo>
                  <a:cubicBezTo>
                    <a:pt x="38" y="13"/>
                    <a:pt x="35" y="16"/>
                    <a:pt x="30" y="16"/>
                  </a:cubicBezTo>
                  <a:cubicBezTo>
                    <a:pt x="25" y="16"/>
                    <a:pt x="22" y="13"/>
                    <a:pt x="20" y="10"/>
                  </a:cubicBezTo>
                  <a:cubicBezTo>
                    <a:pt x="19" y="8"/>
                    <a:pt x="18" y="8"/>
                    <a:pt x="17" y="8"/>
                  </a:cubicBezTo>
                  <a:cubicBezTo>
                    <a:pt x="16" y="8"/>
                    <a:pt x="15" y="8"/>
                    <a:pt x="14" y="10"/>
                  </a:cubicBezTo>
                  <a:cubicBezTo>
                    <a:pt x="12" y="13"/>
                    <a:pt x="9" y="16"/>
                    <a:pt x="4" y="16"/>
                  </a:cubicBezTo>
                  <a:cubicBezTo>
                    <a:pt x="2" y="16"/>
                    <a:pt x="0" y="14"/>
                    <a:pt x="0" y="12"/>
                  </a:cubicBezTo>
                  <a:cubicBezTo>
                    <a:pt x="0" y="10"/>
                    <a:pt x="2" y="8"/>
                    <a:pt x="4" y="8"/>
                  </a:cubicBezTo>
                  <a:cubicBezTo>
                    <a:pt x="5" y="8"/>
                    <a:pt x="6" y="7"/>
                    <a:pt x="7" y="5"/>
                  </a:cubicBezTo>
                  <a:cubicBezTo>
                    <a:pt x="9" y="3"/>
                    <a:pt x="12" y="0"/>
                    <a:pt x="17" y="0"/>
                  </a:cubicBezTo>
                  <a:cubicBezTo>
                    <a:pt x="22" y="0"/>
                    <a:pt x="25" y="3"/>
                    <a:pt x="27" y="5"/>
                  </a:cubicBezTo>
                  <a:cubicBezTo>
                    <a:pt x="28" y="7"/>
                    <a:pt x="29" y="8"/>
                    <a:pt x="30" y="8"/>
                  </a:cubicBezTo>
                  <a:cubicBezTo>
                    <a:pt x="31" y="8"/>
                    <a:pt x="32" y="7"/>
                    <a:pt x="33" y="5"/>
                  </a:cubicBezTo>
                  <a:cubicBezTo>
                    <a:pt x="35" y="3"/>
                    <a:pt x="38" y="0"/>
                    <a:pt x="43" y="0"/>
                  </a:cubicBezTo>
                  <a:cubicBezTo>
                    <a:pt x="48" y="0"/>
                    <a:pt x="51" y="3"/>
                    <a:pt x="53" y="5"/>
                  </a:cubicBezTo>
                  <a:cubicBezTo>
                    <a:pt x="54" y="7"/>
                    <a:pt x="55" y="8"/>
                    <a:pt x="56" y="8"/>
                  </a:cubicBezTo>
                  <a:cubicBezTo>
                    <a:pt x="57" y="8"/>
                    <a:pt x="58" y="7"/>
                    <a:pt x="59" y="5"/>
                  </a:cubicBezTo>
                  <a:cubicBezTo>
                    <a:pt x="61" y="3"/>
                    <a:pt x="64" y="0"/>
                    <a:pt x="69" y="0"/>
                  </a:cubicBezTo>
                  <a:cubicBezTo>
                    <a:pt x="74" y="0"/>
                    <a:pt x="77" y="3"/>
                    <a:pt x="78" y="5"/>
                  </a:cubicBezTo>
                  <a:cubicBezTo>
                    <a:pt x="80" y="7"/>
                    <a:pt x="81" y="8"/>
                    <a:pt x="82" y="8"/>
                  </a:cubicBezTo>
                  <a:cubicBezTo>
                    <a:pt x="84" y="8"/>
                    <a:pt x="86" y="10"/>
                    <a:pt x="86" y="12"/>
                  </a:cubicBezTo>
                  <a:cubicBezTo>
                    <a:pt x="86" y="14"/>
                    <a:pt x="84" y="16"/>
                    <a:pt x="8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Group 18"/>
          <p:cNvGrpSpPr>
            <a:grpSpLocks noChangeAspect="1"/>
          </p:cNvGrpSpPr>
          <p:nvPr/>
        </p:nvGrpSpPr>
        <p:grpSpPr bwMode="auto">
          <a:xfrm>
            <a:off x="6897688" y="4508500"/>
            <a:ext cx="669925" cy="671513"/>
            <a:chOff x="4345" y="2840"/>
            <a:chExt cx="422" cy="423"/>
          </a:xfrm>
          <a:solidFill>
            <a:srgbClr val="1F4E79"/>
          </a:solidFill>
        </p:grpSpPr>
        <p:sp>
          <p:nvSpPr>
            <p:cNvPr id="25" name="Freeform 19"/>
            <p:cNvSpPr>
              <a:spLocks noEditPoints="1"/>
            </p:cNvSpPr>
            <p:nvPr/>
          </p:nvSpPr>
          <p:spPr bwMode="auto">
            <a:xfrm>
              <a:off x="4345" y="2840"/>
              <a:ext cx="422" cy="423"/>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6"/>
                    <a:pt x="0" y="88"/>
                  </a:cubicBezTo>
                  <a:cubicBezTo>
                    <a:pt x="0" y="39"/>
                    <a:pt x="40" y="0"/>
                    <a:pt x="88" y="0"/>
                  </a:cubicBezTo>
                  <a:cubicBezTo>
                    <a:pt x="137" y="0"/>
                    <a:pt x="176" y="39"/>
                    <a:pt x="176" y="88"/>
                  </a:cubicBezTo>
                  <a:cubicBezTo>
                    <a:pt x="176" y="136"/>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4438" y="3023"/>
              <a:ext cx="87" cy="43"/>
            </a:xfrm>
            <a:custGeom>
              <a:avLst/>
              <a:gdLst>
                <a:gd name="T0" fmla="*/ 18 w 36"/>
                <a:gd name="T1" fmla="*/ 18 h 18"/>
                <a:gd name="T2" fmla="*/ 18 w 36"/>
                <a:gd name="T3" fmla="*/ 18 h 18"/>
                <a:gd name="T4" fmla="*/ 0 w 36"/>
                <a:gd name="T5" fmla="*/ 6 h 18"/>
                <a:gd name="T6" fmla="*/ 3 w 36"/>
                <a:gd name="T7" fmla="*/ 1 h 18"/>
                <a:gd name="T8" fmla="*/ 8 w 36"/>
                <a:gd name="T9" fmla="*/ 3 h 18"/>
                <a:gd name="T10" fmla="*/ 18 w 36"/>
                <a:gd name="T11" fmla="*/ 10 h 18"/>
                <a:gd name="T12" fmla="*/ 28 w 36"/>
                <a:gd name="T13" fmla="*/ 3 h 18"/>
                <a:gd name="T14" fmla="*/ 33 w 36"/>
                <a:gd name="T15" fmla="*/ 1 h 18"/>
                <a:gd name="T16" fmla="*/ 36 w 36"/>
                <a:gd name="T17" fmla="*/ 6 h 18"/>
                <a:gd name="T18" fmla="*/ 18 w 36"/>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18">
                  <a:moveTo>
                    <a:pt x="18" y="18"/>
                  </a:moveTo>
                  <a:cubicBezTo>
                    <a:pt x="18" y="18"/>
                    <a:pt x="18" y="18"/>
                    <a:pt x="18" y="18"/>
                  </a:cubicBezTo>
                  <a:cubicBezTo>
                    <a:pt x="10" y="18"/>
                    <a:pt x="3" y="13"/>
                    <a:pt x="0" y="6"/>
                  </a:cubicBezTo>
                  <a:cubicBezTo>
                    <a:pt x="0" y="4"/>
                    <a:pt x="1" y="1"/>
                    <a:pt x="3" y="1"/>
                  </a:cubicBezTo>
                  <a:cubicBezTo>
                    <a:pt x="5" y="0"/>
                    <a:pt x="7" y="1"/>
                    <a:pt x="8" y="3"/>
                  </a:cubicBezTo>
                  <a:cubicBezTo>
                    <a:pt x="10" y="8"/>
                    <a:pt x="14" y="10"/>
                    <a:pt x="18" y="10"/>
                  </a:cubicBezTo>
                  <a:cubicBezTo>
                    <a:pt x="22" y="10"/>
                    <a:pt x="26" y="8"/>
                    <a:pt x="28" y="3"/>
                  </a:cubicBezTo>
                  <a:cubicBezTo>
                    <a:pt x="29" y="1"/>
                    <a:pt x="31" y="0"/>
                    <a:pt x="33" y="1"/>
                  </a:cubicBezTo>
                  <a:cubicBezTo>
                    <a:pt x="35" y="1"/>
                    <a:pt x="36" y="4"/>
                    <a:pt x="36" y="6"/>
                  </a:cubicBezTo>
                  <a:cubicBezTo>
                    <a:pt x="33" y="13"/>
                    <a:pt x="26" y="18"/>
                    <a:pt x="18"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4587" y="3023"/>
              <a:ext cx="89" cy="43"/>
            </a:xfrm>
            <a:custGeom>
              <a:avLst/>
              <a:gdLst>
                <a:gd name="T0" fmla="*/ 19 w 37"/>
                <a:gd name="T1" fmla="*/ 18 h 18"/>
                <a:gd name="T2" fmla="*/ 19 w 37"/>
                <a:gd name="T3" fmla="*/ 18 h 18"/>
                <a:gd name="T4" fmla="*/ 1 w 37"/>
                <a:gd name="T5" fmla="*/ 6 h 18"/>
                <a:gd name="T6" fmla="*/ 4 w 37"/>
                <a:gd name="T7" fmla="*/ 1 h 18"/>
                <a:gd name="T8" fmla="*/ 9 w 37"/>
                <a:gd name="T9" fmla="*/ 3 h 18"/>
                <a:gd name="T10" fmla="*/ 19 w 37"/>
                <a:gd name="T11" fmla="*/ 10 h 18"/>
                <a:gd name="T12" fmla="*/ 29 w 37"/>
                <a:gd name="T13" fmla="*/ 3 h 18"/>
                <a:gd name="T14" fmla="*/ 34 w 37"/>
                <a:gd name="T15" fmla="*/ 1 h 18"/>
                <a:gd name="T16" fmla="*/ 36 w 37"/>
                <a:gd name="T17" fmla="*/ 6 h 18"/>
                <a:gd name="T18" fmla="*/ 19 w 37"/>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18">
                  <a:moveTo>
                    <a:pt x="19" y="18"/>
                  </a:moveTo>
                  <a:cubicBezTo>
                    <a:pt x="19" y="18"/>
                    <a:pt x="19" y="18"/>
                    <a:pt x="19" y="18"/>
                  </a:cubicBezTo>
                  <a:cubicBezTo>
                    <a:pt x="11" y="18"/>
                    <a:pt x="4" y="13"/>
                    <a:pt x="1" y="6"/>
                  </a:cubicBezTo>
                  <a:cubicBezTo>
                    <a:pt x="0" y="4"/>
                    <a:pt x="1" y="1"/>
                    <a:pt x="4" y="1"/>
                  </a:cubicBezTo>
                  <a:cubicBezTo>
                    <a:pt x="6" y="0"/>
                    <a:pt x="8" y="1"/>
                    <a:pt x="9" y="3"/>
                  </a:cubicBezTo>
                  <a:cubicBezTo>
                    <a:pt x="10" y="8"/>
                    <a:pt x="15" y="10"/>
                    <a:pt x="19" y="10"/>
                  </a:cubicBezTo>
                  <a:cubicBezTo>
                    <a:pt x="22" y="10"/>
                    <a:pt x="27" y="8"/>
                    <a:pt x="29" y="3"/>
                  </a:cubicBezTo>
                  <a:cubicBezTo>
                    <a:pt x="29" y="1"/>
                    <a:pt x="32" y="0"/>
                    <a:pt x="34" y="1"/>
                  </a:cubicBezTo>
                  <a:cubicBezTo>
                    <a:pt x="36" y="1"/>
                    <a:pt x="37" y="4"/>
                    <a:pt x="36" y="6"/>
                  </a:cubicBezTo>
                  <a:cubicBezTo>
                    <a:pt x="34" y="13"/>
                    <a:pt x="27" y="18"/>
                    <a:pt x="1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a:off x="4525" y="3109"/>
              <a:ext cx="65" cy="79"/>
            </a:xfrm>
            <a:custGeom>
              <a:avLst/>
              <a:gdLst>
                <a:gd name="T0" fmla="*/ 4 w 27"/>
                <a:gd name="T1" fmla="*/ 33 h 33"/>
                <a:gd name="T2" fmla="*/ 0 w 27"/>
                <a:gd name="T3" fmla="*/ 30 h 33"/>
                <a:gd name="T4" fmla="*/ 7 w 27"/>
                <a:gd name="T5" fmla="*/ 7 h 33"/>
                <a:gd name="T6" fmla="*/ 23 w 27"/>
                <a:gd name="T7" fmla="*/ 0 h 33"/>
                <a:gd name="T8" fmla="*/ 27 w 27"/>
                <a:gd name="T9" fmla="*/ 4 h 33"/>
                <a:gd name="T10" fmla="*/ 23 w 27"/>
                <a:gd name="T11" fmla="*/ 8 h 33"/>
                <a:gd name="T12" fmla="*/ 13 w 27"/>
                <a:gd name="T13" fmla="*/ 13 h 33"/>
                <a:gd name="T14" fmla="*/ 8 w 27"/>
                <a:gd name="T15" fmla="*/ 29 h 33"/>
                <a:gd name="T16" fmla="*/ 5 w 27"/>
                <a:gd name="T17" fmla="*/ 33 h 33"/>
                <a:gd name="T18" fmla="*/ 4 w 27"/>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33">
                  <a:moveTo>
                    <a:pt x="4" y="33"/>
                  </a:moveTo>
                  <a:cubicBezTo>
                    <a:pt x="2" y="33"/>
                    <a:pt x="0" y="32"/>
                    <a:pt x="0" y="30"/>
                  </a:cubicBezTo>
                  <a:cubicBezTo>
                    <a:pt x="0" y="20"/>
                    <a:pt x="2" y="12"/>
                    <a:pt x="7" y="7"/>
                  </a:cubicBezTo>
                  <a:cubicBezTo>
                    <a:pt x="13" y="0"/>
                    <a:pt x="22" y="0"/>
                    <a:pt x="23" y="0"/>
                  </a:cubicBezTo>
                  <a:cubicBezTo>
                    <a:pt x="25" y="0"/>
                    <a:pt x="27" y="2"/>
                    <a:pt x="27" y="4"/>
                  </a:cubicBezTo>
                  <a:cubicBezTo>
                    <a:pt x="27" y="6"/>
                    <a:pt x="25" y="8"/>
                    <a:pt x="23" y="8"/>
                  </a:cubicBezTo>
                  <a:cubicBezTo>
                    <a:pt x="22" y="8"/>
                    <a:pt x="17" y="8"/>
                    <a:pt x="13" y="13"/>
                  </a:cubicBezTo>
                  <a:cubicBezTo>
                    <a:pt x="9" y="16"/>
                    <a:pt x="8" y="22"/>
                    <a:pt x="8" y="29"/>
                  </a:cubicBezTo>
                  <a:cubicBezTo>
                    <a:pt x="8" y="31"/>
                    <a:pt x="7" y="33"/>
                    <a:pt x="5" y="33"/>
                  </a:cubicBezTo>
                  <a:cubicBezTo>
                    <a:pt x="4" y="33"/>
                    <a:pt x="4" y="33"/>
                    <a:pt x="4"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Group 25"/>
          <p:cNvGrpSpPr>
            <a:grpSpLocks noChangeAspect="1"/>
          </p:cNvGrpSpPr>
          <p:nvPr/>
        </p:nvGrpSpPr>
        <p:grpSpPr bwMode="auto">
          <a:xfrm>
            <a:off x="4678363" y="4508500"/>
            <a:ext cx="673100" cy="671513"/>
            <a:chOff x="2947" y="2840"/>
            <a:chExt cx="424" cy="423"/>
          </a:xfrm>
          <a:solidFill>
            <a:srgbClr val="1F4E79"/>
          </a:solidFill>
        </p:grpSpPr>
        <p:sp>
          <p:nvSpPr>
            <p:cNvPr id="31" name="Freeform 26"/>
            <p:cNvSpPr>
              <a:spLocks noEditPoints="1"/>
            </p:cNvSpPr>
            <p:nvPr/>
          </p:nvSpPr>
          <p:spPr bwMode="auto">
            <a:xfrm>
              <a:off x="2947" y="2840"/>
              <a:ext cx="424" cy="423"/>
            </a:xfrm>
            <a:custGeom>
              <a:avLst/>
              <a:gdLst>
                <a:gd name="T0" fmla="*/ 88 w 176"/>
                <a:gd name="T1" fmla="*/ 176 h 176"/>
                <a:gd name="T2" fmla="*/ 0 w 176"/>
                <a:gd name="T3" fmla="*/ 88 h 176"/>
                <a:gd name="T4" fmla="*/ 88 w 176"/>
                <a:gd name="T5" fmla="*/ 0 h 176"/>
                <a:gd name="T6" fmla="*/ 176 w 176"/>
                <a:gd name="T7" fmla="*/ 88 h 176"/>
                <a:gd name="T8" fmla="*/ 88 w 176"/>
                <a:gd name="T9" fmla="*/ 176 h 176"/>
                <a:gd name="T10" fmla="*/ 88 w 176"/>
                <a:gd name="T11" fmla="*/ 8 h 176"/>
                <a:gd name="T12" fmla="*/ 8 w 176"/>
                <a:gd name="T13" fmla="*/ 88 h 176"/>
                <a:gd name="T14" fmla="*/ 88 w 176"/>
                <a:gd name="T15" fmla="*/ 168 h 176"/>
                <a:gd name="T16" fmla="*/ 168 w 176"/>
                <a:gd name="T17" fmla="*/ 88 h 176"/>
                <a:gd name="T18" fmla="*/ 88 w 176"/>
                <a:gd name="T1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76">
                  <a:moveTo>
                    <a:pt x="88" y="176"/>
                  </a:moveTo>
                  <a:cubicBezTo>
                    <a:pt x="40" y="176"/>
                    <a:pt x="0" y="136"/>
                    <a:pt x="0" y="88"/>
                  </a:cubicBezTo>
                  <a:cubicBezTo>
                    <a:pt x="0" y="39"/>
                    <a:pt x="40" y="0"/>
                    <a:pt x="88" y="0"/>
                  </a:cubicBezTo>
                  <a:cubicBezTo>
                    <a:pt x="137" y="0"/>
                    <a:pt x="176" y="39"/>
                    <a:pt x="176" y="88"/>
                  </a:cubicBezTo>
                  <a:cubicBezTo>
                    <a:pt x="176" y="136"/>
                    <a:pt x="137" y="176"/>
                    <a:pt x="88" y="176"/>
                  </a:cubicBezTo>
                  <a:close/>
                  <a:moveTo>
                    <a:pt x="88" y="8"/>
                  </a:moveTo>
                  <a:cubicBezTo>
                    <a:pt x="44" y="8"/>
                    <a:pt x="8" y="44"/>
                    <a:pt x="8" y="88"/>
                  </a:cubicBezTo>
                  <a:cubicBezTo>
                    <a:pt x="8" y="132"/>
                    <a:pt x="44" y="168"/>
                    <a:pt x="88" y="168"/>
                  </a:cubicBezTo>
                  <a:cubicBezTo>
                    <a:pt x="132" y="168"/>
                    <a:pt x="168" y="132"/>
                    <a:pt x="168" y="88"/>
                  </a:cubicBezTo>
                  <a:cubicBezTo>
                    <a:pt x="168" y="44"/>
                    <a:pt x="132" y="8"/>
                    <a:pt x="8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
            <p:cNvSpPr/>
            <p:nvPr/>
          </p:nvSpPr>
          <p:spPr bwMode="auto">
            <a:xfrm>
              <a:off x="3115" y="3090"/>
              <a:ext cx="94" cy="101"/>
            </a:xfrm>
            <a:custGeom>
              <a:avLst/>
              <a:gdLst>
                <a:gd name="T0" fmla="*/ 20 w 39"/>
                <a:gd name="T1" fmla="*/ 0 h 42"/>
                <a:gd name="T2" fmla="*/ 0 w 39"/>
                <a:gd name="T3" fmla="*/ 23 h 42"/>
                <a:gd name="T4" fmla="*/ 20 w 39"/>
                <a:gd name="T5" fmla="*/ 42 h 42"/>
                <a:gd name="T6" fmla="*/ 39 w 39"/>
                <a:gd name="T7" fmla="*/ 23 h 42"/>
                <a:gd name="T8" fmla="*/ 20 w 39"/>
                <a:gd name="T9" fmla="*/ 0 h 42"/>
              </a:gdLst>
              <a:ahLst/>
              <a:cxnLst>
                <a:cxn ang="0">
                  <a:pos x="T0" y="T1"/>
                </a:cxn>
                <a:cxn ang="0">
                  <a:pos x="T2" y="T3"/>
                </a:cxn>
                <a:cxn ang="0">
                  <a:pos x="T4" y="T5"/>
                </a:cxn>
                <a:cxn ang="0">
                  <a:pos x="T6" y="T7"/>
                </a:cxn>
                <a:cxn ang="0">
                  <a:pos x="T8" y="T9"/>
                </a:cxn>
              </a:cxnLst>
              <a:rect l="0" t="0" r="r" b="b"/>
              <a:pathLst>
                <a:path w="39" h="42">
                  <a:moveTo>
                    <a:pt x="20" y="0"/>
                  </a:moveTo>
                  <a:cubicBezTo>
                    <a:pt x="6" y="0"/>
                    <a:pt x="0" y="11"/>
                    <a:pt x="0" y="23"/>
                  </a:cubicBezTo>
                  <a:cubicBezTo>
                    <a:pt x="0" y="34"/>
                    <a:pt x="9" y="42"/>
                    <a:pt x="20" y="42"/>
                  </a:cubicBezTo>
                  <a:cubicBezTo>
                    <a:pt x="30" y="42"/>
                    <a:pt x="39" y="34"/>
                    <a:pt x="39" y="23"/>
                  </a:cubicBezTo>
                  <a:cubicBezTo>
                    <a:pt x="39" y="11"/>
                    <a:pt x="33"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Oval 28"/>
            <p:cNvSpPr>
              <a:spLocks noChangeArrowheads="1"/>
            </p:cNvSpPr>
            <p:nvPr/>
          </p:nvSpPr>
          <p:spPr bwMode="auto">
            <a:xfrm>
              <a:off x="3070" y="3020"/>
              <a:ext cx="38" cy="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Oval 29"/>
            <p:cNvSpPr>
              <a:spLocks noChangeArrowheads="1"/>
            </p:cNvSpPr>
            <p:nvPr/>
          </p:nvSpPr>
          <p:spPr bwMode="auto">
            <a:xfrm>
              <a:off x="3209" y="3020"/>
              <a:ext cx="41" cy="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
            <p:cNvSpPr/>
            <p:nvPr/>
          </p:nvSpPr>
          <p:spPr bwMode="auto">
            <a:xfrm>
              <a:off x="3233" y="2970"/>
              <a:ext cx="82" cy="67"/>
            </a:xfrm>
            <a:custGeom>
              <a:avLst/>
              <a:gdLst>
                <a:gd name="T0" fmla="*/ 29 w 34"/>
                <a:gd name="T1" fmla="*/ 28 h 28"/>
                <a:gd name="T2" fmla="*/ 28 w 34"/>
                <a:gd name="T3" fmla="*/ 28 h 28"/>
                <a:gd name="T4" fmla="*/ 1 w 34"/>
                <a:gd name="T5" fmla="*/ 6 h 28"/>
                <a:gd name="T6" fmla="*/ 3 w 34"/>
                <a:gd name="T7" fmla="*/ 1 h 28"/>
                <a:gd name="T8" fmla="*/ 9 w 34"/>
                <a:gd name="T9" fmla="*/ 3 h 28"/>
                <a:gd name="T10" fmla="*/ 30 w 34"/>
                <a:gd name="T11" fmla="*/ 20 h 28"/>
                <a:gd name="T12" fmla="*/ 33 w 34"/>
                <a:gd name="T13" fmla="*/ 25 h 28"/>
                <a:gd name="T14" fmla="*/ 29 w 34"/>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28">
                  <a:moveTo>
                    <a:pt x="29" y="28"/>
                  </a:moveTo>
                  <a:cubicBezTo>
                    <a:pt x="29" y="28"/>
                    <a:pt x="29" y="28"/>
                    <a:pt x="28" y="28"/>
                  </a:cubicBezTo>
                  <a:cubicBezTo>
                    <a:pt x="8" y="23"/>
                    <a:pt x="1" y="7"/>
                    <a:pt x="1" y="6"/>
                  </a:cubicBezTo>
                  <a:cubicBezTo>
                    <a:pt x="0" y="4"/>
                    <a:pt x="1" y="2"/>
                    <a:pt x="3" y="1"/>
                  </a:cubicBezTo>
                  <a:cubicBezTo>
                    <a:pt x="5" y="0"/>
                    <a:pt x="8" y="1"/>
                    <a:pt x="9" y="3"/>
                  </a:cubicBezTo>
                  <a:cubicBezTo>
                    <a:pt x="9" y="4"/>
                    <a:pt x="14" y="16"/>
                    <a:pt x="30" y="20"/>
                  </a:cubicBezTo>
                  <a:cubicBezTo>
                    <a:pt x="33" y="21"/>
                    <a:pt x="34" y="23"/>
                    <a:pt x="33" y="25"/>
                  </a:cubicBezTo>
                  <a:cubicBezTo>
                    <a:pt x="33" y="27"/>
                    <a:pt x="31" y="28"/>
                    <a:pt x="2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1"/>
            <p:cNvSpPr/>
            <p:nvPr/>
          </p:nvSpPr>
          <p:spPr bwMode="auto">
            <a:xfrm>
              <a:off x="3012" y="2970"/>
              <a:ext cx="79" cy="67"/>
            </a:xfrm>
            <a:custGeom>
              <a:avLst/>
              <a:gdLst>
                <a:gd name="T0" fmla="*/ 4 w 33"/>
                <a:gd name="T1" fmla="*/ 28 h 28"/>
                <a:gd name="T2" fmla="*/ 0 w 33"/>
                <a:gd name="T3" fmla="*/ 25 h 28"/>
                <a:gd name="T4" fmla="*/ 3 w 33"/>
                <a:gd name="T5" fmla="*/ 20 h 28"/>
                <a:gd name="T6" fmla="*/ 25 w 33"/>
                <a:gd name="T7" fmla="*/ 3 h 28"/>
                <a:gd name="T8" fmla="*/ 30 w 33"/>
                <a:gd name="T9" fmla="*/ 1 h 28"/>
                <a:gd name="T10" fmla="*/ 32 w 33"/>
                <a:gd name="T11" fmla="*/ 6 h 28"/>
                <a:gd name="T12" fmla="*/ 5 w 33"/>
                <a:gd name="T13" fmla="*/ 28 h 28"/>
                <a:gd name="T14" fmla="*/ 4 w 33"/>
                <a:gd name="T15" fmla="*/ 28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28">
                  <a:moveTo>
                    <a:pt x="4" y="28"/>
                  </a:moveTo>
                  <a:cubicBezTo>
                    <a:pt x="2" y="28"/>
                    <a:pt x="1" y="27"/>
                    <a:pt x="0" y="25"/>
                  </a:cubicBezTo>
                  <a:cubicBezTo>
                    <a:pt x="0" y="23"/>
                    <a:pt x="1" y="21"/>
                    <a:pt x="3" y="20"/>
                  </a:cubicBezTo>
                  <a:cubicBezTo>
                    <a:pt x="20" y="16"/>
                    <a:pt x="25" y="4"/>
                    <a:pt x="25" y="3"/>
                  </a:cubicBezTo>
                  <a:cubicBezTo>
                    <a:pt x="26" y="1"/>
                    <a:pt x="28" y="0"/>
                    <a:pt x="30" y="1"/>
                  </a:cubicBezTo>
                  <a:cubicBezTo>
                    <a:pt x="32" y="2"/>
                    <a:pt x="33" y="4"/>
                    <a:pt x="32" y="6"/>
                  </a:cubicBezTo>
                  <a:cubicBezTo>
                    <a:pt x="32" y="7"/>
                    <a:pt x="26" y="23"/>
                    <a:pt x="5" y="28"/>
                  </a:cubicBezTo>
                  <a:cubicBezTo>
                    <a:pt x="5" y="28"/>
                    <a:pt x="4"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2537</Words>
  <Application>WPS 演示</Application>
  <PresentationFormat>宽屏</PresentationFormat>
  <Paragraphs>343</Paragraphs>
  <Slides>28</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28</vt:i4>
      </vt:variant>
    </vt:vector>
  </HeadingPairs>
  <TitlesOfParts>
    <vt:vector size="41" baseType="lpstr">
      <vt:lpstr>Arial</vt:lpstr>
      <vt:lpstr>宋体</vt:lpstr>
      <vt:lpstr>Wingdings</vt:lpstr>
      <vt:lpstr>新蒂下午茶基本版</vt:lpstr>
      <vt:lpstr>方正静蕾简体</vt:lpstr>
      <vt:lpstr>新蒂黑板报</vt:lpstr>
      <vt:lpstr>Calibri</vt:lpstr>
      <vt:lpstr>微软雅黑</vt:lpstr>
      <vt:lpstr>Arial Unicode MS</vt:lpstr>
      <vt:lpstr>Calibri Light</vt:lpstr>
      <vt:lpstr>华文细黑</vt:lpstr>
      <vt:lpstr>黑体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P R 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李慧民</cp:lastModifiedBy>
  <cp:revision>8</cp:revision>
  <dcterms:created xsi:type="dcterms:W3CDTF">2017-03-19T13:54:00Z</dcterms:created>
  <dcterms:modified xsi:type="dcterms:W3CDTF">2018-01-23T10:06:26Z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