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6" r:id="rId2"/>
    <p:sldMasterId id="2147483703" r:id="rId3"/>
    <p:sldMasterId id="2147483835" r:id="rId4"/>
  </p:sldMasterIdLst>
  <p:notesMasterIdLst>
    <p:notesMasterId r:id="rId24"/>
  </p:notesMasterIdLst>
  <p:sldIdLst>
    <p:sldId id="340" r:id="rId5"/>
    <p:sldId id="342" r:id="rId6"/>
    <p:sldId id="338" r:id="rId7"/>
    <p:sldId id="310" r:id="rId8"/>
    <p:sldId id="351" r:id="rId9"/>
    <p:sldId id="352" r:id="rId10"/>
    <p:sldId id="357" r:id="rId11"/>
    <p:sldId id="345" r:id="rId12"/>
    <p:sldId id="343" r:id="rId13"/>
    <p:sldId id="344" r:id="rId14"/>
    <p:sldId id="360" r:id="rId15"/>
    <p:sldId id="358" r:id="rId16"/>
    <p:sldId id="361" r:id="rId17"/>
    <p:sldId id="362" r:id="rId18"/>
    <p:sldId id="359" r:id="rId19"/>
    <p:sldId id="364" r:id="rId20"/>
    <p:sldId id="365" r:id="rId21"/>
    <p:sldId id="368" r:id="rId22"/>
    <p:sldId id="36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9" userDrawn="1">
          <p15:clr>
            <a:srgbClr val="A4A3A4"/>
          </p15:clr>
        </p15:guide>
        <p15:guide id="3" pos="7401" userDrawn="1">
          <p15:clr>
            <a:srgbClr val="A4A3A4"/>
          </p15:clr>
        </p15:guide>
        <p15:guide id="4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182640"/>
    <a:srgbClr val="D32F2F"/>
    <a:srgbClr val="7F7F7F"/>
    <a:srgbClr val="563728"/>
    <a:srgbClr val="FAAF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24" autoAdjust="0"/>
    <p:restoredTop sz="96154" autoAdjust="0"/>
  </p:normalViewPr>
  <p:slideViewPr>
    <p:cSldViewPr snapToGrid="0" showGuides="1">
      <p:cViewPr>
        <p:scale>
          <a:sx n="75" d="100"/>
          <a:sy n="75" d="100"/>
        </p:scale>
        <p:origin x="1080" y="720"/>
      </p:cViewPr>
      <p:guideLst>
        <p:guide orient="horz" pos="2160"/>
        <p:guide pos="279"/>
        <p:guide pos="7401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1780D-E0CE-4A69-A688-15757CFABD2D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9DDBE-0FBB-4FDA-B2CE-316D57691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424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450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276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4410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04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649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5158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704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264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2686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5756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79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14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2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81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649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202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360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242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79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42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168"/>
            </a:lvl1pPr>
            <a:lvl2pPr marL="413080" indent="0" algn="ctr">
              <a:buNone/>
              <a:defRPr sz="1807"/>
            </a:lvl2pPr>
            <a:lvl3pPr marL="826160" indent="0" algn="ctr">
              <a:buNone/>
              <a:defRPr sz="1626"/>
            </a:lvl3pPr>
            <a:lvl4pPr marL="1239241" indent="0" algn="ctr">
              <a:buNone/>
              <a:defRPr sz="1446"/>
            </a:lvl4pPr>
            <a:lvl5pPr marL="1652321" indent="0" algn="ctr">
              <a:buNone/>
              <a:defRPr sz="1446"/>
            </a:lvl5pPr>
            <a:lvl6pPr marL="2065401" indent="0" algn="ctr">
              <a:buNone/>
              <a:defRPr sz="1446"/>
            </a:lvl6pPr>
            <a:lvl7pPr marL="2478481" indent="0" algn="ctr">
              <a:buNone/>
              <a:defRPr sz="1446"/>
            </a:lvl7pPr>
            <a:lvl8pPr marL="2891561" indent="0" algn="ctr">
              <a:buNone/>
              <a:defRPr sz="1446"/>
            </a:lvl8pPr>
            <a:lvl9pPr marL="3304642" indent="0" algn="ctr">
              <a:buNone/>
              <a:defRPr sz="144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785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292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1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238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40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57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40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113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950384" y="1927412"/>
            <a:ext cx="3172883" cy="4257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67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264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13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71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87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07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63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0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151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70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540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499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11" y="6356756"/>
            <a:ext cx="4114179" cy="3642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728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804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542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168">
                <a:solidFill>
                  <a:schemeClr val="tx1">
                    <a:tint val="75000"/>
                  </a:schemeClr>
                </a:solidFill>
              </a:defRPr>
            </a:lvl1pPr>
            <a:lvl2pPr marL="413080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2pPr>
            <a:lvl3pPr marL="826160" indent="0">
              <a:buNone/>
              <a:defRPr sz="1626">
                <a:solidFill>
                  <a:schemeClr val="tx1">
                    <a:tint val="75000"/>
                  </a:schemeClr>
                </a:solidFill>
              </a:defRPr>
            </a:lvl3pPr>
            <a:lvl4pPr marL="123924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4pPr>
            <a:lvl5pPr marL="165232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5pPr>
            <a:lvl6pPr marL="206540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6pPr>
            <a:lvl7pPr marL="247848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7pPr>
            <a:lvl8pPr marL="289156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8pPr>
            <a:lvl9pPr marL="3304642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46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058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8" b="1"/>
            </a:lvl1pPr>
            <a:lvl2pPr marL="413080" indent="0">
              <a:buNone/>
              <a:defRPr sz="1807" b="1"/>
            </a:lvl2pPr>
            <a:lvl3pPr marL="826160" indent="0">
              <a:buNone/>
              <a:defRPr sz="1626" b="1"/>
            </a:lvl3pPr>
            <a:lvl4pPr marL="1239241" indent="0">
              <a:buNone/>
              <a:defRPr sz="1446" b="1"/>
            </a:lvl4pPr>
            <a:lvl5pPr marL="1652321" indent="0">
              <a:buNone/>
              <a:defRPr sz="1446" b="1"/>
            </a:lvl5pPr>
            <a:lvl6pPr marL="2065401" indent="0">
              <a:buNone/>
              <a:defRPr sz="1446" b="1"/>
            </a:lvl6pPr>
            <a:lvl7pPr marL="2478481" indent="0">
              <a:buNone/>
              <a:defRPr sz="1446" b="1"/>
            </a:lvl7pPr>
            <a:lvl8pPr marL="2891561" indent="0">
              <a:buNone/>
              <a:defRPr sz="1446" b="1"/>
            </a:lvl8pPr>
            <a:lvl9pPr marL="3304642" indent="0">
              <a:buNone/>
              <a:defRPr sz="144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168" b="1"/>
            </a:lvl1pPr>
            <a:lvl2pPr marL="413080" indent="0">
              <a:buNone/>
              <a:defRPr sz="1807" b="1"/>
            </a:lvl2pPr>
            <a:lvl3pPr marL="826160" indent="0">
              <a:buNone/>
              <a:defRPr sz="1626" b="1"/>
            </a:lvl3pPr>
            <a:lvl4pPr marL="1239241" indent="0">
              <a:buNone/>
              <a:defRPr sz="1446" b="1"/>
            </a:lvl4pPr>
            <a:lvl5pPr marL="1652321" indent="0">
              <a:buNone/>
              <a:defRPr sz="1446" b="1"/>
            </a:lvl5pPr>
            <a:lvl6pPr marL="2065401" indent="0">
              <a:buNone/>
              <a:defRPr sz="1446" b="1"/>
            </a:lvl6pPr>
            <a:lvl7pPr marL="2478481" indent="0">
              <a:buNone/>
              <a:defRPr sz="1446" b="1"/>
            </a:lvl7pPr>
            <a:lvl8pPr marL="2891561" indent="0">
              <a:buNone/>
              <a:defRPr sz="1446" b="1"/>
            </a:lvl8pPr>
            <a:lvl9pPr marL="3304642" indent="0">
              <a:buNone/>
              <a:defRPr sz="144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64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43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41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9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7"/>
            <a:ext cx="6172200" cy="4873625"/>
          </a:xfrm>
        </p:spPr>
        <p:txBody>
          <a:bodyPr/>
          <a:lstStyle>
            <a:lvl1pPr>
              <a:defRPr sz="2891"/>
            </a:lvl1pPr>
            <a:lvl2pPr>
              <a:defRPr sz="2530"/>
            </a:lvl2pPr>
            <a:lvl3pPr>
              <a:defRPr sz="2168"/>
            </a:lvl3pPr>
            <a:lvl4pPr>
              <a:defRPr sz="1807"/>
            </a:lvl4pPr>
            <a:lvl5pPr>
              <a:defRPr sz="1807"/>
            </a:lvl5pPr>
            <a:lvl6pPr>
              <a:defRPr sz="1807"/>
            </a:lvl6pPr>
            <a:lvl7pPr>
              <a:defRPr sz="1807"/>
            </a:lvl7pPr>
            <a:lvl8pPr>
              <a:defRPr sz="1807"/>
            </a:lvl8pPr>
            <a:lvl9pPr>
              <a:defRPr sz="180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46"/>
            </a:lvl1pPr>
            <a:lvl2pPr marL="413080" indent="0">
              <a:buNone/>
              <a:defRPr sz="1265"/>
            </a:lvl2pPr>
            <a:lvl3pPr marL="826160" indent="0">
              <a:buNone/>
              <a:defRPr sz="1084"/>
            </a:lvl3pPr>
            <a:lvl4pPr marL="1239241" indent="0">
              <a:buNone/>
              <a:defRPr sz="904"/>
            </a:lvl4pPr>
            <a:lvl5pPr marL="1652321" indent="0">
              <a:buNone/>
              <a:defRPr sz="904"/>
            </a:lvl5pPr>
            <a:lvl6pPr marL="2065401" indent="0">
              <a:buNone/>
              <a:defRPr sz="904"/>
            </a:lvl6pPr>
            <a:lvl7pPr marL="2478481" indent="0">
              <a:buNone/>
              <a:defRPr sz="904"/>
            </a:lvl7pPr>
            <a:lvl8pPr marL="2891561" indent="0">
              <a:buNone/>
              <a:defRPr sz="904"/>
            </a:lvl8pPr>
            <a:lvl9pPr marL="3304642" indent="0">
              <a:buNone/>
              <a:defRPr sz="9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63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9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7"/>
            <a:ext cx="6172200" cy="4873625"/>
          </a:xfrm>
        </p:spPr>
        <p:txBody>
          <a:bodyPr anchor="t"/>
          <a:lstStyle>
            <a:lvl1pPr marL="0" indent="0">
              <a:buNone/>
              <a:defRPr sz="2891"/>
            </a:lvl1pPr>
            <a:lvl2pPr marL="413080" indent="0">
              <a:buNone/>
              <a:defRPr sz="2530"/>
            </a:lvl2pPr>
            <a:lvl3pPr marL="826160" indent="0">
              <a:buNone/>
              <a:defRPr sz="2168"/>
            </a:lvl3pPr>
            <a:lvl4pPr marL="1239241" indent="0">
              <a:buNone/>
              <a:defRPr sz="1807"/>
            </a:lvl4pPr>
            <a:lvl5pPr marL="1652321" indent="0">
              <a:buNone/>
              <a:defRPr sz="1807"/>
            </a:lvl5pPr>
            <a:lvl6pPr marL="2065401" indent="0">
              <a:buNone/>
              <a:defRPr sz="1807"/>
            </a:lvl6pPr>
            <a:lvl7pPr marL="2478481" indent="0">
              <a:buNone/>
              <a:defRPr sz="1807"/>
            </a:lvl7pPr>
            <a:lvl8pPr marL="2891561" indent="0">
              <a:buNone/>
              <a:defRPr sz="1807"/>
            </a:lvl8pPr>
            <a:lvl9pPr marL="3304642" indent="0">
              <a:buNone/>
              <a:defRPr sz="180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46"/>
            </a:lvl1pPr>
            <a:lvl2pPr marL="413080" indent="0">
              <a:buNone/>
              <a:defRPr sz="1265"/>
            </a:lvl2pPr>
            <a:lvl3pPr marL="826160" indent="0">
              <a:buNone/>
              <a:defRPr sz="1084"/>
            </a:lvl3pPr>
            <a:lvl4pPr marL="1239241" indent="0">
              <a:buNone/>
              <a:defRPr sz="904"/>
            </a:lvl4pPr>
            <a:lvl5pPr marL="1652321" indent="0">
              <a:buNone/>
              <a:defRPr sz="904"/>
            </a:lvl5pPr>
            <a:lvl6pPr marL="2065401" indent="0">
              <a:buNone/>
              <a:defRPr sz="904"/>
            </a:lvl6pPr>
            <a:lvl7pPr marL="2478481" indent="0">
              <a:buNone/>
              <a:defRPr sz="904"/>
            </a:lvl7pPr>
            <a:lvl8pPr marL="2891561" indent="0">
              <a:buNone/>
              <a:defRPr sz="904"/>
            </a:lvl8pPr>
            <a:lvl9pPr marL="3304642" indent="0">
              <a:buNone/>
              <a:defRPr sz="9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6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D40C7-E47C-4751-A59B-F4F554CD0C78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A33BFF1-716B-4039-A7B1-215FF0B262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/>
          <a:stretch/>
        </p:blipFill>
        <p:spPr>
          <a:xfrm rot="16200000">
            <a:off x="2667000" y="-2667001"/>
            <a:ext cx="6858002" cy="1219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826160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540" indent="-206540" algn="l" defTabSz="826160" rtl="0" eaLnBrk="1" latinLnBrk="0" hangingPunct="1">
        <a:lnSpc>
          <a:spcPct val="90000"/>
        </a:lnSpc>
        <a:spcBef>
          <a:spcPts val="904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620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2168" kern="1200">
          <a:solidFill>
            <a:schemeClr val="tx1"/>
          </a:solidFill>
          <a:latin typeface="+mn-lt"/>
          <a:ea typeface="+mn-ea"/>
          <a:cs typeface="+mn-cs"/>
        </a:defRPr>
      </a:lvl2pPr>
      <a:lvl3pPr marL="103270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44578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4pPr>
      <a:lvl5pPr marL="185886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5pPr>
      <a:lvl6pPr marL="227194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6pPr>
      <a:lvl7pPr marL="268502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7pPr>
      <a:lvl8pPr marL="3098102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8pPr>
      <a:lvl9pPr marL="3511182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1pPr>
      <a:lvl2pPr marL="41308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2pPr>
      <a:lvl3pPr marL="82616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3pPr>
      <a:lvl4pPr marL="123924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4pPr>
      <a:lvl5pPr marL="165232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5pPr>
      <a:lvl6pPr marL="206540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6pPr>
      <a:lvl7pPr marL="247848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7pPr>
      <a:lvl8pPr marL="289156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8pPr>
      <a:lvl9pPr marL="3304642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2017-09-17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49C9AB-7C11-42F1-896E-12613844FD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549"/>
            <a:ext cx="12192001" cy="692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1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FFFFF"/>
            </a:gs>
            <a:gs pos="100000">
              <a:srgbClr val="E7E7E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CFE5-95DF-455C-839C-8976732A2BD4}" type="datetimeFigureOut">
              <a:rPr lang="zh-CN" altLang="en-US" smtClean="0"/>
              <a:t>2017-09-17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86DC832B-38F1-452B-95B9-A1B25112C4F9}"/>
              </a:ext>
            </a:extLst>
          </p:cNvPr>
          <p:cNvSpPr/>
          <p:nvPr userDrawn="1"/>
        </p:nvSpPr>
        <p:spPr bwMode="auto">
          <a:xfrm>
            <a:off x="0" y="331914"/>
            <a:ext cx="955040" cy="511367"/>
          </a:xfrm>
          <a:prstGeom prst="homePlate">
            <a:avLst>
              <a:gd name="adj" fmla="val 36000"/>
            </a:avLst>
          </a:prstGeom>
          <a:solidFill>
            <a:srgbClr val="A57331"/>
          </a:solidFill>
          <a:ln>
            <a:noFill/>
          </a:ln>
          <a:ex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2486E45-42A4-452C-9C90-0A82B3E3F741}"/>
              </a:ext>
            </a:extLst>
          </p:cNvPr>
          <p:cNvSpPr/>
          <p:nvPr userDrawn="1"/>
        </p:nvSpPr>
        <p:spPr bwMode="auto">
          <a:xfrm>
            <a:off x="1" y="331914"/>
            <a:ext cx="174172" cy="511367"/>
          </a:xfrm>
          <a:prstGeom prst="rect">
            <a:avLst/>
          </a:prstGeom>
          <a:solidFill>
            <a:srgbClr val="85503C"/>
          </a:solidFill>
          <a:ln>
            <a:noFill/>
          </a:ln>
          <a:ex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9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</p:spTree>
    <p:extLst>
      <p:ext uri="{BB962C8B-B14F-4D97-AF65-F5344CB8AC3E}">
        <p14:creationId xmlns:p14="http://schemas.microsoft.com/office/powerpoint/2010/main" val="295580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</p:sldLayoutIdLst>
  <p:txStyles>
    <p:titleStyle>
      <a:lvl1pPr algn="l" defTabSz="867015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55" indent="-216755" algn="l" defTabSz="867015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62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767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276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3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290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799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306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813" indent="-216755" algn="l" defTabSz="867015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508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7015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522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4030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538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1045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552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8061" algn="l" defTabSz="867015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notesSlide" Target="../notesSlides/notesSlide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BFD3F39-FF05-4183-A276-33E6F2574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A24DC1-CD04-49F7-9D26-3CAE755D1A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" t="10636" r="48230" b="46401"/>
          <a:stretch/>
        </p:blipFill>
        <p:spPr>
          <a:xfrm>
            <a:off x="13937" y="1012082"/>
            <a:ext cx="2049236" cy="2946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F9EFF9D-33D3-4059-A775-FD2FBC5AFE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8" b="46893"/>
          <a:stretch/>
        </p:blipFill>
        <p:spPr>
          <a:xfrm rot="5400000">
            <a:off x="9950766" y="3583587"/>
            <a:ext cx="2544819" cy="190784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9642919E-BA01-4FDA-B06E-384530D4438A}"/>
              </a:ext>
            </a:extLst>
          </p:cNvPr>
          <p:cNvSpPr/>
          <p:nvPr/>
        </p:nvSpPr>
        <p:spPr>
          <a:xfrm>
            <a:off x="5606480" y="1901064"/>
            <a:ext cx="1292662" cy="10156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7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极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356D47F-257F-424D-A029-F5FED9FEEE5A}"/>
              </a:ext>
            </a:extLst>
          </p:cNvPr>
          <p:cNvSpPr/>
          <p:nvPr/>
        </p:nvSpPr>
        <p:spPr>
          <a:xfrm>
            <a:off x="4974650" y="2514606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间</a:t>
            </a:r>
            <a:endParaRPr lang="zh-CN" altLang="en-US" sz="7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71BF798-7082-4057-ACB4-3A96E8A9E1F0}"/>
              </a:ext>
            </a:extLst>
          </p:cNvPr>
          <p:cNvSpPr/>
          <p:nvPr/>
        </p:nvSpPr>
        <p:spPr>
          <a:xfrm>
            <a:off x="5886805" y="2913738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民族风格</a:t>
            </a:r>
            <a:endParaRPr lang="zh-CN" altLang="en-US" sz="4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25D77F7-31A0-4320-824A-CD64BA475B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6779" b="49458"/>
          <a:stretch/>
        </p:blipFill>
        <p:spPr>
          <a:xfrm>
            <a:off x="5157808" y="3613536"/>
            <a:ext cx="741680" cy="68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70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pic>
        <p:nvPicPr>
          <p:cNvPr id="50" name="图片 1">
            <a:extLst>
              <a:ext uri="{FF2B5EF4-FFF2-40B4-BE49-F238E27FC236}">
                <a16:creationId xmlns:a16="http://schemas.microsoft.com/office/drawing/2014/main" id="{22F7CFC4-1353-4F0D-B622-FE17000BD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4975" y="2059839"/>
            <a:ext cx="5719112" cy="381464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Oval 19">
            <a:extLst>
              <a:ext uri="{FF2B5EF4-FFF2-40B4-BE49-F238E27FC236}">
                <a16:creationId xmlns:a16="http://schemas.microsoft.com/office/drawing/2014/main" id="{83E87F98-69CA-4F66-B96F-EE81FDCFD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76" y="4722813"/>
            <a:ext cx="711200" cy="715962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1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2" name="Group 23">
            <a:extLst>
              <a:ext uri="{FF2B5EF4-FFF2-40B4-BE49-F238E27FC236}">
                <a16:creationId xmlns:a16="http://schemas.microsoft.com/office/drawing/2014/main" id="{4B91A0C4-E49F-4A8A-B4B2-76FEDA9AFB1E}"/>
              </a:ext>
            </a:extLst>
          </p:cNvPr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238" y="4919663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Oval 16">
            <a:extLst>
              <a:ext uri="{FF2B5EF4-FFF2-40B4-BE49-F238E27FC236}">
                <a16:creationId xmlns:a16="http://schemas.microsoft.com/office/drawing/2014/main" id="{94CF53A9-DDE2-4E82-A058-69DF86799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76" y="3665538"/>
            <a:ext cx="711200" cy="715962"/>
          </a:xfrm>
          <a:prstGeom prst="ellipse">
            <a:avLst/>
          </a:prstGeom>
          <a:solidFill>
            <a:srgbClr val="464658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1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3" name="Group 34">
            <a:extLst>
              <a:ext uri="{FF2B5EF4-FFF2-40B4-BE49-F238E27FC236}">
                <a16:creationId xmlns:a16="http://schemas.microsoft.com/office/drawing/2014/main" id="{A1893307-8122-451C-989E-782D08D23233}"/>
              </a:ext>
            </a:extLst>
          </p:cNvPr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76" y="38290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Oval 10">
            <a:extLst>
              <a:ext uri="{FF2B5EF4-FFF2-40B4-BE49-F238E27FC236}">
                <a16:creationId xmlns:a16="http://schemas.microsoft.com/office/drawing/2014/main" id="{C6861FF4-A94D-4B85-AE2C-654103FAA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76" y="2608263"/>
            <a:ext cx="711200" cy="715962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1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5" name="Group 82">
            <a:extLst>
              <a:ext uri="{FF2B5EF4-FFF2-40B4-BE49-F238E27FC236}">
                <a16:creationId xmlns:a16="http://schemas.microsoft.com/office/drawing/2014/main" id="{087E4C19-2F1B-4A0A-A829-B8C7A5823E03}"/>
              </a:ext>
            </a:extLst>
          </p:cNvPr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938" y="27733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13">
            <a:extLst>
              <a:ext uri="{FF2B5EF4-FFF2-40B4-BE49-F238E27FC236}">
                <a16:creationId xmlns:a16="http://schemas.microsoft.com/office/drawing/2014/main" id="{BE6BD5B6-20ED-448A-B783-48E6CF8BB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738" y="26495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标题内容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7" name="TextBox 13">
            <a:extLst>
              <a:ext uri="{FF2B5EF4-FFF2-40B4-BE49-F238E27FC236}">
                <a16:creationId xmlns:a16="http://schemas.microsoft.com/office/drawing/2014/main" id="{BD8933A6-A79D-47CC-83C5-12CF89B3D5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501" y="29352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此处添加详细文本描述建议与标题相关并符合整体语言风格。</a:t>
            </a:r>
          </a:p>
        </p:txBody>
      </p:sp>
      <p:sp>
        <p:nvSpPr>
          <p:cNvPr id="68" name="TextBox 13">
            <a:extLst>
              <a:ext uri="{FF2B5EF4-FFF2-40B4-BE49-F238E27FC236}">
                <a16:creationId xmlns:a16="http://schemas.microsoft.com/office/drawing/2014/main" id="{7BB69800-4373-4998-881A-64374EBB0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738" y="368141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标题内容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9" name="TextBox 13">
            <a:extLst>
              <a:ext uri="{FF2B5EF4-FFF2-40B4-BE49-F238E27FC236}">
                <a16:creationId xmlns:a16="http://schemas.microsoft.com/office/drawing/2014/main" id="{6829DB97-73D8-44D9-AB49-8F6AD8D31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501" y="3967163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此处添加详细文本描述建议与标题相关并符合整体语言风格。</a:t>
            </a:r>
          </a:p>
        </p:txBody>
      </p:sp>
      <p:sp>
        <p:nvSpPr>
          <p:cNvPr id="70" name="TextBox 13">
            <a:extLst>
              <a:ext uri="{FF2B5EF4-FFF2-40B4-BE49-F238E27FC236}">
                <a16:creationId xmlns:a16="http://schemas.microsoft.com/office/drawing/2014/main" id="{D64B1077-F75F-4D37-840E-6C976BEAD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738" y="47577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标题内容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" name="TextBox 13">
            <a:extLst>
              <a:ext uri="{FF2B5EF4-FFF2-40B4-BE49-F238E27FC236}">
                <a16:creationId xmlns:a16="http://schemas.microsoft.com/office/drawing/2014/main" id="{997E10D9-93F0-41CA-9D4C-12737E162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501" y="50434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此处添加详细文本描述建议与标题相关并符合整体语言风格。</a:t>
            </a:r>
          </a:p>
        </p:txBody>
      </p:sp>
    </p:spTree>
    <p:extLst>
      <p:ext uri="{BB962C8B-B14F-4D97-AF65-F5344CB8AC3E}">
        <p14:creationId xmlns:p14="http://schemas.microsoft.com/office/powerpoint/2010/main" val="446068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34" name="Notched Right Arrow 3">
            <a:extLst>
              <a:ext uri="{FF2B5EF4-FFF2-40B4-BE49-F238E27FC236}">
                <a16:creationId xmlns:a16="http://schemas.microsoft.com/office/drawing/2014/main" id="{D5029BDB-2BFE-45F9-B06B-431E7F497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6886" y="3192460"/>
            <a:ext cx="12188239" cy="609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lIns="91412" tIns="45705" rIns="91412" bIns="45705" anchor="ctr"/>
          <a:lstStyle/>
          <a:p>
            <a:pPr marL="0" marR="0" lvl="0" indent="0" algn="ctr" defTabSz="6087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31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Roboto condensed" charset="0"/>
            </a:endParaRPr>
          </a:p>
        </p:txBody>
      </p:sp>
      <p:sp>
        <p:nvSpPr>
          <p:cNvPr id="35" name="文本框 85">
            <a:extLst>
              <a:ext uri="{FF2B5EF4-FFF2-40B4-BE49-F238E27FC236}">
                <a16:creationId xmlns:a16="http://schemas.microsoft.com/office/drawing/2014/main" id="{7800B8C5-CFE6-4829-8815-BE6B4ADFE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7870" y="4451347"/>
            <a:ext cx="1501799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9" name="文本框 89">
            <a:extLst>
              <a:ext uri="{FF2B5EF4-FFF2-40B4-BE49-F238E27FC236}">
                <a16:creationId xmlns:a16="http://schemas.microsoft.com/office/drawing/2014/main" id="{8645EC6E-13D7-4DDC-8AC5-13A33A4A7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655" y="4451347"/>
            <a:ext cx="1569599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1" name="文本框 92">
            <a:extLst>
              <a:ext uri="{FF2B5EF4-FFF2-40B4-BE49-F238E27FC236}">
                <a16:creationId xmlns:a16="http://schemas.microsoft.com/office/drawing/2014/main" id="{CF1B61D0-7376-4F78-8C75-5426AF03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0575" y="4451347"/>
            <a:ext cx="1501799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42" name="组合 8">
            <a:extLst>
              <a:ext uri="{FF2B5EF4-FFF2-40B4-BE49-F238E27FC236}">
                <a16:creationId xmlns:a16="http://schemas.microsoft.com/office/drawing/2014/main" id="{ED374B74-C0F1-48CB-A1A3-5EB0F7632648}"/>
              </a:ext>
            </a:extLst>
          </p:cNvPr>
          <p:cNvGrpSpPr/>
          <p:nvPr/>
        </p:nvGrpSpPr>
        <p:grpSpPr>
          <a:xfrm>
            <a:off x="1760455" y="2471894"/>
            <a:ext cx="1615220" cy="1492253"/>
            <a:chOff x="1759116" y="1876807"/>
            <a:chExt cx="1615718" cy="1492251"/>
          </a:xfrm>
        </p:grpSpPr>
        <p:sp>
          <p:nvSpPr>
            <p:cNvPr id="43" name="矩形 77">
              <a:extLst>
                <a:ext uri="{FF2B5EF4-FFF2-40B4-BE49-F238E27FC236}">
                  <a16:creationId xmlns:a16="http://schemas.microsoft.com/office/drawing/2014/main" id="{37BF3721-EEF0-418A-B3F8-88EF2EF851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1759910" y="1876013"/>
              <a:ext cx="1492251" cy="1493839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31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003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76D46B-93DA-40D0-BAE9-73AF324C8308}"/>
                </a:ext>
              </a:extLst>
            </p:cNvPr>
            <p:cNvSpPr txBox="1"/>
            <p:nvPr/>
          </p:nvSpPr>
          <p:spPr>
            <a:xfrm>
              <a:off x="1761149" y="2351151"/>
              <a:ext cx="1613685" cy="461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39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黑体" panose="02010600030101010101" charset="-122"/>
                  <a:cs typeface="+mn-cs"/>
                </a:rPr>
                <a:t>第一阶段</a:t>
              </a:r>
            </a:p>
          </p:txBody>
        </p:sp>
      </p:grpSp>
      <p:grpSp>
        <p:nvGrpSpPr>
          <p:cNvPr id="49" name="组合 11">
            <a:extLst>
              <a:ext uri="{FF2B5EF4-FFF2-40B4-BE49-F238E27FC236}">
                <a16:creationId xmlns:a16="http://schemas.microsoft.com/office/drawing/2014/main" id="{0A41AA28-78C3-44D2-BC29-5148336CC216}"/>
              </a:ext>
            </a:extLst>
          </p:cNvPr>
          <p:cNvGrpSpPr/>
          <p:nvPr/>
        </p:nvGrpSpPr>
        <p:grpSpPr>
          <a:xfrm>
            <a:off x="5301341" y="2472455"/>
            <a:ext cx="1635913" cy="1492252"/>
            <a:chOff x="5301094" y="1877370"/>
            <a:chExt cx="1636419" cy="1492251"/>
          </a:xfrm>
          <a:solidFill>
            <a:srgbClr val="8D2963"/>
          </a:solidFill>
        </p:grpSpPr>
        <p:sp>
          <p:nvSpPr>
            <p:cNvPr id="50" name="矩形 78">
              <a:extLst>
                <a:ext uri="{FF2B5EF4-FFF2-40B4-BE49-F238E27FC236}">
                  <a16:creationId xmlns:a16="http://schemas.microsoft.com/office/drawing/2014/main" id="{3E01CE7D-C357-49B1-A43F-77053E290B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301094" y="1877370"/>
              <a:ext cx="1492251" cy="149225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31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003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8B99C26-7FC5-49FF-A641-81E92C6731FA}"/>
                </a:ext>
              </a:extLst>
            </p:cNvPr>
            <p:cNvSpPr txBox="1"/>
            <p:nvPr/>
          </p:nvSpPr>
          <p:spPr>
            <a:xfrm>
              <a:off x="5323826" y="2351715"/>
              <a:ext cx="1613687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黑体" panose="02010600030101010101" charset="-122"/>
                  <a:cs typeface="+mn-cs"/>
                </a:rPr>
                <a:t>第二阶段</a:t>
              </a:r>
              <a:endParaRPr kumimoji="0" lang="zh-CN" altLang="en-US" sz="23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0030101010101" charset="-122"/>
                <a:cs typeface="+mn-cs"/>
              </a:endParaRPr>
            </a:p>
          </p:txBody>
        </p:sp>
      </p:grpSp>
      <p:grpSp>
        <p:nvGrpSpPr>
          <p:cNvPr id="52" name="组合 14">
            <a:extLst>
              <a:ext uri="{FF2B5EF4-FFF2-40B4-BE49-F238E27FC236}">
                <a16:creationId xmlns:a16="http://schemas.microsoft.com/office/drawing/2014/main" id="{26EDA1B2-2395-430B-94AF-FB269BD24DE0}"/>
              </a:ext>
            </a:extLst>
          </p:cNvPr>
          <p:cNvGrpSpPr/>
          <p:nvPr/>
        </p:nvGrpSpPr>
        <p:grpSpPr>
          <a:xfrm>
            <a:off x="8875035" y="2471891"/>
            <a:ext cx="1667039" cy="1492252"/>
            <a:chOff x="8875892" y="1876806"/>
            <a:chExt cx="1667553" cy="1492251"/>
          </a:xfrm>
        </p:grpSpPr>
        <p:sp>
          <p:nvSpPr>
            <p:cNvPr id="53" name="矩形 79">
              <a:extLst>
                <a:ext uri="{FF2B5EF4-FFF2-40B4-BE49-F238E27FC236}">
                  <a16:creationId xmlns:a16="http://schemas.microsoft.com/office/drawing/2014/main" id="{E7FA7531-C3D5-48E5-B1A7-A393982DEE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8876685" y="1876013"/>
              <a:ext cx="1492251" cy="1493837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31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003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553E2F-EA40-4DAE-BE58-E5DEDB7B5B85}"/>
                </a:ext>
              </a:extLst>
            </p:cNvPr>
            <p:cNvSpPr txBox="1"/>
            <p:nvPr/>
          </p:nvSpPr>
          <p:spPr>
            <a:xfrm>
              <a:off x="8929761" y="2351151"/>
              <a:ext cx="1613684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87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黑体" panose="02010600030101010101" charset="-122"/>
                  <a:cs typeface="+mn-cs"/>
                </a:rPr>
                <a:t>第三阶段</a:t>
              </a:r>
              <a:endParaRPr kumimoji="0" lang="zh-CN" altLang="en-US" sz="23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0030101010101" charset="-122"/>
                <a:cs typeface="+mn-cs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5C55E565-78B4-4074-8CC0-7BDB3BEF424B}"/>
              </a:ext>
            </a:extLst>
          </p:cNvPr>
          <p:cNvSpPr/>
          <p:nvPr/>
        </p:nvSpPr>
        <p:spPr>
          <a:xfrm>
            <a:off x="1058334" y="4902754"/>
            <a:ext cx="2840565" cy="830966"/>
          </a:xfrm>
          <a:prstGeom prst="rect">
            <a:avLst/>
          </a:prstGeom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6087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点击此处添加文本内容，如关键词、部分简单介绍等。点击此处添加文本内容，如关键词、部分简单介绍等。点击此处添加文本内容，如关键词、部分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简单介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59501218-57DA-4E89-9544-B768B1FF55E3}"/>
              </a:ext>
            </a:extLst>
          </p:cNvPr>
          <p:cNvSpPr/>
          <p:nvPr/>
        </p:nvSpPr>
        <p:spPr>
          <a:xfrm>
            <a:off x="4787900" y="4902754"/>
            <a:ext cx="2875653" cy="830966"/>
          </a:xfrm>
          <a:prstGeom prst="rect">
            <a:avLst/>
          </a:prstGeom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6087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点击此处添加文本内容，如关键词、部分简单介绍等。点击此处添加文本内容，如关键词、部分简单介绍等。点击此处添加文本内容，如关键词、部分简单介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82C191E-1376-4D33-9BCB-04892B86A890}"/>
              </a:ext>
            </a:extLst>
          </p:cNvPr>
          <p:cNvSpPr/>
          <p:nvPr/>
        </p:nvSpPr>
        <p:spPr>
          <a:xfrm>
            <a:off x="8445500" y="4902754"/>
            <a:ext cx="2861900" cy="830966"/>
          </a:xfrm>
          <a:prstGeom prst="rect">
            <a:avLst/>
          </a:prstGeom>
        </p:spPr>
        <p:txBody>
          <a:bodyPr wrap="square" lIns="91412" tIns="45705" rIns="91412" bIns="45705">
            <a:spAutoFit/>
          </a:bodyPr>
          <a:lstStyle/>
          <a:p>
            <a:pPr marL="0" marR="0" lvl="0" indent="0" algn="l" defTabSz="6087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点击此处添加文本内容，如关键词、部分简单介绍等。点击此处添加文本内容，如关键词、部分简单介绍等。点击此处添加文本内容，如关键词、部分简单介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980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3671AFE-DD17-4F4F-86B5-2A0D892994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4FCE17-1097-4110-92A6-0FC405EF7D07}"/>
              </a:ext>
            </a:extLst>
          </p:cNvPr>
          <p:cNvCxnSpPr/>
          <p:nvPr/>
        </p:nvCxnSpPr>
        <p:spPr>
          <a:xfrm>
            <a:off x="7976508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headEnd type="oval" w="sm" len="sm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B6F756-C263-4B93-A3D6-78ABC9885141}"/>
              </a:ext>
            </a:extLst>
          </p:cNvPr>
          <p:cNvCxnSpPr/>
          <p:nvPr/>
        </p:nvCxnSpPr>
        <p:spPr>
          <a:xfrm>
            <a:off x="-43542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tailEnd type="oval" w="sm" len="sm"/>
          </a:ln>
          <a:effectLst/>
        </p:spPr>
      </p:cxnSp>
      <p:sp>
        <p:nvSpPr>
          <p:cNvPr id="13" name="Oval 8">
            <a:extLst>
              <a:ext uri="{FF2B5EF4-FFF2-40B4-BE49-F238E27FC236}">
                <a16:creationId xmlns:a16="http://schemas.microsoft.com/office/drawing/2014/main" id="{1D33D62D-CC84-4304-8766-BD62FCB7E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114" y="1822306"/>
            <a:ext cx="1193800" cy="1192432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77">
              <a:defRPr/>
            </a:pPr>
            <a:r>
              <a:rPr lang="en-US" altLang="zh-CN" sz="6600" kern="0" spc="-300">
                <a:solidFill>
                  <a:srgbClr val="C00000"/>
                </a:solidFill>
                <a:latin typeface="Agency FB" panose="020B0503020202020204" pitchFamily="34" charset="0"/>
                <a:ea typeface="方正兰亭黑简体"/>
              </a:rPr>
              <a:t>03</a:t>
            </a:r>
            <a:endParaRPr lang="zh-CN" altLang="en-US" sz="6600" kern="0" spc="-300" dirty="0">
              <a:solidFill>
                <a:srgbClr val="C00000"/>
              </a:solidFill>
              <a:latin typeface="Agency FB" panose="020B0503020202020204" pitchFamily="34" charset="0"/>
              <a:ea typeface="方正兰亭黑简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A478D6-95D0-4797-9FE6-D2C84C4B7294}"/>
              </a:ext>
            </a:extLst>
          </p:cNvPr>
          <p:cNvSpPr/>
          <p:nvPr/>
        </p:nvSpPr>
        <p:spPr>
          <a:xfrm>
            <a:off x="4563273" y="3008320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54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第三部分</a:t>
            </a:r>
            <a:endParaRPr lang="zh-CN" altLang="en-US" sz="54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0819349-36F2-49E9-9583-565E185900EA}"/>
              </a:ext>
            </a:extLst>
          </p:cNvPr>
          <p:cNvSpPr/>
          <p:nvPr/>
        </p:nvSpPr>
        <p:spPr>
          <a:xfrm>
            <a:off x="4085344" y="3909685"/>
            <a:ext cx="3907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3200">
                <a:solidFill>
                  <a:srgbClr val="000000"/>
                </a:solidFill>
                <a:latin typeface="Montserrat Medium"/>
                <a:ea typeface="方正兰亭黑简体"/>
              </a:rPr>
              <a:t>PART THREE CONTENT</a:t>
            </a:r>
            <a:endParaRPr lang="zh-CN" altLang="en-US" sz="3200" dirty="0">
              <a:solidFill>
                <a:srgbClr val="000000"/>
              </a:solidFill>
              <a:latin typeface="Montserrat Medium"/>
              <a:ea typeface="方正兰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479932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25" name="矩形 14">
            <a:extLst>
              <a:ext uri="{FF2B5EF4-FFF2-40B4-BE49-F238E27FC236}">
                <a16:creationId xmlns:a16="http://schemas.microsoft.com/office/drawing/2014/main" id="{90A4A033-3DE7-4F65-8B94-B6963D07784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-114300" y="3984774"/>
            <a:ext cx="4224868" cy="247649"/>
          </a:xfrm>
          <a:custGeom>
            <a:avLst/>
            <a:gdLst>
              <a:gd name="T0" fmla="*/ 0 w 4571707"/>
              <a:gd name="T1" fmla="*/ 184150 h 242218"/>
              <a:gd name="T2" fmla="*/ 3082925 w 4571707"/>
              <a:gd name="T3" fmla="*/ 184150 h 242218"/>
              <a:gd name="T4" fmla="*/ 3082925 w 4571707"/>
              <a:gd name="T5" fmla="*/ 0 h 242218"/>
              <a:gd name="T6" fmla="*/ 0 w 4571707"/>
              <a:gd name="T7" fmla="*/ 0 h 242218"/>
              <a:gd name="T8" fmla="*/ 0 w 4571707"/>
              <a:gd name="T9" fmla="*/ 184150 h 242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71707"/>
              <a:gd name="T16" fmla="*/ 0 h 242218"/>
              <a:gd name="T17" fmla="*/ 4571707 w 4571707"/>
              <a:gd name="T18" fmla="*/ 242218 h 242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lnTo>
                  <a:pt x="0" y="24221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67D9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" name="组合 40">
            <a:extLst>
              <a:ext uri="{FF2B5EF4-FFF2-40B4-BE49-F238E27FC236}">
                <a16:creationId xmlns:a16="http://schemas.microsoft.com/office/drawing/2014/main" id="{4F0C6821-AEFF-4158-B929-C485B49E3F22}"/>
              </a:ext>
            </a:extLst>
          </p:cNvPr>
          <p:cNvGrpSpPr>
            <a:grpSpLocks/>
          </p:cNvGrpSpPr>
          <p:nvPr/>
        </p:nvGrpSpPr>
        <p:grpSpPr bwMode="auto">
          <a:xfrm>
            <a:off x="3234267" y="3984775"/>
            <a:ext cx="1735667" cy="1735667"/>
            <a:chOff x="0" y="0"/>
            <a:chExt cx="1735762" cy="1734334"/>
          </a:xfrm>
        </p:grpSpPr>
        <p:sp>
          <p:nvSpPr>
            <p:cNvPr id="27" name="椭圆 41">
              <a:extLst>
                <a:ext uri="{FF2B5EF4-FFF2-40B4-BE49-F238E27FC236}">
                  <a16:creationId xmlns:a16="http://schemas.microsoft.com/office/drawing/2014/main" id="{DB6D94B5-FAD4-4DAC-B81E-96CF349ACEC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0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67D9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8" name="椭圆 42">
              <a:extLst>
                <a:ext uri="{FF2B5EF4-FFF2-40B4-BE49-F238E27FC236}">
                  <a16:creationId xmlns:a16="http://schemas.microsoft.com/office/drawing/2014/main" id="{A0749FBE-0FC7-45C9-8894-1CEC05A936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242191" y="242641"/>
              <a:ext cx="1284515" cy="12845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tIns="48000" anchor="ctr" anchorCtr="1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宋体" panose="02010609030101010101" pitchFamily="49" charset="-122"/>
                  <a:ea typeface="新宋体" panose="02010609030101010101" pitchFamily="49" charset="-122"/>
                  <a:cs typeface="+mn-cs"/>
                  <a:sym typeface="Bebas" pitchFamily="2" charset="0"/>
                </a:rPr>
                <a:t>02</a:t>
              </a:r>
              <a:endPara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29" name="矩形 14">
            <a:extLst>
              <a:ext uri="{FF2B5EF4-FFF2-40B4-BE49-F238E27FC236}">
                <a16:creationId xmlns:a16="http://schemas.microsoft.com/office/drawing/2014/main" id="{AA62AD24-37C0-4FF8-8094-5E257C228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4300" y="3460258"/>
            <a:ext cx="7217833" cy="236651"/>
          </a:xfrm>
          <a:custGeom>
            <a:avLst/>
            <a:gdLst>
              <a:gd name="T0" fmla="*/ 0 w 4571707"/>
              <a:gd name="T1" fmla="*/ 0 h 242218"/>
              <a:gd name="T2" fmla="*/ 5327650 w 4571707"/>
              <a:gd name="T3" fmla="*/ 0 h 242218"/>
              <a:gd name="T4" fmla="*/ 5327650 w 4571707"/>
              <a:gd name="T5" fmla="*/ 184150 h 242218"/>
              <a:gd name="T6" fmla="*/ 0 w 4571707"/>
              <a:gd name="T7" fmla="*/ 184150 h 242218"/>
              <a:gd name="T8" fmla="*/ 0 w 4571707"/>
              <a:gd name="T9" fmla="*/ 0 h 242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71707"/>
              <a:gd name="T16" fmla="*/ 0 h 242218"/>
              <a:gd name="T17" fmla="*/ 4571707 w 4571707"/>
              <a:gd name="T18" fmla="*/ 242218 h 242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46D33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" name="组合 45">
            <a:extLst>
              <a:ext uri="{FF2B5EF4-FFF2-40B4-BE49-F238E27FC236}">
                <a16:creationId xmlns:a16="http://schemas.microsoft.com/office/drawing/2014/main" id="{78E0EAC5-7DDF-44F5-AA51-E34B9847081B}"/>
              </a:ext>
            </a:extLst>
          </p:cNvPr>
          <p:cNvGrpSpPr>
            <a:grpSpLocks/>
          </p:cNvGrpSpPr>
          <p:nvPr/>
        </p:nvGrpSpPr>
        <p:grpSpPr bwMode="auto">
          <a:xfrm>
            <a:off x="6131984" y="1969709"/>
            <a:ext cx="1735667" cy="1735667"/>
            <a:chOff x="0" y="0"/>
            <a:chExt cx="1735762" cy="1735763"/>
          </a:xfrm>
        </p:grpSpPr>
        <p:sp>
          <p:nvSpPr>
            <p:cNvPr id="31" name="椭圆 46">
              <a:extLst>
                <a:ext uri="{FF2B5EF4-FFF2-40B4-BE49-F238E27FC236}">
                  <a16:creationId xmlns:a16="http://schemas.microsoft.com/office/drawing/2014/main" id="{E137679C-C98E-4022-AA61-0EB97BF20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35762" cy="1735763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46D33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32" name="椭圆 47">
              <a:extLst>
                <a:ext uri="{FF2B5EF4-FFF2-40B4-BE49-F238E27FC236}">
                  <a16:creationId xmlns:a16="http://schemas.microsoft.com/office/drawing/2014/main" id="{D05E5ED4-363F-4FAF-9BF2-7B2CC954B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91" y="207642"/>
              <a:ext cx="1284515" cy="12845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tIns="48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宋体" panose="02010609030101010101" pitchFamily="49" charset="-122"/>
                  <a:ea typeface="新宋体" panose="02010609030101010101" pitchFamily="49" charset="-122"/>
                  <a:cs typeface="+mn-cs"/>
                  <a:sym typeface="Bebas" pitchFamily="2" charset="0"/>
                </a:rPr>
                <a:t>01</a:t>
              </a:r>
              <a:endPara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33" name="矩形 14">
            <a:extLst>
              <a:ext uri="{FF2B5EF4-FFF2-40B4-BE49-F238E27FC236}">
                <a16:creationId xmlns:a16="http://schemas.microsoft.com/office/drawing/2014/main" id="{473B5BAA-6F43-4056-8127-CFD3F154142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108701" y="4020265"/>
            <a:ext cx="6083299" cy="212158"/>
          </a:xfrm>
          <a:custGeom>
            <a:avLst/>
            <a:gdLst>
              <a:gd name="T0" fmla="*/ 0 w 4571707"/>
              <a:gd name="T1" fmla="*/ 184150 h 242218"/>
              <a:gd name="T2" fmla="*/ 4573588 w 4571707"/>
              <a:gd name="T3" fmla="*/ 184150 h 242218"/>
              <a:gd name="T4" fmla="*/ 4573588 w 4571707"/>
              <a:gd name="T5" fmla="*/ 0 h 242218"/>
              <a:gd name="T6" fmla="*/ 0 w 4571707"/>
              <a:gd name="T7" fmla="*/ 0 h 242218"/>
              <a:gd name="T8" fmla="*/ 0 w 4571707"/>
              <a:gd name="T9" fmla="*/ 184150 h 242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71707"/>
              <a:gd name="T16" fmla="*/ 0 h 242218"/>
              <a:gd name="T17" fmla="*/ 4571707 w 4571707"/>
              <a:gd name="T18" fmla="*/ 242218 h 242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lnTo>
                  <a:pt x="0" y="24221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6" name="组合 50">
            <a:extLst>
              <a:ext uri="{FF2B5EF4-FFF2-40B4-BE49-F238E27FC236}">
                <a16:creationId xmlns:a16="http://schemas.microsoft.com/office/drawing/2014/main" id="{D2EA35FC-1FB8-4D3E-99B7-DA8E741640EB}"/>
              </a:ext>
            </a:extLst>
          </p:cNvPr>
          <p:cNvGrpSpPr>
            <a:grpSpLocks/>
          </p:cNvGrpSpPr>
          <p:nvPr/>
        </p:nvGrpSpPr>
        <p:grpSpPr bwMode="auto">
          <a:xfrm>
            <a:off x="5228167" y="3984775"/>
            <a:ext cx="1735667" cy="1735667"/>
            <a:chOff x="0" y="0"/>
            <a:chExt cx="1735762" cy="1734334"/>
          </a:xfrm>
        </p:grpSpPr>
        <p:sp>
          <p:nvSpPr>
            <p:cNvPr id="37" name="椭圆 51">
              <a:extLst>
                <a:ext uri="{FF2B5EF4-FFF2-40B4-BE49-F238E27FC236}">
                  <a16:creationId xmlns:a16="http://schemas.microsoft.com/office/drawing/2014/main" id="{1E5C9815-310E-4B6C-BD90-54F008FBFC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0"/>
              <a:ext cx="1735762" cy="173433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38" name="椭圆 52">
              <a:extLst>
                <a:ext uri="{FF2B5EF4-FFF2-40B4-BE49-F238E27FC236}">
                  <a16:creationId xmlns:a16="http://schemas.microsoft.com/office/drawing/2014/main" id="{D05595BD-AE1C-4BBA-8FFA-194F7C94F6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242191" y="242641"/>
              <a:ext cx="1284515" cy="12845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tIns="48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新宋体" panose="02010609030101010101" pitchFamily="49" charset="-122"/>
                  <a:ea typeface="新宋体" panose="02010609030101010101" pitchFamily="49" charset="-122"/>
                  <a:cs typeface="+mn-cs"/>
                  <a:sym typeface="Bebas" pitchFamily="2" charset="0"/>
                </a:rPr>
                <a:t>03</a:t>
              </a:r>
              <a:endPara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40" name="TextBox 54">
            <a:extLst>
              <a:ext uri="{FF2B5EF4-FFF2-40B4-BE49-F238E27FC236}">
                <a16:creationId xmlns:a16="http://schemas.microsoft.com/office/drawing/2014/main" id="{70A8CECD-50FD-48AB-B7A9-7DA3106C3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1" y="2384576"/>
            <a:ext cx="3860800" cy="67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55">
            <a:extLst>
              <a:ext uri="{FF2B5EF4-FFF2-40B4-BE49-F238E27FC236}">
                <a16:creationId xmlns:a16="http://schemas.microsoft.com/office/drawing/2014/main" id="{161F5233-BFB0-46B9-AA2D-FAB6940AD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818" y="1984526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点击添加关键字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6" name="TextBox 56">
            <a:extLst>
              <a:ext uri="{FF2B5EF4-FFF2-40B4-BE49-F238E27FC236}">
                <a16:creationId xmlns:a16="http://schemas.microsoft.com/office/drawing/2014/main" id="{B6EDAA76-63D1-4D98-8BFD-2A4C8BAF7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785" y="4888593"/>
            <a:ext cx="2535767" cy="67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您的内容打在这里，或者通过复制您的文本后，在此框</a:t>
            </a:r>
          </a:p>
        </p:txBody>
      </p:sp>
      <p:sp>
        <p:nvSpPr>
          <p:cNvPr id="47" name="TextBox 57">
            <a:extLst>
              <a:ext uri="{FF2B5EF4-FFF2-40B4-BE49-F238E27FC236}">
                <a16:creationId xmlns:a16="http://schemas.microsoft.com/office/drawing/2014/main" id="{D95D0518-568C-455D-B251-BCB11AF79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34" y="4488542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点击添加关键字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8" name="TextBox 58">
            <a:extLst>
              <a:ext uri="{FF2B5EF4-FFF2-40B4-BE49-F238E27FC236}">
                <a16:creationId xmlns:a16="http://schemas.microsoft.com/office/drawing/2014/main" id="{1970DBD5-EF33-4F61-A115-CB3A11A51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899176"/>
            <a:ext cx="3860800" cy="67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8" name="TextBox 59">
            <a:extLst>
              <a:ext uri="{FF2B5EF4-FFF2-40B4-BE49-F238E27FC236}">
                <a16:creationId xmlns:a16="http://schemas.microsoft.com/office/drawing/2014/main" id="{2A50D1D1-0046-48EF-B345-5B728FF69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2067" y="4499126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点击添加关键字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493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pic>
        <p:nvPicPr>
          <p:cNvPr id="6" name="图片 22">
            <a:extLst>
              <a:ext uri="{FF2B5EF4-FFF2-40B4-BE49-F238E27FC236}">
                <a16:creationId xmlns:a16="http://schemas.microsoft.com/office/drawing/2014/main" id="{D1ACAA0A-9235-4832-AF4D-404821575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5479" y="2115153"/>
            <a:ext cx="3090864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FCFE26F6-E9AD-4C1C-9352-00B6708A6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555" y="2115153"/>
            <a:ext cx="3146425" cy="1993900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83C81F3-4D00-42E1-B7BB-436D79F48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9842" y="2115153"/>
            <a:ext cx="3146425" cy="1993900"/>
          </a:xfrm>
          <a:prstGeom prst="rect">
            <a:avLst/>
          </a:prstGeom>
          <a:solidFill>
            <a:srgbClr val="414455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Oval 22">
            <a:extLst>
              <a:ext uri="{FF2B5EF4-FFF2-40B4-BE49-F238E27FC236}">
                <a16:creationId xmlns:a16="http://schemas.microsoft.com/office/drawing/2014/main" id="{99961B2B-1ACC-4650-A434-CC80F667E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555" y="4440840"/>
            <a:ext cx="585787" cy="585788"/>
          </a:xfrm>
          <a:prstGeom prst="ellipse">
            <a:avLst/>
          </a:prstGeom>
          <a:solidFill>
            <a:srgbClr val="414455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ontAwesome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Oval 33">
            <a:extLst>
              <a:ext uri="{FF2B5EF4-FFF2-40B4-BE49-F238E27FC236}">
                <a16:creationId xmlns:a16="http://schemas.microsoft.com/office/drawing/2014/main" id="{E228E3F0-40EB-494E-BEAD-1623EE7B4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492" y="4440840"/>
            <a:ext cx="585788" cy="585788"/>
          </a:xfrm>
          <a:prstGeom prst="ellipse">
            <a:avLst/>
          </a:prstGeom>
          <a:solidFill>
            <a:srgbClr val="414455"/>
          </a:solidFill>
          <a:ln w="9525">
            <a:solidFill>
              <a:srgbClr val="B386BA"/>
            </a:solidFill>
            <a:round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Oval 36">
            <a:extLst>
              <a:ext uri="{FF2B5EF4-FFF2-40B4-BE49-F238E27FC236}">
                <a16:creationId xmlns:a16="http://schemas.microsoft.com/office/drawing/2014/main" id="{D77EDE70-E53F-44B9-9C36-6644E1FDE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3017" y="4440840"/>
            <a:ext cx="585788" cy="585788"/>
          </a:xfrm>
          <a:prstGeom prst="ellipse">
            <a:avLst/>
          </a:prstGeom>
          <a:solidFill>
            <a:srgbClr val="414455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ontAwesome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9A32CAF0-CCEA-4E21-8FA8-EE6F7E7F3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905" y="4548790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Gill Sans"/>
              </a:rPr>
              <a:t>01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Gill Sans"/>
            </a:endParaRP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88DBF64F-DD37-45C4-9911-1390351D1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430" y="4548790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Gill Sans"/>
              </a:rPr>
              <a:t>02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Gill Sans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84EDA42F-E98F-4078-8001-8CA8ADEBF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0955" y="4548790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Gill Sans"/>
              </a:rPr>
              <a:t>03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Gill Sans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634E08B4-40EB-48ED-BE6D-EF5AC531F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30" y="270252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添加关键字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0F2240B7-C9AA-4B9E-86CA-BFCF596CF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417" y="3056540"/>
            <a:ext cx="2044700" cy="79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FB917BB4-80FB-4822-87E7-9D85AF640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5605" y="270252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添加关键字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35F4B2A0-375D-402F-8C25-D338BB73B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8805" y="3056540"/>
            <a:ext cx="2046287" cy="79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9" name="矩形 16">
            <a:extLst>
              <a:ext uri="{FF2B5EF4-FFF2-40B4-BE49-F238E27FC236}">
                <a16:creationId xmlns:a16="http://schemas.microsoft.com/office/drawing/2014/main" id="{92F42937-6E18-455C-9E16-771287850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625" y="4974241"/>
            <a:ext cx="22066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您的内容打在这里，或者通过复制您的文本后，在此框中选择粘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39FCB9FA-2699-4504-BBC8-DBE07ECC4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1680" y="459324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添加关键字</a:t>
            </a:r>
          </a:p>
        </p:txBody>
      </p:sp>
      <p:sp>
        <p:nvSpPr>
          <p:cNvPr id="25" name="矩形 18">
            <a:extLst>
              <a:ext uri="{FF2B5EF4-FFF2-40B4-BE49-F238E27FC236}">
                <a16:creationId xmlns:a16="http://schemas.microsoft.com/office/drawing/2014/main" id="{16E8A90A-1273-4980-B4CC-B91C4497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4955" y="4959727"/>
            <a:ext cx="22066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您的内容打在这里，或者通过复制您的文本后，在此框中选择粘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805697DE-24E3-4C55-86C4-B566738C4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742" y="461070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添加关键字</a:t>
            </a:r>
          </a:p>
        </p:txBody>
      </p:sp>
      <p:sp>
        <p:nvSpPr>
          <p:cNvPr id="27" name="矩形 20">
            <a:extLst>
              <a:ext uri="{FF2B5EF4-FFF2-40B4-BE49-F238E27FC236}">
                <a16:creationId xmlns:a16="http://schemas.microsoft.com/office/drawing/2014/main" id="{ED78FDB3-4469-4952-8469-AC2CFDA1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9480" y="4959727"/>
            <a:ext cx="22066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您的内容打在这里，或者通过复制您的文本后，在此框中选择粘</a:t>
            </a: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163480BD-4E52-4B95-AA2E-202C82B65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8505" y="459324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添加关键字</a:t>
            </a:r>
          </a:p>
        </p:txBody>
      </p:sp>
    </p:spTree>
    <p:extLst>
      <p:ext uri="{BB962C8B-B14F-4D97-AF65-F5344CB8AC3E}">
        <p14:creationId xmlns:p14="http://schemas.microsoft.com/office/powerpoint/2010/main" val="31283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3671AFE-DD17-4F4F-86B5-2A0D892994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4FCE17-1097-4110-92A6-0FC405EF7D07}"/>
              </a:ext>
            </a:extLst>
          </p:cNvPr>
          <p:cNvCxnSpPr/>
          <p:nvPr/>
        </p:nvCxnSpPr>
        <p:spPr>
          <a:xfrm>
            <a:off x="7976508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headEnd type="oval" w="sm" len="sm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B6F756-C263-4B93-A3D6-78ABC9885141}"/>
              </a:ext>
            </a:extLst>
          </p:cNvPr>
          <p:cNvCxnSpPr/>
          <p:nvPr/>
        </p:nvCxnSpPr>
        <p:spPr>
          <a:xfrm>
            <a:off x="-43542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tailEnd type="oval" w="sm" len="sm"/>
          </a:ln>
          <a:effectLst/>
        </p:spPr>
      </p:cxnSp>
      <p:sp>
        <p:nvSpPr>
          <p:cNvPr id="13" name="Oval 8">
            <a:extLst>
              <a:ext uri="{FF2B5EF4-FFF2-40B4-BE49-F238E27FC236}">
                <a16:creationId xmlns:a16="http://schemas.microsoft.com/office/drawing/2014/main" id="{1D33D62D-CC84-4304-8766-BD62FCB7E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114" y="1822306"/>
            <a:ext cx="1193800" cy="1192432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77">
              <a:defRPr/>
            </a:pPr>
            <a:r>
              <a:rPr lang="en-US" altLang="zh-CN" sz="6600" kern="0" spc="-300">
                <a:solidFill>
                  <a:srgbClr val="C00000"/>
                </a:solidFill>
                <a:latin typeface="Agency FB" panose="020B0503020202020204" pitchFamily="34" charset="0"/>
                <a:ea typeface="方正兰亭黑简体"/>
              </a:rPr>
              <a:t>04</a:t>
            </a:r>
            <a:endParaRPr lang="zh-CN" altLang="en-US" sz="6600" kern="0" spc="-300" dirty="0">
              <a:solidFill>
                <a:srgbClr val="C00000"/>
              </a:solidFill>
              <a:latin typeface="Agency FB" panose="020B0503020202020204" pitchFamily="34" charset="0"/>
              <a:ea typeface="方正兰亭黑简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A478D6-95D0-4797-9FE6-D2C84C4B7294}"/>
              </a:ext>
            </a:extLst>
          </p:cNvPr>
          <p:cNvSpPr/>
          <p:nvPr/>
        </p:nvSpPr>
        <p:spPr>
          <a:xfrm>
            <a:off x="4563273" y="3008320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54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第四部分</a:t>
            </a:r>
            <a:endParaRPr lang="zh-CN" altLang="en-US" sz="54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0819349-36F2-49E9-9583-565E185900EA}"/>
              </a:ext>
            </a:extLst>
          </p:cNvPr>
          <p:cNvSpPr/>
          <p:nvPr/>
        </p:nvSpPr>
        <p:spPr>
          <a:xfrm>
            <a:off x="4153665" y="3909685"/>
            <a:ext cx="3770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3200">
                <a:solidFill>
                  <a:srgbClr val="000000"/>
                </a:solidFill>
                <a:latin typeface="Montserrat Medium"/>
                <a:ea typeface="方正兰亭黑简体"/>
              </a:rPr>
              <a:t>PART FOUR CONTENT</a:t>
            </a:r>
            <a:endParaRPr lang="zh-CN" altLang="en-US" sz="3200" dirty="0">
              <a:solidFill>
                <a:srgbClr val="000000"/>
              </a:solidFill>
              <a:latin typeface="Montserrat Medium"/>
              <a:ea typeface="方正兰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4007171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29" name="TextBox 51">
            <a:extLst>
              <a:ext uri="{FF2B5EF4-FFF2-40B4-BE49-F238E27FC236}">
                <a16:creationId xmlns:a16="http://schemas.microsoft.com/office/drawing/2014/main" id="{0F1B29F9-C59C-4228-93C3-D68E0CCD5708}"/>
              </a:ext>
            </a:extLst>
          </p:cNvPr>
          <p:cNvSpPr txBox="1"/>
          <p:nvPr/>
        </p:nvSpPr>
        <p:spPr bwMode="auto">
          <a:xfrm>
            <a:off x="982134" y="3534834"/>
            <a:ext cx="2656417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您的内容打在这里，或者通过复制您的文本后在此框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中选择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TextBox 51">
            <a:extLst>
              <a:ext uri="{FF2B5EF4-FFF2-40B4-BE49-F238E27FC236}">
                <a16:creationId xmlns:a16="http://schemas.microsoft.com/office/drawing/2014/main" id="{9C3C5C38-91A6-493A-ADF0-AF7078C68B65}"/>
              </a:ext>
            </a:extLst>
          </p:cNvPr>
          <p:cNvSpPr txBox="1"/>
          <p:nvPr/>
        </p:nvSpPr>
        <p:spPr bwMode="auto">
          <a:xfrm>
            <a:off x="6265334" y="3534834"/>
            <a:ext cx="2656417" cy="7005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defTabSz="914377">
              <a:lnSpc>
                <a:spcPct val="150000"/>
              </a:lnSpc>
              <a:defRPr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/>
              </a:rPr>
              <a:t>您的内容打在这里，或者通过复制您的文本后在此框中选择</a:t>
            </a:r>
            <a:endParaRPr lang="en-US" altLang="zh-CN" sz="1400" b="1" dirty="0">
              <a:solidFill>
                <a:srgbClr val="17406D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51">
            <a:extLst>
              <a:ext uri="{FF2B5EF4-FFF2-40B4-BE49-F238E27FC236}">
                <a16:creationId xmlns:a16="http://schemas.microsoft.com/office/drawing/2014/main" id="{7B1BEE20-26C8-4054-A294-3AA562EB93BB}"/>
              </a:ext>
            </a:extLst>
          </p:cNvPr>
          <p:cNvSpPr txBox="1"/>
          <p:nvPr/>
        </p:nvSpPr>
        <p:spPr bwMode="auto">
          <a:xfrm>
            <a:off x="8794751" y="2415118"/>
            <a:ext cx="2658533" cy="7005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defTabSz="914377">
              <a:lnSpc>
                <a:spcPct val="150000"/>
              </a:lnSpc>
              <a:defRPr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/>
              </a:rPr>
              <a:t>您的内容打在这里，或者通过复制您的文本后在此框中选择</a:t>
            </a:r>
            <a:endParaRPr lang="en-US" altLang="zh-CN" sz="1400" b="1" dirty="0">
              <a:solidFill>
                <a:srgbClr val="17406D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51">
            <a:extLst>
              <a:ext uri="{FF2B5EF4-FFF2-40B4-BE49-F238E27FC236}">
                <a16:creationId xmlns:a16="http://schemas.microsoft.com/office/drawing/2014/main" id="{6FC70978-D534-48C2-A4DB-0A0666194D10}"/>
              </a:ext>
            </a:extLst>
          </p:cNvPr>
          <p:cNvSpPr txBox="1"/>
          <p:nvPr/>
        </p:nvSpPr>
        <p:spPr bwMode="auto">
          <a:xfrm>
            <a:off x="3668184" y="2425701"/>
            <a:ext cx="2656416" cy="7005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defTabSz="914377">
              <a:lnSpc>
                <a:spcPct val="150000"/>
              </a:lnSpc>
              <a:defRPr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/>
              </a:rPr>
              <a:t>您的内容打在这里，或者通过复制您的文本后在此框中选择</a:t>
            </a:r>
            <a:endParaRPr lang="en-US" altLang="zh-CN" sz="1400" b="1" dirty="0">
              <a:solidFill>
                <a:srgbClr val="17406D"/>
              </a:solidFill>
              <a:latin typeface="微软雅黑"/>
              <a:ea typeface="微软雅黑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5A2DA3D-EC86-49CB-B092-7C69866EC462}"/>
              </a:ext>
            </a:extLst>
          </p:cNvPr>
          <p:cNvGrpSpPr>
            <a:grpSpLocks/>
          </p:cNvGrpSpPr>
          <p:nvPr/>
        </p:nvGrpSpPr>
        <p:grpSpPr bwMode="auto">
          <a:xfrm>
            <a:off x="1047751" y="2139951"/>
            <a:ext cx="2537883" cy="2537883"/>
            <a:chOff x="785786" y="1643056"/>
            <a:chExt cx="1903642" cy="1903642"/>
          </a:xfrm>
        </p:grpSpPr>
        <p:sp>
          <p:nvSpPr>
            <p:cNvPr id="34" name="Arc 7">
              <a:extLst>
                <a:ext uri="{FF2B5EF4-FFF2-40B4-BE49-F238E27FC236}">
                  <a16:creationId xmlns:a16="http://schemas.microsoft.com/office/drawing/2014/main" id="{E348C8FF-6E27-471B-94D4-B5F82815B2A1}"/>
                </a:ext>
              </a:extLst>
            </p:cNvPr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rgbClr val="C00000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o UI"/>
                <a:ea typeface="微软雅黑"/>
                <a:cs typeface="+mn-cs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D51A7206-1C43-4AFE-9C84-5AD0C23B9457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444678" y="1952655"/>
              <a:ext cx="493773" cy="493773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"/>
                <a:gd name="T94" fmla="*/ 0 h 97"/>
                <a:gd name="T95" fmla="*/ 97 w 97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F049F4-0ED6-4D25-B4AC-AAE98DF142E3}"/>
              </a:ext>
            </a:extLst>
          </p:cNvPr>
          <p:cNvGrpSpPr>
            <a:grpSpLocks/>
          </p:cNvGrpSpPr>
          <p:nvPr/>
        </p:nvGrpSpPr>
        <p:grpSpPr bwMode="auto">
          <a:xfrm>
            <a:off x="3619501" y="2139951"/>
            <a:ext cx="2537884" cy="2537883"/>
            <a:chOff x="2714612" y="1643056"/>
            <a:chExt cx="1903642" cy="1903642"/>
          </a:xfrm>
        </p:grpSpPr>
        <p:sp>
          <p:nvSpPr>
            <p:cNvPr id="37" name="Arc 8">
              <a:extLst>
                <a:ext uri="{FF2B5EF4-FFF2-40B4-BE49-F238E27FC236}">
                  <a16:creationId xmlns:a16="http://schemas.microsoft.com/office/drawing/2014/main" id="{31CD7C2A-3839-4D86-ACEF-CB16BD08D58A}"/>
                </a:ext>
              </a:extLst>
            </p:cNvPr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rgbClr val="182640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o UI"/>
                <a:ea typeface="微软雅黑"/>
                <a:cs typeface="+mn-cs"/>
              </a:endParaRPr>
            </a:p>
          </p:txBody>
        </p:sp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D1FC428B-F580-496F-9F9E-31F1B311860B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3410021" y="2841763"/>
              <a:ext cx="495360" cy="42867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7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50 h 81"/>
                <a:gd name="T14" fmla="*/ 46 w 94"/>
                <a:gd name="T15" fmla="*/ 47 h 81"/>
                <a:gd name="T16" fmla="*/ 34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4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1 h 81"/>
                <a:gd name="T46" fmla="*/ 87 w 94"/>
                <a:gd name="T47" fmla="*/ 1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8"/>
                    <a:pt x="0" y="29"/>
                    <a:pt x="4" y="19"/>
                  </a:cubicBezTo>
                  <a:close/>
                  <a:moveTo>
                    <a:pt x="87" y="23"/>
                  </a:moveTo>
                  <a:cubicBezTo>
                    <a:pt x="91" y="25"/>
                    <a:pt x="94" y="29"/>
                    <a:pt x="94" y="33"/>
                  </a:cubicBezTo>
                  <a:cubicBezTo>
                    <a:pt x="94" y="38"/>
                    <a:pt x="91" y="42"/>
                    <a:pt x="87" y="4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cs"/>
                <a:sym typeface="宋体" pitchFamily="2" charset="-122"/>
              </a:endParaRPr>
            </a:p>
          </p:txBody>
        </p:sp>
      </p:grpSp>
      <p:sp>
        <p:nvSpPr>
          <p:cNvPr id="40" name="Arc 10">
            <a:extLst>
              <a:ext uri="{FF2B5EF4-FFF2-40B4-BE49-F238E27FC236}">
                <a16:creationId xmlns:a16="http://schemas.microsoft.com/office/drawing/2014/main" id="{097D1D10-503B-45CA-823F-79841B5C0973}"/>
              </a:ext>
            </a:extLst>
          </p:cNvPr>
          <p:cNvSpPr/>
          <p:nvPr/>
        </p:nvSpPr>
        <p:spPr bwMode="auto">
          <a:xfrm>
            <a:off x="8763001" y="2139951"/>
            <a:ext cx="2537884" cy="2537883"/>
          </a:xfrm>
          <a:prstGeom prst="arc">
            <a:avLst>
              <a:gd name="adj1" fmla="val 21571566"/>
              <a:gd name="adj2" fmla="val 10822907"/>
            </a:avLst>
          </a:prstGeom>
          <a:solidFill>
            <a:srgbClr val="182640"/>
          </a:solidFill>
          <a:ln w="15875">
            <a:solidFill>
              <a:schemeClr val="bg1">
                <a:lumMod val="95000"/>
              </a:schemeClr>
            </a:solidFill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o UI"/>
              <a:ea typeface="微软雅黑"/>
              <a:cs typeface="+mn-cs"/>
            </a:endParaRPr>
          </a:p>
        </p:txBody>
      </p:sp>
      <p:sp>
        <p:nvSpPr>
          <p:cNvPr id="43" name="Arc 9">
            <a:extLst>
              <a:ext uri="{FF2B5EF4-FFF2-40B4-BE49-F238E27FC236}">
                <a16:creationId xmlns:a16="http://schemas.microsoft.com/office/drawing/2014/main" id="{422FC045-D7CE-4276-AAC3-C71FE92BC322}"/>
              </a:ext>
            </a:extLst>
          </p:cNvPr>
          <p:cNvSpPr/>
          <p:nvPr/>
        </p:nvSpPr>
        <p:spPr bwMode="auto">
          <a:xfrm>
            <a:off x="6191251" y="2139951"/>
            <a:ext cx="2537883" cy="2537883"/>
          </a:xfrm>
          <a:prstGeom prst="arc">
            <a:avLst>
              <a:gd name="adj1" fmla="val 10782369"/>
              <a:gd name="adj2" fmla="val 0"/>
            </a:avLst>
          </a:prstGeom>
          <a:solidFill>
            <a:srgbClr val="C00000"/>
          </a:solidFill>
          <a:ln w="12700">
            <a:solidFill>
              <a:schemeClr val="bg1">
                <a:lumMod val="95000"/>
              </a:schemeClr>
            </a:solidFill>
          </a:ln>
          <a:effectLst>
            <a:outerShdw blurRad="63500" dist="127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o UI"/>
              <a:ea typeface="微软雅黑"/>
              <a:cs typeface="+mn-cs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D0359B00-48B0-49FB-9FEC-EF5C8EB9273E}"/>
              </a:ext>
            </a:extLst>
          </p:cNvPr>
          <p:cNvSpPr txBox="1">
            <a:spLocks/>
          </p:cNvSpPr>
          <p:nvPr/>
        </p:nvSpPr>
        <p:spPr>
          <a:xfrm>
            <a:off x="1104902" y="5156201"/>
            <a:ext cx="10236198" cy="7097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</a:t>
            </a:r>
            <a:r>
              <a:rPr kumimoji="0" lang="zh-CN" altLang="en-US" sz="1333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输入详细</a:t>
            </a:r>
            <a:endParaRPr kumimoji="0" lang="en-US" altLang="zh-CN" sz="1333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6" name="Freeform 10">
            <a:extLst>
              <a:ext uri="{FF2B5EF4-FFF2-40B4-BE49-F238E27FC236}">
                <a16:creationId xmlns:a16="http://schemas.microsoft.com/office/drawing/2014/main" id="{6BBE56F6-59A3-48F6-BB82-9D42F10D43DD}"/>
              </a:ext>
            </a:extLst>
          </p:cNvPr>
          <p:cNvSpPr>
            <a:spLocks/>
          </p:cNvSpPr>
          <p:nvPr/>
        </p:nvSpPr>
        <p:spPr bwMode="auto">
          <a:xfrm>
            <a:off x="7212541" y="2657475"/>
            <a:ext cx="448733" cy="448733"/>
          </a:xfrm>
          <a:custGeom>
            <a:avLst/>
            <a:gdLst>
              <a:gd name="T0" fmla="*/ 752646547 w 131"/>
              <a:gd name="T1" fmla="*/ 316896508 h 131"/>
              <a:gd name="T2" fmla="*/ 752646547 w 131"/>
              <a:gd name="T3" fmla="*/ 39612706 h 131"/>
              <a:gd name="T4" fmla="*/ 594195724 w 131"/>
              <a:gd name="T5" fmla="*/ 39612706 h 131"/>
              <a:gd name="T6" fmla="*/ 594195724 w 131"/>
              <a:gd name="T7" fmla="*/ 158448254 h 131"/>
              <a:gd name="T8" fmla="*/ 435742332 w 131"/>
              <a:gd name="T9" fmla="*/ 0 h 131"/>
              <a:gd name="T10" fmla="*/ 0 w 131"/>
              <a:gd name="T11" fmla="*/ 435734625 h 131"/>
              <a:gd name="T12" fmla="*/ 79225411 w 131"/>
              <a:gd name="T13" fmla="*/ 435734625 h 131"/>
              <a:gd name="T14" fmla="*/ 79225411 w 131"/>
              <a:gd name="T15" fmla="*/ 864866704 h 131"/>
              <a:gd name="T16" fmla="*/ 316904215 w 131"/>
              <a:gd name="T17" fmla="*/ 864866704 h 131"/>
              <a:gd name="T18" fmla="*/ 316904215 w 131"/>
              <a:gd name="T19" fmla="*/ 514960036 h 131"/>
              <a:gd name="T20" fmla="*/ 547980473 w 131"/>
              <a:gd name="T21" fmla="*/ 514960036 h 131"/>
              <a:gd name="T22" fmla="*/ 547980473 w 131"/>
              <a:gd name="T23" fmla="*/ 864866704 h 131"/>
              <a:gd name="T24" fmla="*/ 792261822 w 131"/>
              <a:gd name="T25" fmla="*/ 864866704 h 131"/>
              <a:gd name="T26" fmla="*/ 792261822 w 131"/>
              <a:gd name="T27" fmla="*/ 435734625 h 131"/>
              <a:gd name="T28" fmla="*/ 864884687 w 131"/>
              <a:gd name="T29" fmla="*/ 435734625 h 131"/>
              <a:gd name="T30" fmla="*/ 752646547 w 131"/>
              <a:gd name="T31" fmla="*/ 316896508 h 13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defTabSz="914377"/>
            <a:endParaRPr lang="zh-CN" altLang="en-US" sz="1733">
              <a:solidFill>
                <a:srgbClr val="000000"/>
              </a:solidFill>
              <a:latin typeface="Lao UI"/>
              <a:ea typeface="微软雅黑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7991433-7E61-4C31-92AC-CF7FE959D762}"/>
              </a:ext>
            </a:extLst>
          </p:cNvPr>
          <p:cNvGrpSpPr/>
          <p:nvPr/>
        </p:nvGrpSpPr>
        <p:grpSpPr>
          <a:xfrm>
            <a:off x="9794875" y="3682448"/>
            <a:ext cx="619125" cy="601685"/>
            <a:chOff x="6995584" y="1847851"/>
            <a:chExt cx="450850" cy="438150"/>
          </a:xfrm>
          <a:solidFill>
            <a:schemeClr val="bg1"/>
          </a:solidFill>
        </p:grpSpPr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85A058C1-D454-4640-B42A-E70EA8BF4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18" y="2103968"/>
              <a:ext cx="205316" cy="182033"/>
            </a:xfrm>
            <a:custGeom>
              <a:avLst/>
              <a:gdLst>
                <a:gd name="T0" fmla="*/ 92303884 w 68"/>
                <a:gd name="T1" fmla="*/ 65117949 h 61"/>
                <a:gd name="T2" fmla="*/ 92303884 w 68"/>
                <a:gd name="T3" fmla="*/ 0 h 61"/>
                <a:gd name="T4" fmla="*/ 0 w 68"/>
                <a:gd name="T5" fmla="*/ 155284878 h 61"/>
                <a:gd name="T6" fmla="*/ 92303884 w 68"/>
                <a:gd name="T7" fmla="*/ 305558617 h 61"/>
                <a:gd name="T8" fmla="*/ 92303884 w 68"/>
                <a:gd name="T9" fmla="*/ 240440668 h 61"/>
                <a:gd name="T10" fmla="*/ 184610032 w 68"/>
                <a:gd name="T11" fmla="*/ 240440668 h 61"/>
                <a:gd name="T12" fmla="*/ 235889968 w 68"/>
                <a:gd name="T13" fmla="*/ 210385025 h 61"/>
                <a:gd name="T14" fmla="*/ 348705826 w 68"/>
                <a:gd name="T15" fmla="*/ 20035603 h 61"/>
                <a:gd name="T16" fmla="*/ 271784790 w 68"/>
                <a:gd name="T17" fmla="*/ 65117949 h 61"/>
                <a:gd name="T18" fmla="*/ 92303884 w 68"/>
                <a:gd name="T19" fmla="*/ 65117949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8" h="61">
                  <a:moveTo>
                    <a:pt x="18" y="1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22"/>
                    <a:pt x="0" y="31"/>
                  </a:cubicBezTo>
                  <a:cubicBezTo>
                    <a:pt x="0" y="39"/>
                    <a:pt x="18" y="61"/>
                    <a:pt x="18" y="61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0" y="48"/>
                    <a:pt x="44" y="46"/>
                    <a:pt x="46" y="4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5" y="10"/>
                    <a:pt x="59" y="13"/>
                    <a:pt x="53" y="13"/>
                  </a:cubicBezTo>
                  <a:cubicBezTo>
                    <a:pt x="18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E046E5E3-A46E-4F1A-BC0A-7858B0D86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7833" y="1856317"/>
              <a:ext cx="160867" cy="141816"/>
            </a:xfrm>
            <a:custGeom>
              <a:avLst/>
              <a:gdLst>
                <a:gd name="T0" fmla="*/ 179708175 w 54"/>
                <a:gd name="T1" fmla="*/ 35848520 h 47"/>
                <a:gd name="T2" fmla="*/ 119805450 w 54"/>
                <a:gd name="T3" fmla="*/ 0 h 47"/>
                <a:gd name="T4" fmla="*/ 59902725 w 54"/>
                <a:gd name="T5" fmla="*/ 35848520 h 47"/>
                <a:gd name="T6" fmla="*/ 19967575 w 54"/>
                <a:gd name="T7" fmla="*/ 112669040 h 47"/>
                <a:gd name="T8" fmla="*/ 59902725 w 54"/>
                <a:gd name="T9" fmla="*/ 184368343 h 47"/>
                <a:gd name="T10" fmla="*/ 0 w 54"/>
                <a:gd name="T11" fmla="*/ 215095646 h 47"/>
                <a:gd name="T12" fmla="*/ 179708175 w 54"/>
                <a:gd name="T13" fmla="*/ 215095646 h 47"/>
                <a:gd name="T14" fmla="*/ 269563380 w 54"/>
                <a:gd name="T15" fmla="*/ 61456869 h 47"/>
                <a:gd name="T16" fmla="*/ 209660655 w 54"/>
                <a:gd name="T17" fmla="*/ 92184172 h 47"/>
                <a:gd name="T18" fmla="*/ 179708175 w 54"/>
                <a:gd name="T19" fmla="*/ 35848520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7">
                  <a:moveTo>
                    <a:pt x="36" y="7"/>
                  </a:moveTo>
                  <a:cubicBezTo>
                    <a:pt x="33" y="3"/>
                    <a:pt x="29" y="0"/>
                    <a:pt x="24" y="0"/>
                  </a:cubicBezTo>
                  <a:cubicBezTo>
                    <a:pt x="19" y="0"/>
                    <a:pt x="14" y="3"/>
                    <a:pt x="12" y="7"/>
                  </a:cubicBezTo>
                  <a:cubicBezTo>
                    <a:pt x="12" y="7"/>
                    <a:pt x="8" y="14"/>
                    <a:pt x="4" y="2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28" y="47"/>
                    <a:pt x="36" y="42"/>
                  </a:cubicBezTo>
                  <a:cubicBezTo>
                    <a:pt x="44" y="38"/>
                    <a:pt x="54" y="12"/>
                    <a:pt x="54" y="12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38" y="10"/>
                    <a:pt x="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id="{A060C10C-1AB1-4069-8FB2-53611CBCE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8267" y="1985434"/>
              <a:ext cx="148167" cy="143933"/>
            </a:xfrm>
            <a:custGeom>
              <a:avLst/>
              <a:gdLst>
                <a:gd name="T0" fmla="*/ 236585125 w 49"/>
                <a:gd name="T1" fmla="*/ 207369701 h 48"/>
                <a:gd name="T2" fmla="*/ 236585125 w 49"/>
                <a:gd name="T3" fmla="*/ 136561248 h 48"/>
                <a:gd name="T4" fmla="*/ 159439429 w 49"/>
                <a:gd name="T5" fmla="*/ 0 h 48"/>
                <a:gd name="T6" fmla="*/ 0 w 49"/>
                <a:gd name="T7" fmla="*/ 91040082 h 48"/>
                <a:gd name="T8" fmla="*/ 92576196 w 49"/>
                <a:gd name="T9" fmla="*/ 242775052 h 48"/>
                <a:gd name="T10" fmla="*/ 174867661 w 49"/>
                <a:gd name="T11" fmla="*/ 242775052 h 48"/>
                <a:gd name="T12" fmla="*/ 236585125 w 49"/>
                <a:gd name="T13" fmla="*/ 20736970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48">
                  <a:moveTo>
                    <a:pt x="46" y="41"/>
                  </a:moveTo>
                  <a:cubicBezTo>
                    <a:pt x="49" y="37"/>
                    <a:pt x="49" y="32"/>
                    <a:pt x="46" y="27"/>
                  </a:cubicBezTo>
                  <a:cubicBezTo>
                    <a:pt x="46" y="27"/>
                    <a:pt x="37" y="12"/>
                    <a:pt x="31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6" y="48"/>
                    <a:pt x="34" y="48"/>
                    <a:pt x="34" y="48"/>
                  </a:cubicBezTo>
                  <a:cubicBezTo>
                    <a:pt x="39" y="48"/>
                    <a:pt x="44" y="46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1F34F1F5-695C-46C8-A837-FA24199E1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584" y="2004484"/>
              <a:ext cx="158749" cy="228600"/>
            </a:xfrm>
            <a:custGeom>
              <a:avLst/>
              <a:gdLst>
                <a:gd name="T0" fmla="*/ 211955071 w 53"/>
                <a:gd name="T1" fmla="*/ 142497509 h 76"/>
                <a:gd name="T2" fmla="*/ 267467167 w 53"/>
                <a:gd name="T3" fmla="*/ 178120759 h 76"/>
                <a:gd name="T4" fmla="*/ 176629600 w 53"/>
                <a:gd name="T5" fmla="*/ 20357432 h 76"/>
                <a:gd name="T6" fmla="*/ 0 w 53"/>
                <a:gd name="T7" fmla="*/ 20357432 h 76"/>
                <a:gd name="T8" fmla="*/ 55512096 w 53"/>
                <a:gd name="T9" fmla="*/ 55980681 h 76"/>
                <a:gd name="T10" fmla="*/ 10093313 w 53"/>
                <a:gd name="T11" fmla="*/ 132318793 h 76"/>
                <a:gd name="T12" fmla="*/ 10093313 w 53"/>
                <a:gd name="T13" fmla="*/ 193388832 h 76"/>
                <a:gd name="T14" fmla="*/ 121117504 w 53"/>
                <a:gd name="T15" fmla="*/ 386777664 h 76"/>
                <a:gd name="T16" fmla="*/ 121117504 w 53"/>
                <a:gd name="T17" fmla="*/ 295171478 h 76"/>
                <a:gd name="T18" fmla="*/ 211955071 w 53"/>
                <a:gd name="T19" fmla="*/ 142497509 h 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3" h="76">
                  <a:moveTo>
                    <a:pt x="42" y="28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43" y="9"/>
                    <a:pt x="35" y="4"/>
                  </a:cubicBezTo>
                  <a:cubicBezTo>
                    <a:pt x="28" y="0"/>
                    <a:pt x="0" y="4"/>
                    <a:pt x="0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4"/>
                    <a:pt x="2" y="38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1" y="71"/>
                    <a:pt x="21" y="64"/>
                    <a:pt x="24" y="58"/>
                  </a:cubicBez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id="{398FEF85-4281-41B6-8CFE-DC0A07E4D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667" y="2142067"/>
              <a:ext cx="139700" cy="107951"/>
            </a:xfrm>
            <a:custGeom>
              <a:avLst/>
              <a:gdLst>
                <a:gd name="T0" fmla="*/ 10375003 w 46"/>
                <a:gd name="T1" fmla="*/ 146677968 h 36"/>
                <a:gd name="T2" fmla="*/ 72631852 w 46"/>
                <a:gd name="T3" fmla="*/ 182083538 h 36"/>
                <a:gd name="T4" fmla="*/ 238647840 w 46"/>
                <a:gd name="T5" fmla="*/ 182083538 h 36"/>
                <a:gd name="T6" fmla="*/ 238647840 w 46"/>
                <a:gd name="T7" fmla="*/ 0 h 36"/>
                <a:gd name="T8" fmla="*/ 51879569 w 46"/>
                <a:gd name="T9" fmla="*/ 0 h 36"/>
                <a:gd name="T10" fmla="*/ 10375003 w 46"/>
                <a:gd name="T11" fmla="*/ 75869078 h 36"/>
                <a:gd name="T12" fmla="*/ 10375003 w 46"/>
                <a:gd name="T13" fmla="*/ 146677968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" h="36">
                  <a:moveTo>
                    <a:pt x="2" y="29"/>
                  </a:moveTo>
                  <a:cubicBezTo>
                    <a:pt x="5" y="33"/>
                    <a:pt x="9" y="36"/>
                    <a:pt x="14" y="36"/>
                  </a:cubicBezTo>
                  <a:cubicBezTo>
                    <a:pt x="14" y="36"/>
                    <a:pt x="32" y="36"/>
                    <a:pt x="46" y="3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8"/>
                    <a:pt x="2" y="15"/>
                    <a:pt x="2" y="15"/>
                  </a:cubicBezTo>
                  <a:cubicBezTo>
                    <a:pt x="0" y="19"/>
                    <a:pt x="0" y="24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id="{F99FB1C8-8783-4F4C-9D56-9EB8D31C4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667" y="1847851"/>
              <a:ext cx="220133" cy="165100"/>
            </a:xfrm>
            <a:custGeom>
              <a:avLst/>
              <a:gdLst>
                <a:gd name="T0" fmla="*/ 0 w 73"/>
                <a:gd name="T1" fmla="*/ 192608662 h 55"/>
                <a:gd name="T2" fmla="*/ 158566111 w 73"/>
                <a:gd name="T3" fmla="*/ 278775102 h 55"/>
                <a:gd name="T4" fmla="*/ 296671130 w 73"/>
                <a:gd name="T5" fmla="*/ 45617130 h 55"/>
                <a:gd name="T6" fmla="*/ 373397397 w 73"/>
                <a:gd name="T7" fmla="*/ 0 h 55"/>
                <a:gd name="T8" fmla="*/ 148336696 w 73"/>
                <a:gd name="T9" fmla="*/ 0 h 55"/>
                <a:gd name="T10" fmla="*/ 97185097 w 73"/>
                <a:gd name="T11" fmla="*/ 30411420 h 55"/>
                <a:gd name="T12" fmla="*/ 0 w 73"/>
                <a:gd name="T13" fmla="*/ 192608662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3" h="55">
                  <a:moveTo>
                    <a:pt x="0" y="38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54" y="16"/>
                    <a:pt x="58" y="9"/>
                  </a:cubicBezTo>
                  <a:cubicBezTo>
                    <a:pt x="61" y="3"/>
                    <a:pt x="67" y="0"/>
                    <a:pt x="7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1" y="2"/>
                    <a:pt x="19" y="6"/>
                  </a:cubicBezTo>
                  <a:cubicBezTo>
                    <a:pt x="15" y="12"/>
                    <a:pt x="0" y="3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zh-CN" altLang="en-US" sz="1733">
                <a:solidFill>
                  <a:srgbClr val="000000"/>
                </a:solidFill>
                <a:latin typeface="Lao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7025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1A439FE-C9FE-4C99-ACC3-EB37CEA3D560}"/>
              </a:ext>
            </a:extLst>
          </p:cNvPr>
          <p:cNvSpPr/>
          <p:nvPr/>
        </p:nvSpPr>
        <p:spPr>
          <a:xfrm>
            <a:off x="6217086" y="1912987"/>
            <a:ext cx="4811277" cy="22331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58C4AF1-90DA-48E7-B494-AFEF88B58906}"/>
              </a:ext>
            </a:extLst>
          </p:cNvPr>
          <p:cNvSpPr/>
          <p:nvPr/>
        </p:nvSpPr>
        <p:spPr>
          <a:xfrm>
            <a:off x="7091243" y="3804025"/>
            <a:ext cx="3030657" cy="626302"/>
          </a:xfrm>
          <a:prstGeom prst="roundRect">
            <a:avLst>
              <a:gd name="adj" fmla="val 50000"/>
            </a:avLst>
          </a:prstGeom>
          <a:solidFill>
            <a:srgbClr val="182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0" rtlCol="0" anchor="ctr"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尚酷简体"/>
                <a:ea typeface="方正尚酷简体"/>
                <a:cs typeface="+mn-cs"/>
              </a:rPr>
              <a:t>这里输入标题内容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EF29664-3629-496F-8434-AF00CA5DA012}"/>
              </a:ext>
            </a:extLst>
          </p:cNvPr>
          <p:cNvSpPr/>
          <p:nvPr/>
        </p:nvSpPr>
        <p:spPr>
          <a:xfrm>
            <a:off x="1163638" y="1912987"/>
            <a:ext cx="4811277" cy="22331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AE2C803-9045-4224-BD0A-8E1426A64640}"/>
              </a:ext>
            </a:extLst>
          </p:cNvPr>
          <p:cNvSpPr txBox="1"/>
          <p:nvPr/>
        </p:nvSpPr>
        <p:spPr>
          <a:xfrm>
            <a:off x="1163637" y="4930183"/>
            <a:ext cx="4811278" cy="125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pPr marL="171450" lvl="0" indent="-171450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l"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方正兰亭细黑_GBK"/>
              </a:rPr>
              <a:t>您的内容打在这里，或者通过复制您的文本后在此框中选择粘贴，并选择只保留文字您的内容打在</a:t>
            </a:r>
          </a:p>
          <a:p>
            <a:pPr marL="171450" lvl="0" indent="-171450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l"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方正兰亭细黑_GBK"/>
              </a:rPr>
              <a:t>您的内容打在这里，或者通过复制您的文本后在此框中选择粘贴，并选择只保留文字您的内容打在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29F62F3-CD07-4EF0-99DA-4545E8DE35AF}"/>
              </a:ext>
            </a:extLst>
          </p:cNvPr>
          <p:cNvSpPr/>
          <p:nvPr/>
        </p:nvSpPr>
        <p:spPr>
          <a:xfrm>
            <a:off x="2037795" y="3804025"/>
            <a:ext cx="3030657" cy="62630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0" rtlCol="0" anchor="ctr"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尚酷简体"/>
                <a:ea typeface="方正尚酷简体"/>
                <a:cs typeface="+mn-cs"/>
              </a:rPr>
              <a:t>这里输入标题内容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D580570-BA52-4FD2-A06A-FDCC6B6E570B}"/>
              </a:ext>
            </a:extLst>
          </p:cNvPr>
          <p:cNvSpPr txBox="1"/>
          <p:nvPr/>
        </p:nvSpPr>
        <p:spPr>
          <a:xfrm>
            <a:off x="6217085" y="4930183"/>
            <a:ext cx="4811278" cy="125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pPr marL="171450" lvl="0" indent="-171450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l"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方正兰亭细黑_GBK"/>
              </a:rPr>
              <a:t>您的内容打在这里，或者通过复制您的文本后在此框中选择粘贴，并选择只保留文字您的内容打在</a:t>
            </a:r>
          </a:p>
          <a:p>
            <a:pPr marL="171450" lvl="0" indent="-171450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l"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方正兰亭细黑_GBK"/>
              </a:rPr>
              <a:t>您的内容打在这里，或者通过复制您的文本后在此框中选择粘贴，并选择只保留文字您的内容打在</a:t>
            </a:r>
          </a:p>
        </p:txBody>
      </p:sp>
    </p:spTree>
    <p:extLst>
      <p:ext uri="{BB962C8B-B14F-4D97-AF65-F5344CB8AC3E}">
        <p14:creationId xmlns:p14="http://schemas.microsoft.com/office/powerpoint/2010/main" val="533484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F44FC0-9C4D-4B62-BF7D-A911D0301B63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22" name="圆角矩形 22">
              <a:extLst>
                <a:ext uri="{FF2B5EF4-FFF2-40B4-BE49-F238E27FC236}">
                  <a16:creationId xmlns:a16="http://schemas.microsoft.com/office/drawing/2014/main" id="{CBBF3D5D-7ACE-46EC-95EA-7F89A59FD69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E1197-6E94-4F1B-8546-092E8021B896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95946F-8581-4053-B24E-211D2284D60C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0A845D-ED91-4903-9B52-6D243310BF4D}"/>
              </a:ext>
            </a:extLst>
          </p:cNvPr>
          <p:cNvGrpSpPr/>
          <p:nvPr/>
        </p:nvGrpSpPr>
        <p:grpSpPr>
          <a:xfrm>
            <a:off x="3459645" y="2078396"/>
            <a:ext cx="4968345" cy="4435029"/>
            <a:chOff x="3421572" y="1762585"/>
            <a:chExt cx="5720947" cy="5106845"/>
          </a:xfrm>
        </p:grpSpPr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id="{1E1A72F0-03D9-4DB6-A7EF-3CC357174508}"/>
                </a:ext>
              </a:extLst>
            </p:cNvPr>
            <p:cNvSpPr/>
            <p:nvPr/>
          </p:nvSpPr>
          <p:spPr bwMode="auto">
            <a:xfrm>
              <a:off x="7160074" y="3699084"/>
              <a:ext cx="1982445" cy="1724855"/>
            </a:xfrm>
            <a:custGeom>
              <a:avLst/>
              <a:gdLst>
                <a:gd name="T0" fmla="*/ 70 w 1000"/>
                <a:gd name="T1" fmla="*/ 712 h 868"/>
                <a:gd name="T2" fmla="*/ 788 w 1000"/>
                <a:gd name="T3" fmla="*/ 534 h 868"/>
                <a:gd name="T4" fmla="*/ 1000 w 1000"/>
                <a:gd name="T5" fmla="*/ 38 h 868"/>
                <a:gd name="T6" fmla="*/ 316 w 1000"/>
                <a:gd name="T7" fmla="*/ 198 h 868"/>
                <a:gd name="T8" fmla="*/ 0 w 1000"/>
                <a:gd name="T9" fmla="*/ 630 h 868"/>
                <a:gd name="T10" fmla="*/ 566 w 1000"/>
                <a:gd name="T11" fmla="*/ 360 h 868"/>
                <a:gd name="T12" fmla="*/ 70 w 1000"/>
                <a:gd name="T13" fmla="*/ 71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0" h="868">
                  <a:moveTo>
                    <a:pt x="70" y="712"/>
                  </a:moveTo>
                  <a:cubicBezTo>
                    <a:pt x="70" y="712"/>
                    <a:pt x="485" y="868"/>
                    <a:pt x="788" y="534"/>
                  </a:cubicBezTo>
                  <a:cubicBezTo>
                    <a:pt x="980" y="322"/>
                    <a:pt x="1000" y="38"/>
                    <a:pt x="1000" y="38"/>
                  </a:cubicBezTo>
                  <a:cubicBezTo>
                    <a:pt x="1000" y="38"/>
                    <a:pt x="586" y="0"/>
                    <a:pt x="316" y="198"/>
                  </a:cubicBezTo>
                  <a:cubicBezTo>
                    <a:pt x="46" y="396"/>
                    <a:pt x="0" y="630"/>
                    <a:pt x="0" y="630"/>
                  </a:cubicBezTo>
                  <a:cubicBezTo>
                    <a:pt x="0" y="630"/>
                    <a:pt x="208" y="440"/>
                    <a:pt x="566" y="360"/>
                  </a:cubicBezTo>
                  <a:cubicBezTo>
                    <a:pt x="566" y="360"/>
                    <a:pt x="262" y="522"/>
                    <a:pt x="70" y="712"/>
                  </a:cubicBezTo>
                  <a:close/>
                </a:path>
              </a:pathLst>
            </a:custGeom>
            <a:solidFill>
              <a:srgbClr val="182640"/>
            </a:solidFill>
            <a:ln>
              <a:noFill/>
            </a:ln>
          </p:spPr>
          <p:txBody>
            <a:bodyPr/>
            <a:lstStyle/>
            <a:p>
              <a:pPr defTabSz="1219007">
                <a:defRPr/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D497578-6CCF-42D0-8172-FF7F872ADC35}"/>
                </a:ext>
              </a:extLst>
            </p:cNvPr>
            <p:cNvGrpSpPr/>
            <p:nvPr/>
          </p:nvGrpSpPr>
          <p:grpSpPr>
            <a:xfrm>
              <a:off x="3421572" y="1762585"/>
              <a:ext cx="4459968" cy="5106845"/>
              <a:chOff x="3421572" y="1762585"/>
              <a:chExt cx="4459968" cy="5106845"/>
            </a:xfrm>
          </p:grpSpPr>
          <p:sp>
            <p:nvSpPr>
              <p:cNvPr id="19" name="Freeform 32">
                <a:extLst>
                  <a:ext uri="{FF2B5EF4-FFF2-40B4-BE49-F238E27FC236}">
                    <a16:creationId xmlns:a16="http://schemas.microsoft.com/office/drawing/2014/main" id="{7EF7BA34-9094-4949-9137-68C69DEEC232}"/>
                  </a:ext>
                </a:extLst>
              </p:cNvPr>
              <p:cNvSpPr/>
              <p:nvPr/>
            </p:nvSpPr>
            <p:spPr bwMode="auto">
              <a:xfrm>
                <a:off x="5509803" y="4636641"/>
                <a:ext cx="1762408" cy="2232789"/>
              </a:xfrm>
              <a:custGeom>
                <a:avLst/>
                <a:gdLst>
                  <a:gd name="T0" fmla="*/ 369 w 889"/>
                  <a:gd name="T1" fmla="*/ 1124 h 1124"/>
                  <a:gd name="T2" fmla="*/ 713 w 889"/>
                  <a:gd name="T3" fmla="*/ 1124 h 1124"/>
                  <a:gd name="T4" fmla="*/ 676 w 889"/>
                  <a:gd name="T5" fmla="*/ 705 h 1124"/>
                  <a:gd name="T6" fmla="*/ 862 w 889"/>
                  <a:gd name="T7" fmla="*/ 273 h 1124"/>
                  <a:gd name="T8" fmla="*/ 853 w 889"/>
                  <a:gd name="T9" fmla="*/ 202 h 1124"/>
                  <a:gd name="T10" fmla="*/ 775 w 889"/>
                  <a:gd name="T11" fmla="*/ 257 h 1124"/>
                  <a:gd name="T12" fmla="*/ 612 w 889"/>
                  <a:gd name="T13" fmla="*/ 387 h 1124"/>
                  <a:gd name="T14" fmla="*/ 489 w 889"/>
                  <a:gd name="T15" fmla="*/ 141 h 1124"/>
                  <a:gd name="T16" fmla="*/ 417 w 889"/>
                  <a:gd name="T17" fmla="*/ 5 h 1124"/>
                  <a:gd name="T18" fmla="*/ 404 w 889"/>
                  <a:gd name="T19" fmla="*/ 155 h 1124"/>
                  <a:gd name="T20" fmla="*/ 405 w 889"/>
                  <a:gd name="T21" fmla="*/ 327 h 1124"/>
                  <a:gd name="T22" fmla="*/ 275 w 889"/>
                  <a:gd name="T23" fmla="*/ 196 h 1124"/>
                  <a:gd name="T24" fmla="*/ 154 w 889"/>
                  <a:gd name="T25" fmla="*/ 49 h 1124"/>
                  <a:gd name="T26" fmla="*/ 207 w 889"/>
                  <a:gd name="T27" fmla="*/ 218 h 1124"/>
                  <a:gd name="T28" fmla="*/ 281 w 889"/>
                  <a:gd name="T29" fmla="*/ 387 h 1124"/>
                  <a:gd name="T30" fmla="*/ 155 w 889"/>
                  <a:gd name="T31" fmla="*/ 273 h 1124"/>
                  <a:gd name="T32" fmla="*/ 28 w 889"/>
                  <a:gd name="T33" fmla="*/ 187 h 1124"/>
                  <a:gd name="T34" fmla="*/ 113 w 889"/>
                  <a:gd name="T35" fmla="*/ 350 h 1124"/>
                  <a:gd name="T36" fmla="*/ 234 w 889"/>
                  <a:gd name="T37" fmla="*/ 489 h 1124"/>
                  <a:gd name="T38" fmla="*/ 107 w 889"/>
                  <a:gd name="T39" fmla="*/ 421 h 1124"/>
                  <a:gd name="T40" fmla="*/ 29 w 889"/>
                  <a:gd name="T41" fmla="*/ 413 h 1124"/>
                  <a:gd name="T42" fmla="*/ 173 w 889"/>
                  <a:gd name="T43" fmla="*/ 550 h 1124"/>
                  <a:gd name="T44" fmla="*/ 397 w 889"/>
                  <a:gd name="T45" fmla="*/ 850 h 1124"/>
                  <a:gd name="T46" fmla="*/ 369 w 889"/>
                  <a:gd name="T47" fmla="*/ 1124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9" h="1124">
                    <a:moveTo>
                      <a:pt x="369" y="1124"/>
                    </a:moveTo>
                    <a:cubicBezTo>
                      <a:pt x="713" y="1124"/>
                      <a:pt x="713" y="1124"/>
                      <a:pt x="713" y="1124"/>
                    </a:cubicBezTo>
                    <a:cubicBezTo>
                      <a:pt x="713" y="1124"/>
                      <a:pt x="608" y="991"/>
                      <a:pt x="676" y="705"/>
                    </a:cubicBezTo>
                    <a:cubicBezTo>
                      <a:pt x="744" y="420"/>
                      <a:pt x="845" y="300"/>
                      <a:pt x="862" y="273"/>
                    </a:cubicBezTo>
                    <a:cubicBezTo>
                      <a:pt x="880" y="247"/>
                      <a:pt x="889" y="215"/>
                      <a:pt x="853" y="202"/>
                    </a:cubicBezTo>
                    <a:cubicBezTo>
                      <a:pt x="824" y="191"/>
                      <a:pt x="784" y="242"/>
                      <a:pt x="775" y="257"/>
                    </a:cubicBezTo>
                    <a:cubicBezTo>
                      <a:pt x="766" y="272"/>
                      <a:pt x="693" y="394"/>
                      <a:pt x="612" y="387"/>
                    </a:cubicBezTo>
                    <a:cubicBezTo>
                      <a:pt x="531" y="380"/>
                      <a:pt x="510" y="225"/>
                      <a:pt x="489" y="141"/>
                    </a:cubicBezTo>
                    <a:cubicBezTo>
                      <a:pt x="468" y="57"/>
                      <a:pt x="454" y="0"/>
                      <a:pt x="417" y="5"/>
                    </a:cubicBezTo>
                    <a:cubicBezTo>
                      <a:pt x="383" y="10"/>
                      <a:pt x="401" y="127"/>
                      <a:pt x="404" y="155"/>
                    </a:cubicBezTo>
                    <a:cubicBezTo>
                      <a:pt x="407" y="183"/>
                      <a:pt x="438" y="315"/>
                      <a:pt x="405" y="327"/>
                    </a:cubicBezTo>
                    <a:cubicBezTo>
                      <a:pt x="372" y="339"/>
                      <a:pt x="306" y="258"/>
                      <a:pt x="275" y="196"/>
                    </a:cubicBezTo>
                    <a:cubicBezTo>
                      <a:pt x="244" y="134"/>
                      <a:pt x="204" y="27"/>
                      <a:pt x="154" y="49"/>
                    </a:cubicBezTo>
                    <a:cubicBezTo>
                      <a:pt x="113" y="68"/>
                      <a:pt x="193" y="189"/>
                      <a:pt x="207" y="218"/>
                    </a:cubicBezTo>
                    <a:cubicBezTo>
                      <a:pt x="221" y="247"/>
                      <a:pt x="293" y="374"/>
                      <a:pt x="281" y="387"/>
                    </a:cubicBezTo>
                    <a:cubicBezTo>
                      <a:pt x="269" y="400"/>
                      <a:pt x="178" y="299"/>
                      <a:pt x="155" y="273"/>
                    </a:cubicBezTo>
                    <a:cubicBezTo>
                      <a:pt x="132" y="247"/>
                      <a:pt x="56" y="155"/>
                      <a:pt x="28" y="187"/>
                    </a:cubicBezTo>
                    <a:cubicBezTo>
                      <a:pt x="0" y="219"/>
                      <a:pt x="67" y="306"/>
                      <a:pt x="113" y="350"/>
                    </a:cubicBezTo>
                    <a:cubicBezTo>
                      <a:pt x="159" y="394"/>
                      <a:pt x="243" y="472"/>
                      <a:pt x="234" y="489"/>
                    </a:cubicBezTo>
                    <a:cubicBezTo>
                      <a:pt x="225" y="506"/>
                      <a:pt x="133" y="437"/>
                      <a:pt x="107" y="421"/>
                    </a:cubicBezTo>
                    <a:cubicBezTo>
                      <a:pt x="81" y="405"/>
                      <a:pt x="39" y="384"/>
                      <a:pt x="29" y="413"/>
                    </a:cubicBezTo>
                    <a:cubicBezTo>
                      <a:pt x="20" y="441"/>
                      <a:pt x="79" y="497"/>
                      <a:pt x="173" y="550"/>
                    </a:cubicBezTo>
                    <a:cubicBezTo>
                      <a:pt x="267" y="603"/>
                      <a:pt x="394" y="692"/>
                      <a:pt x="397" y="850"/>
                    </a:cubicBezTo>
                    <a:cubicBezTo>
                      <a:pt x="400" y="1008"/>
                      <a:pt x="375" y="1107"/>
                      <a:pt x="369" y="112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219007">
                  <a:defRPr/>
                </a:pPr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Freeform 34">
                <a:extLst>
                  <a:ext uri="{FF2B5EF4-FFF2-40B4-BE49-F238E27FC236}">
                    <a16:creationId xmlns:a16="http://schemas.microsoft.com/office/drawing/2014/main" id="{277AF9A5-287F-4BDA-ABA8-B198839C6884}"/>
                  </a:ext>
                </a:extLst>
              </p:cNvPr>
              <p:cNvSpPr/>
              <p:nvPr/>
            </p:nvSpPr>
            <p:spPr bwMode="auto">
              <a:xfrm>
                <a:off x="6199529" y="1762585"/>
                <a:ext cx="1682011" cy="3015853"/>
              </a:xfrm>
              <a:custGeom>
                <a:avLst/>
                <a:gdLst>
                  <a:gd name="T0" fmla="*/ 325 w 849"/>
                  <a:gd name="T1" fmla="*/ 1518 h 1518"/>
                  <a:gd name="T2" fmla="*/ 817 w 849"/>
                  <a:gd name="T3" fmla="*/ 816 h 1518"/>
                  <a:gd name="T4" fmla="*/ 539 w 849"/>
                  <a:gd name="T5" fmla="*/ 0 h 1518"/>
                  <a:gd name="T6" fmla="*/ 98 w 849"/>
                  <a:gd name="T7" fmla="*/ 644 h 1518"/>
                  <a:gd name="T8" fmla="*/ 189 w 849"/>
                  <a:gd name="T9" fmla="*/ 1506 h 1518"/>
                  <a:gd name="T10" fmla="*/ 455 w 849"/>
                  <a:gd name="T11" fmla="*/ 706 h 1518"/>
                  <a:gd name="T12" fmla="*/ 325 w 849"/>
                  <a:gd name="T13" fmla="*/ 1518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9" h="1518">
                    <a:moveTo>
                      <a:pt x="325" y="1518"/>
                    </a:moveTo>
                    <a:cubicBezTo>
                      <a:pt x="325" y="1518"/>
                      <a:pt x="785" y="1276"/>
                      <a:pt x="817" y="816"/>
                    </a:cubicBezTo>
                    <a:cubicBezTo>
                      <a:pt x="849" y="356"/>
                      <a:pt x="539" y="0"/>
                      <a:pt x="539" y="0"/>
                    </a:cubicBezTo>
                    <a:cubicBezTo>
                      <a:pt x="539" y="0"/>
                      <a:pt x="209" y="294"/>
                      <a:pt x="98" y="644"/>
                    </a:cubicBezTo>
                    <a:cubicBezTo>
                      <a:pt x="0" y="951"/>
                      <a:pt x="59" y="1290"/>
                      <a:pt x="189" y="1506"/>
                    </a:cubicBezTo>
                    <a:cubicBezTo>
                      <a:pt x="189" y="1506"/>
                      <a:pt x="167" y="1158"/>
                      <a:pt x="455" y="706"/>
                    </a:cubicBezTo>
                    <a:cubicBezTo>
                      <a:pt x="455" y="706"/>
                      <a:pt x="345" y="970"/>
                      <a:pt x="325" y="1518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defTabSz="1219007">
                  <a:defRPr/>
                </a:pPr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FA095DAD-047A-4A7E-9FA7-1CFB9685FB89}"/>
                  </a:ext>
                </a:extLst>
              </p:cNvPr>
              <p:cNvSpPr/>
              <p:nvPr/>
            </p:nvSpPr>
            <p:spPr bwMode="auto">
              <a:xfrm>
                <a:off x="4578876" y="1917084"/>
                <a:ext cx="1887235" cy="2755537"/>
              </a:xfrm>
              <a:custGeom>
                <a:avLst/>
                <a:gdLst>
                  <a:gd name="T0" fmla="*/ 700 w 952"/>
                  <a:gd name="T1" fmla="*/ 1330 h 1386"/>
                  <a:gd name="T2" fmla="*/ 760 w 952"/>
                  <a:gd name="T3" fmla="*/ 522 h 1386"/>
                  <a:gd name="T4" fmla="*/ 138 w 952"/>
                  <a:gd name="T5" fmla="*/ 0 h 1386"/>
                  <a:gd name="T6" fmla="*/ 122 w 952"/>
                  <a:gd name="T7" fmla="*/ 820 h 1386"/>
                  <a:gd name="T8" fmla="*/ 590 w 952"/>
                  <a:gd name="T9" fmla="*/ 1386 h 1386"/>
                  <a:gd name="T10" fmla="*/ 412 w 952"/>
                  <a:gd name="T11" fmla="*/ 618 h 1386"/>
                  <a:gd name="T12" fmla="*/ 700 w 952"/>
                  <a:gd name="T13" fmla="*/ 1330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2" h="1386">
                    <a:moveTo>
                      <a:pt x="700" y="1330"/>
                    </a:moveTo>
                    <a:cubicBezTo>
                      <a:pt x="700" y="1330"/>
                      <a:pt x="952" y="916"/>
                      <a:pt x="760" y="522"/>
                    </a:cubicBezTo>
                    <a:cubicBezTo>
                      <a:pt x="571" y="134"/>
                      <a:pt x="138" y="0"/>
                      <a:pt x="138" y="0"/>
                    </a:cubicBezTo>
                    <a:cubicBezTo>
                      <a:pt x="138" y="0"/>
                      <a:pt x="0" y="476"/>
                      <a:pt x="122" y="820"/>
                    </a:cubicBezTo>
                    <a:cubicBezTo>
                      <a:pt x="241" y="1156"/>
                      <a:pt x="462" y="1316"/>
                      <a:pt x="590" y="1386"/>
                    </a:cubicBezTo>
                    <a:cubicBezTo>
                      <a:pt x="590" y="1386"/>
                      <a:pt x="422" y="1170"/>
                      <a:pt x="412" y="618"/>
                    </a:cubicBezTo>
                    <a:cubicBezTo>
                      <a:pt x="412" y="618"/>
                      <a:pt x="548" y="1094"/>
                      <a:pt x="700" y="1330"/>
                    </a:cubicBezTo>
                    <a:close/>
                  </a:path>
                </a:pathLst>
              </a:custGeom>
              <a:solidFill>
                <a:srgbClr val="182640"/>
              </a:solidFill>
              <a:ln>
                <a:noFill/>
              </a:ln>
            </p:spPr>
            <p:txBody>
              <a:bodyPr/>
              <a:lstStyle/>
              <a:p>
                <a:pPr defTabSz="1219007">
                  <a:defRPr/>
                </a:pPr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8DEAC4E7-9B7F-4BB4-B0C2-262EB84A7BEF}"/>
                  </a:ext>
                </a:extLst>
              </p:cNvPr>
              <p:cNvSpPr/>
              <p:nvPr/>
            </p:nvSpPr>
            <p:spPr bwMode="auto">
              <a:xfrm>
                <a:off x="3421572" y="3794321"/>
                <a:ext cx="2092462" cy="1430678"/>
              </a:xfrm>
              <a:custGeom>
                <a:avLst/>
                <a:gdLst>
                  <a:gd name="T0" fmla="*/ 1056 w 1056"/>
                  <a:gd name="T1" fmla="*/ 528 h 720"/>
                  <a:gd name="T2" fmla="*/ 616 w 1056"/>
                  <a:gd name="T3" fmla="*/ 80 h 720"/>
                  <a:gd name="T4" fmla="*/ 0 w 1056"/>
                  <a:gd name="T5" fmla="*/ 178 h 720"/>
                  <a:gd name="T6" fmla="*/ 446 w 1056"/>
                  <a:gd name="T7" fmla="*/ 596 h 720"/>
                  <a:gd name="T8" fmla="*/ 1036 w 1056"/>
                  <a:gd name="T9" fmla="*/ 622 h 720"/>
                  <a:gd name="T10" fmla="*/ 504 w 1056"/>
                  <a:gd name="T11" fmla="*/ 334 h 720"/>
                  <a:gd name="T12" fmla="*/ 1056 w 1056"/>
                  <a:gd name="T13" fmla="*/ 528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6" h="720">
                    <a:moveTo>
                      <a:pt x="1056" y="528"/>
                    </a:moveTo>
                    <a:cubicBezTo>
                      <a:pt x="1056" y="528"/>
                      <a:pt x="950" y="160"/>
                      <a:pt x="616" y="80"/>
                    </a:cubicBezTo>
                    <a:cubicBezTo>
                      <a:pt x="282" y="0"/>
                      <a:pt x="0" y="178"/>
                      <a:pt x="0" y="178"/>
                    </a:cubicBezTo>
                    <a:cubicBezTo>
                      <a:pt x="0" y="178"/>
                      <a:pt x="190" y="477"/>
                      <a:pt x="446" y="596"/>
                    </a:cubicBezTo>
                    <a:cubicBezTo>
                      <a:pt x="712" y="720"/>
                      <a:pt x="952" y="660"/>
                      <a:pt x="1036" y="622"/>
                    </a:cubicBezTo>
                    <a:cubicBezTo>
                      <a:pt x="1036" y="622"/>
                      <a:pt x="786" y="594"/>
                      <a:pt x="504" y="334"/>
                    </a:cubicBezTo>
                    <a:cubicBezTo>
                      <a:pt x="504" y="334"/>
                      <a:pt x="824" y="508"/>
                      <a:pt x="1056" y="528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defTabSz="1219007">
                  <a:defRPr/>
                </a:pPr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" name="Rectangle 38">
            <a:extLst>
              <a:ext uri="{FF2B5EF4-FFF2-40B4-BE49-F238E27FC236}">
                <a16:creationId xmlns:a16="http://schemas.microsoft.com/office/drawing/2014/main" id="{BB39083C-A2C2-4F1D-BEEC-B70A558AA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2284" y="2340023"/>
            <a:ext cx="232344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100">
                <a:solidFill>
                  <a:srgbClr val="000000">
                    <a:lumMod val="75000"/>
                    <a:lumOff val="2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点击添加相关标题文字，点击添加相关标题文字，点击添加相关标题文字</a:t>
            </a:r>
          </a:p>
        </p:txBody>
      </p:sp>
      <p:sp>
        <p:nvSpPr>
          <p:cNvPr id="28" name="Rectangle 39">
            <a:extLst>
              <a:ext uri="{FF2B5EF4-FFF2-40B4-BE49-F238E27FC236}">
                <a16:creationId xmlns:a16="http://schemas.microsoft.com/office/drawing/2014/main" id="{DFBC03F7-6067-4F57-8205-E114B39A9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5098" y="4433504"/>
            <a:ext cx="2278374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100">
                <a:solidFill>
                  <a:srgbClr val="000000">
                    <a:lumMod val="75000"/>
                    <a:lumOff val="2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点击添加相关标题文字，点击添加相关标题文字，点击添加相关标题文字</a:t>
            </a:r>
          </a:p>
        </p:txBody>
      </p:sp>
      <p:sp>
        <p:nvSpPr>
          <p:cNvPr id="29" name="Rectangle 40">
            <a:extLst>
              <a:ext uri="{FF2B5EF4-FFF2-40B4-BE49-F238E27FC236}">
                <a16:creationId xmlns:a16="http://schemas.microsoft.com/office/drawing/2014/main" id="{304920BB-8E9A-499E-9F32-295517093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741" y="2230468"/>
            <a:ext cx="2242375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100">
                <a:solidFill>
                  <a:srgbClr val="000000">
                    <a:lumMod val="75000"/>
                    <a:lumOff val="2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点击添加相关标题文字，点击添加相关标题文字，点击添加相关标题文字，</a:t>
            </a:r>
          </a:p>
        </p:txBody>
      </p:sp>
      <p:sp>
        <p:nvSpPr>
          <p:cNvPr id="30" name="Rectangle 41">
            <a:extLst>
              <a:ext uri="{FF2B5EF4-FFF2-40B4-BE49-F238E27FC236}">
                <a16:creationId xmlns:a16="http://schemas.microsoft.com/office/drawing/2014/main" id="{1D86AAED-FD88-4B66-91A5-1CCC21154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3362" y="4688341"/>
            <a:ext cx="2346688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100">
                <a:solidFill>
                  <a:srgbClr val="000000">
                    <a:lumMod val="75000"/>
                    <a:lumOff val="2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点击添加相关标题文字，点击添加相关标题文字，点击添加相关标题文字，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5659AE0-35DF-40E7-B899-64F2743321FC}"/>
              </a:ext>
            </a:extLst>
          </p:cNvPr>
          <p:cNvSpPr/>
          <p:nvPr/>
        </p:nvSpPr>
        <p:spPr>
          <a:xfrm>
            <a:off x="2772426" y="1706731"/>
            <a:ext cx="2241851" cy="3804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DB5BCEA-6185-4767-A54A-F412EEBABD62}"/>
              </a:ext>
            </a:extLst>
          </p:cNvPr>
          <p:cNvSpPr/>
          <p:nvPr/>
        </p:nvSpPr>
        <p:spPr>
          <a:xfrm>
            <a:off x="7267327" y="1899644"/>
            <a:ext cx="2241851" cy="3804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4537BB3-B4B2-44F0-AD35-F26A76D972E1}"/>
              </a:ext>
            </a:extLst>
          </p:cNvPr>
          <p:cNvSpPr/>
          <p:nvPr/>
        </p:nvSpPr>
        <p:spPr>
          <a:xfrm>
            <a:off x="1816586" y="4138925"/>
            <a:ext cx="2241851" cy="3804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CE7013B-759B-4693-9763-637A09A2066D}"/>
              </a:ext>
            </a:extLst>
          </p:cNvPr>
          <p:cNvSpPr/>
          <p:nvPr/>
        </p:nvSpPr>
        <p:spPr>
          <a:xfrm>
            <a:off x="8593342" y="3975194"/>
            <a:ext cx="2241851" cy="3804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914277">
              <a:lnSpc>
                <a:spcPct val="120000"/>
              </a:lnSpc>
              <a:defRPr/>
            </a:pPr>
            <a:r>
              <a:rPr lang="zh-CN" altLang="en-US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632905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BFD3F39-FF05-4183-A276-33E6F2574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A24DC1-CD04-49F7-9D26-3CAE755D1A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" t="10636" r="48230" b="46401"/>
          <a:stretch/>
        </p:blipFill>
        <p:spPr>
          <a:xfrm>
            <a:off x="13937" y="1012082"/>
            <a:ext cx="2049236" cy="2946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F9EFF9D-33D3-4059-A775-FD2FBC5AFE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8" b="46893"/>
          <a:stretch/>
        </p:blipFill>
        <p:spPr>
          <a:xfrm rot="5400000">
            <a:off x="9950766" y="3583587"/>
            <a:ext cx="2544819" cy="190784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9642919E-BA01-4FDA-B06E-384530D4438A}"/>
              </a:ext>
            </a:extLst>
          </p:cNvPr>
          <p:cNvSpPr/>
          <p:nvPr/>
        </p:nvSpPr>
        <p:spPr>
          <a:xfrm>
            <a:off x="5606480" y="1901064"/>
            <a:ext cx="1292662" cy="10156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7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极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356D47F-257F-424D-A029-F5FED9FEEE5A}"/>
              </a:ext>
            </a:extLst>
          </p:cNvPr>
          <p:cNvSpPr/>
          <p:nvPr/>
        </p:nvSpPr>
        <p:spPr>
          <a:xfrm>
            <a:off x="4974650" y="2514606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间</a:t>
            </a:r>
            <a:endParaRPr lang="zh-CN" altLang="en-US" sz="7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71BF798-7082-4057-ACB4-3A96E8A9E1F0}"/>
              </a:ext>
            </a:extLst>
          </p:cNvPr>
          <p:cNvSpPr/>
          <p:nvPr/>
        </p:nvSpPr>
        <p:spPr>
          <a:xfrm>
            <a:off x="5886805" y="2913738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谢谢观看</a:t>
            </a:r>
            <a:endParaRPr lang="zh-CN" altLang="en-US" sz="4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25D77F7-31A0-4320-824A-CD64BA475B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6779" b="49458"/>
          <a:stretch/>
        </p:blipFill>
        <p:spPr>
          <a:xfrm>
            <a:off x="5157808" y="3613536"/>
            <a:ext cx="741680" cy="68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5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EE5502E2-1EA6-4AA8-8D2B-3182D9C6CA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81CE7835-FA4C-475F-8697-560AA7ED97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" t="10636" r="48230" b="46401"/>
          <a:stretch/>
        </p:blipFill>
        <p:spPr>
          <a:xfrm>
            <a:off x="186416" y="1004106"/>
            <a:ext cx="2049236" cy="2946400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BC751B99-B6B5-4CE0-A6C6-2BED5599DB9D}"/>
              </a:ext>
            </a:extLst>
          </p:cNvPr>
          <p:cNvSpPr txBox="1"/>
          <p:nvPr/>
        </p:nvSpPr>
        <p:spPr>
          <a:xfrm>
            <a:off x="3699741" y="1802482"/>
            <a:ext cx="1292662" cy="31133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8400" cap="none" spc="84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目 录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6B0AB39-93C5-4D0A-98CA-BDA52B02DD10}"/>
              </a:ext>
            </a:extLst>
          </p:cNvPr>
          <p:cNvSpPr txBox="1"/>
          <p:nvPr/>
        </p:nvSpPr>
        <p:spPr>
          <a:xfrm>
            <a:off x="6969098" y="1617387"/>
            <a:ext cx="3446257" cy="453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8400" cap="none" spc="840" normalizeH="0" baseline="0" noProof="0">
                <a:ln>
                  <a:noFill/>
                </a:ln>
                <a:solidFill>
                  <a:srgbClr val="030303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第一部分标题</a:t>
            </a:r>
            <a:r>
              <a:rPr kumimoji="0" lang="zh-CN" altLang="en-US" sz="2400" b="1" i="0" u="none" strike="noStrike" kern="8400" cap="none" spc="840" normalizeH="0" baseline="0" noProof="0" dirty="0">
                <a:ln>
                  <a:noFill/>
                </a:ln>
                <a:solidFill>
                  <a:srgbClr val="030303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内容</a:t>
            </a:r>
            <a:endParaRPr kumimoji="0" lang="zh-CN" altLang="en-US" sz="3200" b="1" i="0" u="none" strike="noStrike" kern="8400" cap="none" spc="840" normalizeH="0" baseline="0" noProof="0" dirty="0">
              <a:ln>
                <a:noFill/>
              </a:ln>
              <a:solidFill>
                <a:srgbClr val="030303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D9EF862-2DB7-4466-9E12-1B24915D0EA5}"/>
              </a:ext>
            </a:extLst>
          </p:cNvPr>
          <p:cNvSpPr/>
          <p:nvPr/>
        </p:nvSpPr>
        <p:spPr>
          <a:xfrm>
            <a:off x="6713546" y="1497782"/>
            <a:ext cx="3701809" cy="628383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C06111D-1B0D-4261-9502-8B74C3B80AF5}"/>
              </a:ext>
            </a:extLst>
          </p:cNvPr>
          <p:cNvSpPr txBox="1"/>
          <p:nvPr/>
        </p:nvSpPr>
        <p:spPr>
          <a:xfrm>
            <a:off x="7043943" y="2588286"/>
            <a:ext cx="3446257" cy="453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8400" cap="none" spc="840" normalizeH="0" baseline="0" noProof="0">
                <a:ln>
                  <a:noFill/>
                </a:ln>
                <a:solidFill>
                  <a:srgbClr val="030303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第一部分标题内容</a:t>
            </a:r>
            <a:endParaRPr kumimoji="0" lang="zh-CN" altLang="en-US" sz="3200" b="1" i="0" u="none" strike="noStrike" kern="8400" cap="none" spc="840" normalizeH="0" baseline="0" noProof="0" dirty="0">
              <a:ln>
                <a:noFill/>
              </a:ln>
              <a:solidFill>
                <a:srgbClr val="030303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3A565DA0-C972-43BA-82FC-9D9F9939C8A8}"/>
              </a:ext>
            </a:extLst>
          </p:cNvPr>
          <p:cNvSpPr/>
          <p:nvPr/>
        </p:nvSpPr>
        <p:spPr>
          <a:xfrm>
            <a:off x="6713546" y="2506104"/>
            <a:ext cx="3701809" cy="628383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A2AB92-192A-4B8D-B8C9-E993BBE99F0B}"/>
              </a:ext>
            </a:extLst>
          </p:cNvPr>
          <p:cNvSpPr txBox="1"/>
          <p:nvPr/>
        </p:nvSpPr>
        <p:spPr>
          <a:xfrm>
            <a:off x="7043943" y="3659859"/>
            <a:ext cx="3446257" cy="453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8400" cap="none" spc="840" normalizeH="0" baseline="0" noProof="0">
                <a:ln>
                  <a:noFill/>
                </a:ln>
                <a:solidFill>
                  <a:srgbClr val="030303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第一部分标题内容</a:t>
            </a:r>
            <a:endParaRPr kumimoji="0" lang="zh-CN" altLang="en-US" sz="3200" b="1" i="0" u="none" strike="noStrike" kern="8400" cap="none" spc="840" normalizeH="0" baseline="0" noProof="0" dirty="0">
              <a:ln>
                <a:noFill/>
              </a:ln>
              <a:solidFill>
                <a:srgbClr val="030303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04EC54F-2DDA-45A0-B81A-8332EAF21A83}"/>
              </a:ext>
            </a:extLst>
          </p:cNvPr>
          <p:cNvSpPr/>
          <p:nvPr/>
        </p:nvSpPr>
        <p:spPr>
          <a:xfrm>
            <a:off x="6713546" y="3577677"/>
            <a:ext cx="3701809" cy="628383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B6D1396-A9DA-4994-9D3B-D5A812AB78D5}"/>
              </a:ext>
            </a:extLst>
          </p:cNvPr>
          <p:cNvSpPr txBox="1"/>
          <p:nvPr/>
        </p:nvSpPr>
        <p:spPr>
          <a:xfrm>
            <a:off x="7043943" y="4685548"/>
            <a:ext cx="3446257" cy="453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8400" cap="none" spc="840" normalizeH="0" baseline="0" noProof="0">
                <a:ln>
                  <a:noFill/>
                </a:ln>
                <a:solidFill>
                  <a:srgbClr val="030303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第一部分标题内容</a:t>
            </a:r>
            <a:endParaRPr kumimoji="0" lang="zh-CN" altLang="en-US" sz="3200" b="1" i="0" u="none" strike="noStrike" kern="8400" cap="none" spc="840" normalizeH="0" baseline="0" noProof="0" dirty="0">
              <a:ln>
                <a:noFill/>
              </a:ln>
              <a:solidFill>
                <a:srgbClr val="030303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48D4963-1035-485F-BB15-372E2C9FB402}"/>
              </a:ext>
            </a:extLst>
          </p:cNvPr>
          <p:cNvSpPr/>
          <p:nvPr/>
        </p:nvSpPr>
        <p:spPr>
          <a:xfrm>
            <a:off x="6713546" y="4603366"/>
            <a:ext cx="3701809" cy="628383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pton Light"/>
              <a:ea typeface="方正兰亭细黑_GBK"/>
              <a:cs typeface="+mn-cs"/>
            </a:endParaRPr>
          </a:p>
        </p:txBody>
      </p:sp>
      <p:sp>
        <p:nvSpPr>
          <p:cNvPr id="57" name="椭圆 1">
            <a:extLst>
              <a:ext uri="{FF2B5EF4-FFF2-40B4-BE49-F238E27FC236}">
                <a16:creationId xmlns:a16="http://schemas.microsoft.com/office/drawing/2014/main" id="{F14F75A8-6097-4871-876B-D66F0FBAC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599" y="1475004"/>
            <a:ext cx="714888" cy="714888"/>
          </a:xfrm>
          <a:prstGeom prst="roundRect">
            <a:avLst/>
          </a:prstGeom>
          <a:solidFill>
            <a:srgbClr val="C00000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3A13A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32">
            <a:extLst>
              <a:ext uri="{FF2B5EF4-FFF2-40B4-BE49-F238E27FC236}">
                <a16:creationId xmlns:a16="http://schemas.microsoft.com/office/drawing/2014/main" id="{AF71034F-369A-4C63-A72D-879E5199B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3142" y="1451996"/>
            <a:ext cx="590751" cy="69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方正兰亭细黑_GBK"/>
                <a:cs typeface="+mn-cs"/>
              </a:rPr>
              <a:t>01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方正兰亭细黑_GBK"/>
              <a:cs typeface="+mn-cs"/>
            </a:endParaRPr>
          </a:p>
        </p:txBody>
      </p:sp>
      <p:sp>
        <p:nvSpPr>
          <p:cNvPr id="59" name="椭圆 1">
            <a:extLst>
              <a:ext uri="{FF2B5EF4-FFF2-40B4-BE49-F238E27FC236}">
                <a16:creationId xmlns:a16="http://schemas.microsoft.com/office/drawing/2014/main" id="{7B4F4218-B87A-4A7E-96E3-AE4A56422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780" y="3540702"/>
            <a:ext cx="714888" cy="714888"/>
          </a:xfrm>
          <a:prstGeom prst="roundRect">
            <a:avLst/>
          </a:prstGeom>
          <a:solidFill>
            <a:srgbClr val="C00000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3A13A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椭圆 1">
            <a:extLst>
              <a:ext uri="{FF2B5EF4-FFF2-40B4-BE49-F238E27FC236}">
                <a16:creationId xmlns:a16="http://schemas.microsoft.com/office/drawing/2014/main" id="{DD87B81B-B1D5-41B3-AFB6-5C617EDD0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599" y="2477306"/>
            <a:ext cx="714888" cy="714888"/>
          </a:xfrm>
          <a:prstGeom prst="roundRect">
            <a:avLst/>
          </a:prstGeom>
          <a:solidFill>
            <a:srgbClr val="182640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3A13A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TextBox 32">
            <a:extLst>
              <a:ext uri="{FF2B5EF4-FFF2-40B4-BE49-F238E27FC236}">
                <a16:creationId xmlns:a16="http://schemas.microsoft.com/office/drawing/2014/main" id="{E968B5F0-E53D-4348-AC9A-98329C2D7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720" y="2480798"/>
            <a:ext cx="715510" cy="6952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方正兰亭细黑_GBK"/>
                <a:cs typeface="+mn-cs"/>
              </a:rPr>
              <a:t>02</a:t>
            </a:r>
          </a:p>
        </p:txBody>
      </p:sp>
      <p:sp>
        <p:nvSpPr>
          <p:cNvPr id="62" name="椭圆 1">
            <a:extLst>
              <a:ext uri="{FF2B5EF4-FFF2-40B4-BE49-F238E27FC236}">
                <a16:creationId xmlns:a16="http://schemas.microsoft.com/office/drawing/2014/main" id="{E652A8F9-BCD1-4231-A2C0-122F4403B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599" y="4598854"/>
            <a:ext cx="714888" cy="714888"/>
          </a:xfrm>
          <a:prstGeom prst="roundRect">
            <a:avLst/>
          </a:prstGeom>
          <a:solidFill>
            <a:srgbClr val="182640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3A13A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TextBox 32">
            <a:extLst>
              <a:ext uri="{FF2B5EF4-FFF2-40B4-BE49-F238E27FC236}">
                <a16:creationId xmlns:a16="http://schemas.microsoft.com/office/drawing/2014/main" id="{AD7A809C-E3CA-410A-BD66-4891E9F45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0668" y="4675639"/>
            <a:ext cx="715510" cy="69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方正兰亭细黑_GBK"/>
                <a:cs typeface="+mn-cs"/>
              </a:rPr>
              <a:t>04</a:t>
            </a:r>
          </a:p>
        </p:txBody>
      </p:sp>
      <p:sp>
        <p:nvSpPr>
          <p:cNvPr id="64" name="TextBox 32">
            <a:extLst>
              <a:ext uri="{FF2B5EF4-FFF2-40B4-BE49-F238E27FC236}">
                <a16:creationId xmlns:a16="http://schemas.microsoft.com/office/drawing/2014/main" id="{33EB2877-D9CA-4265-B865-450A35124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472" y="3610544"/>
            <a:ext cx="896576" cy="69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方正兰亭细黑_GBK"/>
                <a:cs typeface="+mn-cs"/>
              </a:rPr>
              <a:t>03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方正兰亭细黑_GBK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719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C3D035CE-A1A3-4721-842A-29363B3B3D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4FCE17-1097-4110-92A6-0FC405EF7D07}"/>
              </a:ext>
            </a:extLst>
          </p:cNvPr>
          <p:cNvCxnSpPr/>
          <p:nvPr/>
        </p:nvCxnSpPr>
        <p:spPr>
          <a:xfrm>
            <a:off x="7976508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headEnd type="oval" w="sm" len="sm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B6F756-C263-4B93-A3D6-78ABC9885141}"/>
              </a:ext>
            </a:extLst>
          </p:cNvPr>
          <p:cNvCxnSpPr/>
          <p:nvPr/>
        </p:nvCxnSpPr>
        <p:spPr>
          <a:xfrm>
            <a:off x="-43542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tailEnd type="oval" w="sm" len="sm"/>
          </a:ln>
          <a:effectLst/>
        </p:spPr>
      </p:cxnSp>
      <p:sp>
        <p:nvSpPr>
          <p:cNvPr id="13" name="Oval 8">
            <a:extLst>
              <a:ext uri="{FF2B5EF4-FFF2-40B4-BE49-F238E27FC236}">
                <a16:creationId xmlns:a16="http://schemas.microsoft.com/office/drawing/2014/main" id="{1D33D62D-CC84-4304-8766-BD62FCB7E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114" y="1822306"/>
            <a:ext cx="1193800" cy="1192432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77">
              <a:defRPr/>
            </a:pPr>
            <a:r>
              <a:rPr lang="en-US" altLang="zh-CN" sz="6600" kern="0" spc="-300">
                <a:solidFill>
                  <a:srgbClr val="C00000"/>
                </a:solidFill>
                <a:latin typeface="Agency FB" panose="020B0503020202020204" pitchFamily="34" charset="0"/>
                <a:ea typeface="方正兰亭黑简体"/>
              </a:rPr>
              <a:t>01</a:t>
            </a:r>
            <a:endParaRPr lang="zh-CN" altLang="en-US" sz="6600" kern="0" spc="-300" dirty="0">
              <a:solidFill>
                <a:srgbClr val="C00000"/>
              </a:solidFill>
              <a:latin typeface="Agency FB" panose="020B0503020202020204" pitchFamily="34" charset="0"/>
              <a:ea typeface="方正兰亭黑简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A478D6-95D0-4797-9FE6-D2C84C4B7294}"/>
              </a:ext>
            </a:extLst>
          </p:cNvPr>
          <p:cNvSpPr/>
          <p:nvPr/>
        </p:nvSpPr>
        <p:spPr>
          <a:xfrm>
            <a:off x="4563274" y="3008320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54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第一部分</a:t>
            </a:r>
            <a:endParaRPr lang="zh-CN" altLang="en-US" sz="54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0819349-36F2-49E9-9583-565E185900EA}"/>
              </a:ext>
            </a:extLst>
          </p:cNvPr>
          <p:cNvSpPr/>
          <p:nvPr/>
        </p:nvSpPr>
        <p:spPr>
          <a:xfrm>
            <a:off x="4256866" y="3909685"/>
            <a:ext cx="3564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3200">
                <a:solidFill>
                  <a:srgbClr val="000000"/>
                </a:solidFill>
                <a:latin typeface="Montserrat Medium"/>
                <a:ea typeface="方正兰亭黑简体"/>
              </a:rPr>
              <a:t>PART ONE CONTENT</a:t>
            </a:r>
            <a:endParaRPr lang="zh-CN" altLang="en-US" sz="3200" dirty="0">
              <a:solidFill>
                <a:srgbClr val="000000"/>
              </a:solidFill>
              <a:latin typeface="Montserrat Medium"/>
              <a:ea typeface="方正兰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13069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0A2DA90-F863-449D-8CA7-29EA26E85CE5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14" name="圆角矩形 22">
              <a:extLst>
                <a:ext uri="{FF2B5EF4-FFF2-40B4-BE49-F238E27FC236}">
                  <a16:creationId xmlns:a16="http://schemas.microsoft.com/office/drawing/2014/main" id="{91F74CF6-C986-43DE-BCBD-402405C26EF4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4C32DB6-E792-4F77-8FB6-C649EE661CE8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6F489CB-3143-42E4-BE61-4D8FF55989B3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20" name="矩形 17">
            <a:extLst>
              <a:ext uri="{FF2B5EF4-FFF2-40B4-BE49-F238E27FC236}">
                <a16:creationId xmlns:a16="http://schemas.microsoft.com/office/drawing/2014/main" id="{3687B78F-DF67-4287-A411-1F44F05C1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014" y="4233546"/>
            <a:ext cx="9985375" cy="8255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21" name="椭圆 18">
            <a:extLst>
              <a:ext uri="{FF2B5EF4-FFF2-40B4-BE49-F238E27FC236}">
                <a16:creationId xmlns:a16="http://schemas.microsoft.com/office/drawing/2014/main" id="{ACE9C3A1-B671-4353-8383-1021850CC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5701" y="4170046"/>
            <a:ext cx="179388" cy="179388"/>
          </a:xfrm>
          <a:prstGeom prst="ellipse">
            <a:avLst/>
          </a:prstGeom>
          <a:solidFill>
            <a:srgbClr val="182640"/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22" name="椭圆 19">
            <a:extLst>
              <a:ext uri="{FF2B5EF4-FFF2-40B4-BE49-F238E27FC236}">
                <a16:creationId xmlns:a16="http://schemas.microsoft.com/office/drawing/2014/main" id="{B8FDF00F-19B3-45A0-88EE-BD1FE956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6963" y="4170046"/>
            <a:ext cx="177800" cy="179388"/>
          </a:xfrm>
          <a:prstGeom prst="ellipse">
            <a:avLst/>
          </a:prstGeom>
          <a:solidFill>
            <a:srgbClr val="C00000"/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23" name="椭圆 20">
            <a:extLst>
              <a:ext uri="{FF2B5EF4-FFF2-40B4-BE49-F238E27FC236}">
                <a16:creationId xmlns:a16="http://schemas.microsoft.com/office/drawing/2014/main" id="{0C551983-2F9D-42CD-942A-2DE862D07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639" y="4170046"/>
            <a:ext cx="177800" cy="179388"/>
          </a:xfrm>
          <a:prstGeom prst="ellipse">
            <a:avLst/>
          </a:prstGeom>
          <a:solidFill>
            <a:srgbClr val="182640"/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25" name="椭圆 28">
            <a:extLst>
              <a:ext uri="{FF2B5EF4-FFF2-40B4-BE49-F238E27FC236}">
                <a16:creationId xmlns:a16="http://schemas.microsoft.com/office/drawing/2014/main" id="{80C7CF2A-578C-43C8-B665-DCC8B3515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6313" y="4170046"/>
            <a:ext cx="179387" cy="179388"/>
          </a:xfrm>
          <a:prstGeom prst="ellipse">
            <a:avLst/>
          </a:prstGeom>
          <a:solidFill>
            <a:srgbClr val="C00000"/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30" name="任意多边形 29">
            <a:extLst>
              <a:ext uri="{FF2B5EF4-FFF2-40B4-BE49-F238E27FC236}">
                <a16:creationId xmlns:a16="http://schemas.microsoft.com/office/drawing/2014/main" id="{805D8DA1-FA39-4D0D-A6EF-3ABDA6F66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4" y="2203133"/>
            <a:ext cx="1366837" cy="1830387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rgbClr val="182640"/>
          </a:solidFill>
          <a:ln>
            <a:noFill/>
          </a:ln>
        </p:spPr>
        <p:txBody>
          <a:bodyPr lIns="91440" tIns="0" rIns="91440" bIns="36000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2015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1" name="任意多边形 30">
            <a:extLst>
              <a:ext uri="{FF2B5EF4-FFF2-40B4-BE49-F238E27FC236}">
                <a16:creationId xmlns:a16="http://schemas.microsoft.com/office/drawing/2014/main" id="{ED175AB5-4301-4D00-9D43-36F64C1FF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9414" y="2203133"/>
            <a:ext cx="1366837" cy="1830387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40" tIns="0" rIns="91440" bIns="360000" anchor="ctr"/>
          <a:lstStyle/>
          <a:p>
            <a:pPr algn="ctr" defTabSz="914377">
              <a:defRPr/>
            </a:pPr>
            <a:r>
              <a:rPr lang="en-US" sz="32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2018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2" name="任意多边形 31">
            <a:extLst>
              <a:ext uri="{FF2B5EF4-FFF2-40B4-BE49-F238E27FC236}">
                <a16:creationId xmlns:a16="http://schemas.microsoft.com/office/drawing/2014/main" id="{ED11570B-A2B5-4BE5-8574-C169C08FD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175" y="2203133"/>
            <a:ext cx="1365251" cy="1830387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40" tIns="0" rIns="91440" bIns="360000" anchor="ctr"/>
          <a:lstStyle/>
          <a:p>
            <a:pPr marR="0" lvl="0" indent="0" algn="ctr" defTabSz="91437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2016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3" name="任意多边形 32">
            <a:extLst>
              <a:ext uri="{FF2B5EF4-FFF2-40B4-BE49-F238E27FC236}">
                <a16:creationId xmlns:a16="http://schemas.microsoft.com/office/drawing/2014/main" id="{37AF6807-442C-4A1E-9996-81D84CBD2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088" y="2203133"/>
            <a:ext cx="1365251" cy="1830387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rgbClr val="182640"/>
          </a:solidFill>
          <a:ln>
            <a:noFill/>
          </a:ln>
        </p:spPr>
        <p:txBody>
          <a:bodyPr lIns="91440" tIns="0" rIns="91440" bIns="360000" anchor="ctr"/>
          <a:lstStyle/>
          <a:p>
            <a:pPr algn="ctr" defTabSz="914377">
              <a:defRPr/>
            </a:pPr>
            <a:r>
              <a:rPr lang="en-US" sz="32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2017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" name="KSO_GT3">
            <a:extLst>
              <a:ext uri="{FF2B5EF4-FFF2-40B4-BE49-F238E27FC236}">
                <a16:creationId xmlns:a16="http://schemas.microsoft.com/office/drawing/2014/main" id="{7F9F3DC8-81C1-44E9-B6E7-7F385C0F8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3015" y="4527233"/>
            <a:ext cx="2160586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在此处输入您的文本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，或将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您的文本粘贴到此处。</a:t>
            </a:r>
          </a:p>
        </p:txBody>
      </p:sp>
      <p:sp>
        <p:nvSpPr>
          <p:cNvPr id="35" name="KSO_GT3">
            <a:extLst>
              <a:ext uri="{FF2B5EF4-FFF2-40B4-BE49-F238E27FC236}">
                <a16:creationId xmlns:a16="http://schemas.microsoft.com/office/drawing/2014/main" id="{0E564D15-DF9E-4CDA-B6FA-669CBAFE2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7" y="4527233"/>
            <a:ext cx="2290444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在此处输入您的文本，或将您的文本粘贴到此处。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Calibri" pitchFamily="34" charset="0"/>
            </a:endParaRPr>
          </a:p>
        </p:txBody>
      </p:sp>
      <p:sp>
        <p:nvSpPr>
          <p:cNvPr id="36" name="KSO_GT3">
            <a:extLst>
              <a:ext uri="{FF2B5EF4-FFF2-40B4-BE49-F238E27FC236}">
                <a16:creationId xmlns:a16="http://schemas.microsoft.com/office/drawing/2014/main" id="{8E319242-9F78-442A-9D9E-FF50790E9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4452" y="4527233"/>
            <a:ext cx="2269489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在此处输入您的文本，或将您的文本粘贴到此处。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Calibri" pitchFamily="34" charset="0"/>
            </a:endParaRPr>
          </a:p>
        </p:txBody>
      </p:sp>
      <p:sp>
        <p:nvSpPr>
          <p:cNvPr id="37" name="KSO_GT3">
            <a:extLst>
              <a:ext uri="{FF2B5EF4-FFF2-40B4-BE49-F238E27FC236}">
                <a16:creationId xmlns:a16="http://schemas.microsoft.com/office/drawing/2014/main" id="{7EC97217-D84F-432E-B8DB-E5FE44245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4126" y="4527233"/>
            <a:ext cx="23542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1F1F1F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在此处输入您的文本，或将您的文本粘贴到此处。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F1F1F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42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947878-1B43-421D-967C-4AAA182E9237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3" name="圆角矩形 22">
              <a:extLst>
                <a:ext uri="{FF2B5EF4-FFF2-40B4-BE49-F238E27FC236}">
                  <a16:creationId xmlns:a16="http://schemas.microsoft.com/office/drawing/2014/main" id="{BDF26618-4887-4699-AC69-F0B660ED123A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A21698-4FCE-4B32-88E4-BCC652D233A3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F7C82B-7825-41F7-BE90-C1D69D10F3FF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422C066-2542-481D-8540-68321125E8A3}"/>
              </a:ext>
            </a:extLst>
          </p:cNvPr>
          <p:cNvSpPr/>
          <p:nvPr/>
        </p:nvSpPr>
        <p:spPr>
          <a:xfrm>
            <a:off x="3225192" y="3588898"/>
            <a:ext cx="755651" cy="754063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AE4741F-5DEC-426F-9C29-A2F1921DB9D5}"/>
              </a:ext>
            </a:extLst>
          </p:cNvPr>
          <p:cNvSpPr/>
          <p:nvPr/>
        </p:nvSpPr>
        <p:spPr>
          <a:xfrm>
            <a:off x="4450864" y="4321905"/>
            <a:ext cx="377825" cy="37782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8D477B2-BF3B-4FE7-A3CF-C12F140CCC72}"/>
              </a:ext>
            </a:extLst>
          </p:cNvPr>
          <p:cNvSpPr/>
          <p:nvPr/>
        </p:nvSpPr>
        <p:spPr>
          <a:xfrm>
            <a:off x="2063623" y="4445965"/>
            <a:ext cx="552451" cy="550863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DDF56D7-CB05-47E6-B20D-4D6363FFBB7E}"/>
              </a:ext>
            </a:extLst>
          </p:cNvPr>
          <p:cNvSpPr/>
          <p:nvPr/>
        </p:nvSpPr>
        <p:spPr>
          <a:xfrm>
            <a:off x="3635100" y="2195138"/>
            <a:ext cx="691485" cy="69148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210">
            <a:extLst>
              <a:ext uri="{FF2B5EF4-FFF2-40B4-BE49-F238E27FC236}">
                <a16:creationId xmlns:a16="http://schemas.microsoft.com/office/drawing/2014/main" id="{A4FB5706-1339-4ACA-A5B0-2EF7362F68F5}"/>
              </a:ext>
            </a:extLst>
          </p:cNvPr>
          <p:cNvSpPr/>
          <p:nvPr/>
        </p:nvSpPr>
        <p:spPr>
          <a:xfrm>
            <a:off x="6036679" y="1725476"/>
            <a:ext cx="1617751" cy="37965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91440" tIns="45720" rIns="91440" bIns="45720">
            <a:spAutoFit/>
          </a:bodyPr>
          <a:lstStyle/>
          <a:p>
            <a:pPr defTabSz="914377">
              <a:buFont typeface="Arial" panose="020B0604020202020204" pitchFamily="34" charset="0"/>
              <a:buNone/>
            </a:pPr>
            <a:r>
              <a:rPr lang="zh-CN" altLang="en-US" sz="1867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</a:t>
            </a: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2550714-AF8D-4CDF-8B5D-4A00308008F9}"/>
              </a:ext>
            </a:extLst>
          </p:cNvPr>
          <p:cNvSpPr txBox="1"/>
          <p:nvPr/>
        </p:nvSpPr>
        <p:spPr>
          <a:xfrm>
            <a:off x="6036678" y="2090650"/>
            <a:ext cx="51539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pPr defTabSz="914377">
              <a:lnSpc>
                <a:spcPts val="2000"/>
              </a:lnSpc>
              <a:buFont typeface="Arial" panose="020B0604020202020204" pitchFamily="34" charset="0"/>
              <a:buNone/>
            </a:pP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单击此处输入文本，</a:t>
            </a: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9" name="TextBox 1210">
            <a:extLst>
              <a:ext uri="{FF2B5EF4-FFF2-40B4-BE49-F238E27FC236}">
                <a16:creationId xmlns:a16="http://schemas.microsoft.com/office/drawing/2014/main" id="{CAC457D2-3394-4CDA-A46A-152AE24733EC}"/>
              </a:ext>
            </a:extLst>
          </p:cNvPr>
          <p:cNvSpPr/>
          <p:nvPr/>
        </p:nvSpPr>
        <p:spPr>
          <a:xfrm>
            <a:off x="6036679" y="3124839"/>
            <a:ext cx="1617751" cy="37965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91440" tIns="45720" rIns="91440" bIns="45720">
            <a:spAutoFit/>
          </a:bodyPr>
          <a:lstStyle/>
          <a:p>
            <a:pPr defTabSz="914377">
              <a:buFont typeface="Arial" panose="020B0604020202020204" pitchFamily="34" charset="0"/>
              <a:buNone/>
            </a:pPr>
            <a:r>
              <a:rPr lang="zh-CN" altLang="en-US" sz="1867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此处添加标题</a:t>
            </a:r>
            <a:endParaRPr lang="zh-CN" altLang="en-US" sz="18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682BF7-484A-401C-AFAB-F506611EB138}"/>
              </a:ext>
            </a:extLst>
          </p:cNvPr>
          <p:cNvSpPr txBox="1"/>
          <p:nvPr/>
        </p:nvSpPr>
        <p:spPr>
          <a:xfrm>
            <a:off x="6036678" y="3490014"/>
            <a:ext cx="51539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pPr defTabSz="914377">
              <a:lnSpc>
                <a:spcPts val="2000"/>
              </a:lnSpc>
              <a:buFont typeface="Arial" panose="020B0604020202020204" pitchFamily="34" charset="0"/>
              <a:buNone/>
            </a:pP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单击此处输入文本，</a:t>
            </a: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1" name="TextBox 1210">
            <a:extLst>
              <a:ext uri="{FF2B5EF4-FFF2-40B4-BE49-F238E27FC236}">
                <a16:creationId xmlns:a16="http://schemas.microsoft.com/office/drawing/2014/main" id="{B9328D1E-63DA-4CEB-90E0-4EAB45F95BC3}"/>
              </a:ext>
            </a:extLst>
          </p:cNvPr>
          <p:cNvSpPr/>
          <p:nvPr/>
        </p:nvSpPr>
        <p:spPr>
          <a:xfrm>
            <a:off x="6036679" y="4526539"/>
            <a:ext cx="1617751" cy="37965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91440" tIns="45720" rIns="91440" bIns="45720">
            <a:spAutoFit/>
          </a:bodyPr>
          <a:lstStyle/>
          <a:p>
            <a:pPr defTabSz="914377">
              <a:buFont typeface="Arial" panose="020B0604020202020204" pitchFamily="34" charset="0"/>
              <a:buNone/>
            </a:pPr>
            <a:r>
              <a:rPr lang="zh-CN" altLang="en-US" sz="1867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此处添加标题</a:t>
            </a:r>
            <a:endParaRPr lang="zh-CN" altLang="en-US" sz="18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DAFF47-69E1-4480-A6D2-D3D89BD6832B}"/>
              </a:ext>
            </a:extLst>
          </p:cNvPr>
          <p:cNvSpPr txBox="1"/>
          <p:nvPr/>
        </p:nvSpPr>
        <p:spPr>
          <a:xfrm>
            <a:off x="6036678" y="4891714"/>
            <a:ext cx="51539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/>
          <a:p>
            <a:pPr defTabSz="914377">
              <a:lnSpc>
                <a:spcPts val="2000"/>
              </a:lnSpc>
              <a:buFont typeface="Arial" panose="020B0604020202020204" pitchFamily="34" charset="0"/>
              <a:buNone/>
            </a:pP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单击此处输入文本，</a:t>
            </a:r>
            <a:r>
              <a:rPr lang="zh-CN" altLang="da-DK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3" name="矩形 23">
            <a:extLst>
              <a:ext uri="{FF2B5EF4-FFF2-40B4-BE49-F238E27FC236}">
                <a16:creationId xmlns:a16="http://schemas.microsoft.com/office/drawing/2014/main" id="{EB8D9339-05ED-4072-AD8E-331B3B42F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943" y="1717567"/>
            <a:ext cx="2500399" cy="2503247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矩形 24">
            <a:extLst>
              <a:ext uri="{FF2B5EF4-FFF2-40B4-BE49-F238E27FC236}">
                <a16:creationId xmlns:a16="http://schemas.microsoft.com/office/drawing/2014/main" id="{67A4A23D-F3FC-4902-AB63-A9E84A291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873" y="2886623"/>
            <a:ext cx="1309492" cy="1274843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矩形 25">
            <a:extLst>
              <a:ext uri="{FF2B5EF4-FFF2-40B4-BE49-F238E27FC236}">
                <a16:creationId xmlns:a16="http://schemas.microsoft.com/office/drawing/2014/main" id="{97374BEB-37A9-491A-897B-41782F3BD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735" y="4445965"/>
            <a:ext cx="1598624" cy="162919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91440" tIns="45720" rIns="91440" bIns="45720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58812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947878-1B43-421D-967C-4AAA182E9237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3" name="圆角矩形 22">
              <a:extLst>
                <a:ext uri="{FF2B5EF4-FFF2-40B4-BE49-F238E27FC236}">
                  <a16:creationId xmlns:a16="http://schemas.microsoft.com/office/drawing/2014/main" id="{BDF26618-4887-4699-AC69-F0B660ED123A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A21698-4FCE-4B32-88E4-BCC652D233A3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F7C82B-7825-41F7-BE90-C1D69D10F3FF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CD73CFC-AA63-41B0-ABB5-278BAF6AD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115" y="1895313"/>
            <a:ext cx="1023512" cy="102552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81D878-11FA-4309-9EB7-F269382F6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8751" y="2077287"/>
            <a:ext cx="790587" cy="79083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4EF1E0-CED0-4B65-8B6D-81924EE69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381" y="2599405"/>
            <a:ext cx="1023512" cy="1023828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729413B-63F1-4B12-8B3A-C6B9C38D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5952" y="2578997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29584A-0CA1-4336-9265-682A39145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1895" y="2965058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4E640F2-16C5-4F26-B8FF-36D87D2DE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039" y="3274587"/>
            <a:ext cx="964005" cy="96430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39DED77-19CF-4636-9F4A-89349CBE2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52" y="3009275"/>
            <a:ext cx="751481" cy="746612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AEAB307-E62C-415B-9CE4-12F679D3E028}"/>
              </a:ext>
            </a:extLst>
          </p:cNvPr>
          <p:cNvSpPr/>
          <p:nvPr/>
        </p:nvSpPr>
        <p:spPr bwMode="auto">
          <a:xfrm>
            <a:off x="4862515" y="2145315"/>
            <a:ext cx="2390460" cy="3214341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060A594-8796-48C6-A38B-D0BFC0361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51" y="2252462"/>
            <a:ext cx="1217332" cy="12177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</a:p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Option here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62E2C0C-B149-46B7-84AA-A98637E81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7781" y="1511802"/>
            <a:ext cx="1217332" cy="1217708"/>
          </a:xfrm>
          <a:prstGeom prst="ellipse">
            <a:avLst/>
          </a:prstGeom>
          <a:solidFill>
            <a:srgbClr val="18264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</a:p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Option here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ABF6366E-73BB-4312-BBC0-FD0E4AF35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4245" y="2157680"/>
            <a:ext cx="2458104" cy="75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9012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单击填加标题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1901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EC686BF2-862C-4B10-80C6-B50EB2C76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49" y="2157680"/>
            <a:ext cx="2458104" cy="75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9012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单击填加标题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1901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AA00AD03-F766-4EEC-B785-461FB79E6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756" y="4971155"/>
            <a:ext cx="2458104" cy="75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9012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单击填加标题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1901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BCD7EC00-6C9D-460E-A4EA-537FCDFA7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171" y="4971155"/>
            <a:ext cx="2458104" cy="75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1219012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单击填加标题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121901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67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单击此处添加文本单击此处添加文本</a:t>
            </a:r>
            <a:endParaRPr kumimoji="0" lang="en-US" altLang="zh-CN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Oval 14">
            <a:extLst>
              <a:ext uri="{FF2B5EF4-FFF2-40B4-BE49-F238E27FC236}">
                <a16:creationId xmlns:a16="http://schemas.microsoft.com/office/drawing/2014/main" id="{C8F89B41-76AC-418C-9652-96EAF5278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5113" y="1915722"/>
            <a:ext cx="1217332" cy="12177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</a:p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Option here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Oval 14">
            <a:extLst>
              <a:ext uri="{FF2B5EF4-FFF2-40B4-BE49-F238E27FC236}">
                <a16:creationId xmlns:a16="http://schemas.microsoft.com/office/drawing/2014/main" id="{B76A09C7-685E-4532-AD92-D83288455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542" y="3061150"/>
            <a:ext cx="1217332" cy="1217708"/>
          </a:xfrm>
          <a:prstGeom prst="ellipse">
            <a:avLst/>
          </a:prstGeom>
          <a:solidFill>
            <a:srgbClr val="18264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04</a:t>
            </a:r>
          </a:p>
          <a:p>
            <a:pPr marL="0" marR="0" lvl="0" indent="0" algn="ctr" defTabSz="12190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Option here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350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3671AFE-DD17-4F4F-86B5-2A0D892994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4FCE17-1097-4110-92A6-0FC405EF7D07}"/>
              </a:ext>
            </a:extLst>
          </p:cNvPr>
          <p:cNvCxnSpPr/>
          <p:nvPr/>
        </p:nvCxnSpPr>
        <p:spPr>
          <a:xfrm>
            <a:off x="7976508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headEnd type="oval" w="sm" len="sm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B6F756-C263-4B93-A3D6-78ABC9885141}"/>
              </a:ext>
            </a:extLst>
          </p:cNvPr>
          <p:cNvCxnSpPr/>
          <p:nvPr/>
        </p:nvCxnSpPr>
        <p:spPr>
          <a:xfrm>
            <a:off x="-43542" y="3472541"/>
            <a:ext cx="417195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tailEnd type="oval" w="sm" len="sm"/>
          </a:ln>
          <a:effectLst/>
        </p:spPr>
      </p:cxnSp>
      <p:sp>
        <p:nvSpPr>
          <p:cNvPr id="13" name="Oval 8">
            <a:extLst>
              <a:ext uri="{FF2B5EF4-FFF2-40B4-BE49-F238E27FC236}">
                <a16:creationId xmlns:a16="http://schemas.microsoft.com/office/drawing/2014/main" id="{1D33D62D-CC84-4304-8766-BD62FCB7E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114" y="1822306"/>
            <a:ext cx="1193800" cy="1192432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77">
              <a:defRPr/>
            </a:pPr>
            <a:r>
              <a:rPr lang="en-US" altLang="zh-CN" sz="6600" kern="0" spc="-300">
                <a:solidFill>
                  <a:srgbClr val="C00000"/>
                </a:solidFill>
                <a:latin typeface="Agency FB" panose="020B0503020202020204" pitchFamily="34" charset="0"/>
                <a:ea typeface="方正兰亭黑简体"/>
              </a:rPr>
              <a:t>02</a:t>
            </a:r>
            <a:endParaRPr lang="zh-CN" altLang="en-US" sz="6600" kern="0" spc="-300" dirty="0">
              <a:solidFill>
                <a:srgbClr val="C00000"/>
              </a:solidFill>
              <a:latin typeface="Agency FB" panose="020B0503020202020204" pitchFamily="34" charset="0"/>
              <a:ea typeface="方正兰亭黑简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A478D6-95D0-4797-9FE6-D2C84C4B7294}"/>
              </a:ext>
            </a:extLst>
          </p:cNvPr>
          <p:cNvSpPr/>
          <p:nvPr/>
        </p:nvSpPr>
        <p:spPr>
          <a:xfrm>
            <a:off x="4563273" y="3008320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5400" b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第二部分</a:t>
            </a:r>
            <a:endParaRPr lang="zh-CN" altLang="en-US" sz="54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0819349-36F2-49E9-9583-565E185900EA}"/>
              </a:ext>
            </a:extLst>
          </p:cNvPr>
          <p:cNvSpPr/>
          <p:nvPr/>
        </p:nvSpPr>
        <p:spPr>
          <a:xfrm>
            <a:off x="4162096" y="3909685"/>
            <a:ext cx="37539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3200">
                <a:solidFill>
                  <a:srgbClr val="000000"/>
                </a:solidFill>
                <a:latin typeface="Montserrat Medium"/>
                <a:ea typeface="方正兰亭黑简体"/>
              </a:rPr>
              <a:t>PART TWO CONTENT</a:t>
            </a:r>
            <a:endParaRPr lang="zh-CN" altLang="en-US" sz="3200" dirty="0">
              <a:solidFill>
                <a:srgbClr val="000000"/>
              </a:solidFill>
              <a:latin typeface="Montserrat Medium"/>
              <a:ea typeface="方正兰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179154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947878-1B43-421D-967C-4AAA182E9237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3" name="圆角矩形 22">
              <a:extLst>
                <a:ext uri="{FF2B5EF4-FFF2-40B4-BE49-F238E27FC236}">
                  <a16:creationId xmlns:a16="http://schemas.microsoft.com/office/drawing/2014/main" id="{BDF26618-4887-4699-AC69-F0B660ED123A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A21698-4FCE-4B32-88E4-BCC652D233A3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F7C82B-7825-41F7-BE90-C1D69D10F3FF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B121A5-6C9F-480F-8E00-68BA999971A5}"/>
              </a:ext>
            </a:extLst>
          </p:cNvPr>
          <p:cNvGrpSpPr/>
          <p:nvPr/>
        </p:nvGrpSpPr>
        <p:grpSpPr>
          <a:xfrm>
            <a:off x="5589030" y="1696124"/>
            <a:ext cx="1586476" cy="1891505"/>
            <a:chOff x="5589029" y="1674543"/>
            <a:chExt cx="1586476" cy="1891505"/>
          </a:xfrm>
        </p:grpSpPr>
        <p:sp>
          <p:nvSpPr>
            <p:cNvPr id="7" name="MH_Other_8">
              <a:extLst>
                <a:ext uri="{FF2B5EF4-FFF2-40B4-BE49-F238E27FC236}">
                  <a16:creationId xmlns:a16="http://schemas.microsoft.com/office/drawing/2014/main" id="{A3A16D83-F86C-40E7-B75F-5B8B20457CC5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6068004" y="167454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MH_Other_9">
              <a:extLst>
                <a:ext uri="{FF2B5EF4-FFF2-40B4-BE49-F238E27FC236}">
                  <a16:creationId xmlns:a16="http://schemas.microsoft.com/office/drawing/2014/main" id="{B87A8C00-80A7-4A29-8656-042FE5C52B67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 rot="16200000" flipH="1">
              <a:off x="6437472" y="1715516"/>
              <a:ext cx="384105" cy="360204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MH_Other_10">
              <a:extLst>
                <a:ext uri="{FF2B5EF4-FFF2-40B4-BE49-F238E27FC236}">
                  <a16:creationId xmlns:a16="http://schemas.microsoft.com/office/drawing/2014/main" id="{0E14F92D-362D-4518-A308-8E37D75AADA4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 rot="16200000" flipH="1">
              <a:off x="5229678" y="2151689"/>
              <a:ext cx="1773710" cy="1055007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MH_Other_13">
              <a:extLst>
                <a:ext uri="{FF2B5EF4-FFF2-40B4-BE49-F238E27FC236}">
                  <a16:creationId xmlns:a16="http://schemas.microsoft.com/office/drawing/2014/main" id="{19D2D77B-9E4C-476A-B7AA-08B698C214BD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5876607" y="2652030"/>
              <a:ext cx="612295" cy="59574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18E0C77-F503-4BCB-B0AF-3ABFF51AFF1F}"/>
              </a:ext>
            </a:extLst>
          </p:cNvPr>
          <p:cNvGrpSpPr/>
          <p:nvPr/>
        </p:nvGrpSpPr>
        <p:grpSpPr>
          <a:xfrm>
            <a:off x="5009335" y="3971730"/>
            <a:ext cx="1638116" cy="1922231"/>
            <a:chOff x="5009334" y="3950150"/>
            <a:chExt cx="1638116" cy="1922231"/>
          </a:xfrm>
        </p:grpSpPr>
        <p:sp>
          <p:nvSpPr>
            <p:cNvPr id="12" name="MH_Other_2">
              <a:extLst>
                <a:ext uri="{FF2B5EF4-FFF2-40B4-BE49-F238E27FC236}">
                  <a16:creationId xmlns:a16="http://schemas.microsoft.com/office/drawing/2014/main" id="{8AC48C58-20A5-4571-95DE-98243F80EAAE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 rot="10800000" flipV="1">
              <a:off x="5009334" y="426170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MH_Other_11">
              <a:extLst>
                <a:ext uri="{FF2B5EF4-FFF2-40B4-BE49-F238E27FC236}">
                  <a16:creationId xmlns:a16="http://schemas.microsoft.com/office/drawing/2014/main" id="{A3FDACE9-71C0-4386-9517-212FE9291A91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 rot="5400000" flipH="1">
              <a:off x="5379052" y="5486569"/>
              <a:ext cx="390932" cy="367033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MH_Other_12">
              <a:extLst>
                <a:ext uri="{FF2B5EF4-FFF2-40B4-BE49-F238E27FC236}">
                  <a16:creationId xmlns:a16="http://schemas.microsoft.com/office/drawing/2014/main" id="{20954650-83AB-42A2-982C-69A12D5DBCF1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 rot="5400000" flipH="1">
              <a:off x="5209192" y="4316330"/>
              <a:ext cx="1804438" cy="107207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MH_Other_14">
              <a:extLst>
                <a:ext uri="{FF2B5EF4-FFF2-40B4-BE49-F238E27FC236}">
                  <a16:creationId xmlns:a16="http://schemas.microsoft.com/office/drawing/2014/main" id="{3EB7C003-0EA9-498E-A60D-93A0477F4B6A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5804208" y="4207353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5C0F8D-FBCD-4AA4-870C-87C082D33ABF}"/>
              </a:ext>
            </a:extLst>
          </p:cNvPr>
          <p:cNvGrpSpPr/>
          <p:nvPr/>
        </p:nvGrpSpPr>
        <p:grpSpPr>
          <a:xfrm>
            <a:off x="4042433" y="2685955"/>
            <a:ext cx="1951188" cy="1616959"/>
            <a:chOff x="4042432" y="2664376"/>
            <a:chExt cx="1951188" cy="1616958"/>
          </a:xfrm>
        </p:grpSpPr>
        <p:sp>
          <p:nvSpPr>
            <p:cNvPr id="17" name="MH_Other_3">
              <a:extLst>
                <a:ext uri="{FF2B5EF4-FFF2-40B4-BE49-F238E27FC236}">
                  <a16:creationId xmlns:a16="http://schemas.microsoft.com/office/drawing/2014/main" id="{0EEE9012-8CDE-4F9D-A296-1FCB63F9F534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 rot="16200000" flipV="1">
              <a:off x="4294020" y="2412788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MH_Other_4">
              <a:extLst>
                <a:ext uri="{FF2B5EF4-FFF2-40B4-BE49-F238E27FC236}">
                  <a16:creationId xmlns:a16="http://schemas.microsoft.com/office/drawing/2014/main" id="{494BF84A-DD28-471D-9DC0-66740B990145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4076512" y="3026593"/>
              <a:ext cx="397761" cy="373861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rgbClr val="18264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MH_Other_5">
              <a:extLst>
                <a:ext uri="{FF2B5EF4-FFF2-40B4-BE49-F238E27FC236}">
                  <a16:creationId xmlns:a16="http://schemas.microsoft.com/office/drawing/2014/main" id="{639447F9-50C4-418F-B048-3512355EE177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4155040" y="3190478"/>
              <a:ext cx="1838580" cy="1090856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solidFill>
              <a:srgbClr val="182640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MH_Other_15">
              <a:extLst>
                <a:ext uri="{FF2B5EF4-FFF2-40B4-BE49-F238E27FC236}">
                  <a16:creationId xmlns:a16="http://schemas.microsoft.com/office/drawing/2014/main" id="{D0964093-D246-4B9B-9180-5805C7B4E41B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4970986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2F3499D-CB01-49C3-927C-50653C10C7FA}"/>
              </a:ext>
            </a:extLst>
          </p:cNvPr>
          <p:cNvGrpSpPr/>
          <p:nvPr/>
        </p:nvGrpSpPr>
        <p:grpSpPr>
          <a:xfrm>
            <a:off x="6181402" y="3246201"/>
            <a:ext cx="1917111" cy="1628343"/>
            <a:chOff x="6181402" y="3224621"/>
            <a:chExt cx="1917110" cy="1628342"/>
          </a:xfrm>
        </p:grpSpPr>
        <p:sp>
          <p:nvSpPr>
            <p:cNvPr id="22" name="MH_Other_1">
              <a:extLst>
                <a:ext uri="{FF2B5EF4-FFF2-40B4-BE49-F238E27FC236}">
                  <a16:creationId xmlns:a16="http://schemas.microsoft.com/office/drawing/2014/main" id="{D5B6837D-8949-404E-9ACB-8197910685CC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5400000" flipV="1">
              <a:off x="6739338" y="3493874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MH_Other_6">
              <a:extLst>
                <a:ext uri="{FF2B5EF4-FFF2-40B4-BE49-F238E27FC236}">
                  <a16:creationId xmlns:a16="http://schemas.microsoft.com/office/drawing/2014/main" id="{C5EA34AF-57C3-4D1A-9E2C-F83F70D5AFC9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181402" y="3224621"/>
              <a:ext cx="1783952" cy="106012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solidFill>
              <a:srgbClr val="18264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MH_Other_7">
              <a:extLst>
                <a:ext uri="{FF2B5EF4-FFF2-40B4-BE49-F238E27FC236}">
                  <a16:creationId xmlns:a16="http://schemas.microsoft.com/office/drawing/2014/main" id="{126A19F2-87E1-493B-8E30-35739FEBE749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7710993" y="4124278"/>
              <a:ext cx="387519" cy="363619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rgbClr val="182640"/>
            </a:solidFill>
            <a:ln>
              <a:noFill/>
            </a:ln>
          </p:spPr>
          <p:txBody>
            <a:bodyPr lIns="68580" tIns="34291" rIns="68580" bIns="34291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MH_Other_16">
              <a:extLst>
                <a:ext uri="{FF2B5EF4-FFF2-40B4-BE49-F238E27FC236}">
                  <a16:creationId xmlns:a16="http://schemas.microsoft.com/office/drawing/2014/main" id="{A3BA9441-093A-4D6A-A76C-5270316012DB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365445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8F562A-E11A-481F-890A-A63D1A811423}"/>
              </a:ext>
            </a:extLst>
          </p:cNvPr>
          <p:cNvGrpSpPr/>
          <p:nvPr/>
        </p:nvGrpSpPr>
        <p:grpSpPr>
          <a:xfrm>
            <a:off x="1865715" y="1508340"/>
            <a:ext cx="3137527" cy="1412803"/>
            <a:chOff x="1865715" y="1486761"/>
            <a:chExt cx="3137526" cy="1412803"/>
          </a:xfrm>
        </p:grpSpPr>
        <p:sp>
          <p:nvSpPr>
            <p:cNvPr id="27" name="MH_SubTitle_4">
              <a:extLst>
                <a:ext uri="{FF2B5EF4-FFF2-40B4-BE49-F238E27FC236}">
                  <a16:creationId xmlns:a16="http://schemas.microsoft.com/office/drawing/2014/main" id="{90E830C7-47BA-422F-B3D9-8EE9A70B3BAF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865715" y="1486761"/>
              <a:ext cx="3105271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8" name="MH_SubTitle_1">
              <a:extLst>
                <a:ext uri="{FF2B5EF4-FFF2-40B4-BE49-F238E27FC236}">
                  <a16:creationId xmlns:a16="http://schemas.microsoft.com/office/drawing/2014/main" id="{C2AE139F-FE80-49A5-9825-D89C25D63946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889137" y="1922537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此处添加详细文本描述，建议与标题相关并符合整体语言风格。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F15DE6B-7F44-4B4F-ABF6-992AF9146BF5}"/>
              </a:ext>
            </a:extLst>
          </p:cNvPr>
          <p:cNvGrpSpPr/>
          <p:nvPr/>
        </p:nvGrpSpPr>
        <p:grpSpPr>
          <a:xfrm>
            <a:off x="1961067" y="4331904"/>
            <a:ext cx="3169839" cy="1524163"/>
            <a:chOff x="1961067" y="4310326"/>
            <a:chExt cx="3169838" cy="1524162"/>
          </a:xfrm>
        </p:grpSpPr>
        <p:sp>
          <p:nvSpPr>
            <p:cNvPr id="30" name="MH_SubTitle_3">
              <a:extLst>
                <a:ext uri="{FF2B5EF4-FFF2-40B4-BE49-F238E27FC236}">
                  <a16:creationId xmlns:a16="http://schemas.microsoft.com/office/drawing/2014/main" id="{57C833F1-D39F-4860-8511-81DBE98E8D0D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025634" y="4310326"/>
              <a:ext cx="3105271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:a16="http://schemas.microsoft.com/office/drawing/2014/main" id="{195F9436-DB5C-4959-BD9E-317DD04A0508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61067" y="48574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此处添加详细文本描述，建议与标题相关并符合整体语言风格。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1F1F43A-9B7D-435E-B97A-C7158D0EB8F8}"/>
              </a:ext>
            </a:extLst>
          </p:cNvPr>
          <p:cNvGrpSpPr/>
          <p:nvPr/>
        </p:nvGrpSpPr>
        <p:grpSpPr>
          <a:xfrm>
            <a:off x="7175506" y="1685526"/>
            <a:ext cx="3146359" cy="1398689"/>
            <a:chOff x="7175505" y="1663946"/>
            <a:chExt cx="3146359" cy="1398689"/>
          </a:xfrm>
        </p:grpSpPr>
        <p:sp>
          <p:nvSpPr>
            <p:cNvPr id="33" name="MH_SubTitle_1">
              <a:extLst>
                <a:ext uri="{FF2B5EF4-FFF2-40B4-BE49-F238E27FC236}">
                  <a16:creationId xmlns:a16="http://schemas.microsoft.com/office/drawing/2014/main" id="{C6402F34-FAF7-4323-A253-6AE76C164715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175505" y="1663946"/>
              <a:ext cx="3098442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MH_SubTitle_1">
              <a:extLst>
                <a:ext uri="{FF2B5EF4-FFF2-40B4-BE49-F238E27FC236}">
                  <a16:creationId xmlns:a16="http://schemas.microsoft.com/office/drawing/2014/main" id="{E3C9F23E-8F75-4CE1-A39A-560CDD071764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207760" y="2085608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此处添加详细文本描述，建议与标题相关并符合整体语言风格。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B4F258-2DE2-450F-9353-F6B50C3D8608}"/>
              </a:ext>
            </a:extLst>
          </p:cNvPr>
          <p:cNvGrpSpPr/>
          <p:nvPr/>
        </p:nvGrpSpPr>
        <p:grpSpPr>
          <a:xfrm>
            <a:off x="7063256" y="4536548"/>
            <a:ext cx="3145437" cy="1486609"/>
            <a:chOff x="7063256" y="4514968"/>
            <a:chExt cx="3145437" cy="1486609"/>
          </a:xfrm>
        </p:grpSpPr>
        <p:sp>
          <p:nvSpPr>
            <p:cNvPr id="36" name="MH_SubTitle_2">
              <a:extLst>
                <a:ext uri="{FF2B5EF4-FFF2-40B4-BE49-F238E27FC236}">
                  <a16:creationId xmlns:a16="http://schemas.microsoft.com/office/drawing/2014/main" id="{DCED72E2-6387-45BC-AD70-395854B5682C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63256" y="4514968"/>
              <a:ext cx="3098442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MH_SubTitle_1">
              <a:extLst>
                <a:ext uri="{FF2B5EF4-FFF2-40B4-BE49-F238E27FC236}">
                  <a16:creationId xmlns:a16="http://schemas.microsoft.com/office/drawing/2014/main" id="{8F8F7F44-AF37-41F2-98C8-19FB9787684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094589" y="5024550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此处添加详细文本描述，建议与标题相关并符合整体语言风格。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924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:a16="http://schemas.microsoft.com/office/drawing/2014/main" id="{C0E44C98-87CC-4FCF-A243-AD07643B4FF3}"/>
              </a:ext>
            </a:extLst>
          </p:cNvPr>
          <p:cNvSpPr/>
          <p:nvPr/>
        </p:nvSpPr>
        <p:spPr>
          <a:xfrm>
            <a:off x="1873329" y="1925577"/>
            <a:ext cx="700117" cy="70011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Medium"/>
                <a:ea typeface="方正兰亭黑简体"/>
              </a:rPr>
              <a:t>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Medium"/>
              <a:ea typeface="方正兰亭黑简体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DA4969A3-F26C-4D6C-98F7-6C5FA21852CC}"/>
              </a:ext>
            </a:extLst>
          </p:cNvPr>
          <p:cNvSpPr/>
          <p:nvPr/>
        </p:nvSpPr>
        <p:spPr>
          <a:xfrm>
            <a:off x="4914471" y="1878801"/>
            <a:ext cx="700117" cy="700117"/>
          </a:xfrm>
          <a:prstGeom prst="ellipse">
            <a:avLst/>
          </a:prstGeom>
          <a:solidFill>
            <a:srgbClr val="182640"/>
          </a:solidFill>
          <a:ln>
            <a:noFill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Medium"/>
                <a:ea typeface="方正兰亭黑简体"/>
              </a:rPr>
              <a:t>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Medium"/>
              <a:ea typeface="方正兰亭黑简体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80CF6C1-EB92-4395-A232-75EE3B0C4D02}"/>
              </a:ext>
            </a:extLst>
          </p:cNvPr>
          <p:cNvSpPr/>
          <p:nvPr/>
        </p:nvSpPr>
        <p:spPr>
          <a:xfrm>
            <a:off x="8081026" y="1842818"/>
            <a:ext cx="700117" cy="70011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Medium"/>
                <a:ea typeface="方正兰亭黑简体"/>
              </a:rPr>
              <a:t>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Medium"/>
              <a:ea typeface="方正兰亭黑简体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28CD853-BEE0-476C-B97A-6BE8EA074F65}"/>
              </a:ext>
            </a:extLst>
          </p:cNvPr>
          <p:cNvGrpSpPr/>
          <p:nvPr/>
        </p:nvGrpSpPr>
        <p:grpSpPr>
          <a:xfrm>
            <a:off x="312021" y="381736"/>
            <a:ext cx="740229" cy="706925"/>
            <a:chOff x="1342572" y="1533604"/>
            <a:chExt cx="740229" cy="811225"/>
          </a:xfrm>
        </p:grpSpPr>
        <p:sp>
          <p:nvSpPr>
            <p:cNvPr id="42" name="圆角矩形 22">
              <a:extLst>
                <a:ext uri="{FF2B5EF4-FFF2-40B4-BE49-F238E27FC236}">
                  <a16:creationId xmlns:a16="http://schemas.microsoft.com/office/drawing/2014/main" id="{CFEF79E0-50C5-43E1-AD50-42F0EC731D6F}"/>
                </a:ext>
              </a:extLst>
            </p:cNvPr>
            <p:cNvSpPr/>
            <p:nvPr/>
          </p:nvSpPr>
          <p:spPr>
            <a:xfrm>
              <a:off x="1351643" y="1548039"/>
              <a:ext cx="685800" cy="796790"/>
            </a:xfrm>
            <a:prstGeom prst="roundRect">
              <a:avLst>
                <a:gd name="adj" fmla="val 5729"/>
              </a:avLst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13078C4-D3BF-4FAD-9C0F-D2F5B0DB7EA3}"/>
                </a:ext>
              </a:extLst>
            </p:cNvPr>
            <p:cNvSpPr txBox="1"/>
            <p:nvPr/>
          </p:nvSpPr>
          <p:spPr>
            <a:xfrm>
              <a:off x="1342572" y="1533604"/>
              <a:ext cx="740229" cy="741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9000101010101" pitchFamily="49" charset="-122"/>
                  <a:ea typeface="汉仪颜楷繁" panose="02010609000101010101" pitchFamily="49" charset="-122"/>
                  <a:cs typeface="+mn-cs"/>
                </a:rPr>
                <a:t>标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95829E26-7884-41C0-8186-3454D86ABD7D}"/>
              </a:ext>
            </a:extLst>
          </p:cNvPr>
          <p:cNvSpPr txBox="1"/>
          <p:nvPr/>
        </p:nvSpPr>
        <p:spPr>
          <a:xfrm>
            <a:off x="1067671" y="617475"/>
            <a:ext cx="116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颜楷繁" panose="02010609000101010101" pitchFamily="49" charset="-122"/>
                <a:ea typeface="汉仪颜楷繁" panose="02010609000101010101" pitchFamily="49" charset="-122"/>
                <a:cs typeface="+mn-cs"/>
              </a:rPr>
              <a:t>题内容</a:t>
            </a: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EB809055-7841-4C85-A87A-612F9632EC16}"/>
              </a:ext>
            </a:extLst>
          </p:cNvPr>
          <p:cNvSpPr>
            <a:spLocks/>
          </p:cNvSpPr>
          <p:nvPr/>
        </p:nvSpPr>
        <p:spPr bwMode="ltGray">
          <a:xfrm>
            <a:off x="7963152" y="2024065"/>
            <a:ext cx="2408417" cy="3824405"/>
          </a:xfrm>
          <a:custGeom>
            <a:avLst/>
            <a:gdLst>
              <a:gd name="T0" fmla="*/ 0 w 1359"/>
              <a:gd name="T1" fmla="*/ 207 h 2158"/>
              <a:gd name="T2" fmla="*/ 1 w 1359"/>
              <a:gd name="T3" fmla="*/ 1987 h 2158"/>
              <a:gd name="T4" fmla="*/ 309 w 1359"/>
              <a:gd name="T5" fmla="*/ 2154 h 2158"/>
              <a:gd name="T6" fmla="*/ 681 w 1359"/>
              <a:gd name="T7" fmla="*/ 2040 h 2158"/>
              <a:gd name="T8" fmla="*/ 999 w 1359"/>
              <a:gd name="T9" fmla="*/ 1902 h 2158"/>
              <a:gd name="T10" fmla="*/ 1359 w 1359"/>
              <a:gd name="T11" fmla="*/ 2017 h 2158"/>
              <a:gd name="T12" fmla="*/ 1359 w 1359"/>
              <a:gd name="T13" fmla="*/ 180 h 2158"/>
              <a:gd name="T14" fmla="*/ 1025 w 1359"/>
              <a:gd name="T15" fmla="*/ 21 h 2158"/>
              <a:gd name="T16" fmla="*/ 366 w 1359"/>
              <a:gd name="T17" fmla="*/ 378 h 2158"/>
              <a:gd name="T18" fmla="*/ 0 w 1359"/>
              <a:gd name="T19" fmla="*/ 207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9" h="2158">
                <a:moveTo>
                  <a:pt x="0" y="207"/>
                </a:moveTo>
                <a:cubicBezTo>
                  <a:pt x="0" y="1097"/>
                  <a:pt x="1" y="1987"/>
                  <a:pt x="1" y="1987"/>
                </a:cubicBezTo>
                <a:cubicBezTo>
                  <a:pt x="105" y="2151"/>
                  <a:pt x="210" y="2148"/>
                  <a:pt x="309" y="2154"/>
                </a:cubicBezTo>
                <a:cubicBezTo>
                  <a:pt x="421" y="2158"/>
                  <a:pt x="576" y="2091"/>
                  <a:pt x="681" y="2040"/>
                </a:cubicBezTo>
                <a:cubicBezTo>
                  <a:pt x="786" y="1989"/>
                  <a:pt x="843" y="1908"/>
                  <a:pt x="999" y="1902"/>
                </a:cubicBezTo>
                <a:cubicBezTo>
                  <a:pt x="1155" y="1896"/>
                  <a:pt x="1224" y="1908"/>
                  <a:pt x="1359" y="2017"/>
                </a:cubicBezTo>
                <a:lnTo>
                  <a:pt x="1359" y="180"/>
                </a:lnTo>
                <a:cubicBezTo>
                  <a:pt x="1272" y="72"/>
                  <a:pt x="1219" y="0"/>
                  <a:pt x="1025" y="21"/>
                </a:cubicBezTo>
                <a:cubicBezTo>
                  <a:pt x="831" y="42"/>
                  <a:pt x="644" y="378"/>
                  <a:pt x="366" y="378"/>
                </a:cubicBezTo>
                <a:cubicBezTo>
                  <a:pt x="88" y="378"/>
                  <a:pt x="87" y="222"/>
                  <a:pt x="0" y="207"/>
                </a:cubicBezTo>
                <a:close/>
              </a:path>
            </a:pathLst>
          </a:custGeom>
          <a:solidFill>
            <a:srgbClr val="C00000"/>
          </a:solidFill>
          <a:ln w="12700" cmpd="sng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04A55829-0191-4345-8B1A-A72475E4CD7E}"/>
              </a:ext>
            </a:extLst>
          </p:cNvPr>
          <p:cNvSpPr>
            <a:spLocks/>
          </p:cNvSpPr>
          <p:nvPr/>
        </p:nvSpPr>
        <p:spPr bwMode="ltGray">
          <a:xfrm>
            <a:off x="4810908" y="2024065"/>
            <a:ext cx="2408417" cy="3824405"/>
          </a:xfrm>
          <a:custGeom>
            <a:avLst/>
            <a:gdLst>
              <a:gd name="T0" fmla="*/ 0 w 1359"/>
              <a:gd name="T1" fmla="*/ 207 h 2158"/>
              <a:gd name="T2" fmla="*/ 1 w 1359"/>
              <a:gd name="T3" fmla="*/ 1987 h 2158"/>
              <a:gd name="T4" fmla="*/ 309 w 1359"/>
              <a:gd name="T5" fmla="*/ 2154 h 2158"/>
              <a:gd name="T6" fmla="*/ 681 w 1359"/>
              <a:gd name="T7" fmla="*/ 2040 h 2158"/>
              <a:gd name="T8" fmla="*/ 999 w 1359"/>
              <a:gd name="T9" fmla="*/ 1902 h 2158"/>
              <a:gd name="T10" fmla="*/ 1359 w 1359"/>
              <a:gd name="T11" fmla="*/ 2017 h 2158"/>
              <a:gd name="T12" fmla="*/ 1359 w 1359"/>
              <a:gd name="T13" fmla="*/ 180 h 2158"/>
              <a:gd name="T14" fmla="*/ 1025 w 1359"/>
              <a:gd name="T15" fmla="*/ 21 h 2158"/>
              <a:gd name="T16" fmla="*/ 366 w 1359"/>
              <a:gd name="T17" fmla="*/ 378 h 2158"/>
              <a:gd name="T18" fmla="*/ 0 w 1359"/>
              <a:gd name="T19" fmla="*/ 207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9" h="2158">
                <a:moveTo>
                  <a:pt x="0" y="207"/>
                </a:moveTo>
                <a:cubicBezTo>
                  <a:pt x="0" y="1097"/>
                  <a:pt x="1" y="1987"/>
                  <a:pt x="1" y="1987"/>
                </a:cubicBezTo>
                <a:cubicBezTo>
                  <a:pt x="105" y="2151"/>
                  <a:pt x="210" y="2148"/>
                  <a:pt x="309" y="2154"/>
                </a:cubicBezTo>
                <a:cubicBezTo>
                  <a:pt x="421" y="2158"/>
                  <a:pt x="576" y="2091"/>
                  <a:pt x="681" y="2040"/>
                </a:cubicBezTo>
                <a:cubicBezTo>
                  <a:pt x="786" y="1989"/>
                  <a:pt x="843" y="1908"/>
                  <a:pt x="999" y="1902"/>
                </a:cubicBezTo>
                <a:cubicBezTo>
                  <a:pt x="1155" y="1896"/>
                  <a:pt x="1224" y="1908"/>
                  <a:pt x="1359" y="2017"/>
                </a:cubicBezTo>
                <a:lnTo>
                  <a:pt x="1359" y="180"/>
                </a:lnTo>
                <a:cubicBezTo>
                  <a:pt x="1272" y="72"/>
                  <a:pt x="1219" y="0"/>
                  <a:pt x="1025" y="21"/>
                </a:cubicBezTo>
                <a:cubicBezTo>
                  <a:pt x="831" y="42"/>
                  <a:pt x="644" y="378"/>
                  <a:pt x="366" y="378"/>
                </a:cubicBezTo>
                <a:cubicBezTo>
                  <a:pt x="88" y="378"/>
                  <a:pt x="87" y="222"/>
                  <a:pt x="0" y="207"/>
                </a:cubicBezTo>
                <a:close/>
              </a:path>
            </a:pathLst>
          </a:custGeom>
          <a:solidFill>
            <a:srgbClr val="182640"/>
          </a:solidFill>
          <a:ln w="12700" cmpd="sng">
            <a:solidFill>
              <a:srgbClr val="414455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4" name="Freeform 12">
            <a:extLst>
              <a:ext uri="{FF2B5EF4-FFF2-40B4-BE49-F238E27FC236}">
                <a16:creationId xmlns:a16="http://schemas.microsoft.com/office/drawing/2014/main" id="{0B4C2700-CB14-4E1E-8224-7B0674425BF0}"/>
              </a:ext>
            </a:extLst>
          </p:cNvPr>
          <p:cNvSpPr>
            <a:spLocks/>
          </p:cNvSpPr>
          <p:nvPr/>
        </p:nvSpPr>
        <p:spPr bwMode="ltGray">
          <a:xfrm>
            <a:off x="1685531" y="2083123"/>
            <a:ext cx="2408418" cy="3824405"/>
          </a:xfrm>
          <a:custGeom>
            <a:avLst/>
            <a:gdLst>
              <a:gd name="T0" fmla="*/ 0 w 1359"/>
              <a:gd name="T1" fmla="*/ 207 h 2158"/>
              <a:gd name="T2" fmla="*/ 1 w 1359"/>
              <a:gd name="T3" fmla="*/ 1987 h 2158"/>
              <a:gd name="T4" fmla="*/ 309 w 1359"/>
              <a:gd name="T5" fmla="*/ 2154 h 2158"/>
              <a:gd name="T6" fmla="*/ 681 w 1359"/>
              <a:gd name="T7" fmla="*/ 2040 h 2158"/>
              <a:gd name="T8" fmla="*/ 999 w 1359"/>
              <a:gd name="T9" fmla="*/ 1902 h 2158"/>
              <a:gd name="T10" fmla="*/ 1359 w 1359"/>
              <a:gd name="T11" fmla="*/ 2017 h 2158"/>
              <a:gd name="T12" fmla="*/ 1359 w 1359"/>
              <a:gd name="T13" fmla="*/ 180 h 2158"/>
              <a:gd name="T14" fmla="*/ 1025 w 1359"/>
              <a:gd name="T15" fmla="*/ 21 h 2158"/>
              <a:gd name="T16" fmla="*/ 366 w 1359"/>
              <a:gd name="T17" fmla="*/ 378 h 2158"/>
              <a:gd name="T18" fmla="*/ 0 w 1359"/>
              <a:gd name="T19" fmla="*/ 207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9" h="2158">
                <a:moveTo>
                  <a:pt x="0" y="207"/>
                </a:moveTo>
                <a:cubicBezTo>
                  <a:pt x="0" y="1097"/>
                  <a:pt x="1" y="1987"/>
                  <a:pt x="1" y="1987"/>
                </a:cubicBezTo>
                <a:cubicBezTo>
                  <a:pt x="105" y="2151"/>
                  <a:pt x="210" y="2148"/>
                  <a:pt x="309" y="2154"/>
                </a:cubicBezTo>
                <a:cubicBezTo>
                  <a:pt x="421" y="2158"/>
                  <a:pt x="576" y="2091"/>
                  <a:pt x="681" y="2040"/>
                </a:cubicBezTo>
                <a:cubicBezTo>
                  <a:pt x="786" y="1989"/>
                  <a:pt x="843" y="1908"/>
                  <a:pt x="999" y="1902"/>
                </a:cubicBezTo>
                <a:cubicBezTo>
                  <a:pt x="1155" y="1896"/>
                  <a:pt x="1224" y="1908"/>
                  <a:pt x="1359" y="2017"/>
                </a:cubicBezTo>
                <a:lnTo>
                  <a:pt x="1359" y="180"/>
                </a:lnTo>
                <a:cubicBezTo>
                  <a:pt x="1272" y="72"/>
                  <a:pt x="1219" y="0"/>
                  <a:pt x="1025" y="21"/>
                </a:cubicBezTo>
                <a:cubicBezTo>
                  <a:pt x="831" y="42"/>
                  <a:pt x="644" y="378"/>
                  <a:pt x="366" y="378"/>
                </a:cubicBezTo>
                <a:cubicBezTo>
                  <a:pt x="88" y="378"/>
                  <a:pt x="87" y="222"/>
                  <a:pt x="0" y="207"/>
                </a:cubicBezTo>
                <a:close/>
              </a:path>
            </a:pathLst>
          </a:custGeom>
          <a:solidFill>
            <a:srgbClr val="C00000"/>
          </a:solidFill>
          <a:ln w="12700" cmpd="sng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5" name="Text Box 17">
            <a:extLst>
              <a:ext uri="{FF2B5EF4-FFF2-40B4-BE49-F238E27FC236}">
                <a16:creationId xmlns:a16="http://schemas.microsoft.com/office/drawing/2014/main" id="{575D4151-9A54-40FC-84EA-BF6CB495D8AE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1887843" y="3118486"/>
            <a:ext cx="1952959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972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6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单击添加文字</a:t>
            </a:r>
            <a:endParaRPr lang="en-US" altLang="zh-CN" sz="216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Line 26">
            <a:extLst>
              <a:ext uri="{FF2B5EF4-FFF2-40B4-BE49-F238E27FC236}">
                <a16:creationId xmlns:a16="http://schemas.microsoft.com/office/drawing/2014/main" id="{5AF6E349-429C-4D75-A828-8B54D33453DA}"/>
              </a:ext>
            </a:extLst>
          </p:cNvPr>
          <p:cNvSpPr>
            <a:spLocks noChangeShapeType="1"/>
          </p:cNvSpPr>
          <p:nvPr/>
        </p:nvSpPr>
        <p:spPr bwMode="gray">
          <a:xfrm>
            <a:off x="1913718" y="3707923"/>
            <a:ext cx="1990000" cy="1"/>
          </a:xfrm>
          <a:prstGeom prst="line">
            <a:avLst/>
          </a:prstGeom>
          <a:noFill/>
          <a:ln w="28575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ectangle 39">
            <a:extLst>
              <a:ext uri="{FF2B5EF4-FFF2-40B4-BE49-F238E27FC236}">
                <a16:creationId xmlns:a16="http://schemas.microsoft.com/office/drawing/2014/main" id="{F3515D35-48E0-4FFC-B039-EB89FC9AFC08}"/>
              </a:ext>
            </a:extLst>
          </p:cNvPr>
          <p:cNvSpPr>
            <a:spLocks noChangeArrowheads="1"/>
          </p:cNvSpPr>
          <p:nvPr/>
        </p:nvSpPr>
        <p:spPr bwMode="gray">
          <a:xfrm>
            <a:off x="4894340" y="3853816"/>
            <a:ext cx="2231196" cy="1426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1097280" fontAlgn="base">
              <a:lnSpc>
                <a:spcPts val="264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algn="ctr" defTabSz="1097280" fontAlgn="base">
              <a:lnSpc>
                <a:spcPts val="264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algn="ctr" defTabSz="1097280" fontAlgn="base">
              <a:lnSpc>
                <a:spcPts val="264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单击此处添加文字内容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algn="ctr" defTabSz="1097280" fontAlgn="base">
              <a:lnSpc>
                <a:spcPts val="264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3" name="Text Box 17">
            <a:extLst>
              <a:ext uri="{FF2B5EF4-FFF2-40B4-BE49-F238E27FC236}">
                <a16:creationId xmlns:a16="http://schemas.microsoft.com/office/drawing/2014/main" id="{B979E9B9-8DD7-4835-8C46-DE0B95BBB172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5034178" y="3118486"/>
            <a:ext cx="1952959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972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6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单击添加文字</a:t>
            </a:r>
            <a:endParaRPr lang="en-US" altLang="zh-CN" sz="216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id="{9BDC9CDF-4E37-416B-910D-E6788420B9AE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8199756" y="3118486"/>
            <a:ext cx="1952959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972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6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单击添加文字</a:t>
            </a:r>
            <a:endParaRPr lang="en-US" altLang="zh-CN" sz="216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5" name="Text Box 26">
            <a:extLst>
              <a:ext uri="{FF2B5EF4-FFF2-40B4-BE49-F238E27FC236}">
                <a16:creationId xmlns:a16="http://schemas.microsoft.com/office/drawing/2014/main" id="{8530920C-8ECA-4F2E-ABE6-7DCBDA4C007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11272" y="4126237"/>
            <a:ext cx="221879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6" name="Text Box 26">
            <a:extLst>
              <a:ext uri="{FF2B5EF4-FFF2-40B4-BE49-F238E27FC236}">
                <a16:creationId xmlns:a16="http://schemas.microsoft.com/office/drawing/2014/main" id="{CC05A67F-6679-49D2-A274-3DFFAAAD26C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219305" y="3853820"/>
            <a:ext cx="2217022" cy="131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defTabSz="109728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44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单击此处添加文字</a:t>
            </a:r>
            <a:endParaRPr lang="en-US" altLang="zh-CN" sz="144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60" name="Line 26">
            <a:extLst>
              <a:ext uri="{FF2B5EF4-FFF2-40B4-BE49-F238E27FC236}">
                <a16:creationId xmlns:a16="http://schemas.microsoft.com/office/drawing/2014/main" id="{8D7A7360-0334-4124-B678-E05F4221DE1C}"/>
              </a:ext>
            </a:extLst>
          </p:cNvPr>
          <p:cNvSpPr>
            <a:spLocks noChangeShapeType="1"/>
          </p:cNvSpPr>
          <p:nvPr/>
        </p:nvSpPr>
        <p:spPr bwMode="gray">
          <a:xfrm>
            <a:off x="5020733" y="3707923"/>
            <a:ext cx="1990000" cy="1"/>
          </a:xfrm>
          <a:prstGeom prst="line">
            <a:avLst/>
          </a:prstGeom>
          <a:noFill/>
          <a:ln w="28575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Line 26">
            <a:extLst>
              <a:ext uri="{FF2B5EF4-FFF2-40B4-BE49-F238E27FC236}">
                <a16:creationId xmlns:a16="http://schemas.microsoft.com/office/drawing/2014/main" id="{E6BC9E77-023C-407F-B84C-3CFE028C798A}"/>
              </a:ext>
            </a:extLst>
          </p:cNvPr>
          <p:cNvSpPr>
            <a:spLocks noChangeShapeType="1"/>
          </p:cNvSpPr>
          <p:nvPr/>
        </p:nvSpPr>
        <p:spPr bwMode="gray">
          <a:xfrm>
            <a:off x="8219305" y="3707923"/>
            <a:ext cx="1990000" cy="1"/>
          </a:xfrm>
          <a:prstGeom prst="line">
            <a:avLst/>
          </a:prstGeom>
          <a:noFill/>
          <a:ln w="28575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109728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6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3133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SubTitle"/>
  <p:tag name="MH_ORD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75439"/>
      </a:accent1>
      <a:accent2>
        <a:srgbClr val="375439"/>
      </a:accent2>
      <a:accent3>
        <a:srgbClr val="375439"/>
      </a:accent3>
      <a:accent4>
        <a:srgbClr val="375439"/>
      </a:accent4>
      <a:accent5>
        <a:srgbClr val="375439"/>
      </a:accent5>
      <a:accent6>
        <a:srgbClr val="375439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E985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Calibri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1271</Words>
  <Application>Microsoft Office PowerPoint</Application>
  <PresentationFormat>宽屏</PresentationFormat>
  <Paragraphs>189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51" baseType="lpstr">
      <vt:lpstr>Campton Light</vt:lpstr>
      <vt:lpstr>Campton Light DEMO</vt:lpstr>
      <vt:lpstr>FontAwesome</vt:lpstr>
      <vt:lpstr>Gill Sans</vt:lpstr>
      <vt:lpstr>Lato Light</vt:lpstr>
      <vt:lpstr>Montserrat Medium</vt:lpstr>
      <vt:lpstr>Roboto condensed</vt:lpstr>
      <vt:lpstr>方正兰亭黑_GBK</vt:lpstr>
      <vt:lpstr>方正兰亭黑简体</vt:lpstr>
      <vt:lpstr>方正兰亭细黑_GBK</vt:lpstr>
      <vt:lpstr>方正清刻本悦宋简体</vt:lpstr>
      <vt:lpstr>方正尚酷简体</vt:lpstr>
      <vt:lpstr>方正正纤黑简体</vt:lpstr>
      <vt:lpstr>汉仪颜楷繁</vt:lpstr>
      <vt:lpstr>黑体</vt:lpstr>
      <vt:lpstr>华文中宋</vt:lpstr>
      <vt:lpstr>宋体</vt:lpstr>
      <vt:lpstr>微软雅黑</vt:lpstr>
      <vt:lpstr>新宋体</vt:lpstr>
      <vt:lpstr>幼圆</vt:lpstr>
      <vt:lpstr>Agency FB</vt:lpstr>
      <vt:lpstr>Arial</vt:lpstr>
      <vt:lpstr>Bebas</vt:lpstr>
      <vt:lpstr>Calibri</vt:lpstr>
      <vt:lpstr>Calibri Light</vt:lpstr>
      <vt:lpstr>Impact</vt:lpstr>
      <vt:lpstr>Lao UI</vt:lpstr>
      <vt:lpstr>Wingdings</vt:lpstr>
      <vt:lpstr>1_Office 主题</vt:lpstr>
      <vt:lpstr>5_自定义设计方案</vt:lpstr>
      <vt:lpstr>7_Office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 </cp:lastModifiedBy>
  <cp:revision>126</cp:revision>
  <dcterms:created xsi:type="dcterms:W3CDTF">2015-09-21T06:44:01Z</dcterms:created>
  <dcterms:modified xsi:type="dcterms:W3CDTF">2017-09-17T07:59:12Z</dcterms:modified>
</cp:coreProperties>
</file>