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charts/chart1.xml" ContentType="application/vnd.openxmlformats-officedocument.drawingml.chart+xml"/>
  <Override PartName="/ppt/theme/themeOverride5.xml" ContentType="application/vnd.openxmlformats-officedocument.themeOverride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ags/tag2.xml" ContentType="application/vnd.openxmlformats-officedocument.presentationml.tags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76" r:id="rId6"/>
    <p:sldId id="277" r:id="rId7"/>
    <p:sldId id="262" r:id="rId8"/>
    <p:sldId id="275" r:id="rId9"/>
    <p:sldId id="279" r:id="rId10"/>
    <p:sldId id="264" r:id="rId11"/>
    <p:sldId id="265" r:id="rId12"/>
    <p:sldId id="266" r:id="rId13"/>
    <p:sldId id="267" r:id="rId14"/>
    <p:sldId id="274" r:id="rId15"/>
    <p:sldId id="280" r:id="rId16"/>
    <p:sldId id="271" r:id="rId17"/>
    <p:sldId id="272" r:id="rId18"/>
    <p:sldId id="278" r:id="rId19"/>
    <p:sldId id="273" r:id="rId20"/>
    <p:sldId id="281" r:id="rId21"/>
  </p:sldIdLst>
  <p:sldSz cx="12192000" cy="6858000"/>
  <p:notesSz cx="6858000" cy="9144000"/>
  <p:embeddedFontLst>
    <p:embeddedFont>
      <p:font typeface="等线 Light" panose="02010600030101010101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Impact" panose="020B0806030902050204" pitchFamily="34" charset="0"/>
      <p:regular r:id="rId28"/>
    </p:embeddedFont>
    <p:embeddedFont>
      <p:font typeface="等线" panose="02010600030101010101" charset="-122"/>
      <p:regular r:id="rId29"/>
      <p:bold r:id="rId30"/>
    </p:embeddedFont>
    <p:embeddedFont>
      <p:font typeface="微软雅黑 Light" panose="02010600030101010101" charset="-122"/>
      <p:regular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方正清刻本悦宋简体" panose="02000000000000000000" pitchFamily="2" charset="-122"/>
      <p:regular r:id="rId34"/>
    </p:embeddedFont>
    <p:embeddedFont>
      <p:font typeface="Century Gothic" panose="020B0502020202020204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00"/>
    <a:srgbClr val="FCD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74" y="-108"/>
      </p:cViewPr>
      <p:guideLst>
        <p:guide orient="horz" pos="5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line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G/通用格式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4B8-4480-8A62-B7578DE435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G/通用格式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G/通用格式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4B8-4480-8A62-B7578DE435D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G/通用格式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G/通用格式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4B8-4480-8A62-B7578DE435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5324416"/>
        <c:axId val="565326208"/>
        <c:axId val="564139328"/>
      </c:line3DChart>
      <c:catAx>
        <c:axId val="565324416"/>
        <c:scaling>
          <c:orientation val="minMax"/>
        </c:scaling>
        <c:delete val="0"/>
        <c:axPos val="b"/>
        <c:numFmt formatCode="G/通用格式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5326208"/>
        <c:crosses val="autoZero"/>
        <c:auto val="1"/>
        <c:lblAlgn val="ctr"/>
        <c:lblOffset val="100"/>
        <c:noMultiLvlLbl val="0"/>
      </c:catAx>
      <c:valAx>
        <c:axId val="565326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5324416"/>
        <c:crosses val="autoZero"/>
        <c:crossBetween val="between"/>
      </c:valAx>
      <c:serAx>
        <c:axId val="56413932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zh-CN"/>
          </a:p>
        </c:txPr>
        <c:crossAx val="565326208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254000" dist="1270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explosion val="5"/>
            <c:spPr>
              <a:solidFill>
                <a:schemeClr val="accent4"/>
              </a:solidFill>
              <a:ln w="19050">
                <a:noFill/>
              </a:ln>
              <a:effectLst>
                <a:outerShdw blurRad="254000" dist="1270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CB-433D-A7D7-DB94A50CFC94}"/>
              </c:ext>
            </c:extLst>
          </c:dPt>
          <c:dPt>
            <c:idx val="1"/>
            <c:bubble3D val="0"/>
            <c:explosion val="5"/>
            <c:spPr>
              <a:solidFill>
                <a:schemeClr val="accent2"/>
              </a:solidFill>
              <a:ln w="19050">
                <a:noFill/>
              </a:ln>
              <a:effectLst>
                <a:outerShdw blurRad="254000" dist="1270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CB-433D-A7D7-DB94A50CFC94}"/>
              </c:ext>
            </c:extLst>
          </c:dPt>
          <c:dPt>
            <c:idx val="2"/>
            <c:bubble3D val="0"/>
            <c:explosion val="3"/>
            <c:spPr>
              <a:solidFill>
                <a:schemeClr val="accent1"/>
              </a:solidFill>
              <a:ln w="19050">
                <a:noFill/>
              </a:ln>
              <a:effectLst>
                <a:outerShdw blurRad="254000" dist="1270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CB-433D-A7D7-DB94A50CFC94}"/>
              </c:ext>
            </c:extLst>
          </c:dPt>
          <c:dPt>
            <c:idx val="3"/>
            <c:bubble3D val="0"/>
            <c:explosion val="16"/>
            <c:spPr>
              <a:solidFill>
                <a:schemeClr val="accent3"/>
              </a:solidFill>
              <a:ln w="19050">
                <a:noFill/>
              </a:ln>
              <a:effectLst>
                <a:outerShdw blurRad="254000" dist="1270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CB-433D-A7D7-DB94A50CFC9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CCB-433D-A7D7-DB94A50CFC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847A4-4B27-4B0F-91DB-03FB65ECB714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C8AEB-0A87-4C00-AE23-CBDDD4C50D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2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39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66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98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62" t="68890" r="52358" b="18609"/>
          <a:stretch/>
        </p:blipFill>
        <p:spPr>
          <a:xfrm>
            <a:off x="9749746" y="106130"/>
            <a:ext cx="2132883" cy="9484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5521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62" t="68890" r="52358" b="18609"/>
          <a:stretch/>
        </p:blipFill>
        <p:spPr>
          <a:xfrm>
            <a:off x="9749746" y="106130"/>
            <a:ext cx="2132883" cy="9484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2371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02" t="66193" r="55764" b="21122"/>
          <a:stretch/>
        </p:blipFill>
        <p:spPr>
          <a:xfrm>
            <a:off x="10345067" y="160565"/>
            <a:ext cx="1304081" cy="75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5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8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47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13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86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03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5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85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1ACAE-6818-46EE-8B74-4C1C422C90D0}" type="datetimeFigureOut">
              <a:rPr lang="zh-CN" altLang="en-US" smtClean="0"/>
              <a:t>2018/7/23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5D5DD-2B9E-46E7-B754-CAF16FEE38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41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94512" y="947199"/>
            <a:ext cx="1122582" cy="316564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86447" y="2371510"/>
            <a:ext cx="4190075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spc="1500" dirty="0">
                <a:latin typeface="+mj-ea"/>
                <a:ea typeface="+mj-ea"/>
              </a:rPr>
              <a:t>遇见夏日</a:t>
            </a:r>
          </a:p>
        </p:txBody>
      </p:sp>
      <p:sp>
        <p:nvSpPr>
          <p:cNvPr id="7" name="矩形 6"/>
          <p:cNvSpPr/>
          <p:nvPr/>
        </p:nvSpPr>
        <p:spPr>
          <a:xfrm>
            <a:off x="9168640" y="712743"/>
            <a:ext cx="2769989" cy="16466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用于各类活动策划/企业会议/汇报总结计划/计划书策划书/文件演示/教师说课 等演示场合</a:t>
            </a:r>
          </a:p>
        </p:txBody>
      </p:sp>
      <p:sp>
        <p:nvSpPr>
          <p:cNvPr id="8" name="圆角矩形 15">
            <a:extLst>
              <a:ext uri="{FF2B5EF4-FFF2-40B4-BE49-F238E27FC236}">
                <a16:creationId xmlns:a16="http://schemas.microsoft.com/office/drawing/2014/main" xmlns="" id="{16AEBE14-EDA1-4932-B216-2A005BAF8F83}"/>
              </a:ext>
            </a:extLst>
          </p:cNvPr>
          <p:cNvSpPr/>
          <p:nvPr/>
        </p:nvSpPr>
        <p:spPr>
          <a:xfrm>
            <a:off x="4307983" y="5244093"/>
            <a:ext cx="3576035" cy="325433"/>
          </a:xfrm>
          <a:prstGeom prst="roundRect">
            <a:avLst>
              <a:gd name="adj" fmla="val 0"/>
            </a:avLst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汇报人</a:t>
            </a:r>
            <a:r>
              <a:rPr lang="zh-CN" altLang="en-US" sz="1200" spc="600" dirty="0" smtClean="0">
                <a:solidFill>
                  <a:schemeClr val="tx1"/>
                </a:solidFill>
                <a:latin typeface="+mj-ea"/>
                <a:ea typeface="+mj-ea"/>
              </a:rPr>
              <a:t>：</a:t>
            </a:r>
            <a:r>
              <a:rPr lang="en-US" altLang="zh-CN" sz="1200" spc="600" smtClean="0">
                <a:solidFill>
                  <a:schemeClr val="tx1"/>
                </a:solidFill>
                <a:latin typeface="+mj-ea"/>
                <a:ea typeface="+mj-ea"/>
              </a:rPr>
              <a:t>xx</a:t>
            </a:r>
            <a:r>
              <a:rPr lang="zh-CN" altLang="en-US" sz="1200" spc="60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时间：</a:t>
            </a:r>
            <a:r>
              <a:rPr lang="en-US" altLang="zh-CN" sz="1200" spc="600" dirty="0">
                <a:solidFill>
                  <a:schemeClr val="tx1"/>
                </a:solidFill>
                <a:latin typeface="+mj-ea"/>
                <a:ea typeface="+mj-ea"/>
              </a:rPr>
              <a:t>X</a:t>
            </a:r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sz="1200" spc="600" dirty="0">
                <a:solidFill>
                  <a:schemeClr val="tx1"/>
                </a:solidFill>
                <a:latin typeface="+mj-ea"/>
                <a:ea typeface="+mj-ea"/>
              </a:rPr>
              <a:t>X</a:t>
            </a:r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11" name="矩形 10"/>
          <p:cNvSpPr/>
          <p:nvPr/>
        </p:nvSpPr>
        <p:spPr>
          <a:xfrm>
            <a:off x="5344309" y="2116735"/>
            <a:ext cx="36583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600" dirty="0">
                <a:solidFill>
                  <a:schemeClr val="bg1">
                    <a:lumMod val="65000"/>
                  </a:schemeClr>
                </a:solidFill>
              </a:rPr>
              <a:t>TO MEET THE SUMMER</a:t>
            </a:r>
            <a:endParaRPr lang="zh-CN" altLang="en-US" sz="1600" spc="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01" t="8600" r="14965" b="72511"/>
          <a:stretch/>
        </p:blipFill>
        <p:spPr>
          <a:xfrm>
            <a:off x="2930599" y="1234622"/>
            <a:ext cx="1504950" cy="1295400"/>
          </a:xfrm>
          <a:prstGeom prst="rect">
            <a:avLst/>
          </a:prstGeom>
        </p:spPr>
      </p:pic>
      <p:sp>
        <p:nvSpPr>
          <p:cNvPr id="10" name="圆角矩形 15">
            <a:extLst>
              <a:ext uri="{FF2B5EF4-FFF2-40B4-BE49-F238E27FC236}">
                <a16:creationId xmlns:a16="http://schemas.microsoft.com/office/drawing/2014/main" xmlns="" id="{16AEBE14-EDA1-4932-B216-2A005BAF8F83}"/>
              </a:ext>
            </a:extLst>
          </p:cNvPr>
          <p:cNvSpPr/>
          <p:nvPr/>
        </p:nvSpPr>
        <p:spPr>
          <a:xfrm>
            <a:off x="2134470" y="1819560"/>
            <a:ext cx="2985807" cy="27172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pc="600" dirty="0">
                <a:solidFill>
                  <a:schemeClr val="tx1"/>
                </a:solidFill>
                <a:latin typeface="+mj-ea"/>
                <a:ea typeface="+mj-ea"/>
              </a:rPr>
              <a:t>LOGO</a:t>
            </a:r>
            <a:endParaRPr lang="zh-CN" altLang="en-US" sz="1400" spc="6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3427039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 animBg="1"/>
          <p:bldP spid="11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8" grpId="0" animBg="1"/>
          <p:bldP spid="11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364516" y="1648178"/>
            <a:ext cx="9462968" cy="2330623"/>
          </a:xfrm>
          <a:prstGeom prst="rect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9246" b="-46058"/>
            </a:stretch>
          </a:blipFill>
          <a:ln>
            <a:noFill/>
          </a:ln>
          <a:effectLst>
            <a:outerShdw blurRad="508000" dist="254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4120536"/>
            <a:ext cx="4731484" cy="1783873"/>
          </a:xfrm>
          <a:prstGeom prst="rect">
            <a:avLst/>
          </a:prstGeom>
          <a:solidFill>
            <a:srgbClr val="FFF000"/>
          </a:soli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4516" y="4120537"/>
            <a:ext cx="4731484" cy="1783873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8323" y="4394708"/>
            <a:ext cx="4138523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latin typeface="+mj-ea"/>
                <a:ea typeface="+mj-ea"/>
                <a:cs typeface="+mn-ea"/>
                <a:sym typeface="+mn-lt"/>
              </a:rPr>
              <a:t>添加您的标题</a:t>
            </a:r>
            <a:endParaRPr lang="en-US" altLang="zh-CN" b="1" spc="300" dirty="0"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340288" y="5005749"/>
            <a:ext cx="42291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33564" y="5012472"/>
            <a:ext cx="3092824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9349067" y="5087590"/>
            <a:ext cx="154641" cy="13331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14816" y="5185604"/>
            <a:ext cx="435457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14817" y="4351370"/>
            <a:ext cx="137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70%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80882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6 L -0.04558 -3.7037E-6 " pathEditMode="relative" rAng="0" ptsTypes="AA">
                                      <p:cBhvr>
                                        <p:cTn id="19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44444E-6 L 0.06002 -4.44444E-6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623 -0.00347 L 2.91667E-6 -3.7037E-7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5" y="16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25E-6 -2.59259E-6 L 0.06003 -2.59259E-6 " pathEditMode="relative" rAng="0" ptsTypes="AA">
                                      <p:cBhvr>
                                        <p:cTn id="49" dur="12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0" grpId="1" animBg="1"/>
      <p:bldP spid="11" grpId="0"/>
      <p:bldP spid="11" grpId="1"/>
      <p:bldP spid="14" grpId="0" animBg="1"/>
      <p:bldP spid="14" grpId="1" animBg="1"/>
      <p:bldP spid="15" grpId="0"/>
      <p:bldP spid="15" grpId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Freeform 7"/>
          <p:cNvSpPr/>
          <p:nvPr/>
        </p:nvSpPr>
        <p:spPr>
          <a:xfrm>
            <a:off x="5626470" y="2097869"/>
            <a:ext cx="3518351" cy="351835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9" name="Freeform 7"/>
          <p:cNvSpPr/>
          <p:nvPr/>
        </p:nvSpPr>
        <p:spPr>
          <a:xfrm>
            <a:off x="3075181" y="2097869"/>
            <a:ext cx="3518351" cy="3518354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FFF000"/>
          </a:soli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90555" y="2716003"/>
            <a:ext cx="2226635" cy="1738994"/>
            <a:chOff x="9390555" y="2490372"/>
            <a:chExt cx="2226635" cy="1738994"/>
          </a:xfrm>
        </p:grpSpPr>
        <p:sp>
          <p:nvSpPr>
            <p:cNvPr id="11" name="文本框 10"/>
            <p:cNvSpPr txBox="1"/>
            <p:nvPr/>
          </p:nvSpPr>
          <p:spPr>
            <a:xfrm>
              <a:off x="9390555" y="2490372"/>
              <a:ext cx="222663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Title Here</a:t>
              </a:r>
              <a:endPara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390555" y="3029037"/>
              <a:ext cx="174575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由在此输入详细介绍，以表达项目工作的详细资料和文字信息。</a:t>
              </a:r>
              <a:endParaRPr lang="en-US" altLang="zh-CN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2811" y="2716003"/>
            <a:ext cx="2226636" cy="1738994"/>
            <a:chOff x="602811" y="2716003"/>
            <a:chExt cx="2226636" cy="1738994"/>
          </a:xfrm>
        </p:grpSpPr>
        <p:sp>
          <p:nvSpPr>
            <p:cNvPr id="14" name="文本框 13"/>
            <p:cNvSpPr txBox="1"/>
            <p:nvPr/>
          </p:nvSpPr>
          <p:spPr>
            <a:xfrm>
              <a:off x="602811" y="2716003"/>
              <a:ext cx="222663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8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Title Here</a:t>
              </a:r>
              <a:endPara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55687" y="3254668"/>
              <a:ext cx="17737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由在此输入详细介绍，以表达项目工作的详细资料和文字信息。</a:t>
              </a:r>
              <a:endParaRPr lang="en-US" altLang="zh-CN" sz="1200" spc="3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Shape 2587"/>
          <p:cNvSpPr/>
          <p:nvPr/>
        </p:nvSpPr>
        <p:spPr>
          <a:xfrm>
            <a:off x="4597946" y="3002348"/>
            <a:ext cx="426652" cy="426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7" name="Shape 2591"/>
          <p:cNvSpPr/>
          <p:nvPr/>
        </p:nvSpPr>
        <p:spPr>
          <a:xfrm>
            <a:off x="7207962" y="2906968"/>
            <a:ext cx="426652" cy="426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10202" y="3423527"/>
            <a:ext cx="1371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70%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62314" y="4040972"/>
            <a:ext cx="2267597" cy="760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35378" y="3596366"/>
            <a:ext cx="1371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50%</a:t>
            </a:r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38126" y="4224164"/>
            <a:ext cx="181970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</p:spTree>
    <p:extLst>
      <p:ext uri="{BB962C8B-B14F-4D97-AF65-F5344CB8AC3E}">
        <p14:creationId xmlns:p14="http://schemas.microsoft.com/office/powerpoint/2010/main" val="9870164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0.06003 0 " pathEditMode="relative" rAng="0" ptsTypes="AA">
                                      <p:cBhvr>
                                        <p:cTn id="20" dur="12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0.06003 -4.44444E-6 " pathEditMode="relative" rAng="0" ptsTypes="AA">
                                      <p:cBhvr>
                                        <p:cTn id="28" dur="12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06003 -1.11111E-6 " pathEditMode="relative" rAng="0" ptsTypes="AA">
                                      <p:cBhvr>
                                        <p:cTn id="41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0.06002 -3.7037E-7 " pathEditMode="relative" rAng="0" ptsTypes="AA">
                                      <p:cBhvr>
                                        <p:cTn id="49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55" dur="1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60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  <p:bldP spid="16" grpId="1" animBg="1"/>
      <p:bldP spid="17" grpId="0" animBg="1"/>
      <p:bldP spid="17" grpId="1" animBg="1"/>
      <p:bldP spid="18" grpId="0"/>
      <p:bldP spid="19" grpId="0"/>
      <p:bldP spid="19" grpId="1"/>
      <p:bldP spid="20" grpId="0"/>
      <p:bldP spid="21" grpId="0"/>
      <p:bldP spid="2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1765785" y="1778714"/>
            <a:ext cx="2400300" cy="4241800"/>
          </a:xfrm>
          <a:prstGeom prst="roundRect">
            <a:avLst>
              <a:gd name="adj" fmla="val 5783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5400000" sx="101000" sy="101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accent1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765785" y="1778715"/>
            <a:ext cx="2400300" cy="2017847"/>
          </a:xfrm>
          <a:custGeom>
            <a:avLst/>
            <a:gdLst>
              <a:gd name="connsiteX0" fmla="*/ 138809 w 2400300"/>
              <a:gd name="connsiteY0" fmla="*/ 0 h 2017847"/>
              <a:gd name="connsiteX1" fmla="*/ 2261491 w 2400300"/>
              <a:gd name="connsiteY1" fmla="*/ 0 h 2017847"/>
              <a:gd name="connsiteX2" fmla="*/ 2400300 w 2400300"/>
              <a:gd name="connsiteY2" fmla="*/ 138809 h 2017847"/>
              <a:gd name="connsiteX3" fmla="*/ 2400300 w 2400300"/>
              <a:gd name="connsiteY3" fmla="*/ 2017847 h 2017847"/>
              <a:gd name="connsiteX4" fmla="*/ 2260454 w 2400300"/>
              <a:gd name="connsiteY4" fmla="*/ 1946221 h 2017847"/>
              <a:gd name="connsiteX5" fmla="*/ 184150 w 2400300"/>
              <a:gd name="connsiteY5" fmla="*/ 1473957 h 2017847"/>
              <a:gd name="connsiteX6" fmla="*/ 0 w 2400300"/>
              <a:gd name="connsiteY6" fmla="*/ 1478614 h 2017847"/>
              <a:gd name="connsiteX7" fmla="*/ 0 w 2400300"/>
              <a:gd name="connsiteY7" fmla="*/ 138809 h 2017847"/>
              <a:gd name="connsiteX8" fmla="*/ 138809 w 2400300"/>
              <a:gd name="connsiteY8" fmla="*/ 0 h 2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300" h="2017847">
                <a:moveTo>
                  <a:pt x="138809" y="0"/>
                </a:moveTo>
                <a:lnTo>
                  <a:pt x="2261491" y="0"/>
                </a:lnTo>
                <a:cubicBezTo>
                  <a:pt x="2338153" y="0"/>
                  <a:pt x="2400300" y="62147"/>
                  <a:pt x="2400300" y="138809"/>
                </a:cubicBezTo>
                <a:lnTo>
                  <a:pt x="2400300" y="2017847"/>
                </a:lnTo>
                <a:lnTo>
                  <a:pt x="2260454" y="1946221"/>
                </a:lnTo>
                <a:cubicBezTo>
                  <a:pt x="1632340" y="1643566"/>
                  <a:pt x="928052" y="1473957"/>
                  <a:pt x="184150" y="1473957"/>
                </a:cubicBezTo>
                <a:lnTo>
                  <a:pt x="0" y="1478614"/>
                </a:lnTo>
                <a:lnTo>
                  <a:pt x="0" y="138809"/>
                </a:lnTo>
                <a:cubicBezTo>
                  <a:pt x="0" y="62147"/>
                  <a:pt x="62147" y="0"/>
                  <a:pt x="138809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905985" y="3964702"/>
            <a:ext cx="2260100" cy="1357379"/>
            <a:chOff x="658813" y="4877297"/>
            <a:chExt cx="3564028" cy="1357379"/>
          </a:xfrm>
        </p:grpSpPr>
        <p:sp>
          <p:nvSpPr>
            <p:cNvPr id="12" name="文本框 11"/>
            <p:cNvSpPr txBox="1"/>
            <p:nvPr/>
          </p:nvSpPr>
          <p:spPr>
            <a:xfrm>
              <a:off x="658813" y="4877297"/>
              <a:ext cx="35640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4281" y="5407590"/>
              <a:ext cx="3342940" cy="827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18837" y="5705806"/>
            <a:ext cx="1088994" cy="132650"/>
            <a:chOff x="2399767" y="5737118"/>
            <a:chExt cx="1088994" cy="132650"/>
          </a:xfrm>
        </p:grpSpPr>
        <p:sp>
          <p:nvSpPr>
            <p:cNvPr id="15" name="Freeform 61"/>
            <p:cNvSpPr>
              <a:spLocks noEditPoints="1"/>
            </p:cNvSpPr>
            <p:nvPr/>
          </p:nvSpPr>
          <p:spPr bwMode="auto">
            <a:xfrm>
              <a:off x="2399767" y="5737119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6" name="Freeform 61"/>
            <p:cNvSpPr>
              <a:spLocks noEditPoints="1"/>
            </p:cNvSpPr>
            <p:nvPr/>
          </p:nvSpPr>
          <p:spPr bwMode="auto">
            <a:xfrm>
              <a:off x="2637274" y="5737119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7" name="Freeform 61"/>
            <p:cNvSpPr>
              <a:spLocks noEditPoints="1"/>
            </p:cNvSpPr>
            <p:nvPr/>
          </p:nvSpPr>
          <p:spPr bwMode="auto">
            <a:xfrm>
              <a:off x="2874781" y="57371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8" name="Freeform 61"/>
            <p:cNvSpPr>
              <a:spLocks noEditPoints="1"/>
            </p:cNvSpPr>
            <p:nvPr/>
          </p:nvSpPr>
          <p:spPr bwMode="auto">
            <a:xfrm>
              <a:off x="3112288" y="57371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9" name="Freeform 61"/>
            <p:cNvSpPr>
              <a:spLocks noEditPoints="1"/>
            </p:cNvSpPr>
            <p:nvPr/>
          </p:nvSpPr>
          <p:spPr bwMode="auto">
            <a:xfrm>
              <a:off x="3349795" y="57371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4914418" y="1780953"/>
            <a:ext cx="2400300" cy="4241800"/>
          </a:xfrm>
          <a:prstGeom prst="roundRect">
            <a:avLst>
              <a:gd name="adj" fmla="val 5783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5400000" sx="101000" sy="101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accent1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914418" y="1780954"/>
            <a:ext cx="2400300" cy="2017847"/>
          </a:xfrm>
          <a:custGeom>
            <a:avLst/>
            <a:gdLst>
              <a:gd name="connsiteX0" fmla="*/ 138809 w 2400300"/>
              <a:gd name="connsiteY0" fmla="*/ 0 h 2017847"/>
              <a:gd name="connsiteX1" fmla="*/ 2261491 w 2400300"/>
              <a:gd name="connsiteY1" fmla="*/ 0 h 2017847"/>
              <a:gd name="connsiteX2" fmla="*/ 2400300 w 2400300"/>
              <a:gd name="connsiteY2" fmla="*/ 138809 h 2017847"/>
              <a:gd name="connsiteX3" fmla="*/ 2400300 w 2400300"/>
              <a:gd name="connsiteY3" fmla="*/ 2017847 h 2017847"/>
              <a:gd name="connsiteX4" fmla="*/ 2260454 w 2400300"/>
              <a:gd name="connsiteY4" fmla="*/ 1946221 h 2017847"/>
              <a:gd name="connsiteX5" fmla="*/ 184150 w 2400300"/>
              <a:gd name="connsiteY5" fmla="*/ 1473957 h 2017847"/>
              <a:gd name="connsiteX6" fmla="*/ 0 w 2400300"/>
              <a:gd name="connsiteY6" fmla="*/ 1478614 h 2017847"/>
              <a:gd name="connsiteX7" fmla="*/ 0 w 2400300"/>
              <a:gd name="connsiteY7" fmla="*/ 138809 h 2017847"/>
              <a:gd name="connsiteX8" fmla="*/ 138809 w 2400300"/>
              <a:gd name="connsiteY8" fmla="*/ 0 h 2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300" h="2017847">
                <a:moveTo>
                  <a:pt x="138809" y="0"/>
                </a:moveTo>
                <a:lnTo>
                  <a:pt x="2261491" y="0"/>
                </a:lnTo>
                <a:cubicBezTo>
                  <a:pt x="2338153" y="0"/>
                  <a:pt x="2400300" y="62147"/>
                  <a:pt x="2400300" y="138809"/>
                </a:cubicBezTo>
                <a:lnTo>
                  <a:pt x="2400300" y="2017847"/>
                </a:lnTo>
                <a:lnTo>
                  <a:pt x="2260454" y="1946221"/>
                </a:lnTo>
                <a:cubicBezTo>
                  <a:pt x="1632340" y="1643566"/>
                  <a:pt x="928052" y="1473957"/>
                  <a:pt x="184150" y="1473957"/>
                </a:cubicBezTo>
                <a:lnTo>
                  <a:pt x="0" y="1478614"/>
                </a:lnTo>
                <a:lnTo>
                  <a:pt x="0" y="138809"/>
                </a:lnTo>
                <a:cubicBezTo>
                  <a:pt x="0" y="62147"/>
                  <a:pt x="62147" y="0"/>
                  <a:pt x="138809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054618" y="3966941"/>
            <a:ext cx="2400300" cy="1355140"/>
            <a:chOff x="658813" y="4877297"/>
            <a:chExt cx="3785114" cy="1355140"/>
          </a:xfrm>
        </p:grpSpPr>
        <p:sp>
          <p:nvSpPr>
            <p:cNvPr id="23" name="文本框 22"/>
            <p:cNvSpPr txBox="1"/>
            <p:nvPr/>
          </p:nvSpPr>
          <p:spPr>
            <a:xfrm>
              <a:off x="658813" y="4877297"/>
              <a:ext cx="378511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58813" y="5405351"/>
              <a:ext cx="3342940" cy="827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67470" y="5708045"/>
            <a:ext cx="1088994" cy="132650"/>
            <a:chOff x="5548400" y="5739357"/>
            <a:chExt cx="1088994" cy="132650"/>
          </a:xfrm>
        </p:grpSpPr>
        <p:sp>
          <p:nvSpPr>
            <p:cNvPr id="26" name="Freeform 61"/>
            <p:cNvSpPr>
              <a:spLocks noEditPoints="1"/>
            </p:cNvSpPr>
            <p:nvPr/>
          </p:nvSpPr>
          <p:spPr bwMode="auto">
            <a:xfrm>
              <a:off x="5548400" y="573935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7" name="Freeform 61"/>
            <p:cNvSpPr>
              <a:spLocks noEditPoints="1"/>
            </p:cNvSpPr>
            <p:nvPr/>
          </p:nvSpPr>
          <p:spPr bwMode="auto">
            <a:xfrm>
              <a:off x="5785907" y="573935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8" name="Freeform 61"/>
            <p:cNvSpPr>
              <a:spLocks noEditPoints="1"/>
            </p:cNvSpPr>
            <p:nvPr/>
          </p:nvSpPr>
          <p:spPr bwMode="auto">
            <a:xfrm>
              <a:off x="6023414" y="5739357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9" name="Freeform 61"/>
            <p:cNvSpPr>
              <a:spLocks noEditPoints="1"/>
            </p:cNvSpPr>
            <p:nvPr/>
          </p:nvSpPr>
          <p:spPr bwMode="auto">
            <a:xfrm>
              <a:off x="6260921" y="5739357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0" name="Freeform 61"/>
            <p:cNvSpPr>
              <a:spLocks noEditPoints="1"/>
            </p:cNvSpPr>
            <p:nvPr/>
          </p:nvSpPr>
          <p:spPr bwMode="auto">
            <a:xfrm>
              <a:off x="6498428" y="5739357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8063051" y="1778714"/>
            <a:ext cx="2400300" cy="4241800"/>
          </a:xfrm>
          <a:prstGeom prst="roundRect">
            <a:avLst>
              <a:gd name="adj" fmla="val 5783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5400000" sx="101000" sy="101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accent1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8063051" y="1778715"/>
            <a:ext cx="2400300" cy="2017847"/>
          </a:xfrm>
          <a:custGeom>
            <a:avLst/>
            <a:gdLst>
              <a:gd name="connsiteX0" fmla="*/ 138809 w 2400300"/>
              <a:gd name="connsiteY0" fmla="*/ 0 h 2017847"/>
              <a:gd name="connsiteX1" fmla="*/ 2261491 w 2400300"/>
              <a:gd name="connsiteY1" fmla="*/ 0 h 2017847"/>
              <a:gd name="connsiteX2" fmla="*/ 2400300 w 2400300"/>
              <a:gd name="connsiteY2" fmla="*/ 138809 h 2017847"/>
              <a:gd name="connsiteX3" fmla="*/ 2400300 w 2400300"/>
              <a:gd name="connsiteY3" fmla="*/ 2017847 h 2017847"/>
              <a:gd name="connsiteX4" fmla="*/ 2260454 w 2400300"/>
              <a:gd name="connsiteY4" fmla="*/ 1946221 h 2017847"/>
              <a:gd name="connsiteX5" fmla="*/ 184150 w 2400300"/>
              <a:gd name="connsiteY5" fmla="*/ 1473957 h 2017847"/>
              <a:gd name="connsiteX6" fmla="*/ 0 w 2400300"/>
              <a:gd name="connsiteY6" fmla="*/ 1478614 h 2017847"/>
              <a:gd name="connsiteX7" fmla="*/ 0 w 2400300"/>
              <a:gd name="connsiteY7" fmla="*/ 138809 h 2017847"/>
              <a:gd name="connsiteX8" fmla="*/ 138809 w 2400300"/>
              <a:gd name="connsiteY8" fmla="*/ 0 h 2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0300" h="2017847">
                <a:moveTo>
                  <a:pt x="138809" y="0"/>
                </a:moveTo>
                <a:lnTo>
                  <a:pt x="2261491" y="0"/>
                </a:lnTo>
                <a:cubicBezTo>
                  <a:pt x="2338153" y="0"/>
                  <a:pt x="2400300" y="62147"/>
                  <a:pt x="2400300" y="138809"/>
                </a:cubicBezTo>
                <a:lnTo>
                  <a:pt x="2400300" y="2017847"/>
                </a:lnTo>
                <a:lnTo>
                  <a:pt x="2260454" y="1946221"/>
                </a:lnTo>
                <a:cubicBezTo>
                  <a:pt x="1632340" y="1643566"/>
                  <a:pt x="928052" y="1473957"/>
                  <a:pt x="184150" y="1473957"/>
                </a:cubicBezTo>
                <a:lnTo>
                  <a:pt x="0" y="1478614"/>
                </a:lnTo>
                <a:lnTo>
                  <a:pt x="0" y="138809"/>
                </a:lnTo>
                <a:cubicBezTo>
                  <a:pt x="0" y="62147"/>
                  <a:pt x="62147" y="0"/>
                  <a:pt x="138809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8203251" y="3964702"/>
            <a:ext cx="2260100" cy="1314723"/>
            <a:chOff x="658813" y="4877297"/>
            <a:chExt cx="3564028" cy="1314723"/>
          </a:xfrm>
        </p:grpSpPr>
        <p:sp>
          <p:nvSpPr>
            <p:cNvPr id="34" name="文本框 33"/>
            <p:cNvSpPr txBox="1"/>
            <p:nvPr/>
          </p:nvSpPr>
          <p:spPr>
            <a:xfrm>
              <a:off x="658813" y="4877297"/>
              <a:ext cx="356402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01127" y="5364934"/>
              <a:ext cx="3342940" cy="827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716103" y="5705806"/>
            <a:ext cx="1088994" cy="132650"/>
            <a:chOff x="8697033" y="5737118"/>
            <a:chExt cx="1088994" cy="132650"/>
          </a:xfrm>
        </p:grpSpPr>
        <p:sp>
          <p:nvSpPr>
            <p:cNvPr id="37" name="Freeform 61"/>
            <p:cNvSpPr>
              <a:spLocks noEditPoints="1"/>
            </p:cNvSpPr>
            <p:nvPr/>
          </p:nvSpPr>
          <p:spPr bwMode="auto">
            <a:xfrm>
              <a:off x="8697033" y="5737119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8" name="Freeform 61"/>
            <p:cNvSpPr>
              <a:spLocks noEditPoints="1"/>
            </p:cNvSpPr>
            <p:nvPr/>
          </p:nvSpPr>
          <p:spPr bwMode="auto">
            <a:xfrm>
              <a:off x="8934540" y="5737119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9" name="Freeform 61"/>
            <p:cNvSpPr>
              <a:spLocks noEditPoints="1"/>
            </p:cNvSpPr>
            <p:nvPr/>
          </p:nvSpPr>
          <p:spPr bwMode="auto">
            <a:xfrm>
              <a:off x="9172047" y="57371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0" name="Freeform 61"/>
            <p:cNvSpPr>
              <a:spLocks noEditPoints="1"/>
            </p:cNvSpPr>
            <p:nvPr/>
          </p:nvSpPr>
          <p:spPr bwMode="auto">
            <a:xfrm>
              <a:off x="9409554" y="57371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9647061" y="5737118"/>
              <a:ext cx="138966" cy="132649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62451" y="3229356"/>
            <a:ext cx="577414" cy="577414"/>
            <a:chOff x="3243381" y="3260668"/>
            <a:chExt cx="577414" cy="577414"/>
          </a:xfrm>
        </p:grpSpPr>
        <p:sp>
          <p:nvSpPr>
            <p:cNvPr id="43" name="Oval 12"/>
            <p:cNvSpPr/>
            <p:nvPr/>
          </p:nvSpPr>
          <p:spPr bwMode="auto">
            <a:xfrm>
              <a:off x="3243381" y="3260668"/>
              <a:ext cx="577414" cy="57741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2"/>
            <p:cNvSpPr>
              <a:spLocks noEditPoints="1"/>
            </p:cNvSpPr>
            <p:nvPr/>
          </p:nvSpPr>
          <p:spPr bwMode="auto">
            <a:xfrm>
              <a:off x="3400290" y="3434108"/>
              <a:ext cx="263595" cy="202293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11084" y="3231595"/>
            <a:ext cx="577414" cy="577414"/>
            <a:chOff x="6392014" y="3262907"/>
            <a:chExt cx="577414" cy="577414"/>
          </a:xfrm>
        </p:grpSpPr>
        <p:sp>
          <p:nvSpPr>
            <p:cNvPr id="46" name="Oval 12"/>
            <p:cNvSpPr/>
            <p:nvPr/>
          </p:nvSpPr>
          <p:spPr bwMode="auto">
            <a:xfrm>
              <a:off x="6392014" y="3262907"/>
              <a:ext cx="577414" cy="57741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ea typeface="微软雅黑" panose="020B0503020204020204" pitchFamily="34" charset="-122"/>
              </a:endParaRPr>
            </a:p>
          </p:txBody>
        </p:sp>
        <p:grpSp>
          <p:nvGrpSpPr>
            <p:cNvPr id="47" name="Group 3"/>
            <p:cNvGrpSpPr/>
            <p:nvPr/>
          </p:nvGrpSpPr>
          <p:grpSpPr>
            <a:xfrm>
              <a:off x="6587452" y="3437703"/>
              <a:ext cx="182024" cy="261607"/>
              <a:chOff x="9132888" y="2062163"/>
              <a:chExt cx="341312" cy="490537"/>
            </a:xfrm>
            <a:solidFill>
              <a:schemeClr val="bg1"/>
            </a:solidFill>
          </p:grpSpPr>
          <p:sp>
            <p:nvSpPr>
              <p:cNvPr id="48" name="Freeform 326"/>
              <p:cNvSpPr>
                <a:spLocks noEditPoints="1"/>
              </p:cNvSpPr>
              <p:nvPr/>
            </p:nvSpPr>
            <p:spPr bwMode="auto">
              <a:xfrm>
                <a:off x="9132888" y="2062163"/>
                <a:ext cx="341312" cy="490537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327"/>
              <p:cNvSpPr>
                <a:spLocks/>
              </p:cNvSpPr>
              <p:nvPr/>
            </p:nvSpPr>
            <p:spPr bwMode="auto">
              <a:xfrm>
                <a:off x="9209088" y="2138363"/>
                <a:ext cx="101600" cy="100012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9559717" y="3229356"/>
            <a:ext cx="577414" cy="577414"/>
            <a:chOff x="9540647" y="3260668"/>
            <a:chExt cx="577414" cy="577414"/>
          </a:xfrm>
        </p:grpSpPr>
        <p:sp>
          <p:nvSpPr>
            <p:cNvPr id="51" name="Oval 12"/>
            <p:cNvSpPr/>
            <p:nvPr/>
          </p:nvSpPr>
          <p:spPr bwMode="auto">
            <a:xfrm>
              <a:off x="9540647" y="3260668"/>
              <a:ext cx="577414" cy="57741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70"/>
            <p:cNvSpPr>
              <a:spLocks noEditPoints="1"/>
            </p:cNvSpPr>
            <p:nvPr/>
          </p:nvSpPr>
          <p:spPr bwMode="auto">
            <a:xfrm>
              <a:off x="9739834" y="3411198"/>
              <a:ext cx="179039" cy="298890"/>
            </a:xfrm>
            <a:custGeom>
              <a:avLst/>
              <a:gdLst>
                <a:gd name="T0" fmla="*/ 40 w 72"/>
                <a:gd name="T1" fmla="*/ 8 h 120"/>
                <a:gd name="T2" fmla="*/ 40 w 72"/>
                <a:gd name="T3" fmla="*/ 48 h 120"/>
                <a:gd name="T4" fmla="*/ 64 w 72"/>
                <a:gd name="T5" fmla="*/ 48 h 120"/>
                <a:gd name="T6" fmla="*/ 32 w 72"/>
                <a:gd name="T7" fmla="*/ 112 h 120"/>
                <a:gd name="T8" fmla="*/ 32 w 72"/>
                <a:gd name="T9" fmla="*/ 72 h 120"/>
                <a:gd name="T10" fmla="*/ 8 w 72"/>
                <a:gd name="T11" fmla="*/ 72 h 120"/>
                <a:gd name="T12" fmla="*/ 40 w 72"/>
                <a:gd name="T13" fmla="*/ 8 h 120"/>
                <a:gd name="T14" fmla="*/ 40 w 72"/>
                <a:gd name="T15" fmla="*/ 0 h 120"/>
                <a:gd name="T16" fmla="*/ 33 w 72"/>
                <a:gd name="T17" fmla="*/ 4 h 120"/>
                <a:gd name="T18" fmla="*/ 1 w 72"/>
                <a:gd name="T19" fmla="*/ 68 h 120"/>
                <a:gd name="T20" fmla="*/ 1 w 72"/>
                <a:gd name="T21" fmla="*/ 76 h 120"/>
                <a:gd name="T22" fmla="*/ 8 w 72"/>
                <a:gd name="T23" fmla="*/ 80 h 120"/>
                <a:gd name="T24" fmla="*/ 24 w 72"/>
                <a:gd name="T25" fmla="*/ 80 h 120"/>
                <a:gd name="T26" fmla="*/ 24 w 72"/>
                <a:gd name="T27" fmla="*/ 112 h 120"/>
                <a:gd name="T28" fmla="*/ 30 w 72"/>
                <a:gd name="T29" fmla="*/ 120 h 120"/>
                <a:gd name="T30" fmla="*/ 32 w 72"/>
                <a:gd name="T31" fmla="*/ 120 h 120"/>
                <a:gd name="T32" fmla="*/ 39 w 72"/>
                <a:gd name="T33" fmla="*/ 116 h 120"/>
                <a:gd name="T34" fmla="*/ 71 w 72"/>
                <a:gd name="T35" fmla="*/ 52 h 120"/>
                <a:gd name="T36" fmla="*/ 71 w 72"/>
                <a:gd name="T37" fmla="*/ 44 h 120"/>
                <a:gd name="T38" fmla="*/ 64 w 72"/>
                <a:gd name="T39" fmla="*/ 40 h 120"/>
                <a:gd name="T40" fmla="*/ 48 w 72"/>
                <a:gd name="T41" fmla="*/ 40 h 120"/>
                <a:gd name="T42" fmla="*/ 48 w 72"/>
                <a:gd name="T43" fmla="*/ 8 h 120"/>
                <a:gd name="T44" fmla="*/ 42 w 72"/>
                <a:gd name="T45" fmla="*/ 0 h 120"/>
                <a:gd name="T46" fmla="*/ 40 w 72"/>
                <a:gd name="T4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40" y="8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40" y="0"/>
                  </a:moveTo>
                  <a:cubicBezTo>
                    <a:pt x="37" y="0"/>
                    <a:pt x="34" y="2"/>
                    <a:pt x="33" y="4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1"/>
                    <a:pt x="0" y="74"/>
                    <a:pt x="1" y="76"/>
                  </a:cubicBezTo>
                  <a:cubicBezTo>
                    <a:pt x="3" y="79"/>
                    <a:pt x="5" y="80"/>
                    <a:pt x="8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6"/>
                    <a:pt x="27" y="119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5" y="120"/>
                    <a:pt x="38" y="118"/>
                    <a:pt x="39" y="116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49"/>
                    <a:pt x="72" y="46"/>
                    <a:pt x="71" y="44"/>
                  </a:cubicBezTo>
                  <a:cubicBezTo>
                    <a:pt x="69" y="41"/>
                    <a:pt x="67" y="40"/>
                    <a:pt x="64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5" y="1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9103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8.33333E-7 0.1338 " pathEditMode="relative" rAng="0" ptsTypes="AA">
                                      <p:cBhvr>
                                        <p:cTn id="13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1.48148E-6 L 8.33333E-7 0.13379 " pathEditMode="relative" rAng="0" ptsTypes="AA">
                                      <p:cBhvr>
                                        <p:cTn id="18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1.85185E-6 L 1.66667E-6 0.1338 " pathEditMode="relative" rAng="0" ptsTypes="AA">
                                      <p:cBhvr>
                                        <p:cTn id="23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451 -0.03981 L -0.09792 -0.0419 C -0.09037 -0.04213 -0.07891 -0.04051 -0.06693 -0.03796 C -0.05326 -0.03495 -0.04245 -0.03148 -0.03516 -0.02801 L 0.00078 -0.01018 " pathEditMode="relative" rAng="420000" ptsTypes="AAAAA">
                                      <p:cBhvr>
                                        <p:cTn id="28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7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-2.5E-6 0.1338 " pathEditMode="relative" rAng="0" ptsTypes="AA">
                                      <p:cBhvr>
                                        <p:cTn id="38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1.48148E-6 L -2.5E-6 0.1338 " pathEditMode="relative" rAng="0" ptsTypes="AA">
                                      <p:cBhvr>
                                        <p:cTn id="43" dur="12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3.33333E-6 L -8.33333E-7 0.1338 " pathEditMode="relative" rAng="0" ptsTypes="AA">
                                      <p:cBhvr>
                                        <p:cTn id="48" dur="12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451 -0.03981 L -0.09792 -0.04189 C -0.09037 -0.04213 -0.07891 -0.0405 -0.06693 -0.03796 C -0.05326 -0.03495 -0.04245 -0.03148 -0.03516 -0.028 L 0.00078 -0.01018 " pathEditMode="relative" rAng="420000" ptsTypes="AAAAA">
                                      <p:cBhvr>
                                        <p:cTn id="53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7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4.375E-6 0.1338 " pathEditMode="relative" rAng="0" ptsTypes="AA">
                                      <p:cBhvr>
                                        <p:cTn id="63" dur="12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375E-6 1.48148E-6 L 4.375E-6 0.13379 " pathEditMode="relative" rAng="0" ptsTypes="AA">
                                      <p:cBhvr>
                                        <p:cTn id="68" dur="12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2.59259E-6 L -4.79167E-6 0.1338 " pathEditMode="relative" rAng="0" ptsTypes="AA">
                                      <p:cBhvr>
                                        <p:cTn id="73" dur="1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7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345 -0.03981 L -0.09791 -0.0419 C -0.09036 -0.04213 -0.0789 -0.04051 -0.06692 -0.03796 C -0.05325 -0.03495 -0.04245 -0.03148 -0.03515 -0.02801 L 0.00078 -0.01018 " pathEditMode="relative" rAng="420000" ptsTypes="AAAAA">
                                      <p:cBhvr>
                                        <p:cTn id="78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7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20" grpId="0" animBg="1"/>
      <p:bldP spid="20" grpId="1" animBg="1"/>
      <p:bldP spid="21" grpId="0" animBg="1"/>
      <p:bldP spid="21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72029" y="2328793"/>
            <a:ext cx="1579065" cy="1772560"/>
            <a:chOff x="4172029" y="2328793"/>
            <a:chExt cx="1579065" cy="1772560"/>
          </a:xfrm>
        </p:grpSpPr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4172029" y="2328793"/>
              <a:ext cx="1579065" cy="1772560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FFF000"/>
            </a:soli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Shape 2545"/>
            <p:cNvSpPr/>
            <p:nvPr/>
          </p:nvSpPr>
          <p:spPr>
            <a:xfrm>
              <a:off x="4701907" y="2983228"/>
              <a:ext cx="519307" cy="519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9"/>
                  </a:moveTo>
                  <a:cubicBezTo>
                    <a:pt x="5377" y="20619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3336" y="982"/>
                    <a:pt x="15638" y="1950"/>
                    <a:pt x="17377" y="3529"/>
                  </a:cubicBezTo>
                  <a:lnTo>
                    <a:pt x="10453" y="10453"/>
                  </a:lnTo>
                  <a:cubicBezTo>
                    <a:pt x="10364" y="10542"/>
                    <a:pt x="10309" y="10665"/>
                    <a:pt x="10309" y="10800"/>
                  </a:cubicBezTo>
                  <a:cubicBezTo>
                    <a:pt x="10309" y="11072"/>
                    <a:pt x="10529" y="11291"/>
                    <a:pt x="10800" y="11291"/>
                  </a:cubicBezTo>
                  <a:lnTo>
                    <a:pt x="20594" y="11291"/>
                  </a:lnTo>
                  <a:cubicBezTo>
                    <a:pt x="20336" y="16484"/>
                    <a:pt x="16057" y="20619"/>
                    <a:pt x="10800" y="20619"/>
                  </a:cubicBezTo>
                  <a:moveTo>
                    <a:pt x="20594" y="10309"/>
                  </a:moveTo>
                  <a:lnTo>
                    <a:pt x="11985" y="10309"/>
                  </a:lnTo>
                  <a:lnTo>
                    <a:pt x="18071" y="4223"/>
                  </a:lnTo>
                  <a:cubicBezTo>
                    <a:pt x="19541" y="5852"/>
                    <a:pt x="20477" y="7971"/>
                    <a:pt x="20594" y="10309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41195" y="3830843"/>
            <a:ext cx="1115459" cy="1252145"/>
            <a:chOff x="3641195" y="3830843"/>
            <a:chExt cx="1115459" cy="1252145"/>
          </a:xfrm>
        </p:grpSpPr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641195" y="3830843"/>
              <a:ext cx="1115459" cy="1252145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Shape 2546"/>
            <p:cNvSpPr/>
            <p:nvPr/>
          </p:nvSpPr>
          <p:spPr>
            <a:xfrm>
              <a:off x="4014524" y="4329778"/>
              <a:ext cx="368800" cy="301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33076" y="3350785"/>
            <a:ext cx="1115459" cy="1252145"/>
            <a:chOff x="7733076" y="3350785"/>
            <a:chExt cx="1115459" cy="1252145"/>
          </a:xfrm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7733076" y="3350785"/>
              <a:ext cx="1115459" cy="1252145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6200000" scaled="1"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Shape 2584"/>
            <p:cNvSpPr/>
            <p:nvPr/>
          </p:nvSpPr>
          <p:spPr>
            <a:xfrm>
              <a:off x="8099720" y="3829188"/>
              <a:ext cx="409063" cy="409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9" y="17673"/>
                  </a:moveTo>
                  <a:cubicBezTo>
                    <a:pt x="10445" y="17673"/>
                    <a:pt x="10567" y="17618"/>
                    <a:pt x="10656" y="17529"/>
                  </a:cubicBezTo>
                  <a:lnTo>
                    <a:pt x="12620" y="15565"/>
                  </a:lnTo>
                  <a:cubicBezTo>
                    <a:pt x="12709" y="15477"/>
                    <a:pt x="12764" y="15354"/>
                    <a:pt x="12764" y="15218"/>
                  </a:cubicBezTo>
                  <a:cubicBezTo>
                    <a:pt x="12764" y="14947"/>
                    <a:pt x="12544" y="14728"/>
                    <a:pt x="12273" y="14728"/>
                  </a:cubicBezTo>
                  <a:cubicBezTo>
                    <a:pt x="12137" y="14728"/>
                    <a:pt x="12014" y="14782"/>
                    <a:pt x="11926" y="14871"/>
                  </a:cubicBezTo>
                  <a:lnTo>
                    <a:pt x="9962" y="16835"/>
                  </a:lnTo>
                  <a:cubicBezTo>
                    <a:pt x="9873" y="16924"/>
                    <a:pt x="9818" y="17046"/>
                    <a:pt x="9818" y="17183"/>
                  </a:cubicBezTo>
                  <a:cubicBezTo>
                    <a:pt x="9818" y="17453"/>
                    <a:pt x="10038" y="17673"/>
                    <a:pt x="10309" y="17673"/>
                  </a:cubicBezTo>
                  <a:moveTo>
                    <a:pt x="10309" y="20415"/>
                  </a:moveTo>
                  <a:lnTo>
                    <a:pt x="982" y="11088"/>
                  </a:lnTo>
                  <a:lnTo>
                    <a:pt x="982" y="4418"/>
                  </a:lnTo>
                  <a:cubicBezTo>
                    <a:pt x="982" y="4147"/>
                    <a:pt x="1201" y="3927"/>
                    <a:pt x="1473" y="3927"/>
                  </a:cubicBezTo>
                  <a:lnTo>
                    <a:pt x="8142" y="3927"/>
                  </a:lnTo>
                  <a:lnTo>
                    <a:pt x="17469" y="13255"/>
                  </a:lnTo>
                  <a:cubicBezTo>
                    <a:pt x="17469" y="13255"/>
                    <a:pt x="10309" y="20415"/>
                    <a:pt x="10309" y="20415"/>
                  </a:cubicBezTo>
                  <a:close/>
                  <a:moveTo>
                    <a:pt x="8693" y="3090"/>
                  </a:moveTo>
                  <a:cubicBezTo>
                    <a:pt x="8604" y="3001"/>
                    <a:pt x="8481" y="2945"/>
                    <a:pt x="8345" y="2945"/>
                  </a:cubicBezTo>
                  <a:lnTo>
                    <a:pt x="1473" y="2945"/>
                  </a:lnTo>
                  <a:cubicBezTo>
                    <a:pt x="660" y="2945"/>
                    <a:pt x="0" y="3605"/>
                    <a:pt x="0" y="4418"/>
                  </a:cubicBezTo>
                  <a:lnTo>
                    <a:pt x="0" y="11291"/>
                  </a:lnTo>
                  <a:cubicBezTo>
                    <a:pt x="0" y="11427"/>
                    <a:pt x="55" y="11549"/>
                    <a:pt x="144" y="11638"/>
                  </a:cubicBezTo>
                  <a:lnTo>
                    <a:pt x="9962" y="21456"/>
                  </a:lnTo>
                  <a:cubicBezTo>
                    <a:pt x="10051" y="21546"/>
                    <a:pt x="10174" y="21600"/>
                    <a:pt x="10309" y="21600"/>
                  </a:cubicBezTo>
                  <a:cubicBezTo>
                    <a:pt x="10445" y="21600"/>
                    <a:pt x="10567" y="21546"/>
                    <a:pt x="10656" y="21456"/>
                  </a:cubicBezTo>
                  <a:lnTo>
                    <a:pt x="18511" y="13602"/>
                  </a:lnTo>
                  <a:cubicBezTo>
                    <a:pt x="18600" y="13513"/>
                    <a:pt x="18655" y="13390"/>
                    <a:pt x="18655" y="13255"/>
                  </a:cubicBezTo>
                  <a:cubicBezTo>
                    <a:pt x="18655" y="13119"/>
                    <a:pt x="18599" y="12997"/>
                    <a:pt x="18511" y="12908"/>
                  </a:cubicBezTo>
                  <a:cubicBezTo>
                    <a:pt x="18511" y="12908"/>
                    <a:pt x="8693" y="3090"/>
                    <a:pt x="8693" y="3090"/>
                  </a:cubicBezTo>
                  <a:close/>
                  <a:moveTo>
                    <a:pt x="7855" y="15218"/>
                  </a:moveTo>
                  <a:cubicBezTo>
                    <a:pt x="7855" y="15490"/>
                    <a:pt x="8074" y="15709"/>
                    <a:pt x="8345" y="15709"/>
                  </a:cubicBezTo>
                  <a:cubicBezTo>
                    <a:pt x="8481" y="15709"/>
                    <a:pt x="8604" y="15655"/>
                    <a:pt x="8693" y="15565"/>
                  </a:cubicBezTo>
                  <a:lnTo>
                    <a:pt x="9183" y="15074"/>
                  </a:lnTo>
                  <a:cubicBezTo>
                    <a:pt x="9273" y="14986"/>
                    <a:pt x="9327" y="14863"/>
                    <a:pt x="9327" y="14728"/>
                  </a:cubicBezTo>
                  <a:cubicBezTo>
                    <a:pt x="9327" y="14456"/>
                    <a:pt x="9108" y="14236"/>
                    <a:pt x="8836" y="14236"/>
                  </a:cubicBezTo>
                  <a:cubicBezTo>
                    <a:pt x="8701" y="14236"/>
                    <a:pt x="8578" y="14291"/>
                    <a:pt x="8489" y="14381"/>
                  </a:cubicBezTo>
                  <a:lnTo>
                    <a:pt x="7998" y="14871"/>
                  </a:lnTo>
                  <a:cubicBezTo>
                    <a:pt x="7910" y="14961"/>
                    <a:pt x="7855" y="15083"/>
                    <a:pt x="7855" y="15218"/>
                  </a:cubicBezTo>
                  <a:moveTo>
                    <a:pt x="21456" y="9962"/>
                  </a:moveTo>
                  <a:lnTo>
                    <a:pt x="11638" y="144"/>
                  </a:lnTo>
                  <a:cubicBezTo>
                    <a:pt x="11549" y="55"/>
                    <a:pt x="11427" y="0"/>
                    <a:pt x="11291" y="0"/>
                  </a:cubicBezTo>
                  <a:lnTo>
                    <a:pt x="4418" y="0"/>
                  </a:lnTo>
                  <a:cubicBezTo>
                    <a:pt x="3605" y="0"/>
                    <a:pt x="2945" y="660"/>
                    <a:pt x="2945" y="1473"/>
                  </a:cubicBezTo>
                  <a:cubicBezTo>
                    <a:pt x="2945" y="1744"/>
                    <a:pt x="3165" y="1964"/>
                    <a:pt x="3436" y="1964"/>
                  </a:cubicBezTo>
                  <a:cubicBezTo>
                    <a:pt x="3708" y="1964"/>
                    <a:pt x="3927" y="1744"/>
                    <a:pt x="3927" y="1473"/>
                  </a:cubicBezTo>
                  <a:cubicBezTo>
                    <a:pt x="3927" y="1202"/>
                    <a:pt x="4147" y="982"/>
                    <a:pt x="4418" y="982"/>
                  </a:cubicBezTo>
                  <a:lnTo>
                    <a:pt x="11088" y="982"/>
                  </a:lnTo>
                  <a:lnTo>
                    <a:pt x="20415" y="10310"/>
                  </a:lnTo>
                  <a:lnTo>
                    <a:pt x="19289" y="11435"/>
                  </a:lnTo>
                  <a:cubicBezTo>
                    <a:pt x="19201" y="11524"/>
                    <a:pt x="19145" y="11646"/>
                    <a:pt x="19145" y="11782"/>
                  </a:cubicBezTo>
                  <a:cubicBezTo>
                    <a:pt x="19145" y="12053"/>
                    <a:pt x="19366" y="12273"/>
                    <a:pt x="19636" y="12273"/>
                  </a:cubicBezTo>
                  <a:cubicBezTo>
                    <a:pt x="19772" y="12273"/>
                    <a:pt x="19895" y="12218"/>
                    <a:pt x="19983" y="12129"/>
                  </a:cubicBezTo>
                  <a:lnTo>
                    <a:pt x="21456" y="10656"/>
                  </a:lnTo>
                  <a:cubicBezTo>
                    <a:pt x="21545" y="10567"/>
                    <a:pt x="21600" y="10445"/>
                    <a:pt x="21600" y="10310"/>
                  </a:cubicBezTo>
                  <a:cubicBezTo>
                    <a:pt x="21600" y="10174"/>
                    <a:pt x="21545" y="10051"/>
                    <a:pt x="21456" y="9962"/>
                  </a:cubicBezTo>
                  <a:moveTo>
                    <a:pt x="10309" y="13745"/>
                  </a:moveTo>
                  <a:cubicBezTo>
                    <a:pt x="10445" y="13745"/>
                    <a:pt x="10567" y="13691"/>
                    <a:pt x="10656" y="13602"/>
                  </a:cubicBezTo>
                  <a:lnTo>
                    <a:pt x="11638" y="12620"/>
                  </a:lnTo>
                  <a:cubicBezTo>
                    <a:pt x="11727" y="12531"/>
                    <a:pt x="11782" y="12408"/>
                    <a:pt x="11782" y="12273"/>
                  </a:cubicBezTo>
                  <a:cubicBezTo>
                    <a:pt x="11782" y="12002"/>
                    <a:pt x="11562" y="11782"/>
                    <a:pt x="11291" y="11782"/>
                  </a:cubicBezTo>
                  <a:cubicBezTo>
                    <a:pt x="11156" y="11782"/>
                    <a:pt x="11033" y="11837"/>
                    <a:pt x="10944" y="11926"/>
                  </a:cubicBezTo>
                  <a:lnTo>
                    <a:pt x="9962" y="12908"/>
                  </a:lnTo>
                  <a:cubicBezTo>
                    <a:pt x="9873" y="12997"/>
                    <a:pt x="9818" y="13119"/>
                    <a:pt x="9818" y="13255"/>
                  </a:cubicBezTo>
                  <a:cubicBezTo>
                    <a:pt x="9818" y="13526"/>
                    <a:pt x="10038" y="13745"/>
                    <a:pt x="10309" y="13745"/>
                  </a:cubicBezTo>
                  <a:moveTo>
                    <a:pt x="4418" y="7855"/>
                  </a:moveTo>
                  <a:cubicBezTo>
                    <a:pt x="4147" y="7855"/>
                    <a:pt x="3927" y="7635"/>
                    <a:pt x="3927" y="7364"/>
                  </a:cubicBezTo>
                  <a:cubicBezTo>
                    <a:pt x="3927" y="7093"/>
                    <a:pt x="4147" y="6873"/>
                    <a:pt x="4418" y="6873"/>
                  </a:cubicBezTo>
                  <a:cubicBezTo>
                    <a:pt x="4690" y="6873"/>
                    <a:pt x="4909" y="7093"/>
                    <a:pt x="4909" y="7364"/>
                  </a:cubicBezTo>
                  <a:cubicBezTo>
                    <a:pt x="4909" y="7635"/>
                    <a:pt x="4690" y="7855"/>
                    <a:pt x="4418" y="7855"/>
                  </a:cubicBezTo>
                  <a:moveTo>
                    <a:pt x="4418" y="5891"/>
                  </a:moveTo>
                  <a:cubicBezTo>
                    <a:pt x="3605" y="5891"/>
                    <a:pt x="2945" y="6551"/>
                    <a:pt x="2945" y="7364"/>
                  </a:cubicBezTo>
                  <a:cubicBezTo>
                    <a:pt x="2945" y="8177"/>
                    <a:pt x="3605" y="8837"/>
                    <a:pt x="4418" y="8837"/>
                  </a:cubicBezTo>
                  <a:cubicBezTo>
                    <a:pt x="5232" y="8837"/>
                    <a:pt x="5891" y="8177"/>
                    <a:pt x="5891" y="7364"/>
                  </a:cubicBezTo>
                  <a:cubicBezTo>
                    <a:pt x="5891" y="6551"/>
                    <a:pt x="5232" y="5891"/>
                    <a:pt x="4418" y="58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13062" y="3194101"/>
            <a:ext cx="1579065" cy="1772560"/>
            <a:chOff x="6013062" y="3194101"/>
            <a:chExt cx="1579065" cy="1772560"/>
          </a:xfrm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6013062" y="3194101"/>
              <a:ext cx="1579065" cy="1772560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6200000" scaled="1"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Shape 2587"/>
            <p:cNvSpPr/>
            <p:nvPr/>
          </p:nvSpPr>
          <p:spPr>
            <a:xfrm>
              <a:off x="6561393" y="3862078"/>
              <a:ext cx="519307" cy="519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80041" y="2554933"/>
            <a:ext cx="694799" cy="779938"/>
            <a:chOff x="5880041" y="2554933"/>
            <a:chExt cx="694799" cy="779938"/>
          </a:xfrm>
        </p:grpSpPr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880041" y="2554933"/>
              <a:ext cx="694799" cy="779938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2" name="Shape 2591"/>
            <p:cNvSpPr/>
            <p:nvPr/>
          </p:nvSpPr>
          <p:spPr>
            <a:xfrm>
              <a:off x="6092792" y="2819626"/>
              <a:ext cx="295099" cy="295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93341" y="3319855"/>
            <a:ext cx="633200" cy="710791"/>
            <a:chOff x="3293341" y="3319855"/>
            <a:chExt cx="633200" cy="710791"/>
          </a:xfrm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3293341" y="3319855"/>
              <a:ext cx="633200" cy="710791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5" name="Shape 2632"/>
            <p:cNvSpPr/>
            <p:nvPr/>
          </p:nvSpPr>
          <p:spPr>
            <a:xfrm>
              <a:off x="3489421" y="3551515"/>
              <a:ext cx="228541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673"/>
                  </a:moveTo>
                  <a:cubicBezTo>
                    <a:pt x="4588" y="17673"/>
                    <a:pt x="1200" y="16051"/>
                    <a:pt x="1200" y="15218"/>
                  </a:cubicBezTo>
                  <a:cubicBezTo>
                    <a:pt x="1200" y="14690"/>
                    <a:pt x="1355" y="14275"/>
                    <a:pt x="1611" y="13896"/>
                  </a:cubicBezTo>
                  <a:cubicBezTo>
                    <a:pt x="3255" y="14967"/>
                    <a:pt x="6746" y="15709"/>
                    <a:pt x="10800" y="15709"/>
                  </a:cubicBezTo>
                  <a:cubicBezTo>
                    <a:pt x="14856" y="15709"/>
                    <a:pt x="18345" y="14966"/>
                    <a:pt x="19987" y="13894"/>
                  </a:cubicBezTo>
                  <a:cubicBezTo>
                    <a:pt x="20244" y="14273"/>
                    <a:pt x="20400" y="14689"/>
                    <a:pt x="20400" y="15218"/>
                  </a:cubicBezTo>
                  <a:cubicBezTo>
                    <a:pt x="20400" y="16051"/>
                    <a:pt x="17011" y="17673"/>
                    <a:pt x="10800" y="17673"/>
                  </a:cubicBezTo>
                  <a:moveTo>
                    <a:pt x="10800" y="20618"/>
                  </a:moveTo>
                  <a:cubicBezTo>
                    <a:pt x="9475" y="20618"/>
                    <a:pt x="8400" y="19739"/>
                    <a:pt x="8400" y="18655"/>
                  </a:cubicBezTo>
                  <a:cubicBezTo>
                    <a:pt x="8400" y="18625"/>
                    <a:pt x="8408" y="18597"/>
                    <a:pt x="8409" y="18567"/>
                  </a:cubicBezTo>
                  <a:cubicBezTo>
                    <a:pt x="9179" y="18623"/>
                    <a:pt x="9977" y="18655"/>
                    <a:pt x="10800" y="18655"/>
                  </a:cubicBezTo>
                  <a:cubicBezTo>
                    <a:pt x="11623" y="18655"/>
                    <a:pt x="12421" y="18623"/>
                    <a:pt x="13191" y="18567"/>
                  </a:cubicBezTo>
                  <a:cubicBezTo>
                    <a:pt x="13192" y="18597"/>
                    <a:pt x="13200" y="18625"/>
                    <a:pt x="13200" y="18655"/>
                  </a:cubicBezTo>
                  <a:cubicBezTo>
                    <a:pt x="13200" y="19739"/>
                    <a:pt x="12125" y="20618"/>
                    <a:pt x="10800" y="20618"/>
                  </a:cubicBezTo>
                  <a:moveTo>
                    <a:pt x="2948" y="12551"/>
                  </a:moveTo>
                  <a:cubicBezTo>
                    <a:pt x="4308" y="11388"/>
                    <a:pt x="6000" y="9939"/>
                    <a:pt x="6000" y="6873"/>
                  </a:cubicBezTo>
                  <a:cubicBezTo>
                    <a:pt x="6000" y="5232"/>
                    <a:pt x="7238" y="3825"/>
                    <a:pt x="8988" y="3239"/>
                  </a:cubicBezTo>
                  <a:cubicBezTo>
                    <a:pt x="9428" y="3657"/>
                    <a:pt x="10072" y="3927"/>
                    <a:pt x="10800" y="3927"/>
                  </a:cubicBezTo>
                  <a:cubicBezTo>
                    <a:pt x="11528" y="3927"/>
                    <a:pt x="12172" y="3657"/>
                    <a:pt x="12611" y="3239"/>
                  </a:cubicBezTo>
                  <a:cubicBezTo>
                    <a:pt x="14362" y="3825"/>
                    <a:pt x="15600" y="5232"/>
                    <a:pt x="15600" y="6873"/>
                  </a:cubicBezTo>
                  <a:cubicBezTo>
                    <a:pt x="15600" y="9939"/>
                    <a:pt x="17292" y="11388"/>
                    <a:pt x="18652" y="12551"/>
                  </a:cubicBezTo>
                  <a:cubicBezTo>
                    <a:pt x="18911" y="12773"/>
                    <a:pt x="19152" y="12979"/>
                    <a:pt x="19366" y="13183"/>
                  </a:cubicBezTo>
                  <a:cubicBezTo>
                    <a:pt x="18217" y="14077"/>
                    <a:pt x="14825" y="14727"/>
                    <a:pt x="10800" y="14727"/>
                  </a:cubicBezTo>
                  <a:cubicBezTo>
                    <a:pt x="6779" y="14727"/>
                    <a:pt x="3383" y="14079"/>
                    <a:pt x="2230" y="13186"/>
                  </a:cubicBezTo>
                  <a:cubicBezTo>
                    <a:pt x="2446" y="12981"/>
                    <a:pt x="2687" y="12774"/>
                    <a:pt x="2948" y="12551"/>
                  </a:cubicBezTo>
                  <a:moveTo>
                    <a:pt x="10800" y="982"/>
                  </a:moveTo>
                  <a:cubicBezTo>
                    <a:pt x="11462" y="982"/>
                    <a:pt x="12000" y="1422"/>
                    <a:pt x="12000" y="1964"/>
                  </a:cubicBezTo>
                  <a:cubicBezTo>
                    <a:pt x="12000" y="2506"/>
                    <a:pt x="11462" y="2945"/>
                    <a:pt x="10800" y="2945"/>
                  </a:cubicBezTo>
                  <a:cubicBezTo>
                    <a:pt x="10138" y="2945"/>
                    <a:pt x="9600" y="2506"/>
                    <a:pt x="9600" y="1964"/>
                  </a:cubicBezTo>
                  <a:cubicBezTo>
                    <a:pt x="9600" y="1422"/>
                    <a:pt x="10138" y="982"/>
                    <a:pt x="10800" y="982"/>
                  </a:cubicBezTo>
                  <a:moveTo>
                    <a:pt x="21600" y="15218"/>
                  </a:moveTo>
                  <a:cubicBezTo>
                    <a:pt x="21600" y="11782"/>
                    <a:pt x="16800" y="11782"/>
                    <a:pt x="16800" y="6873"/>
                  </a:cubicBezTo>
                  <a:cubicBezTo>
                    <a:pt x="16800" y="4845"/>
                    <a:pt x="15296" y="3105"/>
                    <a:pt x="13152" y="2356"/>
                  </a:cubicBezTo>
                  <a:cubicBezTo>
                    <a:pt x="13183" y="2229"/>
                    <a:pt x="13200" y="2098"/>
                    <a:pt x="13200" y="1964"/>
                  </a:cubicBezTo>
                  <a:cubicBezTo>
                    <a:pt x="13200" y="879"/>
                    <a:pt x="12125" y="0"/>
                    <a:pt x="10800" y="0"/>
                  </a:cubicBezTo>
                  <a:cubicBezTo>
                    <a:pt x="9475" y="0"/>
                    <a:pt x="8400" y="879"/>
                    <a:pt x="8400" y="1964"/>
                  </a:cubicBezTo>
                  <a:cubicBezTo>
                    <a:pt x="8400" y="2098"/>
                    <a:pt x="8417" y="2229"/>
                    <a:pt x="8448" y="2356"/>
                  </a:cubicBezTo>
                  <a:cubicBezTo>
                    <a:pt x="6304" y="3105"/>
                    <a:pt x="4800" y="4845"/>
                    <a:pt x="4800" y="6873"/>
                  </a:cubicBezTo>
                  <a:cubicBezTo>
                    <a:pt x="4800" y="11782"/>
                    <a:pt x="0" y="11782"/>
                    <a:pt x="0" y="15218"/>
                  </a:cubicBezTo>
                  <a:cubicBezTo>
                    <a:pt x="0" y="16716"/>
                    <a:pt x="3016" y="17986"/>
                    <a:pt x="7217" y="18457"/>
                  </a:cubicBezTo>
                  <a:cubicBezTo>
                    <a:pt x="7211" y="18523"/>
                    <a:pt x="7200" y="18587"/>
                    <a:pt x="7200" y="18655"/>
                  </a:cubicBezTo>
                  <a:cubicBezTo>
                    <a:pt x="7200" y="20282"/>
                    <a:pt x="8812" y="21600"/>
                    <a:pt x="10800" y="21600"/>
                  </a:cubicBezTo>
                  <a:cubicBezTo>
                    <a:pt x="12788" y="21600"/>
                    <a:pt x="14400" y="20282"/>
                    <a:pt x="14400" y="18655"/>
                  </a:cubicBezTo>
                  <a:cubicBezTo>
                    <a:pt x="14400" y="18587"/>
                    <a:pt x="14389" y="18523"/>
                    <a:pt x="14383" y="18457"/>
                  </a:cubicBezTo>
                  <a:cubicBezTo>
                    <a:pt x="18584" y="17986"/>
                    <a:pt x="21600" y="16716"/>
                    <a:pt x="21600" y="152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787592" y="1638729"/>
            <a:ext cx="2929286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875427" y="3411802"/>
            <a:ext cx="2929286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728964" y="5023981"/>
            <a:ext cx="2929286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29" name="矩形 28"/>
          <p:cNvSpPr/>
          <p:nvPr/>
        </p:nvSpPr>
        <p:spPr>
          <a:xfrm>
            <a:off x="2012903" y="5094218"/>
            <a:ext cx="2929286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30" name="矩形 29"/>
          <p:cNvSpPr/>
          <p:nvPr/>
        </p:nvSpPr>
        <p:spPr>
          <a:xfrm>
            <a:off x="337163" y="3862078"/>
            <a:ext cx="2929286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269638" y="1705904"/>
            <a:ext cx="2929286" cy="96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添加您的标题</a:t>
            </a:r>
            <a:endParaRPr lang="en-US" altLang="zh-CN" b="1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</p:spTree>
    <p:extLst>
      <p:ext uri="{BB962C8B-B14F-4D97-AF65-F5344CB8AC3E}">
        <p14:creationId xmlns:p14="http://schemas.microsoft.com/office/powerpoint/2010/main" val="33699632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96296E-6 L -0.04557 -2.96296E-6 " pathEditMode="relative" rAng="0" ptsTypes="AA">
                                      <p:cBhvr>
                                        <p:cTn id="50" dur="1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06003 -2.59259E-6 " pathEditMode="relative" rAng="0" ptsTypes="AA">
                                      <p:cBhvr>
                                        <p:cTn id="55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3.33333E-6 L -0.04558 3.33333E-6 " pathEditMode="relative" rAng="0" ptsTypes="AA">
                                      <p:cBhvr>
                                        <p:cTn id="60" dur="1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4.07407E-6 L 0.06002 4.07407E-6 " pathEditMode="relative" rAng="0" ptsTypes="AA">
                                      <p:cBhvr>
                                        <p:cTn id="65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3.7037E-6 L -0.04558 3.7037E-6 " pathEditMode="relative" rAng="0" ptsTypes="AA">
                                      <p:cBhvr>
                                        <p:cTn id="70" dur="1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1.11111E-6 L 0.06002 -1.11111E-6 " pathEditMode="relative" rAng="0" ptsTypes="AA">
                                      <p:cBhvr>
                                        <p:cTn id="75" dur="1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5181599" y="1414499"/>
            <a:ext cx="5954714" cy="2968212"/>
          </a:xfrm>
          <a:prstGeom prst="roundRect">
            <a:avLst>
              <a:gd name="adj" fmla="val 5358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055688" y="2662177"/>
            <a:ext cx="5722799" cy="2724385"/>
          </a:xfrm>
          <a:prstGeom prst="roundRect">
            <a:avLst>
              <a:gd name="adj" fmla="val 5358"/>
            </a:avLst>
          </a:prstGeom>
          <a:solidFill>
            <a:srgbClr val="FFF000"/>
          </a:soli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3" name="Rectangle: Rounded Corners 7"/>
          <p:cNvSpPr/>
          <p:nvPr/>
        </p:nvSpPr>
        <p:spPr>
          <a:xfrm>
            <a:off x="1407100" y="3923484"/>
            <a:ext cx="432000" cy="36000"/>
          </a:xfrm>
          <a:prstGeom prst="roundRect">
            <a:avLst>
              <a:gd name="adj" fmla="val 1232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gradFill>
                <a:gsLst>
                  <a:gs pos="2000">
                    <a:srgbClr val="00C7F6"/>
                  </a:gs>
                  <a:gs pos="100000">
                    <a:srgbClr val="21C0D7"/>
                  </a:gs>
                </a:gsLst>
                <a:lin ang="0" scaled="0"/>
              </a:gra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1308098" y="3350071"/>
            <a:ext cx="3520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Lato" panose="020F0502020204030203" pitchFamily="34" charset="0"/>
              </a:rPr>
              <a:t>添加您的项目名称</a:t>
            </a:r>
            <a:endParaRPr lang="id-ID" sz="28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1308098" y="4092961"/>
            <a:ext cx="4983371" cy="12721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2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由在此输入详细介绍，以表达项目工作的详细资料和文字信息。</a:t>
            </a:r>
            <a:endParaRPr lang="en-US" altLang="zh-CN" sz="12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2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由在此输入详细介绍，以表达项目工作的详细资料和文字信息。</a:t>
            </a:r>
          </a:p>
          <a:p>
            <a:pPr>
              <a:lnSpc>
                <a:spcPct val="100000"/>
              </a:lnSpc>
            </a:pPr>
            <a:endParaRPr lang="zh-CN" altLang="en-US" sz="1200" spc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563678" y="4847706"/>
            <a:ext cx="3392518" cy="1365750"/>
            <a:chOff x="377686" y="2103527"/>
            <a:chExt cx="3392518" cy="1365750"/>
          </a:xfrm>
        </p:grpSpPr>
        <p:sp>
          <p:nvSpPr>
            <p:cNvPr id="37" name="任意多边形 36"/>
            <p:cNvSpPr/>
            <p:nvPr/>
          </p:nvSpPr>
          <p:spPr>
            <a:xfrm>
              <a:off x="3755405" y="3467433"/>
              <a:ext cx="14799" cy="1844"/>
            </a:xfrm>
            <a:custGeom>
              <a:avLst/>
              <a:gdLst>
                <a:gd name="connsiteX0" fmla="*/ 0 w 14799"/>
                <a:gd name="connsiteY0" fmla="*/ 0 h 1844"/>
                <a:gd name="connsiteX1" fmla="*/ 14706 w 14799"/>
                <a:gd name="connsiteY1" fmla="*/ 0 h 1844"/>
                <a:gd name="connsiteX2" fmla="*/ 14799 w 14799"/>
                <a:gd name="connsiteY2" fmla="*/ 1844 h 1844"/>
                <a:gd name="connsiteX3" fmla="*/ 0 w 14799"/>
                <a:gd name="connsiteY3" fmla="*/ 0 h 1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99" h="1844">
                  <a:moveTo>
                    <a:pt x="0" y="0"/>
                  </a:moveTo>
                  <a:lnTo>
                    <a:pt x="14706" y="0"/>
                  </a:lnTo>
                  <a:lnTo>
                    <a:pt x="14799" y="18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44697" y="2103527"/>
              <a:ext cx="2525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77686" y="2484461"/>
              <a:ext cx="3392518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33522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04557 -4.07407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L -2.5E-6 0.1338 " pathEditMode="relative" rAng="0" ptsTypes="AA">
                                      <p:cBhvr>
                                        <p:cTn id="27" dur="1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0.08893 -0.00231 " pathEditMode="relative" rAng="0" ptsTypes="AA">
                                      <p:cBhvr>
                                        <p:cTn id="32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-11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4.07407E-6 L -0.04557 -4.07407E-6 " pathEditMode="relative" rAng="0" ptsTypes="AA">
                                      <p:cBhvr>
                                        <p:cTn id="37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  <p:bldP spid="33" grpId="0" animBg="1"/>
      <p:bldP spid="34" grpId="0"/>
      <p:bldP spid="34" grpId="1"/>
      <p:bldP spid="35" grpId="0"/>
      <p:bldP spid="3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8357" y="3199994"/>
            <a:ext cx="5888312" cy="7694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600" dirty="0"/>
              <a:t>插入小标题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710293" y="4180720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spc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SUBTITLE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01" t="8600" r="14965" b="72511"/>
          <a:stretch/>
        </p:blipFill>
        <p:spPr>
          <a:xfrm>
            <a:off x="5064195" y="1012079"/>
            <a:ext cx="2033287" cy="17501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586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4364038" y="2011874"/>
            <a:ext cx="3470275" cy="4003676"/>
            <a:chOff x="4364038" y="1717675"/>
            <a:chExt cx="3470275" cy="4003676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085013" y="2503488"/>
              <a:ext cx="749300" cy="433388"/>
            </a:xfrm>
            <a:custGeom>
              <a:avLst/>
              <a:gdLst>
                <a:gd name="T0" fmla="*/ 236 w 472"/>
                <a:gd name="T1" fmla="*/ 273 h 273"/>
                <a:gd name="T2" fmla="*/ 0 w 472"/>
                <a:gd name="T3" fmla="*/ 134 h 273"/>
                <a:gd name="T4" fmla="*/ 236 w 472"/>
                <a:gd name="T5" fmla="*/ 0 h 273"/>
                <a:gd name="T6" fmla="*/ 472 w 472"/>
                <a:gd name="T7" fmla="*/ 134 h 273"/>
                <a:gd name="T8" fmla="*/ 236 w 472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273">
                  <a:moveTo>
                    <a:pt x="236" y="273"/>
                  </a:moveTo>
                  <a:lnTo>
                    <a:pt x="0" y="134"/>
                  </a:lnTo>
                  <a:lnTo>
                    <a:pt x="236" y="0"/>
                  </a:lnTo>
                  <a:lnTo>
                    <a:pt x="472" y="134"/>
                  </a:lnTo>
                  <a:lnTo>
                    <a:pt x="236" y="27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7085013" y="2716213"/>
              <a:ext cx="382588" cy="1785938"/>
            </a:xfrm>
            <a:custGeom>
              <a:avLst/>
              <a:gdLst>
                <a:gd name="T0" fmla="*/ 236 w 241"/>
                <a:gd name="T1" fmla="*/ 408 h 1125"/>
                <a:gd name="T2" fmla="*/ 236 w 241"/>
                <a:gd name="T3" fmla="*/ 139 h 1125"/>
                <a:gd name="T4" fmla="*/ 0 w 241"/>
                <a:gd name="T5" fmla="*/ 0 h 1125"/>
                <a:gd name="T6" fmla="*/ 5 w 241"/>
                <a:gd name="T7" fmla="*/ 273 h 1125"/>
                <a:gd name="T8" fmla="*/ 5 w 241"/>
                <a:gd name="T9" fmla="*/ 991 h 1125"/>
                <a:gd name="T10" fmla="*/ 241 w 241"/>
                <a:gd name="T11" fmla="*/ 1125 h 1125"/>
                <a:gd name="T12" fmla="*/ 236 w 241"/>
                <a:gd name="T13" fmla="*/ 408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125">
                  <a:moveTo>
                    <a:pt x="236" y="408"/>
                  </a:moveTo>
                  <a:lnTo>
                    <a:pt x="236" y="139"/>
                  </a:lnTo>
                  <a:lnTo>
                    <a:pt x="0" y="0"/>
                  </a:lnTo>
                  <a:lnTo>
                    <a:pt x="5" y="273"/>
                  </a:lnTo>
                  <a:lnTo>
                    <a:pt x="5" y="991"/>
                  </a:lnTo>
                  <a:lnTo>
                    <a:pt x="241" y="1125"/>
                  </a:lnTo>
                  <a:lnTo>
                    <a:pt x="236" y="40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6475413" y="2716213"/>
              <a:ext cx="1358900" cy="2786063"/>
            </a:xfrm>
            <a:custGeom>
              <a:avLst/>
              <a:gdLst>
                <a:gd name="T0" fmla="*/ 856 w 856"/>
                <a:gd name="T1" fmla="*/ 273 h 1755"/>
                <a:gd name="T2" fmla="*/ 856 w 856"/>
                <a:gd name="T3" fmla="*/ 273 h 1755"/>
                <a:gd name="T4" fmla="*/ 856 w 856"/>
                <a:gd name="T5" fmla="*/ 0 h 1755"/>
                <a:gd name="T6" fmla="*/ 856 w 856"/>
                <a:gd name="T7" fmla="*/ 0 h 1755"/>
                <a:gd name="T8" fmla="*/ 856 w 856"/>
                <a:gd name="T9" fmla="*/ 0 h 1755"/>
                <a:gd name="T10" fmla="*/ 620 w 856"/>
                <a:gd name="T11" fmla="*/ 139 h 1755"/>
                <a:gd name="T12" fmla="*/ 625 w 856"/>
                <a:gd name="T13" fmla="*/ 1125 h 1755"/>
                <a:gd name="T14" fmla="*/ 0 w 856"/>
                <a:gd name="T15" fmla="*/ 1486 h 1755"/>
                <a:gd name="T16" fmla="*/ 0 w 856"/>
                <a:gd name="T17" fmla="*/ 1755 h 1755"/>
                <a:gd name="T18" fmla="*/ 856 w 856"/>
                <a:gd name="T19" fmla="*/ 1259 h 1755"/>
                <a:gd name="T20" fmla="*/ 856 w 856"/>
                <a:gd name="T21" fmla="*/ 273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6" h="1755">
                  <a:moveTo>
                    <a:pt x="856" y="273"/>
                  </a:moveTo>
                  <a:lnTo>
                    <a:pt x="856" y="273"/>
                  </a:lnTo>
                  <a:lnTo>
                    <a:pt x="856" y="0"/>
                  </a:lnTo>
                  <a:lnTo>
                    <a:pt x="856" y="0"/>
                  </a:lnTo>
                  <a:lnTo>
                    <a:pt x="856" y="0"/>
                  </a:lnTo>
                  <a:lnTo>
                    <a:pt x="620" y="139"/>
                  </a:lnTo>
                  <a:lnTo>
                    <a:pt x="625" y="1125"/>
                  </a:lnTo>
                  <a:lnTo>
                    <a:pt x="0" y="1486"/>
                  </a:lnTo>
                  <a:lnTo>
                    <a:pt x="0" y="1755"/>
                  </a:lnTo>
                  <a:lnTo>
                    <a:pt x="856" y="1259"/>
                  </a:lnTo>
                  <a:lnTo>
                    <a:pt x="856" y="2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6099176" y="4289425"/>
              <a:ext cx="1368425" cy="785813"/>
            </a:xfrm>
            <a:custGeom>
              <a:avLst/>
              <a:gdLst>
                <a:gd name="T0" fmla="*/ 626 w 862"/>
                <a:gd name="T1" fmla="*/ 0 h 495"/>
                <a:gd name="T2" fmla="*/ 0 w 862"/>
                <a:gd name="T3" fmla="*/ 356 h 495"/>
                <a:gd name="T4" fmla="*/ 237 w 862"/>
                <a:gd name="T5" fmla="*/ 495 h 495"/>
                <a:gd name="T6" fmla="*/ 237 w 862"/>
                <a:gd name="T7" fmla="*/ 495 h 495"/>
                <a:gd name="T8" fmla="*/ 84 w 862"/>
                <a:gd name="T9" fmla="*/ 407 h 495"/>
                <a:gd name="T10" fmla="*/ 237 w 862"/>
                <a:gd name="T11" fmla="*/ 495 h 495"/>
                <a:gd name="T12" fmla="*/ 862 w 862"/>
                <a:gd name="T13" fmla="*/ 134 h 495"/>
                <a:gd name="T14" fmla="*/ 626 w 862"/>
                <a:gd name="T1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2" h="495">
                  <a:moveTo>
                    <a:pt x="626" y="0"/>
                  </a:moveTo>
                  <a:lnTo>
                    <a:pt x="0" y="356"/>
                  </a:lnTo>
                  <a:lnTo>
                    <a:pt x="237" y="495"/>
                  </a:lnTo>
                  <a:lnTo>
                    <a:pt x="237" y="495"/>
                  </a:lnTo>
                  <a:lnTo>
                    <a:pt x="84" y="407"/>
                  </a:lnTo>
                  <a:lnTo>
                    <a:pt x="237" y="495"/>
                  </a:lnTo>
                  <a:lnTo>
                    <a:pt x="862" y="134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364038" y="2716213"/>
              <a:ext cx="374650" cy="647700"/>
            </a:xfrm>
            <a:custGeom>
              <a:avLst/>
              <a:gdLst>
                <a:gd name="T0" fmla="*/ 236 w 236"/>
                <a:gd name="T1" fmla="*/ 139 h 408"/>
                <a:gd name="T2" fmla="*/ 236 w 236"/>
                <a:gd name="T3" fmla="*/ 408 h 408"/>
                <a:gd name="T4" fmla="*/ 0 w 236"/>
                <a:gd name="T5" fmla="*/ 273 h 408"/>
                <a:gd name="T6" fmla="*/ 5 w 236"/>
                <a:gd name="T7" fmla="*/ 0 h 408"/>
                <a:gd name="T8" fmla="*/ 236 w 236"/>
                <a:gd name="T9" fmla="*/ 13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08">
                  <a:moveTo>
                    <a:pt x="236" y="139"/>
                  </a:moveTo>
                  <a:lnTo>
                    <a:pt x="236" y="408"/>
                  </a:lnTo>
                  <a:lnTo>
                    <a:pt x="0" y="273"/>
                  </a:lnTo>
                  <a:lnTo>
                    <a:pt x="5" y="0"/>
                  </a:lnTo>
                  <a:lnTo>
                    <a:pt x="236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738688" y="2151063"/>
              <a:ext cx="1360488" cy="1212850"/>
            </a:xfrm>
            <a:custGeom>
              <a:avLst/>
              <a:gdLst>
                <a:gd name="T0" fmla="*/ 237 w 857"/>
                <a:gd name="T1" fmla="*/ 356 h 764"/>
                <a:gd name="T2" fmla="*/ 0 w 857"/>
                <a:gd name="T3" fmla="*/ 495 h 764"/>
                <a:gd name="T4" fmla="*/ 0 w 857"/>
                <a:gd name="T5" fmla="*/ 764 h 764"/>
                <a:gd name="T6" fmla="*/ 237 w 857"/>
                <a:gd name="T7" fmla="*/ 629 h 764"/>
                <a:gd name="T8" fmla="*/ 857 w 857"/>
                <a:gd name="T9" fmla="*/ 268 h 764"/>
                <a:gd name="T10" fmla="*/ 857 w 857"/>
                <a:gd name="T11" fmla="*/ 0 h 764"/>
                <a:gd name="T12" fmla="*/ 237 w 857"/>
                <a:gd name="T13" fmla="*/ 35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7" h="764">
                  <a:moveTo>
                    <a:pt x="237" y="356"/>
                  </a:moveTo>
                  <a:lnTo>
                    <a:pt x="0" y="495"/>
                  </a:lnTo>
                  <a:lnTo>
                    <a:pt x="0" y="764"/>
                  </a:lnTo>
                  <a:lnTo>
                    <a:pt x="237" y="629"/>
                  </a:lnTo>
                  <a:lnTo>
                    <a:pt x="857" y="268"/>
                  </a:lnTo>
                  <a:lnTo>
                    <a:pt x="857" y="0"/>
                  </a:lnTo>
                  <a:lnTo>
                    <a:pt x="237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371976" y="1717675"/>
              <a:ext cx="3087688" cy="1219200"/>
            </a:xfrm>
            <a:custGeom>
              <a:avLst/>
              <a:gdLst>
                <a:gd name="T0" fmla="*/ 231 w 1945"/>
                <a:gd name="T1" fmla="*/ 495 h 768"/>
                <a:gd name="T2" fmla="*/ 231 w 1945"/>
                <a:gd name="T3" fmla="*/ 495 h 768"/>
                <a:gd name="T4" fmla="*/ 0 w 1945"/>
                <a:gd name="T5" fmla="*/ 629 h 768"/>
                <a:gd name="T6" fmla="*/ 0 w 1945"/>
                <a:gd name="T7" fmla="*/ 629 h 768"/>
                <a:gd name="T8" fmla="*/ 0 w 1945"/>
                <a:gd name="T9" fmla="*/ 629 h 768"/>
                <a:gd name="T10" fmla="*/ 231 w 1945"/>
                <a:gd name="T11" fmla="*/ 768 h 768"/>
                <a:gd name="T12" fmla="*/ 1088 w 1945"/>
                <a:gd name="T13" fmla="*/ 273 h 768"/>
                <a:gd name="T14" fmla="*/ 1709 w 1945"/>
                <a:gd name="T15" fmla="*/ 629 h 768"/>
                <a:gd name="T16" fmla="*/ 1945 w 1945"/>
                <a:gd name="T17" fmla="*/ 495 h 768"/>
                <a:gd name="T18" fmla="*/ 1084 w 1945"/>
                <a:gd name="T19" fmla="*/ 0 h 768"/>
                <a:gd name="T20" fmla="*/ 231 w 1945"/>
                <a:gd name="T21" fmla="*/ 495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5" h="768">
                  <a:moveTo>
                    <a:pt x="231" y="495"/>
                  </a:moveTo>
                  <a:lnTo>
                    <a:pt x="231" y="495"/>
                  </a:lnTo>
                  <a:lnTo>
                    <a:pt x="0" y="629"/>
                  </a:lnTo>
                  <a:lnTo>
                    <a:pt x="0" y="629"/>
                  </a:lnTo>
                  <a:lnTo>
                    <a:pt x="0" y="629"/>
                  </a:lnTo>
                  <a:lnTo>
                    <a:pt x="231" y="768"/>
                  </a:lnTo>
                  <a:lnTo>
                    <a:pt x="1088" y="273"/>
                  </a:lnTo>
                  <a:lnTo>
                    <a:pt x="1709" y="629"/>
                  </a:lnTo>
                  <a:lnTo>
                    <a:pt x="1945" y="495"/>
                  </a:lnTo>
                  <a:lnTo>
                    <a:pt x="1084" y="0"/>
                  </a:lnTo>
                  <a:lnTo>
                    <a:pt x="231" y="4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099176" y="2151063"/>
              <a:ext cx="985838" cy="998538"/>
            </a:xfrm>
            <a:custGeom>
              <a:avLst/>
              <a:gdLst>
                <a:gd name="T0" fmla="*/ 0 w 621"/>
                <a:gd name="T1" fmla="*/ 268 h 629"/>
                <a:gd name="T2" fmla="*/ 621 w 621"/>
                <a:gd name="T3" fmla="*/ 629 h 629"/>
                <a:gd name="T4" fmla="*/ 621 w 621"/>
                <a:gd name="T5" fmla="*/ 356 h 629"/>
                <a:gd name="T6" fmla="*/ 621 w 621"/>
                <a:gd name="T7" fmla="*/ 356 h 629"/>
                <a:gd name="T8" fmla="*/ 621 w 621"/>
                <a:gd name="T9" fmla="*/ 532 h 629"/>
                <a:gd name="T10" fmla="*/ 621 w 621"/>
                <a:gd name="T11" fmla="*/ 356 h 629"/>
                <a:gd name="T12" fmla="*/ 0 w 621"/>
                <a:gd name="T13" fmla="*/ 0 h 629"/>
                <a:gd name="T14" fmla="*/ 0 w 621"/>
                <a:gd name="T15" fmla="*/ 268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1" h="629">
                  <a:moveTo>
                    <a:pt x="0" y="268"/>
                  </a:moveTo>
                  <a:lnTo>
                    <a:pt x="621" y="629"/>
                  </a:lnTo>
                  <a:lnTo>
                    <a:pt x="621" y="356"/>
                  </a:lnTo>
                  <a:lnTo>
                    <a:pt x="621" y="356"/>
                  </a:lnTo>
                  <a:lnTo>
                    <a:pt x="621" y="532"/>
                  </a:lnTo>
                  <a:lnTo>
                    <a:pt x="621" y="356"/>
                  </a:lnTo>
                  <a:lnTo>
                    <a:pt x="0" y="0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6099176" y="5075238"/>
              <a:ext cx="376238" cy="646113"/>
            </a:xfrm>
            <a:custGeom>
              <a:avLst/>
              <a:gdLst>
                <a:gd name="T0" fmla="*/ 0 w 237"/>
                <a:gd name="T1" fmla="*/ 134 h 407"/>
                <a:gd name="T2" fmla="*/ 237 w 237"/>
                <a:gd name="T3" fmla="*/ 0 h 407"/>
                <a:gd name="T4" fmla="*/ 237 w 237"/>
                <a:gd name="T5" fmla="*/ 269 h 407"/>
                <a:gd name="T6" fmla="*/ 0 w 237"/>
                <a:gd name="T7" fmla="*/ 407 h 407"/>
                <a:gd name="T8" fmla="*/ 0 w 237"/>
                <a:gd name="T9" fmla="*/ 134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407">
                  <a:moveTo>
                    <a:pt x="0" y="134"/>
                  </a:moveTo>
                  <a:lnTo>
                    <a:pt x="237" y="0"/>
                  </a:lnTo>
                  <a:lnTo>
                    <a:pt x="237" y="269"/>
                  </a:lnTo>
                  <a:lnTo>
                    <a:pt x="0" y="407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738688" y="4295775"/>
              <a:ext cx="1736725" cy="992188"/>
            </a:xfrm>
            <a:custGeom>
              <a:avLst/>
              <a:gdLst>
                <a:gd name="T0" fmla="*/ 626 w 1094"/>
                <a:gd name="T1" fmla="*/ 491 h 625"/>
                <a:gd name="T2" fmla="*/ 857 w 1094"/>
                <a:gd name="T3" fmla="*/ 625 h 625"/>
                <a:gd name="T4" fmla="*/ 1094 w 1094"/>
                <a:gd name="T5" fmla="*/ 491 h 625"/>
                <a:gd name="T6" fmla="*/ 857 w 1094"/>
                <a:gd name="T7" fmla="*/ 357 h 625"/>
                <a:gd name="T8" fmla="*/ 237 w 1094"/>
                <a:gd name="T9" fmla="*/ 0 h 625"/>
                <a:gd name="T10" fmla="*/ 0 w 1094"/>
                <a:gd name="T11" fmla="*/ 135 h 625"/>
                <a:gd name="T12" fmla="*/ 626 w 1094"/>
                <a:gd name="T13" fmla="*/ 49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4" h="625">
                  <a:moveTo>
                    <a:pt x="626" y="491"/>
                  </a:moveTo>
                  <a:lnTo>
                    <a:pt x="857" y="625"/>
                  </a:lnTo>
                  <a:lnTo>
                    <a:pt x="1094" y="491"/>
                  </a:lnTo>
                  <a:lnTo>
                    <a:pt x="857" y="357"/>
                  </a:lnTo>
                  <a:lnTo>
                    <a:pt x="237" y="0"/>
                  </a:lnTo>
                  <a:lnTo>
                    <a:pt x="0" y="135"/>
                  </a:lnTo>
                  <a:lnTo>
                    <a:pt x="626" y="4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4371976" y="3149600"/>
              <a:ext cx="1727200" cy="2571750"/>
            </a:xfrm>
            <a:custGeom>
              <a:avLst/>
              <a:gdLst>
                <a:gd name="T0" fmla="*/ 852 w 1088"/>
                <a:gd name="T1" fmla="*/ 1482 h 1620"/>
                <a:gd name="T2" fmla="*/ 852 w 1088"/>
                <a:gd name="T3" fmla="*/ 1482 h 1620"/>
                <a:gd name="T4" fmla="*/ 1088 w 1088"/>
                <a:gd name="T5" fmla="*/ 1620 h 1620"/>
                <a:gd name="T6" fmla="*/ 1088 w 1088"/>
                <a:gd name="T7" fmla="*/ 1620 h 1620"/>
                <a:gd name="T8" fmla="*/ 1088 w 1088"/>
                <a:gd name="T9" fmla="*/ 1620 h 1620"/>
                <a:gd name="T10" fmla="*/ 1088 w 1088"/>
                <a:gd name="T11" fmla="*/ 1347 h 1620"/>
                <a:gd name="T12" fmla="*/ 231 w 1088"/>
                <a:gd name="T13" fmla="*/ 857 h 1620"/>
                <a:gd name="T14" fmla="*/ 231 w 1088"/>
                <a:gd name="T15" fmla="*/ 135 h 1620"/>
                <a:gd name="T16" fmla="*/ 0 w 1088"/>
                <a:gd name="T17" fmla="*/ 0 h 1620"/>
                <a:gd name="T18" fmla="*/ 0 w 1088"/>
                <a:gd name="T19" fmla="*/ 991 h 1620"/>
                <a:gd name="T20" fmla="*/ 852 w 1088"/>
                <a:gd name="T21" fmla="*/ 1482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8" h="1620">
                  <a:moveTo>
                    <a:pt x="852" y="1482"/>
                  </a:moveTo>
                  <a:lnTo>
                    <a:pt x="852" y="1482"/>
                  </a:lnTo>
                  <a:lnTo>
                    <a:pt x="1088" y="1620"/>
                  </a:lnTo>
                  <a:lnTo>
                    <a:pt x="1088" y="1620"/>
                  </a:lnTo>
                  <a:lnTo>
                    <a:pt x="1088" y="1620"/>
                  </a:lnTo>
                  <a:lnTo>
                    <a:pt x="1088" y="1347"/>
                  </a:lnTo>
                  <a:lnTo>
                    <a:pt x="231" y="857"/>
                  </a:lnTo>
                  <a:lnTo>
                    <a:pt x="231" y="135"/>
                  </a:lnTo>
                  <a:lnTo>
                    <a:pt x="0" y="0"/>
                  </a:lnTo>
                  <a:lnTo>
                    <a:pt x="0" y="991"/>
                  </a:lnTo>
                  <a:lnTo>
                    <a:pt x="852" y="14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738688" y="3149600"/>
              <a:ext cx="376238" cy="1360488"/>
            </a:xfrm>
            <a:custGeom>
              <a:avLst/>
              <a:gdLst>
                <a:gd name="T0" fmla="*/ 237 w 237"/>
                <a:gd name="T1" fmla="*/ 722 h 857"/>
                <a:gd name="T2" fmla="*/ 237 w 237"/>
                <a:gd name="T3" fmla="*/ 0 h 857"/>
                <a:gd name="T4" fmla="*/ 0 w 237"/>
                <a:gd name="T5" fmla="*/ 135 h 857"/>
                <a:gd name="T6" fmla="*/ 0 w 237"/>
                <a:gd name="T7" fmla="*/ 135 h 857"/>
                <a:gd name="T8" fmla="*/ 153 w 237"/>
                <a:gd name="T9" fmla="*/ 47 h 857"/>
                <a:gd name="T10" fmla="*/ 0 w 237"/>
                <a:gd name="T11" fmla="*/ 135 h 857"/>
                <a:gd name="T12" fmla="*/ 0 w 237"/>
                <a:gd name="T13" fmla="*/ 857 h 857"/>
                <a:gd name="T14" fmla="*/ 237 w 237"/>
                <a:gd name="T15" fmla="*/ 722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7" h="857">
                  <a:moveTo>
                    <a:pt x="237" y="722"/>
                  </a:moveTo>
                  <a:lnTo>
                    <a:pt x="237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53" y="47"/>
                  </a:lnTo>
                  <a:lnTo>
                    <a:pt x="0" y="135"/>
                  </a:lnTo>
                  <a:lnTo>
                    <a:pt x="0" y="857"/>
                  </a:lnTo>
                  <a:lnTo>
                    <a:pt x="237" y="72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Source Sans Pro" charset="0"/>
              </a:endParaRPr>
            </a:p>
          </p:txBody>
        </p:sp>
      </p:grpSp>
      <p:sp>
        <p:nvSpPr>
          <p:cNvPr id="21" name="Freeform 20"/>
          <p:cNvSpPr/>
          <p:nvPr/>
        </p:nvSpPr>
        <p:spPr>
          <a:xfrm>
            <a:off x="6546802" y="2095072"/>
            <a:ext cx="1522461" cy="375099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sysDash"/>
            <a:headEnd type="none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Source Sans Pro" charset="0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7683141" y="4084859"/>
            <a:ext cx="488467" cy="115666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sysDash"/>
            <a:headEnd type="none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Source Sans Pro" charset="0"/>
            </a:endParaRPr>
          </a:p>
        </p:txBody>
      </p:sp>
      <p:sp>
        <p:nvSpPr>
          <p:cNvPr id="23" name="Freeform 25"/>
          <p:cNvSpPr/>
          <p:nvPr/>
        </p:nvSpPr>
        <p:spPr>
          <a:xfrm flipH="1">
            <a:off x="3581195" y="3761616"/>
            <a:ext cx="923270" cy="134465"/>
          </a:xfrm>
          <a:custGeom>
            <a:avLst/>
            <a:gdLst>
              <a:gd name="connsiteX0" fmla="*/ 0 w 3444240"/>
              <a:gd name="connsiteY0" fmla="*/ 568960 h 568960"/>
              <a:gd name="connsiteX1" fmla="*/ 690880 w 3444240"/>
              <a:gd name="connsiteY1" fmla="*/ 0 h 568960"/>
              <a:gd name="connsiteX2" fmla="*/ 3444240 w 3444240"/>
              <a:gd name="connsiteY2" fmla="*/ 0 h 5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4240" h="568960">
                <a:moveTo>
                  <a:pt x="0" y="568960"/>
                </a:moveTo>
                <a:lnTo>
                  <a:pt x="690880" y="0"/>
                </a:lnTo>
                <a:lnTo>
                  <a:pt x="3444240" y="0"/>
                </a:ln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sysDash"/>
            <a:headEnd type="none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sz="3200" dirty="0">
              <a:latin typeface="Source Sans Pro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10550" y="3896081"/>
            <a:ext cx="2925763" cy="1034835"/>
            <a:chOff x="658813" y="4877297"/>
            <a:chExt cx="4613734" cy="1034835"/>
          </a:xfrm>
        </p:grpSpPr>
        <p:sp>
          <p:nvSpPr>
            <p:cNvPr id="25" name="文本框 24"/>
            <p:cNvSpPr txBox="1"/>
            <p:nvPr/>
          </p:nvSpPr>
          <p:spPr>
            <a:xfrm>
              <a:off x="658813" y="4877297"/>
              <a:ext cx="3982558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8815" y="5338962"/>
              <a:ext cx="4613732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10550" y="1944118"/>
            <a:ext cx="2925763" cy="1034835"/>
            <a:chOff x="658813" y="4877297"/>
            <a:chExt cx="4613734" cy="1034835"/>
          </a:xfrm>
        </p:grpSpPr>
        <p:sp>
          <p:nvSpPr>
            <p:cNvPr id="28" name="文本框 27"/>
            <p:cNvSpPr txBox="1"/>
            <p:nvPr/>
          </p:nvSpPr>
          <p:spPr>
            <a:xfrm>
              <a:off x="658813" y="4877297"/>
              <a:ext cx="3982558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58815" y="5338962"/>
              <a:ext cx="4613732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55688" y="3509394"/>
            <a:ext cx="2925763" cy="1034835"/>
            <a:chOff x="658813" y="4877297"/>
            <a:chExt cx="4613734" cy="1034835"/>
          </a:xfrm>
        </p:grpSpPr>
        <p:sp>
          <p:nvSpPr>
            <p:cNvPr id="31" name="文本框 30"/>
            <p:cNvSpPr txBox="1"/>
            <p:nvPr/>
          </p:nvSpPr>
          <p:spPr>
            <a:xfrm>
              <a:off x="658813" y="4877297"/>
              <a:ext cx="3982558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8815" y="5338962"/>
              <a:ext cx="4613732" cy="573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80199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04557 1.48148E-6 " pathEditMode="relative" rAng="0" ptsTypes="AA">
                                      <p:cBhvr>
                                        <p:cTn id="23" dur="1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0.06003 2.22222E-6 " pathEditMode="relative" rAng="0" ptsTypes="AA">
                                      <p:cBhvr>
                                        <p:cTn id="32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48148E-6 L 0.06003 1.48148E-6 " pathEditMode="relative" rAng="0" ptsTypes="AA">
                                      <p:cBhvr>
                                        <p:cTn id="41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Oval 12"/>
          <p:cNvSpPr/>
          <p:nvPr/>
        </p:nvSpPr>
        <p:spPr bwMode="auto">
          <a:xfrm>
            <a:off x="1220653" y="2111374"/>
            <a:ext cx="3715095" cy="371509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0"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5400000" scaled="1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800">
              <a:solidFill>
                <a:schemeClr val="accent2"/>
              </a:solidFill>
              <a:ea typeface="Source Sans Pro" charset="0"/>
              <a:cs typeface="Source Sans Pro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24926" y="2113507"/>
            <a:ext cx="745631" cy="745631"/>
            <a:chOff x="1520456" y="3965944"/>
            <a:chExt cx="566761" cy="566761"/>
          </a:xfrm>
        </p:grpSpPr>
        <p:sp>
          <p:nvSpPr>
            <p:cNvPr id="10" name="Oval 1"/>
            <p:cNvSpPr/>
            <p:nvPr/>
          </p:nvSpPr>
          <p:spPr>
            <a:xfrm>
              <a:off x="1520456" y="3965944"/>
              <a:ext cx="566761" cy="56676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1" name="Freeform 61"/>
            <p:cNvSpPr>
              <a:spLocks noEditPoints="1"/>
            </p:cNvSpPr>
            <p:nvPr/>
          </p:nvSpPr>
          <p:spPr bwMode="auto">
            <a:xfrm>
              <a:off x="1667721" y="4126360"/>
              <a:ext cx="272229" cy="259855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5999" y="1932325"/>
            <a:ext cx="4731485" cy="1543436"/>
            <a:chOff x="658813" y="4877297"/>
            <a:chExt cx="7461236" cy="1543436"/>
          </a:xfrm>
        </p:grpSpPr>
        <p:sp>
          <p:nvSpPr>
            <p:cNvPr id="13" name="文本框 12"/>
            <p:cNvSpPr txBox="1"/>
            <p:nvPr/>
          </p:nvSpPr>
          <p:spPr>
            <a:xfrm>
              <a:off x="658813" y="4877297"/>
              <a:ext cx="3216464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b="1" spc="3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8815" y="5338962"/>
              <a:ext cx="7461234" cy="108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由在此输入详细介绍，以表达项目工作的详细资料和文字信息。由在此输入详细介绍，以表达项目工作的详细资料和文字信息。</a:t>
              </a:r>
            </a:p>
            <a:p>
              <a:pPr>
                <a:lnSpc>
                  <a:spcPct val="150000"/>
                </a:lnSpc>
              </a:pPr>
              <a:endParaRPr lang="zh-CN" altLang="en-US" sz="1100" spc="3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02017" y="4184374"/>
            <a:ext cx="1321903" cy="1321903"/>
            <a:chOff x="6202017" y="4184374"/>
            <a:chExt cx="1321903" cy="1321903"/>
          </a:xfrm>
        </p:grpSpPr>
        <p:sp>
          <p:nvSpPr>
            <p:cNvPr id="16" name="圆角矩形 15"/>
            <p:cNvSpPr/>
            <p:nvPr/>
          </p:nvSpPr>
          <p:spPr>
            <a:xfrm>
              <a:off x="6202017" y="4184374"/>
              <a:ext cx="1321903" cy="1321903"/>
            </a:xfrm>
            <a:prstGeom prst="roundRect">
              <a:avLst>
                <a:gd name="adj" fmla="val 76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152400" dir="5400000" sx="101000" sy="101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solidFill>
                  <a:schemeClr val="accent1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endParaRPr>
            </a:p>
          </p:txBody>
        </p:sp>
        <p:sp>
          <p:nvSpPr>
            <p:cNvPr id="17" name="Freeform 61"/>
            <p:cNvSpPr>
              <a:spLocks noEditPoints="1"/>
            </p:cNvSpPr>
            <p:nvPr/>
          </p:nvSpPr>
          <p:spPr bwMode="auto">
            <a:xfrm>
              <a:off x="6742294" y="4397750"/>
              <a:ext cx="243889" cy="232803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55313" y="4708796"/>
              <a:ext cx="817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80%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38861" y="4184373"/>
            <a:ext cx="1321903" cy="1321903"/>
            <a:chOff x="9438861" y="4184373"/>
            <a:chExt cx="1321903" cy="1321903"/>
          </a:xfrm>
        </p:grpSpPr>
        <p:sp>
          <p:nvSpPr>
            <p:cNvPr id="20" name="圆角矩形 19"/>
            <p:cNvSpPr/>
            <p:nvPr/>
          </p:nvSpPr>
          <p:spPr>
            <a:xfrm>
              <a:off x="9438861" y="4184373"/>
              <a:ext cx="1321903" cy="1321903"/>
            </a:xfrm>
            <a:prstGeom prst="roundRect">
              <a:avLst>
                <a:gd name="adj" fmla="val 7645"/>
              </a:avLst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0" dist="152400" dir="5400000" sx="101000" sy="101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>
                <a:solidFill>
                  <a:schemeClr val="accent1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979845" y="4397750"/>
              <a:ext cx="239930" cy="239931"/>
              <a:chOff x="4432033" y="3099786"/>
              <a:chExt cx="481012" cy="481013"/>
            </a:xfrm>
            <a:solidFill>
              <a:schemeClr val="accent1"/>
            </a:solidFill>
          </p:grpSpPr>
          <p:sp>
            <p:nvSpPr>
              <p:cNvPr id="23" name="Freeform 45"/>
              <p:cNvSpPr>
                <a:spLocks noEditPoints="1"/>
              </p:cNvSpPr>
              <p:nvPr/>
            </p:nvSpPr>
            <p:spPr bwMode="auto">
              <a:xfrm>
                <a:off x="4432033" y="3099786"/>
                <a:ext cx="481012" cy="481013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200">
                  <a:solidFill>
                    <a:prstClr val="black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Freeform 46"/>
              <p:cNvSpPr>
                <a:spLocks noEditPoints="1"/>
              </p:cNvSpPr>
              <p:nvPr/>
            </p:nvSpPr>
            <p:spPr bwMode="auto">
              <a:xfrm>
                <a:off x="4568558" y="3234723"/>
                <a:ext cx="209550" cy="211138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200">
                  <a:solidFill>
                    <a:prstClr val="black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Freeform 47"/>
              <p:cNvSpPr>
                <a:spLocks noEditPoints="1"/>
              </p:cNvSpPr>
              <p:nvPr/>
            </p:nvSpPr>
            <p:spPr bwMode="auto">
              <a:xfrm>
                <a:off x="4613008" y="3279173"/>
                <a:ext cx="120650" cy="120650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200">
                  <a:solidFill>
                    <a:prstClr val="black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690083" y="4708796"/>
              <a:ext cx="8194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65%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20439" y="4184373"/>
            <a:ext cx="1321903" cy="1321903"/>
            <a:chOff x="7820439" y="4184373"/>
            <a:chExt cx="1321903" cy="1321903"/>
          </a:xfrm>
        </p:grpSpPr>
        <p:sp>
          <p:nvSpPr>
            <p:cNvPr id="27" name="圆角矩形 26"/>
            <p:cNvSpPr/>
            <p:nvPr/>
          </p:nvSpPr>
          <p:spPr>
            <a:xfrm>
              <a:off x="7820439" y="4184373"/>
              <a:ext cx="1321903" cy="1321903"/>
            </a:xfrm>
            <a:prstGeom prst="roundRect">
              <a:avLst>
                <a:gd name="adj" fmla="val 7645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8364798" y="4397750"/>
              <a:ext cx="253392" cy="230429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200">
                <a:solidFill>
                  <a:prstClr val="black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918261" y="4708796"/>
              <a:ext cx="11464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6800+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8753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96296E-6 L 0.06003 -2.96296E-6 " pathEditMode="relative" rAng="0" ptsTypes="AA">
                                      <p:cBhvr>
                                        <p:cTn id="24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Freeform 7"/>
          <p:cNvSpPr/>
          <p:nvPr/>
        </p:nvSpPr>
        <p:spPr>
          <a:xfrm>
            <a:off x="5853952" y="1100900"/>
            <a:ext cx="2160806" cy="2160807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9585" y="2267426"/>
            <a:ext cx="168954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>
                <a:solidFill>
                  <a:schemeClr val="bg1"/>
                </a:solidFill>
                <a:ea typeface="+mj-ea"/>
                <a:cs typeface="+mn-ea"/>
                <a:sym typeface="+mn-lt"/>
              </a:rPr>
              <a:t>$120.000</a:t>
            </a:r>
            <a:endParaRPr lang="en-US" altLang="zh-CN" sz="1200" b="1" dirty="0">
              <a:solidFill>
                <a:schemeClr val="bg1"/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>
          <a:xfrm>
            <a:off x="6526761" y="2644439"/>
            <a:ext cx="2740362" cy="2740363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FFF000"/>
          </a:soli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694332" y="3414920"/>
            <a:ext cx="360292" cy="242573"/>
            <a:chOff x="10179050" y="1343026"/>
            <a:chExt cx="481013" cy="323850"/>
          </a:xfrm>
        </p:grpSpPr>
        <p:sp>
          <p:nvSpPr>
            <p:cNvPr id="12" name="Freeform 149"/>
            <p:cNvSpPr>
              <a:spLocks/>
            </p:cNvSpPr>
            <p:nvPr/>
          </p:nvSpPr>
          <p:spPr bwMode="auto">
            <a:xfrm>
              <a:off x="10179050" y="1347788"/>
              <a:ext cx="198438" cy="319088"/>
            </a:xfrm>
            <a:custGeom>
              <a:avLst/>
              <a:gdLst>
                <a:gd name="T0" fmla="*/ 23 w 53"/>
                <a:gd name="T1" fmla="*/ 20 h 85"/>
                <a:gd name="T2" fmla="*/ 27 w 53"/>
                <a:gd name="T3" fmla="*/ 0 h 85"/>
                <a:gd name="T4" fmla="*/ 0 w 53"/>
                <a:gd name="T5" fmla="*/ 43 h 85"/>
                <a:gd name="T6" fmla="*/ 0 w 53"/>
                <a:gd name="T7" fmla="*/ 43 h 85"/>
                <a:gd name="T8" fmla="*/ 0 w 53"/>
                <a:gd name="T9" fmla="*/ 85 h 85"/>
                <a:gd name="T10" fmla="*/ 53 w 53"/>
                <a:gd name="T11" fmla="*/ 85 h 85"/>
                <a:gd name="T12" fmla="*/ 53 w 53"/>
                <a:gd name="T13" fmla="*/ 31 h 85"/>
                <a:gd name="T14" fmla="*/ 24 w 53"/>
                <a:gd name="T15" fmla="*/ 31 h 85"/>
                <a:gd name="T16" fmla="*/ 23 w 53"/>
                <a:gd name="T1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5">
                  <a:moveTo>
                    <a:pt x="23" y="20"/>
                  </a:moveTo>
                  <a:cubicBezTo>
                    <a:pt x="23" y="13"/>
                    <a:pt x="24" y="6"/>
                    <a:pt x="27" y="0"/>
                  </a:cubicBezTo>
                  <a:cubicBezTo>
                    <a:pt x="11" y="10"/>
                    <a:pt x="1" y="2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28"/>
                    <a:pt x="23" y="24"/>
                    <a:pt x="23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Freeform 150"/>
            <p:cNvSpPr>
              <a:spLocks/>
            </p:cNvSpPr>
            <p:nvPr/>
          </p:nvSpPr>
          <p:spPr bwMode="auto">
            <a:xfrm>
              <a:off x="10460038" y="1343026"/>
              <a:ext cx="200025" cy="323850"/>
            </a:xfrm>
            <a:custGeom>
              <a:avLst/>
              <a:gdLst>
                <a:gd name="T0" fmla="*/ 24 w 53"/>
                <a:gd name="T1" fmla="*/ 32 h 86"/>
                <a:gd name="T2" fmla="*/ 22 w 53"/>
                <a:gd name="T3" fmla="*/ 20 h 86"/>
                <a:gd name="T4" fmla="*/ 27 w 53"/>
                <a:gd name="T5" fmla="*/ 0 h 86"/>
                <a:gd name="T6" fmla="*/ 0 w 53"/>
                <a:gd name="T7" fmla="*/ 44 h 86"/>
                <a:gd name="T8" fmla="*/ 0 w 53"/>
                <a:gd name="T9" fmla="*/ 44 h 86"/>
                <a:gd name="T10" fmla="*/ 0 w 53"/>
                <a:gd name="T11" fmla="*/ 45 h 86"/>
                <a:gd name="T12" fmla="*/ 0 w 53"/>
                <a:gd name="T13" fmla="*/ 45 h 86"/>
                <a:gd name="T14" fmla="*/ 0 w 53"/>
                <a:gd name="T15" fmla="*/ 45 h 86"/>
                <a:gd name="T16" fmla="*/ 0 w 53"/>
                <a:gd name="T17" fmla="*/ 86 h 86"/>
                <a:gd name="T18" fmla="*/ 53 w 53"/>
                <a:gd name="T19" fmla="*/ 86 h 86"/>
                <a:gd name="T20" fmla="*/ 53 w 53"/>
                <a:gd name="T21" fmla="*/ 32 h 86"/>
                <a:gd name="T22" fmla="*/ 24 w 53"/>
                <a:gd name="T23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86">
                  <a:moveTo>
                    <a:pt x="24" y="32"/>
                  </a:moveTo>
                  <a:cubicBezTo>
                    <a:pt x="23" y="28"/>
                    <a:pt x="22" y="24"/>
                    <a:pt x="22" y="20"/>
                  </a:cubicBezTo>
                  <a:cubicBezTo>
                    <a:pt x="22" y="13"/>
                    <a:pt x="24" y="7"/>
                    <a:pt x="27" y="0"/>
                  </a:cubicBezTo>
                  <a:cubicBezTo>
                    <a:pt x="10" y="11"/>
                    <a:pt x="0" y="27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3" y="32"/>
                    <a:pt x="53" y="32"/>
                    <a:pt x="53" y="32"/>
                  </a:cubicBezTo>
                  <a:lnTo>
                    <a:pt x="2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009183" y="3790039"/>
            <a:ext cx="1730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spc="300">
                <a:solidFill>
                  <a:schemeClr val="tx1">
                    <a:lumMod val="85000"/>
                    <a:lumOff val="1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15" name="PA_矩形 10"/>
          <p:cNvSpPr/>
          <p:nvPr>
            <p:custDataLst>
              <p:tags r:id="rId1"/>
            </p:custDataLst>
          </p:nvPr>
        </p:nvSpPr>
        <p:spPr>
          <a:xfrm>
            <a:off x="2086240" y="5527543"/>
            <a:ext cx="802114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由在此输入详细介绍，以表达项目工作的详细资料和文字信息。由在此输入详细介绍，以表达项目工作的详细资料和文字信息。</a:t>
            </a:r>
          </a:p>
          <a:p>
            <a:pPr algn="ctr"/>
            <a:endParaRPr lang="zh-CN" altLang="en-US" sz="1050" spc="3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Freeform 7"/>
          <p:cNvSpPr/>
          <p:nvPr/>
        </p:nvSpPr>
        <p:spPr>
          <a:xfrm>
            <a:off x="3378079" y="1794490"/>
            <a:ext cx="3263314" cy="3263316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17" name="Freeform 52"/>
          <p:cNvSpPr>
            <a:spLocks noEditPoints="1"/>
          </p:cNvSpPr>
          <p:nvPr/>
        </p:nvSpPr>
        <p:spPr bwMode="auto">
          <a:xfrm>
            <a:off x="4751444" y="2467066"/>
            <a:ext cx="516582" cy="396446"/>
          </a:xfrm>
          <a:custGeom>
            <a:avLst/>
            <a:gdLst>
              <a:gd name="T0" fmla="*/ 113 w 128"/>
              <a:gd name="T1" fmla="*/ 0 h 98"/>
              <a:gd name="T2" fmla="*/ 98 w 128"/>
              <a:gd name="T3" fmla="*/ 15 h 98"/>
              <a:gd name="T4" fmla="*/ 103 w 128"/>
              <a:gd name="T5" fmla="*/ 26 h 98"/>
              <a:gd name="T6" fmla="*/ 84 w 128"/>
              <a:gd name="T7" fmla="*/ 54 h 98"/>
              <a:gd name="T8" fmla="*/ 79 w 128"/>
              <a:gd name="T9" fmla="*/ 52 h 98"/>
              <a:gd name="T10" fmla="*/ 66 w 128"/>
              <a:gd name="T11" fmla="*/ 60 h 98"/>
              <a:gd name="T12" fmla="*/ 55 w 128"/>
              <a:gd name="T13" fmla="*/ 54 h 98"/>
              <a:gd name="T14" fmla="*/ 56 w 128"/>
              <a:gd name="T15" fmla="*/ 49 h 98"/>
              <a:gd name="T16" fmla="*/ 41 w 128"/>
              <a:gd name="T17" fmla="*/ 34 h 98"/>
              <a:gd name="T18" fmla="*/ 26 w 128"/>
              <a:gd name="T19" fmla="*/ 49 h 98"/>
              <a:gd name="T20" fmla="*/ 31 w 128"/>
              <a:gd name="T21" fmla="*/ 60 h 98"/>
              <a:gd name="T22" fmla="*/ 23 w 128"/>
              <a:gd name="T23" fmla="*/ 70 h 98"/>
              <a:gd name="T24" fmla="*/ 15 w 128"/>
              <a:gd name="T25" fmla="*/ 68 h 98"/>
              <a:gd name="T26" fmla="*/ 0 w 128"/>
              <a:gd name="T27" fmla="*/ 83 h 98"/>
              <a:gd name="T28" fmla="*/ 15 w 128"/>
              <a:gd name="T29" fmla="*/ 98 h 98"/>
              <a:gd name="T30" fmla="*/ 30 w 128"/>
              <a:gd name="T31" fmla="*/ 83 h 98"/>
              <a:gd name="T32" fmla="*/ 26 w 128"/>
              <a:gd name="T33" fmla="*/ 73 h 98"/>
              <a:gd name="T34" fmla="*/ 34 w 128"/>
              <a:gd name="T35" fmla="*/ 62 h 98"/>
              <a:gd name="T36" fmla="*/ 41 w 128"/>
              <a:gd name="T37" fmla="*/ 64 h 98"/>
              <a:gd name="T38" fmla="*/ 53 w 128"/>
              <a:gd name="T39" fmla="*/ 57 h 98"/>
              <a:gd name="T40" fmla="*/ 64 w 128"/>
              <a:gd name="T41" fmla="*/ 64 h 98"/>
              <a:gd name="T42" fmla="*/ 64 w 128"/>
              <a:gd name="T43" fmla="*/ 68 h 98"/>
              <a:gd name="T44" fmla="*/ 79 w 128"/>
              <a:gd name="T45" fmla="*/ 83 h 98"/>
              <a:gd name="T46" fmla="*/ 94 w 128"/>
              <a:gd name="T47" fmla="*/ 68 h 98"/>
              <a:gd name="T48" fmla="*/ 88 w 128"/>
              <a:gd name="T49" fmla="*/ 56 h 98"/>
              <a:gd name="T50" fmla="*/ 106 w 128"/>
              <a:gd name="T51" fmla="*/ 28 h 98"/>
              <a:gd name="T52" fmla="*/ 113 w 128"/>
              <a:gd name="T53" fmla="*/ 30 h 98"/>
              <a:gd name="T54" fmla="*/ 128 w 128"/>
              <a:gd name="T55" fmla="*/ 15 h 98"/>
              <a:gd name="T56" fmla="*/ 113 w 128"/>
              <a:gd name="T57" fmla="*/ 0 h 98"/>
              <a:gd name="T58" fmla="*/ 15 w 128"/>
              <a:gd name="T59" fmla="*/ 90 h 98"/>
              <a:gd name="T60" fmla="*/ 7 w 128"/>
              <a:gd name="T61" fmla="*/ 83 h 98"/>
              <a:gd name="T62" fmla="*/ 15 w 128"/>
              <a:gd name="T63" fmla="*/ 75 h 98"/>
              <a:gd name="T64" fmla="*/ 22 w 128"/>
              <a:gd name="T65" fmla="*/ 83 h 98"/>
              <a:gd name="T66" fmla="*/ 15 w 128"/>
              <a:gd name="T67" fmla="*/ 90 h 98"/>
              <a:gd name="T68" fmla="*/ 41 w 128"/>
              <a:gd name="T69" fmla="*/ 56 h 98"/>
              <a:gd name="T70" fmla="*/ 34 w 128"/>
              <a:gd name="T71" fmla="*/ 49 h 98"/>
              <a:gd name="T72" fmla="*/ 41 w 128"/>
              <a:gd name="T73" fmla="*/ 41 h 98"/>
              <a:gd name="T74" fmla="*/ 49 w 128"/>
              <a:gd name="T75" fmla="*/ 49 h 98"/>
              <a:gd name="T76" fmla="*/ 41 w 128"/>
              <a:gd name="T77" fmla="*/ 56 h 98"/>
              <a:gd name="T78" fmla="*/ 79 w 128"/>
              <a:gd name="T79" fmla="*/ 75 h 98"/>
              <a:gd name="T80" fmla="*/ 71 w 128"/>
              <a:gd name="T81" fmla="*/ 68 h 98"/>
              <a:gd name="T82" fmla="*/ 79 w 128"/>
              <a:gd name="T83" fmla="*/ 60 h 98"/>
              <a:gd name="T84" fmla="*/ 86 w 128"/>
              <a:gd name="T85" fmla="*/ 68 h 98"/>
              <a:gd name="T86" fmla="*/ 79 w 128"/>
              <a:gd name="T87" fmla="*/ 75 h 98"/>
              <a:gd name="T88" fmla="*/ 113 w 128"/>
              <a:gd name="T89" fmla="*/ 22 h 98"/>
              <a:gd name="T90" fmla="*/ 105 w 128"/>
              <a:gd name="T91" fmla="*/ 15 h 98"/>
              <a:gd name="T92" fmla="*/ 113 w 128"/>
              <a:gd name="T93" fmla="*/ 7 h 98"/>
              <a:gd name="T94" fmla="*/ 120 w 128"/>
              <a:gd name="T95" fmla="*/ 15 h 98"/>
              <a:gd name="T96" fmla="*/ 113 w 128"/>
              <a:gd name="T97" fmla="*/ 2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98">
                <a:moveTo>
                  <a:pt x="113" y="0"/>
                </a:moveTo>
                <a:cubicBezTo>
                  <a:pt x="104" y="0"/>
                  <a:pt x="98" y="7"/>
                  <a:pt x="98" y="15"/>
                </a:cubicBezTo>
                <a:cubicBezTo>
                  <a:pt x="98" y="19"/>
                  <a:pt x="100" y="23"/>
                  <a:pt x="103" y="26"/>
                </a:cubicBezTo>
                <a:cubicBezTo>
                  <a:pt x="84" y="54"/>
                  <a:pt x="84" y="54"/>
                  <a:pt x="84" y="54"/>
                </a:cubicBezTo>
                <a:cubicBezTo>
                  <a:pt x="83" y="53"/>
                  <a:pt x="81" y="52"/>
                  <a:pt x="79" y="52"/>
                </a:cubicBezTo>
                <a:cubicBezTo>
                  <a:pt x="73" y="52"/>
                  <a:pt x="68" y="56"/>
                  <a:pt x="66" y="60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3"/>
                  <a:pt x="56" y="51"/>
                  <a:pt x="56" y="49"/>
                </a:cubicBezTo>
                <a:cubicBezTo>
                  <a:pt x="56" y="40"/>
                  <a:pt x="49" y="34"/>
                  <a:pt x="41" y="34"/>
                </a:cubicBezTo>
                <a:cubicBezTo>
                  <a:pt x="33" y="34"/>
                  <a:pt x="26" y="40"/>
                  <a:pt x="26" y="49"/>
                </a:cubicBezTo>
                <a:cubicBezTo>
                  <a:pt x="26" y="53"/>
                  <a:pt x="28" y="57"/>
                  <a:pt x="31" y="60"/>
                </a:cubicBezTo>
                <a:cubicBezTo>
                  <a:pt x="23" y="70"/>
                  <a:pt x="23" y="70"/>
                  <a:pt x="23" y="70"/>
                </a:cubicBezTo>
                <a:cubicBezTo>
                  <a:pt x="21" y="69"/>
                  <a:pt x="18" y="68"/>
                  <a:pt x="15" y="68"/>
                </a:cubicBezTo>
                <a:cubicBezTo>
                  <a:pt x="6" y="68"/>
                  <a:pt x="0" y="74"/>
                  <a:pt x="0" y="83"/>
                </a:cubicBezTo>
                <a:cubicBezTo>
                  <a:pt x="0" y="91"/>
                  <a:pt x="6" y="98"/>
                  <a:pt x="15" y="98"/>
                </a:cubicBezTo>
                <a:cubicBezTo>
                  <a:pt x="23" y="98"/>
                  <a:pt x="30" y="91"/>
                  <a:pt x="30" y="83"/>
                </a:cubicBezTo>
                <a:cubicBezTo>
                  <a:pt x="30" y="79"/>
                  <a:pt x="28" y="76"/>
                  <a:pt x="26" y="73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3"/>
                  <a:pt x="39" y="64"/>
                  <a:pt x="41" y="64"/>
                </a:cubicBezTo>
                <a:cubicBezTo>
                  <a:pt x="46" y="64"/>
                  <a:pt x="51" y="61"/>
                  <a:pt x="53" y="57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65"/>
                  <a:pt x="64" y="66"/>
                  <a:pt x="64" y="68"/>
                </a:cubicBezTo>
                <a:cubicBezTo>
                  <a:pt x="64" y="76"/>
                  <a:pt x="70" y="83"/>
                  <a:pt x="79" y="83"/>
                </a:cubicBezTo>
                <a:cubicBezTo>
                  <a:pt x="87" y="83"/>
                  <a:pt x="94" y="76"/>
                  <a:pt x="94" y="68"/>
                </a:cubicBezTo>
                <a:cubicBezTo>
                  <a:pt x="94" y="63"/>
                  <a:pt x="91" y="58"/>
                  <a:pt x="88" y="56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8" y="29"/>
                  <a:pt x="110" y="30"/>
                  <a:pt x="113" y="30"/>
                </a:cubicBezTo>
                <a:cubicBezTo>
                  <a:pt x="121" y="30"/>
                  <a:pt x="128" y="23"/>
                  <a:pt x="128" y="15"/>
                </a:cubicBezTo>
                <a:cubicBezTo>
                  <a:pt x="128" y="7"/>
                  <a:pt x="121" y="0"/>
                  <a:pt x="113" y="0"/>
                </a:cubicBezTo>
                <a:close/>
                <a:moveTo>
                  <a:pt x="15" y="90"/>
                </a:moveTo>
                <a:cubicBezTo>
                  <a:pt x="11" y="90"/>
                  <a:pt x="7" y="87"/>
                  <a:pt x="7" y="83"/>
                </a:cubicBezTo>
                <a:cubicBezTo>
                  <a:pt x="7" y="78"/>
                  <a:pt x="11" y="75"/>
                  <a:pt x="15" y="75"/>
                </a:cubicBezTo>
                <a:cubicBezTo>
                  <a:pt x="19" y="75"/>
                  <a:pt x="22" y="78"/>
                  <a:pt x="22" y="83"/>
                </a:cubicBezTo>
                <a:cubicBezTo>
                  <a:pt x="22" y="87"/>
                  <a:pt x="19" y="90"/>
                  <a:pt x="15" y="90"/>
                </a:cubicBezTo>
                <a:close/>
                <a:moveTo>
                  <a:pt x="41" y="56"/>
                </a:moveTo>
                <a:cubicBezTo>
                  <a:pt x="37" y="56"/>
                  <a:pt x="34" y="53"/>
                  <a:pt x="34" y="49"/>
                </a:cubicBezTo>
                <a:cubicBezTo>
                  <a:pt x="34" y="45"/>
                  <a:pt x="37" y="41"/>
                  <a:pt x="41" y="41"/>
                </a:cubicBezTo>
                <a:cubicBezTo>
                  <a:pt x="45" y="41"/>
                  <a:pt x="49" y="45"/>
                  <a:pt x="49" y="49"/>
                </a:cubicBezTo>
                <a:cubicBezTo>
                  <a:pt x="49" y="53"/>
                  <a:pt x="45" y="56"/>
                  <a:pt x="41" y="56"/>
                </a:cubicBezTo>
                <a:close/>
                <a:moveTo>
                  <a:pt x="79" y="75"/>
                </a:moveTo>
                <a:cubicBezTo>
                  <a:pt x="75" y="75"/>
                  <a:pt x="71" y="72"/>
                  <a:pt x="71" y="68"/>
                </a:cubicBezTo>
                <a:cubicBezTo>
                  <a:pt x="71" y="63"/>
                  <a:pt x="75" y="60"/>
                  <a:pt x="79" y="60"/>
                </a:cubicBezTo>
                <a:cubicBezTo>
                  <a:pt x="83" y="60"/>
                  <a:pt x="86" y="63"/>
                  <a:pt x="86" y="68"/>
                </a:cubicBezTo>
                <a:cubicBezTo>
                  <a:pt x="86" y="72"/>
                  <a:pt x="83" y="75"/>
                  <a:pt x="79" y="75"/>
                </a:cubicBezTo>
                <a:close/>
                <a:moveTo>
                  <a:pt x="113" y="22"/>
                </a:moveTo>
                <a:cubicBezTo>
                  <a:pt x="108" y="22"/>
                  <a:pt x="105" y="19"/>
                  <a:pt x="105" y="15"/>
                </a:cubicBezTo>
                <a:cubicBezTo>
                  <a:pt x="105" y="11"/>
                  <a:pt x="108" y="7"/>
                  <a:pt x="113" y="7"/>
                </a:cubicBezTo>
                <a:cubicBezTo>
                  <a:pt x="117" y="7"/>
                  <a:pt x="120" y="11"/>
                  <a:pt x="120" y="15"/>
                </a:cubicBezTo>
                <a:cubicBezTo>
                  <a:pt x="120" y="19"/>
                  <a:pt x="117" y="22"/>
                  <a:pt x="113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6174" y="3186485"/>
            <a:ext cx="2527123" cy="50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accent1"/>
                </a:solidFill>
                <a:cs typeface="+mn-ea"/>
                <a:sym typeface="+mn-lt"/>
              </a:rPr>
              <a:t>添加您</a:t>
            </a:r>
            <a:r>
              <a:rPr lang="zh-CN" altLang="en-US" sz="2000" b="1" spc="300">
                <a:solidFill>
                  <a:schemeClr val="accent1"/>
                </a:solidFill>
                <a:cs typeface="+mn-ea"/>
                <a:sym typeface="+mn-lt"/>
              </a:rPr>
              <a:t>的标题</a:t>
            </a:r>
            <a:endParaRPr lang="en-US" altLang="zh-CN" sz="20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50501" y="1767196"/>
            <a:ext cx="367708" cy="356657"/>
            <a:chOff x="9149564" y="3492756"/>
            <a:chExt cx="262218" cy="307632"/>
          </a:xfrm>
        </p:grpSpPr>
        <p:sp>
          <p:nvSpPr>
            <p:cNvPr id="20" name="Freeform 171"/>
            <p:cNvSpPr>
              <a:spLocks noChangeArrowheads="1"/>
            </p:cNvSpPr>
            <p:nvPr/>
          </p:nvSpPr>
          <p:spPr bwMode="auto">
            <a:xfrm>
              <a:off x="9149564" y="3765229"/>
              <a:ext cx="260755" cy="35159"/>
            </a:xfrm>
            <a:custGeom>
              <a:avLst/>
              <a:gdLst>
                <a:gd name="T0" fmla="*/ 783 w 784"/>
                <a:gd name="T1" fmla="*/ 0 h 106"/>
                <a:gd name="T2" fmla="*/ 783 w 784"/>
                <a:gd name="T3" fmla="*/ 0 h 106"/>
                <a:gd name="T4" fmla="*/ 395 w 784"/>
                <a:gd name="T5" fmla="*/ 105 h 106"/>
                <a:gd name="T6" fmla="*/ 0 w 784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4" h="106">
                  <a:moveTo>
                    <a:pt x="783" y="0"/>
                  </a:moveTo>
                  <a:lnTo>
                    <a:pt x="783" y="0"/>
                  </a:lnTo>
                  <a:cubicBezTo>
                    <a:pt x="783" y="60"/>
                    <a:pt x="612" y="105"/>
                    <a:pt x="395" y="105"/>
                  </a:cubicBezTo>
                  <a:cubicBezTo>
                    <a:pt x="179" y="105"/>
                    <a:pt x="0" y="6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</a:endParaRPr>
            </a:p>
          </p:txBody>
        </p:sp>
        <p:sp>
          <p:nvSpPr>
            <p:cNvPr id="21" name="Freeform 172"/>
            <p:cNvSpPr>
              <a:spLocks noChangeArrowheads="1"/>
            </p:cNvSpPr>
            <p:nvPr/>
          </p:nvSpPr>
          <p:spPr bwMode="auto">
            <a:xfrm>
              <a:off x="9149564" y="3686124"/>
              <a:ext cx="260755" cy="35159"/>
            </a:xfrm>
            <a:custGeom>
              <a:avLst/>
              <a:gdLst>
                <a:gd name="T0" fmla="*/ 783 w 784"/>
                <a:gd name="T1" fmla="*/ 0 h 106"/>
                <a:gd name="T2" fmla="*/ 783 w 784"/>
                <a:gd name="T3" fmla="*/ 0 h 106"/>
                <a:gd name="T4" fmla="*/ 395 w 784"/>
                <a:gd name="T5" fmla="*/ 105 h 106"/>
                <a:gd name="T6" fmla="*/ 0 w 784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4" h="106">
                  <a:moveTo>
                    <a:pt x="783" y="0"/>
                  </a:moveTo>
                  <a:lnTo>
                    <a:pt x="783" y="0"/>
                  </a:lnTo>
                  <a:cubicBezTo>
                    <a:pt x="783" y="60"/>
                    <a:pt x="612" y="105"/>
                    <a:pt x="395" y="105"/>
                  </a:cubicBezTo>
                  <a:cubicBezTo>
                    <a:pt x="179" y="105"/>
                    <a:pt x="0" y="60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</a:endParaRPr>
            </a:p>
          </p:txBody>
        </p:sp>
        <p:sp>
          <p:nvSpPr>
            <p:cNvPr id="22" name="Freeform 173"/>
            <p:cNvSpPr>
              <a:spLocks noChangeArrowheads="1"/>
            </p:cNvSpPr>
            <p:nvPr/>
          </p:nvSpPr>
          <p:spPr bwMode="auto">
            <a:xfrm>
              <a:off x="9149564" y="3607019"/>
              <a:ext cx="260755" cy="35159"/>
            </a:xfrm>
            <a:custGeom>
              <a:avLst/>
              <a:gdLst>
                <a:gd name="T0" fmla="*/ 783 w 784"/>
                <a:gd name="T1" fmla="*/ 0 h 105"/>
                <a:gd name="T2" fmla="*/ 783 w 784"/>
                <a:gd name="T3" fmla="*/ 0 h 105"/>
                <a:gd name="T4" fmla="*/ 395 w 784"/>
                <a:gd name="T5" fmla="*/ 104 h 105"/>
                <a:gd name="T6" fmla="*/ 0 w 784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4" h="105">
                  <a:moveTo>
                    <a:pt x="783" y="0"/>
                  </a:moveTo>
                  <a:lnTo>
                    <a:pt x="783" y="0"/>
                  </a:lnTo>
                  <a:cubicBezTo>
                    <a:pt x="783" y="59"/>
                    <a:pt x="612" y="104"/>
                    <a:pt x="395" y="104"/>
                  </a:cubicBezTo>
                  <a:cubicBezTo>
                    <a:pt x="179" y="104"/>
                    <a:pt x="0" y="59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</a:endParaRPr>
            </a:p>
          </p:txBody>
        </p:sp>
        <p:sp>
          <p:nvSpPr>
            <p:cNvPr id="23" name="Freeform 174"/>
            <p:cNvSpPr>
              <a:spLocks noChangeArrowheads="1"/>
            </p:cNvSpPr>
            <p:nvPr/>
          </p:nvSpPr>
          <p:spPr bwMode="auto">
            <a:xfrm>
              <a:off x="9149564" y="3492756"/>
              <a:ext cx="260755" cy="70316"/>
            </a:xfrm>
            <a:custGeom>
              <a:avLst/>
              <a:gdLst>
                <a:gd name="T0" fmla="*/ 783 w 784"/>
                <a:gd name="T1" fmla="*/ 104 h 210"/>
                <a:gd name="T2" fmla="*/ 783 w 784"/>
                <a:gd name="T3" fmla="*/ 104 h 210"/>
                <a:gd name="T4" fmla="*/ 395 w 784"/>
                <a:gd name="T5" fmla="*/ 209 h 210"/>
                <a:gd name="T6" fmla="*/ 0 w 784"/>
                <a:gd name="T7" fmla="*/ 104 h 210"/>
                <a:gd name="T8" fmla="*/ 395 w 784"/>
                <a:gd name="T9" fmla="*/ 0 h 210"/>
                <a:gd name="T10" fmla="*/ 783 w 784"/>
                <a:gd name="T11" fmla="*/ 10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4" h="210">
                  <a:moveTo>
                    <a:pt x="783" y="104"/>
                  </a:moveTo>
                  <a:lnTo>
                    <a:pt x="783" y="104"/>
                  </a:lnTo>
                  <a:cubicBezTo>
                    <a:pt x="783" y="157"/>
                    <a:pt x="612" y="209"/>
                    <a:pt x="395" y="209"/>
                  </a:cubicBezTo>
                  <a:cubicBezTo>
                    <a:pt x="179" y="209"/>
                    <a:pt x="0" y="157"/>
                    <a:pt x="0" y="104"/>
                  </a:cubicBezTo>
                  <a:cubicBezTo>
                    <a:pt x="0" y="45"/>
                    <a:pt x="179" y="0"/>
                    <a:pt x="395" y="0"/>
                  </a:cubicBezTo>
                  <a:cubicBezTo>
                    <a:pt x="612" y="0"/>
                    <a:pt x="783" y="45"/>
                    <a:pt x="783" y="104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/>
              <a:endParaRPr lang="en-US">
                <a:solidFill>
                  <a:srgbClr val="7F7F7F"/>
                </a:solidFill>
              </a:endParaRPr>
            </a:p>
          </p:txBody>
        </p:sp>
        <p:sp>
          <p:nvSpPr>
            <p:cNvPr id="24" name="Line 175"/>
            <p:cNvSpPr>
              <a:spLocks noChangeShapeType="1"/>
            </p:cNvSpPr>
            <p:nvPr/>
          </p:nvSpPr>
          <p:spPr bwMode="auto">
            <a:xfrm>
              <a:off x="9149564" y="3526450"/>
              <a:ext cx="1465" cy="23878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</a:endParaRPr>
            </a:p>
          </p:txBody>
        </p:sp>
        <p:sp>
          <p:nvSpPr>
            <p:cNvPr id="25" name="Line 176"/>
            <p:cNvSpPr>
              <a:spLocks noChangeShapeType="1"/>
            </p:cNvSpPr>
            <p:nvPr/>
          </p:nvSpPr>
          <p:spPr bwMode="auto">
            <a:xfrm>
              <a:off x="9410317" y="3526450"/>
              <a:ext cx="1465" cy="23878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217"/>
              <a:endParaRPr lang="en-US">
                <a:solidFill>
                  <a:srgbClr val="7F7F7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10610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04557 3.33333E-6 " pathEditMode="relative" rAng="0" ptsTypes="AA">
                                      <p:cBhvr>
                                        <p:cTn id="48" dur="1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  <p:bldP spid="14" grpId="0"/>
      <p:bldP spid="15" grpId="0"/>
      <p:bldP spid="15" grpId="1"/>
      <p:bldP spid="16" grpId="0" animBg="1"/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Oval 5"/>
          <p:cNvSpPr/>
          <p:nvPr/>
        </p:nvSpPr>
        <p:spPr bwMode="auto">
          <a:xfrm>
            <a:off x="2343170" y="3704823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52400" dir="5400000" sx="101000" sy="101000" algn="t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rPr>
              <a:t>68%</a:t>
            </a:r>
          </a:p>
        </p:txBody>
      </p:sp>
      <p:sp>
        <p:nvSpPr>
          <p:cNvPr id="9" name="Arc 4"/>
          <p:cNvSpPr/>
          <p:nvPr/>
        </p:nvSpPr>
        <p:spPr>
          <a:xfrm>
            <a:off x="2343170" y="3704823"/>
            <a:ext cx="1828800" cy="1828800"/>
          </a:xfrm>
          <a:prstGeom prst="arc">
            <a:avLst>
              <a:gd name="adj1" fmla="val 16174485"/>
              <a:gd name="adj2" fmla="val 9015258"/>
            </a:avLst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0" name="Oval 6"/>
          <p:cNvSpPr/>
          <p:nvPr/>
        </p:nvSpPr>
        <p:spPr bwMode="auto">
          <a:xfrm>
            <a:off x="2248065" y="4847896"/>
            <a:ext cx="420414" cy="42041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1" name="Oval 12"/>
          <p:cNvSpPr/>
          <p:nvPr/>
        </p:nvSpPr>
        <p:spPr bwMode="auto">
          <a:xfrm>
            <a:off x="5178591" y="3704823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52400" dir="5400000" sx="101000" sy="101000" algn="t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>
                <a:solidFill>
                  <a:schemeClr val="accent2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rPr>
              <a:t>40%</a:t>
            </a:r>
          </a:p>
        </p:txBody>
      </p:sp>
      <p:sp>
        <p:nvSpPr>
          <p:cNvPr id="12" name="Arc 13"/>
          <p:cNvSpPr/>
          <p:nvPr/>
        </p:nvSpPr>
        <p:spPr>
          <a:xfrm>
            <a:off x="5178591" y="3704823"/>
            <a:ext cx="1828800" cy="1828800"/>
          </a:xfrm>
          <a:prstGeom prst="arc">
            <a:avLst>
              <a:gd name="adj1" fmla="val 16174485"/>
              <a:gd name="adj2" fmla="val 1623467"/>
            </a:avLst>
          </a:prstGeom>
          <a:ln w="127000" cap="rnd"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3" name="Oval 14"/>
          <p:cNvSpPr/>
          <p:nvPr/>
        </p:nvSpPr>
        <p:spPr bwMode="auto">
          <a:xfrm>
            <a:off x="6666060" y="4849696"/>
            <a:ext cx="420414" cy="420414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4" name="Oval 19"/>
          <p:cNvSpPr/>
          <p:nvPr/>
        </p:nvSpPr>
        <p:spPr bwMode="auto">
          <a:xfrm>
            <a:off x="8014012" y="3704823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52400" dir="5400000" sx="101000" sy="101000" algn="t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  <a:ea typeface="Source Sans Pro" charset="0"/>
                <a:cs typeface="Source Sans Pro" charset="0"/>
              </a:rPr>
              <a:t>91%</a:t>
            </a:r>
          </a:p>
        </p:txBody>
      </p:sp>
      <p:sp>
        <p:nvSpPr>
          <p:cNvPr id="15" name="Arc 20"/>
          <p:cNvSpPr/>
          <p:nvPr/>
        </p:nvSpPr>
        <p:spPr>
          <a:xfrm>
            <a:off x="8014012" y="3704823"/>
            <a:ext cx="1828800" cy="1828800"/>
          </a:xfrm>
          <a:prstGeom prst="arc">
            <a:avLst>
              <a:gd name="adj1" fmla="val 16174485"/>
              <a:gd name="adj2" fmla="val 13726988"/>
            </a:avLst>
          </a:prstGeom>
          <a:ln w="127000" cap="rnd"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6" name="Oval 21"/>
          <p:cNvSpPr/>
          <p:nvPr/>
        </p:nvSpPr>
        <p:spPr bwMode="auto">
          <a:xfrm>
            <a:off x="8103349" y="3710689"/>
            <a:ext cx="420414" cy="42041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ctr" anchorCtr="0" compatLnSpc="1">
            <a:prstTxWarp prst="textArchDown">
              <a:avLst/>
            </a:prstTxWarp>
          </a:bodyPr>
          <a:lstStyle/>
          <a:p>
            <a:pPr algn="ctr"/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55495" y="2291793"/>
            <a:ext cx="8081010" cy="10606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10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由在此输入详细介绍，以表达项目工作的详细资料和文字信息。由在此输入详细介绍，以表达项目工作的详细资料和文字信息。</a:t>
            </a:r>
          </a:p>
          <a:p>
            <a:pPr algn="ctr">
              <a:lnSpc>
                <a:spcPct val="200000"/>
              </a:lnSpc>
            </a:pPr>
            <a:endParaRPr lang="zh-CN" altLang="en-US" sz="1100" spc="3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76312" y="1797447"/>
            <a:ext cx="2639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latin typeface="Century Gothic" panose="020B0502020202020204" pitchFamily="34" charset="0"/>
              </a:rPr>
              <a:t>Microsoft Office</a:t>
            </a:r>
            <a:endParaRPr lang="zh-CN" altLang="en-US" sz="2400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6319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.08034 -0.00092 " pathEditMode="relative" rAng="0" ptsTypes="AA">
                                      <p:cBhvr>
                                        <p:cTn id="13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4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2"/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02" t="66193" r="55764" b="21122"/>
          <a:stretch/>
        </p:blipFill>
        <p:spPr>
          <a:xfrm>
            <a:off x="10144199" y="160565"/>
            <a:ext cx="1504950" cy="869949"/>
          </a:xfrm>
          <a:prstGeom prst="rect">
            <a:avLst/>
          </a:prstGeom>
        </p:spPr>
      </p:pic>
      <p:sp>
        <p:nvSpPr>
          <p:cNvPr id="5" name="TextBox 59"/>
          <p:cNvSpPr txBox="1">
            <a:spLocks noChangeArrowheads="1"/>
          </p:cNvSpPr>
          <p:nvPr/>
        </p:nvSpPr>
        <p:spPr bwMode="auto">
          <a:xfrm flipH="1">
            <a:off x="-298750" y="384763"/>
            <a:ext cx="3556299" cy="70788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4000" b="1" kern="0" spc="1000" dirty="0">
                <a:latin typeface="+mj-ea"/>
                <a:ea typeface="+mj-ea"/>
              </a:rPr>
              <a:t>目 录</a:t>
            </a:r>
            <a:endParaRPr lang="en-US" altLang="zh-CN" sz="4000" b="1" kern="0" spc="1000" dirty="0"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65784" y="1844892"/>
            <a:ext cx="3067122" cy="3236148"/>
            <a:chOff x="4565784" y="1844892"/>
            <a:chExt cx="3067122" cy="3236148"/>
          </a:xfrm>
        </p:grpSpPr>
        <p:sp>
          <p:nvSpPr>
            <p:cNvPr id="7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537593" y="4315450"/>
              <a:ext cx="876851" cy="765590"/>
              <a:chOff x="5527654" y="4305511"/>
              <a:chExt cx="876851" cy="765590"/>
            </a:xfrm>
          </p:grpSpPr>
          <p:sp>
            <p:nvSpPr>
              <p:cNvPr id="14" name="任意多边形 13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10" name="任意多边形 9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318799" y="2970986"/>
            <a:ext cx="1550323" cy="1081105"/>
            <a:chOff x="5318799" y="2970986"/>
            <a:chExt cx="1550323" cy="1081105"/>
          </a:xfrm>
        </p:grpSpPr>
        <p:sp>
          <p:nvSpPr>
            <p:cNvPr id="19" name="矩形 18"/>
            <p:cNvSpPr/>
            <p:nvPr/>
          </p:nvSpPr>
          <p:spPr>
            <a:xfrm>
              <a:off x="5401303" y="3590426"/>
              <a:ext cx="138531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Century Gothic" panose="020B0502020202020204" pitchFamily="34" charset="0"/>
                  <a:cs typeface="+mn-ea"/>
                </a:rPr>
                <a:t>conents</a:t>
              </a:r>
              <a:endParaRPr lang="en-US" altLang="zh-CN" sz="2400" dirty="0">
                <a:latin typeface="Century Gothic" panose="020B0502020202020204" pitchFamily="34" charset="0"/>
                <a:cs typeface="+mn-ea"/>
              </a:endParaRPr>
            </a:p>
          </p:txBody>
        </p:sp>
        <p:sp>
          <p:nvSpPr>
            <p:cNvPr id="20" name="i$liḋe-TextBox 4"/>
            <p:cNvSpPr txBox="1"/>
            <p:nvPr/>
          </p:nvSpPr>
          <p:spPr>
            <a:xfrm>
              <a:off x="5318799" y="2970986"/>
              <a:ext cx="1550323" cy="492443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zh-CN" altLang="en-US" sz="3200" b="1" spc="600" dirty="0"/>
                <a:t>目录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10349" y="2876109"/>
            <a:ext cx="1074276" cy="1139810"/>
            <a:chOff x="4565784" y="1844892"/>
            <a:chExt cx="3067122" cy="3254227"/>
          </a:xfrm>
        </p:grpSpPr>
        <p:sp>
          <p:nvSpPr>
            <p:cNvPr id="22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29" name="任意多边形 28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25" name="任意多边形 24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760116" y="2876109"/>
            <a:ext cx="1074276" cy="1139810"/>
            <a:chOff x="4565784" y="1844892"/>
            <a:chExt cx="3067122" cy="3254227"/>
          </a:xfrm>
        </p:grpSpPr>
        <p:sp>
          <p:nvSpPr>
            <p:cNvPr id="34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accent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en-US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41" name="任意多边形 40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37" name="任意多边形 36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8440632" y="2876109"/>
            <a:ext cx="1074276" cy="1139810"/>
            <a:chOff x="4486433" y="1844892"/>
            <a:chExt cx="3067122" cy="3254227"/>
          </a:xfrm>
        </p:grpSpPr>
        <p:sp>
          <p:nvSpPr>
            <p:cNvPr id="46" name="Freeform 7"/>
            <p:cNvSpPr/>
            <p:nvPr/>
          </p:nvSpPr>
          <p:spPr>
            <a:xfrm>
              <a:off x="4486433" y="1922530"/>
              <a:ext cx="3067122" cy="3067123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accent3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en-US" sz="2400" dirty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53" name="任意多边形 52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49" name="任意多边形 48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0318192" y="2876109"/>
            <a:ext cx="1074276" cy="1139810"/>
            <a:chOff x="4565784" y="1844892"/>
            <a:chExt cx="3067122" cy="3254227"/>
          </a:xfrm>
        </p:grpSpPr>
        <p:sp>
          <p:nvSpPr>
            <p:cNvPr id="58" name="Freeform 7"/>
            <p:cNvSpPr/>
            <p:nvPr/>
          </p:nvSpPr>
          <p:spPr>
            <a:xfrm>
              <a:off x="4565784" y="1922530"/>
              <a:ext cx="3067122" cy="306712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1000">
                    <a:schemeClr val="bg1"/>
                  </a:gs>
                  <a:gs pos="99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4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537594" y="4333529"/>
              <a:ext cx="876850" cy="765590"/>
              <a:chOff x="5527655" y="4323590"/>
              <a:chExt cx="876850" cy="765590"/>
            </a:xfrm>
          </p:grpSpPr>
          <p:sp>
            <p:nvSpPr>
              <p:cNvPr id="65" name="任意多边形 64"/>
              <p:cNvSpPr/>
              <p:nvPr/>
            </p:nvSpPr>
            <p:spPr>
              <a:xfrm rot="17956364">
                <a:off x="5528070" y="4378384"/>
                <a:ext cx="252827" cy="253658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rot="17956364">
                <a:off x="5662744" y="4477741"/>
                <a:ext cx="448355" cy="253656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7956364">
                <a:off x="5787697" y="4532707"/>
                <a:ext cx="671890" cy="253656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rot="17956364">
                <a:off x="6028388" y="4713063"/>
                <a:ext cx="538910" cy="213324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 flipH="1" flipV="1">
              <a:off x="5809629" y="1844892"/>
              <a:ext cx="876851" cy="765590"/>
              <a:chOff x="5527654" y="4305511"/>
              <a:chExt cx="876851" cy="765590"/>
            </a:xfrm>
          </p:grpSpPr>
          <p:sp>
            <p:nvSpPr>
              <p:cNvPr id="61" name="任意多边形 60"/>
              <p:cNvSpPr/>
              <p:nvPr/>
            </p:nvSpPr>
            <p:spPr>
              <a:xfrm rot="17956364">
                <a:off x="5528069" y="4360305"/>
                <a:ext cx="252827" cy="253657"/>
              </a:xfrm>
              <a:custGeom>
                <a:avLst/>
                <a:gdLst>
                  <a:gd name="connsiteX0" fmla="*/ 242860 w 252827"/>
                  <a:gd name="connsiteY0" fmla="*/ 77461 h 253657"/>
                  <a:gd name="connsiteX1" fmla="*/ 252827 w 252827"/>
                  <a:gd name="connsiteY1" fmla="*/ 126829 h 253657"/>
                  <a:gd name="connsiteX2" fmla="*/ 252826 w 252827"/>
                  <a:gd name="connsiteY2" fmla="*/ 126828 h 253657"/>
                  <a:gd name="connsiteX3" fmla="*/ 125998 w 252827"/>
                  <a:gd name="connsiteY3" fmla="*/ 253657 h 253657"/>
                  <a:gd name="connsiteX4" fmla="*/ 0 w 252827"/>
                  <a:gd name="connsiteY4" fmla="*/ 253656 h 253657"/>
                  <a:gd name="connsiteX5" fmla="*/ 71430 w 252827"/>
                  <a:gd name="connsiteY5" fmla="*/ 1 h 253657"/>
                  <a:gd name="connsiteX6" fmla="*/ 125999 w 252827"/>
                  <a:gd name="connsiteY6" fmla="*/ 1 h 253657"/>
                  <a:gd name="connsiteX7" fmla="*/ 242860 w 252827"/>
                  <a:gd name="connsiteY7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827" h="253657">
                    <a:moveTo>
                      <a:pt x="242860" y="77461"/>
                    </a:moveTo>
                    <a:cubicBezTo>
                      <a:pt x="249278" y="92634"/>
                      <a:pt x="252827" y="109317"/>
                      <a:pt x="252827" y="126829"/>
                    </a:cubicBezTo>
                    <a:lnTo>
                      <a:pt x="252826" y="126828"/>
                    </a:lnTo>
                    <a:cubicBezTo>
                      <a:pt x="252826" y="196874"/>
                      <a:pt x="196042" y="253656"/>
                      <a:pt x="125998" y="253657"/>
                    </a:cubicBezTo>
                    <a:lnTo>
                      <a:pt x="0" y="253656"/>
                    </a:lnTo>
                    <a:lnTo>
                      <a:pt x="71430" y="1"/>
                    </a:lnTo>
                    <a:lnTo>
                      <a:pt x="125999" y="1"/>
                    </a:lnTo>
                    <a:cubicBezTo>
                      <a:pt x="178533" y="0"/>
                      <a:pt x="223607" y="31940"/>
                      <a:pt x="242860" y="7746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7956364">
                <a:off x="5662745" y="4459663"/>
                <a:ext cx="448356" cy="253657"/>
              </a:xfrm>
              <a:custGeom>
                <a:avLst/>
                <a:gdLst>
                  <a:gd name="connsiteX0" fmla="*/ 438389 w 448356"/>
                  <a:gd name="connsiteY0" fmla="*/ 77461 h 253657"/>
                  <a:gd name="connsiteX1" fmla="*/ 448356 w 448356"/>
                  <a:gd name="connsiteY1" fmla="*/ 126829 h 253657"/>
                  <a:gd name="connsiteX2" fmla="*/ 448355 w 448356"/>
                  <a:gd name="connsiteY2" fmla="*/ 126828 h 253657"/>
                  <a:gd name="connsiteX3" fmla="*/ 321527 w 448356"/>
                  <a:gd name="connsiteY3" fmla="*/ 253657 h 253657"/>
                  <a:gd name="connsiteX4" fmla="*/ 0 w 448356"/>
                  <a:gd name="connsiteY4" fmla="*/ 253655 h 253657"/>
                  <a:gd name="connsiteX5" fmla="*/ 70777 w 448356"/>
                  <a:gd name="connsiteY5" fmla="*/ 2315 h 253657"/>
                  <a:gd name="connsiteX6" fmla="*/ 196775 w 448356"/>
                  <a:gd name="connsiteY6" fmla="*/ 2316 h 253657"/>
                  <a:gd name="connsiteX7" fmla="*/ 208240 w 448356"/>
                  <a:gd name="connsiteY7" fmla="*/ 1 h 253657"/>
                  <a:gd name="connsiteX8" fmla="*/ 321528 w 448356"/>
                  <a:gd name="connsiteY8" fmla="*/ 1 h 253657"/>
                  <a:gd name="connsiteX9" fmla="*/ 438389 w 448356"/>
                  <a:gd name="connsiteY9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356" h="253657">
                    <a:moveTo>
                      <a:pt x="438389" y="77461"/>
                    </a:moveTo>
                    <a:cubicBezTo>
                      <a:pt x="444807" y="92634"/>
                      <a:pt x="448356" y="109317"/>
                      <a:pt x="448356" y="126829"/>
                    </a:cubicBezTo>
                    <a:lnTo>
                      <a:pt x="448355" y="126828"/>
                    </a:lnTo>
                    <a:cubicBezTo>
                      <a:pt x="448355" y="196874"/>
                      <a:pt x="391571" y="253656"/>
                      <a:pt x="321527" y="253657"/>
                    </a:cubicBezTo>
                    <a:lnTo>
                      <a:pt x="0" y="253655"/>
                    </a:lnTo>
                    <a:lnTo>
                      <a:pt x="70777" y="2315"/>
                    </a:lnTo>
                    <a:lnTo>
                      <a:pt x="196775" y="2316"/>
                    </a:lnTo>
                    <a:lnTo>
                      <a:pt x="208240" y="1"/>
                    </a:lnTo>
                    <a:lnTo>
                      <a:pt x="321528" y="1"/>
                    </a:lnTo>
                    <a:cubicBezTo>
                      <a:pt x="374062" y="0"/>
                      <a:pt x="419136" y="31940"/>
                      <a:pt x="438389" y="774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 rot="17956364">
                <a:off x="5787696" y="4514627"/>
                <a:ext cx="671890" cy="253657"/>
              </a:xfrm>
              <a:custGeom>
                <a:avLst/>
                <a:gdLst>
                  <a:gd name="connsiteX0" fmla="*/ 661923 w 671890"/>
                  <a:gd name="connsiteY0" fmla="*/ 77461 h 253657"/>
                  <a:gd name="connsiteX1" fmla="*/ 671890 w 671890"/>
                  <a:gd name="connsiteY1" fmla="*/ 126829 h 253657"/>
                  <a:gd name="connsiteX2" fmla="*/ 671889 w 671890"/>
                  <a:gd name="connsiteY2" fmla="*/ 126828 h 253657"/>
                  <a:gd name="connsiteX3" fmla="*/ 545061 w 671890"/>
                  <a:gd name="connsiteY3" fmla="*/ 253657 h 253657"/>
                  <a:gd name="connsiteX4" fmla="*/ 13771 w 671890"/>
                  <a:gd name="connsiteY4" fmla="*/ 253655 h 253657"/>
                  <a:gd name="connsiteX5" fmla="*/ 12936 w 671890"/>
                  <a:gd name="connsiteY5" fmla="*/ 253486 h 253657"/>
                  <a:gd name="connsiteX6" fmla="*/ 1245 w 671890"/>
                  <a:gd name="connsiteY6" fmla="*/ 218057 h 253657"/>
                  <a:gd name="connsiteX7" fmla="*/ 5989 w 671890"/>
                  <a:gd name="connsiteY7" fmla="*/ 155148 h 253657"/>
                  <a:gd name="connsiteX8" fmla="*/ 49679 w 671890"/>
                  <a:gd name="connsiteY8" fmla="*/ 0 h 253657"/>
                  <a:gd name="connsiteX9" fmla="*/ 545062 w 671890"/>
                  <a:gd name="connsiteY9" fmla="*/ 1 h 253657"/>
                  <a:gd name="connsiteX10" fmla="*/ 661923 w 671890"/>
                  <a:gd name="connsiteY10" fmla="*/ 77461 h 2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1890" h="253657">
                    <a:moveTo>
                      <a:pt x="661923" y="77461"/>
                    </a:moveTo>
                    <a:cubicBezTo>
                      <a:pt x="668341" y="92634"/>
                      <a:pt x="671890" y="109317"/>
                      <a:pt x="671890" y="126829"/>
                    </a:cubicBezTo>
                    <a:lnTo>
                      <a:pt x="671889" y="126828"/>
                    </a:lnTo>
                    <a:cubicBezTo>
                      <a:pt x="671889" y="196874"/>
                      <a:pt x="615105" y="253656"/>
                      <a:pt x="545061" y="253657"/>
                    </a:cubicBezTo>
                    <a:lnTo>
                      <a:pt x="13771" y="253655"/>
                    </a:lnTo>
                    <a:lnTo>
                      <a:pt x="12936" y="253486"/>
                    </a:lnTo>
                    <a:lnTo>
                      <a:pt x="1245" y="218057"/>
                    </a:lnTo>
                    <a:cubicBezTo>
                      <a:pt x="-1342" y="197582"/>
                      <a:pt x="43" y="176262"/>
                      <a:pt x="5989" y="155148"/>
                    </a:cubicBezTo>
                    <a:lnTo>
                      <a:pt x="49679" y="0"/>
                    </a:lnTo>
                    <a:lnTo>
                      <a:pt x="545062" y="1"/>
                    </a:lnTo>
                    <a:cubicBezTo>
                      <a:pt x="597596" y="0"/>
                      <a:pt x="642670" y="31940"/>
                      <a:pt x="661923" y="774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rot="17956364">
                <a:off x="6028387" y="4694983"/>
                <a:ext cx="538911" cy="213325"/>
              </a:xfrm>
              <a:custGeom>
                <a:avLst/>
                <a:gdLst>
                  <a:gd name="connsiteX0" fmla="*/ 528944 w 538911"/>
                  <a:gd name="connsiteY0" fmla="*/ 77461 h 213325"/>
                  <a:gd name="connsiteX1" fmla="*/ 538911 w 538911"/>
                  <a:gd name="connsiteY1" fmla="*/ 126829 h 213325"/>
                  <a:gd name="connsiteX2" fmla="*/ 538910 w 538911"/>
                  <a:gd name="connsiteY2" fmla="*/ 126828 h 213325"/>
                  <a:gd name="connsiteX3" fmla="*/ 528943 w 538911"/>
                  <a:gd name="connsiteY3" fmla="*/ 176196 h 213325"/>
                  <a:gd name="connsiteX4" fmla="*/ 503909 w 538911"/>
                  <a:gd name="connsiteY4" fmla="*/ 213325 h 213325"/>
                  <a:gd name="connsiteX5" fmla="*/ 103917 w 538911"/>
                  <a:gd name="connsiteY5" fmla="*/ 100687 h 213325"/>
                  <a:gd name="connsiteX6" fmla="*/ 8397 w 538911"/>
                  <a:gd name="connsiteY6" fmla="*/ 25446 h 213325"/>
                  <a:gd name="connsiteX7" fmla="*/ 0 w 538911"/>
                  <a:gd name="connsiteY7" fmla="*/ 1 h 213325"/>
                  <a:gd name="connsiteX8" fmla="*/ 412083 w 538911"/>
                  <a:gd name="connsiteY8" fmla="*/ 1 h 213325"/>
                  <a:gd name="connsiteX9" fmla="*/ 528944 w 538911"/>
                  <a:gd name="connsiteY9" fmla="*/ 77461 h 21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8911" h="213325">
                    <a:moveTo>
                      <a:pt x="528944" y="77461"/>
                    </a:moveTo>
                    <a:cubicBezTo>
                      <a:pt x="535362" y="92634"/>
                      <a:pt x="538911" y="109317"/>
                      <a:pt x="538911" y="126829"/>
                    </a:cubicBezTo>
                    <a:lnTo>
                      <a:pt x="538910" y="126828"/>
                    </a:lnTo>
                    <a:cubicBezTo>
                      <a:pt x="538910" y="144339"/>
                      <a:pt x="535361" y="161022"/>
                      <a:pt x="528943" y="176196"/>
                    </a:cubicBezTo>
                    <a:lnTo>
                      <a:pt x="503909" y="213325"/>
                    </a:lnTo>
                    <a:lnTo>
                      <a:pt x="103917" y="100687"/>
                    </a:lnTo>
                    <a:cubicBezTo>
                      <a:pt x="61689" y="88796"/>
                      <a:pt x="28278" y="60913"/>
                      <a:pt x="8397" y="25446"/>
                    </a:cubicBezTo>
                    <a:lnTo>
                      <a:pt x="0" y="1"/>
                    </a:lnTo>
                    <a:lnTo>
                      <a:pt x="412083" y="1"/>
                    </a:lnTo>
                    <a:cubicBezTo>
                      <a:pt x="464617" y="0"/>
                      <a:pt x="509691" y="31940"/>
                      <a:pt x="528944" y="7746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9" name="矩形 68"/>
          <p:cNvSpPr/>
          <p:nvPr/>
        </p:nvSpPr>
        <p:spPr>
          <a:xfrm>
            <a:off x="1054843" y="4594536"/>
            <a:ext cx="2527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添加您的标题</a:t>
            </a:r>
            <a:endParaRPr lang="en-US" altLang="zh-CN" sz="2400" dirty="0">
              <a:solidFill>
                <a:schemeClr val="accent2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4843" y="1576446"/>
            <a:ext cx="2527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468425" y="4594536"/>
            <a:ext cx="2527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468425" y="1576446"/>
            <a:ext cx="2527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添加您的标题</a:t>
            </a:r>
            <a:endParaRPr lang="en-US" altLang="zh-CN" sz="2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wisi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ad minim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veniam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nostrud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733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9" grpId="0"/>
      <p:bldP spid="70" grpId="0"/>
      <p:bldP spid="71" grpId="0"/>
      <p:bldP spid="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94512" y="947199"/>
            <a:ext cx="1122582" cy="316564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86447" y="2371510"/>
            <a:ext cx="4190075" cy="10156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000" spc="1500" dirty="0">
                <a:latin typeface="+mj-ea"/>
                <a:ea typeface="+mj-ea"/>
              </a:rPr>
              <a:t>谢谢欣赏</a:t>
            </a:r>
          </a:p>
        </p:txBody>
      </p:sp>
      <p:sp>
        <p:nvSpPr>
          <p:cNvPr id="7" name="矩形 6"/>
          <p:cNvSpPr/>
          <p:nvPr/>
        </p:nvSpPr>
        <p:spPr>
          <a:xfrm>
            <a:off x="9168640" y="712743"/>
            <a:ext cx="2769989" cy="164662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用于各类活动策划/企业会议/汇报总结计划/计划书策划书/文件演示/教师说课 等演示场合</a:t>
            </a:r>
          </a:p>
        </p:txBody>
      </p:sp>
      <p:sp>
        <p:nvSpPr>
          <p:cNvPr id="11" name="矩形 10"/>
          <p:cNvSpPr/>
          <p:nvPr/>
        </p:nvSpPr>
        <p:spPr>
          <a:xfrm>
            <a:off x="5344309" y="2116735"/>
            <a:ext cx="36583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600" dirty="0">
                <a:solidFill>
                  <a:schemeClr val="bg1">
                    <a:lumMod val="65000"/>
                  </a:schemeClr>
                </a:solidFill>
              </a:rPr>
              <a:t>TO MEET THE SUMMER</a:t>
            </a:r>
            <a:endParaRPr lang="zh-CN" altLang="en-US" sz="1600" spc="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01" t="8600" r="14965" b="72511"/>
          <a:stretch/>
        </p:blipFill>
        <p:spPr>
          <a:xfrm>
            <a:off x="2930599" y="1234622"/>
            <a:ext cx="1504950" cy="1295400"/>
          </a:xfrm>
          <a:prstGeom prst="rect">
            <a:avLst/>
          </a:prstGeom>
        </p:spPr>
      </p:pic>
      <p:sp>
        <p:nvSpPr>
          <p:cNvPr id="10" name="圆角矩形 15">
            <a:extLst>
              <a:ext uri="{FF2B5EF4-FFF2-40B4-BE49-F238E27FC236}">
                <a16:creationId xmlns:a16="http://schemas.microsoft.com/office/drawing/2014/main" xmlns="" id="{16AEBE14-EDA1-4932-B216-2A005BAF8F83}"/>
              </a:ext>
            </a:extLst>
          </p:cNvPr>
          <p:cNvSpPr/>
          <p:nvPr/>
        </p:nvSpPr>
        <p:spPr>
          <a:xfrm>
            <a:off x="2134470" y="1819560"/>
            <a:ext cx="2985807" cy="27172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spc="600" dirty="0">
                <a:solidFill>
                  <a:schemeClr val="tx1"/>
                </a:solidFill>
                <a:latin typeface="+mj-ea"/>
                <a:ea typeface="+mj-ea"/>
              </a:rPr>
              <a:t>LOGO</a:t>
            </a:r>
            <a:endParaRPr lang="zh-CN" altLang="en-US" sz="1400" spc="6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圆角矩形 15">
            <a:extLst>
              <a:ext uri="{FF2B5EF4-FFF2-40B4-BE49-F238E27FC236}">
                <a16:creationId xmlns:a16="http://schemas.microsoft.com/office/drawing/2014/main" xmlns="" id="{6596241D-272A-4F7A-A082-5E1A0742A228}"/>
              </a:ext>
            </a:extLst>
          </p:cNvPr>
          <p:cNvSpPr/>
          <p:nvPr/>
        </p:nvSpPr>
        <p:spPr>
          <a:xfrm>
            <a:off x="4307983" y="5244093"/>
            <a:ext cx="3576035" cy="325433"/>
          </a:xfrm>
          <a:prstGeom prst="roundRect">
            <a:avLst>
              <a:gd name="adj" fmla="val 0"/>
            </a:avLst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汇报人：千库网  时间：</a:t>
            </a:r>
            <a:r>
              <a:rPr lang="en-US" altLang="zh-CN" sz="1200" spc="600" dirty="0">
                <a:solidFill>
                  <a:schemeClr val="tx1"/>
                </a:solidFill>
                <a:latin typeface="+mj-ea"/>
                <a:ea typeface="+mj-ea"/>
              </a:rPr>
              <a:t>X</a:t>
            </a:r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sz="1200" spc="600" dirty="0">
                <a:solidFill>
                  <a:schemeClr val="tx1"/>
                </a:solidFill>
                <a:latin typeface="+mj-ea"/>
                <a:ea typeface="+mj-ea"/>
              </a:rPr>
              <a:t>X</a:t>
            </a:r>
            <a:r>
              <a:rPr lang="zh-CN" altLang="en-US" sz="1200" spc="600" dirty="0">
                <a:solidFill>
                  <a:schemeClr val="tx1"/>
                </a:solidFill>
                <a:latin typeface="+mj-ea"/>
                <a:ea typeface="+mj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125495144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0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11" grpId="0"/>
          <p:bldP spid="10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7" grpId="0"/>
          <p:bldP spid="11" grpId="0"/>
          <p:bldP spid="10" grpId="0"/>
          <p:bldP spid="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8357" y="3199994"/>
            <a:ext cx="5888312" cy="7694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600" dirty="0"/>
              <a:t>插入小标题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710293" y="4180720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spc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SUBTITLE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01" t="8600" r="14965" b="72511"/>
          <a:stretch/>
        </p:blipFill>
        <p:spPr>
          <a:xfrm>
            <a:off x="5064195" y="1012079"/>
            <a:ext cx="2033287" cy="17501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507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1033776" y="2463751"/>
            <a:ext cx="5417126" cy="2341418"/>
          </a:xfrm>
          <a:prstGeom prst="rect">
            <a:avLst/>
          </a:prstGeom>
          <a:solidFill>
            <a:srgbClr val="FFF000"/>
          </a:solidFill>
          <a:ln>
            <a:noFill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17767" y="1514247"/>
            <a:ext cx="2387366" cy="4615091"/>
            <a:chOff x="5617767" y="2052903"/>
            <a:chExt cx="2387366" cy="461509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7767" y="2052903"/>
              <a:ext cx="2387366" cy="4615091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5905517" y="2670176"/>
              <a:ext cx="1816696" cy="317182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86716" y="2317786"/>
            <a:ext cx="1554231" cy="273155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605450" y="2317786"/>
            <a:ext cx="1554231" cy="2731558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48306" y="2699207"/>
            <a:ext cx="4269461" cy="2150062"/>
            <a:chOff x="658811" y="4804727"/>
            <a:chExt cx="10367938" cy="2150062"/>
          </a:xfrm>
        </p:grpSpPr>
        <p:sp>
          <p:nvSpPr>
            <p:cNvPr id="25" name="文本框 24"/>
            <p:cNvSpPr txBox="1"/>
            <p:nvPr/>
          </p:nvSpPr>
          <p:spPr>
            <a:xfrm>
              <a:off x="658811" y="4804727"/>
              <a:ext cx="5466893" cy="584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58816" y="5338962"/>
              <a:ext cx="10367933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100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由在此输入详细介绍，以表达项目工作的详细资料和文字信息。由在此输入详细介绍，以表达项目工作的详细资料和文字信息。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100" spc="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由在此输入详细介绍，以表达项目工作的详细资料和文字信息。</a:t>
              </a:r>
            </a:p>
            <a:p>
              <a:pPr algn="just">
                <a:lnSpc>
                  <a:spcPct val="150000"/>
                </a:lnSpc>
              </a:pPr>
              <a:endParaRPr lang="zh-CN" alt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35941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-0.04557 -1.11111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0.06003 4.07407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2.96296E-6 L 0.06002 2.96296E-6 " pathEditMode="relative" rAng="0" ptsTypes="AA">
                                      <p:cBhvr>
                                        <p:cTn id="23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2.96296E-6 L 0.06003 2.96296E-6 " pathEditMode="relative" rAng="0" ptsTypes="AA">
                                      <p:cBhvr>
                                        <p:cTn id="28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2.91667E-6 0.1338 " pathEditMode="relative" rAng="0" ptsTypes="AA">
                                      <p:cBhvr>
                                        <p:cTn id="34" dur="12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01860" y="1921373"/>
            <a:ext cx="1971698" cy="412576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1"/>
              </a:gs>
              <a:gs pos="99000">
                <a:schemeClr val="accent4"/>
              </a:gs>
            </a:gsLst>
            <a:lin ang="16200000" scaled="1"/>
          </a:gradFill>
          <a:effectLst>
            <a:outerShdw blurRad="127000" dist="38100" dir="8100000" algn="tr" rotWithShape="0">
              <a:schemeClr val="accent4">
                <a:alpha val="30000"/>
              </a:schemeClr>
            </a:outerShdw>
          </a:effectLst>
        </p:spPr>
        <p:txBody>
          <a:bodyPr wrap="square" rtlCol="0" anchor="ctr" anchorCtr="0">
            <a:noAutofit/>
          </a:bodyPr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spc="300" dirty="0">
                <a:solidFill>
                  <a:schemeClr val="bg1"/>
                </a:solidFill>
                <a:latin typeface="+mj-ea"/>
                <a:ea typeface="+mj-ea"/>
                <a:cs typeface="+mn-ea"/>
              </a:rPr>
              <a:t>添加您的标题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82108" y="2443747"/>
            <a:ext cx="4059314" cy="991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由在此输入详细介绍，以表达项目工作的详细资料和文字信息。由在此输入详细介绍，以表达项目工作的详细资料和文字信息。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000" spc="3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12667" y="3953507"/>
            <a:ext cx="3025255" cy="573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12667" y="5050455"/>
            <a:ext cx="3025255" cy="573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520456" y="3965944"/>
            <a:ext cx="566761" cy="566761"/>
            <a:chOff x="1520456" y="3965944"/>
            <a:chExt cx="566761" cy="566761"/>
          </a:xfrm>
        </p:grpSpPr>
        <p:sp>
          <p:nvSpPr>
            <p:cNvPr id="13" name="Oval 1"/>
            <p:cNvSpPr/>
            <p:nvPr/>
          </p:nvSpPr>
          <p:spPr>
            <a:xfrm>
              <a:off x="1520456" y="3965944"/>
              <a:ext cx="566761" cy="56676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61"/>
            <p:cNvSpPr>
              <a:spLocks noEditPoints="1"/>
            </p:cNvSpPr>
            <p:nvPr/>
          </p:nvSpPr>
          <p:spPr bwMode="auto">
            <a:xfrm>
              <a:off x="1667721" y="4126360"/>
              <a:ext cx="272229" cy="259855"/>
            </a:xfrm>
            <a:custGeom>
              <a:avLst/>
              <a:gdLst>
                <a:gd name="T0" fmla="*/ 129 w 130"/>
                <a:gd name="T1" fmla="*/ 46 h 124"/>
                <a:gd name="T2" fmla="*/ 121 w 130"/>
                <a:gd name="T3" fmla="*/ 40 h 124"/>
                <a:gd name="T4" fmla="*/ 88 w 130"/>
                <a:gd name="T5" fmla="*/ 35 h 124"/>
                <a:gd name="T6" fmla="*/ 73 w 130"/>
                <a:gd name="T7" fmla="*/ 5 h 124"/>
                <a:gd name="T8" fmla="*/ 65 w 130"/>
                <a:gd name="T9" fmla="*/ 0 h 124"/>
                <a:gd name="T10" fmla="*/ 57 w 130"/>
                <a:gd name="T11" fmla="*/ 5 h 124"/>
                <a:gd name="T12" fmla="*/ 42 w 130"/>
                <a:gd name="T13" fmla="*/ 35 h 124"/>
                <a:gd name="T14" fmla="*/ 9 w 130"/>
                <a:gd name="T15" fmla="*/ 40 h 124"/>
                <a:gd name="T16" fmla="*/ 1 w 130"/>
                <a:gd name="T17" fmla="*/ 46 h 124"/>
                <a:gd name="T18" fmla="*/ 4 w 130"/>
                <a:gd name="T19" fmla="*/ 55 h 124"/>
                <a:gd name="T20" fmla="*/ 28 w 130"/>
                <a:gd name="T21" fmla="*/ 80 h 124"/>
                <a:gd name="T22" fmla="*/ 22 w 130"/>
                <a:gd name="T23" fmla="*/ 114 h 124"/>
                <a:gd name="T24" fmla="*/ 26 w 130"/>
                <a:gd name="T25" fmla="*/ 122 h 124"/>
                <a:gd name="T26" fmla="*/ 31 w 130"/>
                <a:gd name="T27" fmla="*/ 124 h 124"/>
                <a:gd name="T28" fmla="*/ 36 w 130"/>
                <a:gd name="T29" fmla="*/ 123 h 124"/>
                <a:gd name="T30" fmla="*/ 65 w 130"/>
                <a:gd name="T31" fmla="*/ 107 h 124"/>
                <a:gd name="T32" fmla="*/ 94 w 130"/>
                <a:gd name="T33" fmla="*/ 123 h 124"/>
                <a:gd name="T34" fmla="*/ 99 w 130"/>
                <a:gd name="T35" fmla="*/ 124 h 124"/>
                <a:gd name="T36" fmla="*/ 104 w 130"/>
                <a:gd name="T37" fmla="*/ 122 h 124"/>
                <a:gd name="T38" fmla="*/ 108 w 130"/>
                <a:gd name="T39" fmla="*/ 114 h 124"/>
                <a:gd name="T40" fmla="*/ 102 w 130"/>
                <a:gd name="T41" fmla="*/ 80 h 124"/>
                <a:gd name="T42" fmla="*/ 126 w 130"/>
                <a:gd name="T43" fmla="*/ 55 h 124"/>
                <a:gd name="T44" fmla="*/ 129 w 130"/>
                <a:gd name="T45" fmla="*/ 46 h 124"/>
                <a:gd name="T46" fmla="*/ 95 w 130"/>
                <a:gd name="T47" fmla="*/ 73 h 124"/>
                <a:gd name="T48" fmla="*/ 93 w 130"/>
                <a:gd name="T49" fmla="*/ 81 h 124"/>
                <a:gd name="T50" fmla="*/ 99 w 130"/>
                <a:gd name="T51" fmla="*/ 115 h 124"/>
                <a:gd name="T52" fmla="*/ 69 w 130"/>
                <a:gd name="T53" fmla="*/ 99 h 124"/>
                <a:gd name="T54" fmla="*/ 65 w 130"/>
                <a:gd name="T55" fmla="*/ 98 h 124"/>
                <a:gd name="T56" fmla="*/ 61 w 130"/>
                <a:gd name="T57" fmla="*/ 99 h 124"/>
                <a:gd name="T58" fmla="*/ 31 w 130"/>
                <a:gd name="T59" fmla="*/ 115 h 124"/>
                <a:gd name="T60" fmla="*/ 37 w 130"/>
                <a:gd name="T61" fmla="*/ 81 h 124"/>
                <a:gd name="T62" fmla="*/ 35 w 130"/>
                <a:gd name="T63" fmla="*/ 73 h 124"/>
                <a:gd name="T64" fmla="*/ 10 w 130"/>
                <a:gd name="T65" fmla="*/ 49 h 124"/>
                <a:gd name="T66" fmla="*/ 44 w 130"/>
                <a:gd name="T67" fmla="*/ 44 h 124"/>
                <a:gd name="T68" fmla="*/ 51 w 130"/>
                <a:gd name="T69" fmla="*/ 39 h 124"/>
                <a:gd name="T70" fmla="*/ 65 w 130"/>
                <a:gd name="T71" fmla="*/ 9 h 124"/>
                <a:gd name="T72" fmla="*/ 79 w 130"/>
                <a:gd name="T73" fmla="*/ 39 h 124"/>
                <a:gd name="T74" fmla="*/ 86 w 130"/>
                <a:gd name="T75" fmla="*/ 44 h 124"/>
                <a:gd name="T76" fmla="*/ 120 w 130"/>
                <a:gd name="T77" fmla="*/ 49 h 124"/>
                <a:gd name="T78" fmla="*/ 95 w 130"/>
                <a:gd name="T79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124">
                  <a:moveTo>
                    <a:pt x="129" y="46"/>
                  </a:moveTo>
                  <a:cubicBezTo>
                    <a:pt x="127" y="43"/>
                    <a:pt x="125" y="41"/>
                    <a:pt x="121" y="40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2"/>
                    <a:pt x="69" y="0"/>
                    <a:pt x="65" y="0"/>
                  </a:cubicBezTo>
                  <a:cubicBezTo>
                    <a:pt x="61" y="0"/>
                    <a:pt x="58" y="2"/>
                    <a:pt x="57" y="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1"/>
                    <a:pt x="3" y="43"/>
                    <a:pt x="1" y="46"/>
                  </a:cubicBezTo>
                  <a:cubicBezTo>
                    <a:pt x="0" y="49"/>
                    <a:pt x="1" y="53"/>
                    <a:pt x="4" y="55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7"/>
                    <a:pt x="23" y="120"/>
                    <a:pt x="26" y="122"/>
                  </a:cubicBezTo>
                  <a:cubicBezTo>
                    <a:pt x="28" y="123"/>
                    <a:pt x="30" y="124"/>
                    <a:pt x="31" y="124"/>
                  </a:cubicBezTo>
                  <a:cubicBezTo>
                    <a:pt x="33" y="124"/>
                    <a:pt x="35" y="124"/>
                    <a:pt x="36" y="123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4"/>
                    <a:pt x="97" y="124"/>
                    <a:pt x="99" y="124"/>
                  </a:cubicBezTo>
                  <a:cubicBezTo>
                    <a:pt x="100" y="124"/>
                    <a:pt x="102" y="123"/>
                    <a:pt x="104" y="122"/>
                  </a:cubicBezTo>
                  <a:cubicBezTo>
                    <a:pt x="107" y="120"/>
                    <a:pt x="108" y="117"/>
                    <a:pt x="108" y="114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9" y="53"/>
                    <a:pt x="130" y="49"/>
                    <a:pt x="129" y="46"/>
                  </a:cubicBezTo>
                  <a:close/>
                  <a:moveTo>
                    <a:pt x="95" y="73"/>
                  </a:moveTo>
                  <a:cubicBezTo>
                    <a:pt x="93" y="75"/>
                    <a:pt x="92" y="78"/>
                    <a:pt x="93" y="81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8" y="99"/>
                    <a:pt x="67" y="98"/>
                    <a:pt x="65" y="98"/>
                  </a:cubicBezTo>
                  <a:cubicBezTo>
                    <a:pt x="63" y="98"/>
                    <a:pt x="62" y="99"/>
                    <a:pt x="61" y="9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78"/>
                    <a:pt x="37" y="75"/>
                    <a:pt x="35" y="73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7" y="44"/>
                    <a:pt x="49" y="42"/>
                    <a:pt x="51" y="3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1" y="42"/>
                    <a:pt x="83" y="44"/>
                    <a:pt x="86" y="44"/>
                  </a:cubicBezTo>
                  <a:cubicBezTo>
                    <a:pt x="120" y="49"/>
                    <a:pt x="120" y="49"/>
                    <a:pt x="120" y="49"/>
                  </a:cubicBezTo>
                  <a:lnTo>
                    <a:pt x="95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20456" y="5067157"/>
            <a:ext cx="566761" cy="566761"/>
            <a:chOff x="1520456" y="5067157"/>
            <a:chExt cx="566761" cy="566761"/>
          </a:xfrm>
        </p:grpSpPr>
        <p:sp>
          <p:nvSpPr>
            <p:cNvPr id="16" name="Oval 11"/>
            <p:cNvSpPr/>
            <p:nvPr/>
          </p:nvSpPr>
          <p:spPr>
            <a:xfrm>
              <a:off x="1520456" y="5067157"/>
              <a:ext cx="566761" cy="56676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667721" y="5216190"/>
              <a:ext cx="267809" cy="268693"/>
              <a:chOff x="8250026" y="2143316"/>
              <a:chExt cx="481012" cy="482600"/>
            </a:xfrm>
            <a:solidFill>
              <a:schemeClr val="bg1"/>
            </a:solidFill>
          </p:grpSpPr>
          <p:sp>
            <p:nvSpPr>
              <p:cNvPr id="18" name="Freeform 82"/>
              <p:cNvSpPr>
                <a:spLocks noEditPoints="1"/>
              </p:cNvSpPr>
              <p:nvPr/>
            </p:nvSpPr>
            <p:spPr bwMode="auto">
              <a:xfrm>
                <a:off x="8250026" y="2143316"/>
                <a:ext cx="481012" cy="482600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83"/>
              <p:cNvSpPr>
                <a:spLocks noEditPoints="1"/>
              </p:cNvSpPr>
              <p:nvPr/>
            </p:nvSpPr>
            <p:spPr bwMode="auto">
              <a:xfrm>
                <a:off x="8296063" y="2535429"/>
                <a:ext cx="44450" cy="44450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</p:grpSp>
      <p:graphicFrame>
        <p:nvGraphicFramePr>
          <p:cNvPr id="20" name="图表 19"/>
          <p:cNvGraphicFramePr/>
          <p:nvPr>
            <p:extLst/>
          </p:nvPr>
        </p:nvGraphicFramePr>
        <p:xfrm>
          <a:off x="5881755" y="1970650"/>
          <a:ext cx="5945810" cy="3965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86821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20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0.06002 4.44444E-6 " pathEditMode="relative" rAng="0" ptsTypes="AA">
                                      <p:cBhvr>
                                        <p:cTn id="25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3.33333E-6 L -0.04557 3.33333E-6 " pathEditMode="relative" rAng="0" ptsTypes="AA">
                                      <p:cBhvr>
                                        <p:cTn id="30" dur="1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25E-6 7.40741E-7 L 0.06002 7.40741E-7 " pathEditMode="relative" rAng="0" ptsTypes="AA">
                                      <p:cBhvr>
                                        <p:cTn id="35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0" grpId="1"/>
      <p:bldP spid="11" grpId="0"/>
      <p:bldP spid="11" grpId="1"/>
      <p:bldGraphic spid="20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Pie 12"/>
          <p:cNvSpPr/>
          <p:nvPr/>
        </p:nvSpPr>
        <p:spPr>
          <a:xfrm>
            <a:off x="6366756" y="2873381"/>
            <a:ext cx="3803904" cy="3803904"/>
          </a:xfrm>
          <a:prstGeom prst="pie">
            <a:avLst>
              <a:gd name="adj1" fmla="val 10186913"/>
              <a:gd name="adj2" fmla="val 12455402"/>
            </a:avLst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9" name="Pie 7"/>
          <p:cNvSpPr/>
          <p:nvPr/>
        </p:nvSpPr>
        <p:spPr>
          <a:xfrm>
            <a:off x="5441423" y="1948048"/>
            <a:ext cx="5654572" cy="5654572"/>
          </a:xfrm>
          <a:prstGeom prst="pie">
            <a:avLst>
              <a:gd name="adj1" fmla="val 14341528"/>
              <a:gd name="adj2" fmla="val 16200000"/>
            </a:avLst>
          </a:prstGeom>
          <a:solidFill>
            <a:srgbClr val="FFF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10" name="Pie 9"/>
          <p:cNvSpPr/>
          <p:nvPr/>
        </p:nvSpPr>
        <p:spPr>
          <a:xfrm>
            <a:off x="5904519" y="2411144"/>
            <a:ext cx="4728379" cy="4728379"/>
          </a:xfrm>
          <a:prstGeom prst="pie">
            <a:avLst>
              <a:gd name="adj1" fmla="val 12448953"/>
              <a:gd name="adj2" fmla="val 14350130"/>
            </a:avLst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5FC"/>
              </a:solidFill>
            </a:endParaRPr>
          </a:p>
        </p:txBody>
      </p:sp>
      <p:sp>
        <p:nvSpPr>
          <p:cNvPr id="11" name="Pie 14"/>
          <p:cNvSpPr/>
          <p:nvPr/>
        </p:nvSpPr>
        <p:spPr>
          <a:xfrm>
            <a:off x="6817895" y="3335153"/>
            <a:ext cx="2880360" cy="2880360"/>
          </a:xfrm>
          <a:prstGeom prst="pie">
            <a:avLst>
              <a:gd name="adj1" fmla="val 7649154"/>
              <a:gd name="adj2" fmla="val 10187438"/>
            </a:avLst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12" name="Pie 15"/>
          <p:cNvSpPr/>
          <p:nvPr/>
        </p:nvSpPr>
        <p:spPr>
          <a:xfrm>
            <a:off x="7279667" y="3796925"/>
            <a:ext cx="1956816" cy="1956816"/>
          </a:xfrm>
          <a:prstGeom prst="pie">
            <a:avLst>
              <a:gd name="adj1" fmla="val 3322674"/>
              <a:gd name="adj2" fmla="val 763959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13" name="Oval 17"/>
          <p:cNvSpPr/>
          <p:nvPr/>
        </p:nvSpPr>
        <p:spPr>
          <a:xfrm>
            <a:off x="7564309" y="4081567"/>
            <a:ext cx="1387532" cy="1387532"/>
          </a:xfrm>
          <a:prstGeom prst="ellipse">
            <a:avLst/>
          </a:prstGeom>
          <a:noFill/>
          <a:ln w="3175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F5FC"/>
              </a:solidFill>
            </a:endParaRPr>
          </a:p>
        </p:txBody>
      </p:sp>
      <p:cxnSp>
        <p:nvCxnSpPr>
          <p:cNvPr id="14" name="Straight Connector 18"/>
          <p:cNvCxnSpPr/>
          <p:nvPr/>
        </p:nvCxnSpPr>
        <p:spPr>
          <a:xfrm>
            <a:off x="8258358" y="1948048"/>
            <a:ext cx="1386965" cy="0"/>
          </a:xfrm>
          <a:prstGeom prst="line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741439" y="4258697"/>
            <a:ext cx="1033272" cy="1033272"/>
            <a:chOff x="7741439" y="4258697"/>
            <a:chExt cx="1033272" cy="1033272"/>
          </a:xfrm>
        </p:grpSpPr>
        <p:sp>
          <p:nvSpPr>
            <p:cNvPr id="16" name="Oval 16"/>
            <p:cNvSpPr/>
            <p:nvPr/>
          </p:nvSpPr>
          <p:spPr>
            <a:xfrm>
              <a:off x="7741439" y="4258697"/>
              <a:ext cx="1033272" cy="10332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52400" dir="5400000" sx="101000" sy="101000" algn="t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>
                <a:solidFill>
                  <a:schemeClr val="accent1"/>
                </a:solidFill>
                <a:ea typeface="Source Sans Pro" charset="0"/>
                <a:cs typeface="Source Sans Pro" charset="0"/>
              </a:endParaRPr>
            </a:p>
          </p:txBody>
        </p:sp>
        <p:grpSp>
          <p:nvGrpSpPr>
            <p:cNvPr id="17" name="Group 29"/>
            <p:cNvGrpSpPr/>
            <p:nvPr/>
          </p:nvGrpSpPr>
          <p:grpSpPr>
            <a:xfrm>
              <a:off x="8018463" y="4613172"/>
              <a:ext cx="479225" cy="419322"/>
              <a:chOff x="2336800" y="2800350"/>
              <a:chExt cx="406400" cy="355600"/>
            </a:xfrm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13500000" scaled="1"/>
            </a:gradFill>
          </p:grpSpPr>
          <p:sp>
            <p:nvSpPr>
              <p:cNvPr id="18" name="Freeform 123"/>
              <p:cNvSpPr>
                <a:spLocks noEditPoints="1"/>
              </p:cNvSpPr>
              <p:nvPr/>
            </p:nvSpPr>
            <p:spPr bwMode="auto">
              <a:xfrm>
                <a:off x="2336800" y="2800350"/>
                <a:ext cx="406400" cy="292100"/>
              </a:xfrm>
              <a:custGeom>
                <a:avLst/>
                <a:gdLst/>
                <a:ahLst/>
                <a:cxnLst>
                  <a:cxn ang="0">
                    <a:pos x="256" y="48"/>
                  </a:cxn>
                  <a:cxn ang="0">
                    <a:pos x="250" y="34"/>
                  </a:cxn>
                  <a:cxn ang="0">
                    <a:pos x="238" y="24"/>
                  </a:cxn>
                  <a:cxn ang="0">
                    <a:pos x="134" y="0"/>
                  </a:cxn>
                  <a:cxn ang="0">
                    <a:pos x="128" y="0"/>
                  </a:cxn>
                  <a:cxn ang="0">
                    <a:pos x="18" y="24"/>
                  </a:cxn>
                  <a:cxn ang="0">
                    <a:pos x="12" y="28"/>
                  </a:cxn>
                  <a:cxn ang="0">
                    <a:pos x="2" y="40"/>
                  </a:cxn>
                  <a:cxn ang="0">
                    <a:pos x="0" y="48"/>
                  </a:cxn>
                  <a:cxn ang="0">
                    <a:pos x="6" y="62"/>
                  </a:cxn>
                  <a:cxn ang="0">
                    <a:pos x="18" y="72"/>
                  </a:cxn>
                  <a:cxn ang="0">
                    <a:pos x="40" y="144"/>
                  </a:cxn>
                  <a:cxn ang="0">
                    <a:pos x="42" y="152"/>
                  </a:cxn>
                  <a:cxn ang="0">
                    <a:pos x="52" y="166"/>
                  </a:cxn>
                  <a:cxn ang="0">
                    <a:pos x="72" y="176"/>
                  </a:cxn>
                  <a:cxn ang="0">
                    <a:pos x="106" y="184"/>
                  </a:cxn>
                  <a:cxn ang="0">
                    <a:pos x="128" y="184"/>
                  </a:cxn>
                  <a:cxn ang="0">
                    <a:pos x="168" y="180"/>
                  </a:cxn>
                  <a:cxn ang="0">
                    <a:pos x="196" y="172"/>
                  </a:cxn>
                  <a:cxn ang="0">
                    <a:pos x="212" y="160"/>
                  </a:cxn>
                  <a:cxn ang="0">
                    <a:pos x="216" y="144"/>
                  </a:cxn>
                  <a:cxn ang="0">
                    <a:pos x="238" y="72"/>
                  </a:cxn>
                  <a:cxn ang="0">
                    <a:pos x="244" y="68"/>
                  </a:cxn>
                  <a:cxn ang="0">
                    <a:pos x="254" y="56"/>
                  </a:cxn>
                  <a:cxn ang="0">
                    <a:pos x="200" y="144"/>
                  </a:cxn>
                  <a:cxn ang="0">
                    <a:pos x="198" y="148"/>
                  </a:cxn>
                  <a:cxn ang="0">
                    <a:pos x="190" y="156"/>
                  </a:cxn>
                  <a:cxn ang="0">
                    <a:pos x="172" y="162"/>
                  </a:cxn>
                  <a:cxn ang="0">
                    <a:pos x="144" y="168"/>
                  </a:cxn>
                  <a:cxn ang="0">
                    <a:pos x="128" y="168"/>
                  </a:cxn>
                  <a:cxn ang="0">
                    <a:pos x="96" y="166"/>
                  </a:cxn>
                  <a:cxn ang="0">
                    <a:pos x="74" y="160"/>
                  </a:cxn>
                  <a:cxn ang="0">
                    <a:pos x="60" y="152"/>
                  </a:cxn>
                  <a:cxn ang="0">
                    <a:pos x="56" y="144"/>
                  </a:cxn>
                  <a:cxn ang="0">
                    <a:pos x="122" y="96"/>
                  </a:cxn>
                  <a:cxn ang="0">
                    <a:pos x="128" y="96"/>
                  </a:cxn>
                  <a:cxn ang="0">
                    <a:pos x="134" y="96"/>
                  </a:cxn>
                  <a:cxn ang="0">
                    <a:pos x="200" y="144"/>
                  </a:cxn>
                  <a:cxn ang="0">
                    <a:pos x="130" y="80"/>
                  </a:cxn>
                  <a:cxn ang="0">
                    <a:pos x="128" y="80"/>
                  </a:cxn>
                  <a:cxn ang="0">
                    <a:pos x="22" y="56"/>
                  </a:cxn>
                  <a:cxn ang="0">
                    <a:pos x="18" y="52"/>
                  </a:cxn>
                  <a:cxn ang="0">
                    <a:pos x="16" y="48"/>
                  </a:cxn>
                  <a:cxn ang="0">
                    <a:pos x="22" y="40"/>
                  </a:cxn>
                  <a:cxn ang="0">
                    <a:pos x="126" y="16"/>
                  </a:cxn>
                  <a:cxn ang="0">
                    <a:pos x="128" y="16"/>
                  </a:cxn>
                  <a:cxn ang="0">
                    <a:pos x="234" y="40"/>
                  </a:cxn>
                  <a:cxn ang="0">
                    <a:pos x="238" y="44"/>
                  </a:cxn>
                  <a:cxn ang="0">
                    <a:pos x="240" y="48"/>
                  </a:cxn>
                  <a:cxn ang="0">
                    <a:pos x="234" y="56"/>
                  </a:cxn>
                </a:cxnLst>
                <a:rect l="0" t="0" r="r" b="b"/>
                <a:pathLst>
                  <a:path w="256" h="184">
                    <a:moveTo>
                      <a:pt x="256" y="48"/>
                    </a:moveTo>
                    <a:lnTo>
                      <a:pt x="256" y="48"/>
                    </a:lnTo>
                    <a:lnTo>
                      <a:pt x="254" y="40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38" y="24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2" y="28"/>
                    </a:lnTo>
                    <a:lnTo>
                      <a:pt x="6" y="34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6"/>
                    </a:lnTo>
                    <a:lnTo>
                      <a:pt x="6" y="62"/>
                    </a:lnTo>
                    <a:lnTo>
                      <a:pt x="12" y="68"/>
                    </a:lnTo>
                    <a:lnTo>
                      <a:pt x="18" y="72"/>
                    </a:lnTo>
                    <a:lnTo>
                      <a:pt x="40" y="76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2" y="152"/>
                    </a:lnTo>
                    <a:lnTo>
                      <a:pt x="44" y="160"/>
                    </a:lnTo>
                    <a:lnTo>
                      <a:pt x="52" y="166"/>
                    </a:lnTo>
                    <a:lnTo>
                      <a:pt x="60" y="172"/>
                    </a:lnTo>
                    <a:lnTo>
                      <a:pt x="72" y="176"/>
                    </a:lnTo>
                    <a:lnTo>
                      <a:pt x="88" y="180"/>
                    </a:lnTo>
                    <a:lnTo>
                      <a:pt x="106" y="184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50" y="184"/>
                    </a:lnTo>
                    <a:lnTo>
                      <a:pt x="168" y="180"/>
                    </a:lnTo>
                    <a:lnTo>
                      <a:pt x="184" y="176"/>
                    </a:lnTo>
                    <a:lnTo>
                      <a:pt x="196" y="172"/>
                    </a:lnTo>
                    <a:lnTo>
                      <a:pt x="204" y="166"/>
                    </a:lnTo>
                    <a:lnTo>
                      <a:pt x="212" y="160"/>
                    </a:lnTo>
                    <a:lnTo>
                      <a:pt x="214" y="152"/>
                    </a:lnTo>
                    <a:lnTo>
                      <a:pt x="216" y="144"/>
                    </a:lnTo>
                    <a:lnTo>
                      <a:pt x="216" y="76"/>
                    </a:lnTo>
                    <a:lnTo>
                      <a:pt x="238" y="72"/>
                    </a:lnTo>
                    <a:lnTo>
                      <a:pt x="238" y="72"/>
                    </a:lnTo>
                    <a:lnTo>
                      <a:pt x="244" y="68"/>
                    </a:lnTo>
                    <a:lnTo>
                      <a:pt x="250" y="62"/>
                    </a:lnTo>
                    <a:lnTo>
                      <a:pt x="254" y="56"/>
                    </a:lnTo>
                    <a:lnTo>
                      <a:pt x="256" y="48"/>
                    </a:lnTo>
                    <a:close/>
                    <a:moveTo>
                      <a:pt x="200" y="144"/>
                    </a:moveTo>
                    <a:lnTo>
                      <a:pt x="200" y="144"/>
                    </a:lnTo>
                    <a:lnTo>
                      <a:pt x="198" y="148"/>
                    </a:lnTo>
                    <a:lnTo>
                      <a:pt x="196" y="152"/>
                    </a:lnTo>
                    <a:lnTo>
                      <a:pt x="190" y="156"/>
                    </a:lnTo>
                    <a:lnTo>
                      <a:pt x="182" y="160"/>
                    </a:lnTo>
                    <a:lnTo>
                      <a:pt x="172" y="162"/>
                    </a:lnTo>
                    <a:lnTo>
                      <a:pt x="160" y="166"/>
                    </a:lnTo>
                    <a:lnTo>
                      <a:pt x="144" y="168"/>
                    </a:lnTo>
                    <a:lnTo>
                      <a:pt x="128" y="168"/>
                    </a:lnTo>
                    <a:lnTo>
                      <a:pt x="128" y="168"/>
                    </a:lnTo>
                    <a:lnTo>
                      <a:pt x="112" y="168"/>
                    </a:lnTo>
                    <a:lnTo>
                      <a:pt x="96" y="166"/>
                    </a:lnTo>
                    <a:lnTo>
                      <a:pt x="84" y="162"/>
                    </a:lnTo>
                    <a:lnTo>
                      <a:pt x="74" y="160"/>
                    </a:lnTo>
                    <a:lnTo>
                      <a:pt x="66" y="156"/>
                    </a:lnTo>
                    <a:lnTo>
                      <a:pt x="60" y="152"/>
                    </a:lnTo>
                    <a:lnTo>
                      <a:pt x="58" y="148"/>
                    </a:lnTo>
                    <a:lnTo>
                      <a:pt x="56" y="144"/>
                    </a:lnTo>
                    <a:lnTo>
                      <a:pt x="56" y="80"/>
                    </a:lnTo>
                    <a:lnTo>
                      <a:pt x="122" y="96"/>
                    </a:lnTo>
                    <a:lnTo>
                      <a:pt x="122" y="96"/>
                    </a:lnTo>
                    <a:lnTo>
                      <a:pt x="128" y="96"/>
                    </a:lnTo>
                    <a:lnTo>
                      <a:pt x="128" y="96"/>
                    </a:lnTo>
                    <a:lnTo>
                      <a:pt x="134" y="96"/>
                    </a:lnTo>
                    <a:lnTo>
                      <a:pt x="200" y="80"/>
                    </a:lnTo>
                    <a:lnTo>
                      <a:pt x="200" y="144"/>
                    </a:lnTo>
                    <a:close/>
                    <a:moveTo>
                      <a:pt x="130" y="80"/>
                    </a:moveTo>
                    <a:lnTo>
                      <a:pt x="130" y="80"/>
                    </a:lnTo>
                    <a:lnTo>
                      <a:pt x="128" y="80"/>
                    </a:lnTo>
                    <a:lnTo>
                      <a:pt x="128" y="80"/>
                    </a:lnTo>
                    <a:lnTo>
                      <a:pt x="126" y="80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18" y="52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8" y="44"/>
                    </a:lnTo>
                    <a:lnTo>
                      <a:pt x="22" y="40"/>
                    </a:lnTo>
                    <a:lnTo>
                      <a:pt x="126" y="16"/>
                    </a:lnTo>
                    <a:lnTo>
                      <a:pt x="126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0" y="16"/>
                    </a:lnTo>
                    <a:lnTo>
                      <a:pt x="234" y="40"/>
                    </a:lnTo>
                    <a:lnTo>
                      <a:pt x="234" y="40"/>
                    </a:lnTo>
                    <a:lnTo>
                      <a:pt x="238" y="44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38" y="52"/>
                    </a:lnTo>
                    <a:lnTo>
                      <a:pt x="234" y="56"/>
                    </a:lnTo>
                    <a:lnTo>
                      <a:pt x="130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srgbClr val="333639"/>
                  </a:solidFill>
                </a:endParaRPr>
              </a:p>
            </p:txBody>
          </p:sp>
          <p:sp>
            <p:nvSpPr>
              <p:cNvPr id="19" name="Freeform 127"/>
              <p:cNvSpPr>
                <a:spLocks/>
              </p:cNvSpPr>
              <p:nvPr/>
            </p:nvSpPr>
            <p:spPr bwMode="auto">
              <a:xfrm>
                <a:off x="2705100" y="2927350"/>
                <a:ext cx="25400" cy="13970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0"/>
                  </a:cxn>
                  <a:cxn ang="0">
                    <a:pos x="0" y="80"/>
                  </a:cxn>
                  <a:cxn ang="0">
                    <a:pos x="0" y="84"/>
                  </a:cxn>
                  <a:cxn ang="0">
                    <a:pos x="2" y="86"/>
                  </a:cxn>
                  <a:cxn ang="0">
                    <a:pos x="4" y="88"/>
                  </a:cxn>
                  <a:cxn ang="0">
                    <a:pos x="8" y="88"/>
                  </a:cxn>
                  <a:cxn ang="0">
                    <a:pos x="8" y="88"/>
                  </a:cxn>
                  <a:cxn ang="0">
                    <a:pos x="12" y="88"/>
                  </a:cxn>
                  <a:cxn ang="0">
                    <a:pos x="14" y="86"/>
                  </a:cxn>
                  <a:cxn ang="0">
                    <a:pos x="16" y="84"/>
                  </a:cxn>
                  <a:cxn ang="0">
                    <a:pos x="16" y="8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</a:cxnLst>
                <a:rect l="0" t="0" r="r" b="b"/>
                <a:pathLst>
                  <a:path w="16" h="88">
                    <a:moveTo>
                      <a:pt x="0" y="8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6" y="84"/>
                    </a:lnTo>
                    <a:lnTo>
                      <a:pt x="16" y="8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srgbClr val="333639"/>
                  </a:solidFill>
                </a:endParaRPr>
              </a:p>
            </p:txBody>
          </p:sp>
          <p:sp>
            <p:nvSpPr>
              <p:cNvPr id="20" name="Freeform 129"/>
              <p:cNvSpPr>
                <a:spLocks/>
              </p:cNvSpPr>
              <p:nvPr/>
            </p:nvSpPr>
            <p:spPr bwMode="auto">
              <a:xfrm>
                <a:off x="2692400" y="3079750"/>
                <a:ext cx="50800" cy="762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4" y="12"/>
                  </a:cxn>
                  <a:cxn ang="0">
                    <a:pos x="2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16" y="48"/>
                  </a:cxn>
                  <a:cxn ang="0">
                    <a:pos x="22" y="46"/>
                  </a:cxn>
                  <a:cxn ang="0">
                    <a:pos x="28" y="44"/>
                  </a:cxn>
                  <a:cxn ang="0">
                    <a:pos x="30" y="38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0" y="24"/>
                  </a:cxn>
                  <a:cxn ang="0">
                    <a:pos x="28" y="12"/>
                  </a:cxn>
                  <a:cxn ang="0">
                    <a:pos x="22" y="4"/>
                  </a:cxn>
                  <a:cxn ang="0">
                    <a:pos x="20" y="2"/>
                  </a:cxn>
                  <a:cxn ang="0">
                    <a:pos x="16" y="0"/>
                  </a:cxn>
                </a:cxnLst>
                <a:rect l="0" t="0" r="r" b="b"/>
                <a:pathLst>
                  <a:path w="32" h="48">
                    <a:moveTo>
                      <a:pt x="16" y="0"/>
                    </a:moveTo>
                    <a:lnTo>
                      <a:pt x="16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4" y="12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22" y="46"/>
                    </a:lnTo>
                    <a:lnTo>
                      <a:pt x="28" y="44"/>
                    </a:lnTo>
                    <a:lnTo>
                      <a:pt x="30" y="38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24"/>
                    </a:lnTo>
                    <a:lnTo>
                      <a:pt x="28" y="12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>
                  <a:solidFill>
                    <a:srgbClr val="333639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615145" y="2302725"/>
            <a:ext cx="2638625" cy="1521507"/>
            <a:chOff x="658813" y="4877297"/>
            <a:chExt cx="4160937" cy="1521507"/>
          </a:xfrm>
        </p:grpSpPr>
        <p:sp>
          <p:nvSpPr>
            <p:cNvPr id="22" name="文本框 21"/>
            <p:cNvSpPr txBox="1"/>
            <p:nvPr/>
          </p:nvSpPr>
          <p:spPr>
            <a:xfrm>
              <a:off x="658813" y="4877297"/>
              <a:ext cx="3982557" cy="500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8815" y="5338962"/>
              <a:ext cx="4160935" cy="1059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900760" y="3808105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</a:rPr>
              <a:t>￥</a:t>
            </a:r>
            <a:r>
              <a:rPr lang="en-US" altLang="zh-CN" sz="2800" b="1" dirty="0">
                <a:solidFill>
                  <a:schemeClr val="accent2"/>
                </a:solidFill>
              </a:rPr>
              <a:t>29,062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1477850" y="4090025"/>
            <a:ext cx="365760" cy="0"/>
          </a:xfrm>
          <a:prstGeom prst="straightConnector1">
            <a:avLst/>
          </a:prstGeom>
          <a:noFill/>
          <a:ln w="22225" cap="flat" cmpd="sng" algn="ctr">
            <a:solidFill>
              <a:schemeClr val="accent3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6" name="文本框 25"/>
          <p:cNvSpPr txBox="1"/>
          <p:nvPr/>
        </p:nvSpPr>
        <p:spPr>
          <a:xfrm>
            <a:off x="1382108" y="4823723"/>
            <a:ext cx="1965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  <a:latin typeface="Century Gothic" panose="020B0502020202020204" pitchFamily="34" charset="0"/>
              </a:rPr>
              <a:t>Microsoft Office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382108" y="5171339"/>
            <a:ext cx="4059314" cy="529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382108" y="2083461"/>
            <a:ext cx="4059314" cy="1051814"/>
            <a:chOff x="8613448" y="2224074"/>
            <a:chExt cx="4059314" cy="1051814"/>
          </a:xfrm>
        </p:grpSpPr>
        <p:sp>
          <p:nvSpPr>
            <p:cNvPr id="29" name="文本框 28"/>
            <p:cNvSpPr txBox="1"/>
            <p:nvPr/>
          </p:nvSpPr>
          <p:spPr>
            <a:xfrm>
              <a:off x="8633200" y="2224074"/>
              <a:ext cx="1971698" cy="412576"/>
            </a:xfrm>
            <a:prstGeom prst="roundRect">
              <a:avLst>
                <a:gd name="adj" fmla="val 50000"/>
              </a:avLst>
            </a:prstGeom>
            <a:gradFill>
              <a:gsLst>
                <a:gs pos="1000">
                  <a:schemeClr val="accent1"/>
                </a:gs>
                <a:gs pos="99000">
                  <a:schemeClr val="accent4"/>
                </a:gs>
              </a:gsLst>
              <a:lin ang="16200000" scaled="1"/>
            </a:gradFill>
            <a:effectLst>
              <a:outerShdw blurRad="127000" dist="38100" dir="8100000" algn="tr" rotWithShape="0">
                <a:schemeClr val="accent3">
                  <a:alpha val="30000"/>
                </a:schemeClr>
              </a:outerShdw>
            </a:effectLst>
          </p:spPr>
          <p:txBody>
            <a:bodyPr wrap="square" rtlCol="0" anchor="ctr" anchorCtr="0">
              <a:noAutofit/>
            </a:bodyPr>
            <a:lstStyle/>
            <a:p>
              <a:pPr marR="0" lvl="0" indent="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spc="3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添加您的标题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13448" y="2746448"/>
              <a:ext cx="4059314" cy="52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4721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-0.04557 3.7037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6.25E-7 2.96296E-6 L -0.04557 2.96296E-6 " pathEditMode="relative" rAng="0" ptsTypes="AA">
                                      <p:cBhvr>
                                        <p:cTn id="18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-4.07407E-6 L -0.04557 -4.07407E-6 " pathEditMode="relative" rAng="0" ptsTypes="AA">
                                      <p:cBhvr>
                                        <p:cTn id="23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9167E-6 -2.59259E-6 L -0.04558 -2.59259E-6 " pathEditMode="relative" rAng="0" ptsTypes="AA">
                                      <p:cBhvr>
                                        <p:cTn id="28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08034 -0.00092 " pathEditMode="relative" rAng="0" ptsTypes="AA">
                                      <p:cBhvr>
                                        <p:cTn id="33" dur="12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75E-6 7.40741E-7 L -3.75E-6 0.1338 " pathEditMode="relative" rAng="0" ptsTypes="AA">
                                      <p:cBhvr>
                                        <p:cTn id="67" dur="12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  <p:bldP spid="24" grpId="1"/>
      <p:bldP spid="26" grpId="0"/>
      <p:bldP spid="26" grpId="1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055688" y="1919110"/>
            <a:ext cx="5113867" cy="405271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219" y="1917828"/>
            <a:ext cx="1907293" cy="4052711"/>
          </a:xfrm>
          <a:prstGeom prst="rect">
            <a:avLst/>
          </a:prstGeom>
          <a:solidFill>
            <a:srgbClr val="FFF000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58667" y="2005970"/>
            <a:ext cx="3300602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添加您的标题</a:t>
            </a:r>
            <a:endParaRPr lang="en-US" altLang="zh-CN" b="1" spc="300" dirty="0">
              <a:latin typeface="Century Gothic" panose="020B0502020202020204" pitchFamily="34" charset="0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958667" y="3409621"/>
            <a:ext cx="3300602" cy="96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添加您</a:t>
            </a:r>
            <a:r>
              <a:rPr lang="zh-CN" altLang="en-US" b="1" spc="3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的标题</a:t>
            </a:r>
            <a:endParaRPr lang="en-US" altLang="zh-CN" b="1" spc="3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958667" y="4813271"/>
            <a:ext cx="3300602" cy="96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添加您的标题</a:t>
            </a:r>
            <a:endParaRPr lang="en-US" altLang="zh-CN" b="1" dirty="0">
              <a:latin typeface="Century Gothic" panose="020B0502020202020204" pitchFamily="34" charset="0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>
                <a:solidFill>
                  <a:schemeClr val="bg1">
                    <a:lumMod val="65000"/>
                  </a:schemeClr>
                </a:solidFill>
              </a:rPr>
              <a:t>由在此输入详细介绍，以表达项目工作的详细资料和文字信息。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93460" y="1991229"/>
            <a:ext cx="81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93460" y="3384490"/>
            <a:ext cx="81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93460" y="4777751"/>
            <a:ext cx="811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66873" y="3241501"/>
            <a:ext cx="1405363" cy="1405364"/>
            <a:chOff x="5393317" y="3241501"/>
            <a:chExt cx="1405363" cy="1405364"/>
          </a:xfrm>
        </p:grpSpPr>
        <p:sp>
          <p:nvSpPr>
            <p:cNvPr id="17" name="Freeform 7"/>
            <p:cNvSpPr/>
            <p:nvPr/>
          </p:nvSpPr>
          <p:spPr>
            <a:xfrm>
              <a:off x="5393317" y="3241501"/>
              <a:ext cx="1405363" cy="1405364"/>
            </a:xfrm>
            <a:custGeom>
              <a:avLst/>
              <a:gdLst>
                <a:gd name="connsiteX0" fmla="*/ 1621876 w 4116165"/>
                <a:gd name="connsiteY0" fmla="*/ 814807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1621876 w 4116165"/>
                <a:gd name="connsiteY8" fmla="*/ 814807 h 3497531"/>
                <a:gd name="connsiteX9" fmla="*/ 688860 w 4116165"/>
                <a:gd name="connsiteY9" fmla="*/ 0 h 3497531"/>
                <a:gd name="connsiteX10" fmla="*/ 739322 w 4116165"/>
                <a:gd name="connsiteY10" fmla="*/ 20901 h 3497531"/>
                <a:gd name="connsiteX11" fmla="*/ 1356818 w 4116165"/>
                <a:gd name="connsiteY11" fmla="*/ 638398 h 3497531"/>
                <a:gd name="connsiteX12" fmla="*/ 1356818 w 4116165"/>
                <a:gd name="connsiteY12" fmla="*/ 739322 h 3497531"/>
                <a:gd name="connsiteX13" fmla="*/ 739322 w 4116165"/>
                <a:gd name="connsiteY13" fmla="*/ 1356819 h 3497531"/>
                <a:gd name="connsiteX14" fmla="*/ 638398 w 4116165"/>
                <a:gd name="connsiteY14" fmla="*/ 1356819 h 3497531"/>
                <a:gd name="connsiteX15" fmla="*/ 20901 w 4116165"/>
                <a:gd name="connsiteY15" fmla="*/ 739322 h 3497531"/>
                <a:gd name="connsiteX16" fmla="*/ 20901 w 4116165"/>
                <a:gd name="connsiteY16" fmla="*/ 638398 h 3497531"/>
                <a:gd name="connsiteX17" fmla="*/ 638398 w 4116165"/>
                <a:gd name="connsiteY17" fmla="*/ 20901 h 3497531"/>
                <a:gd name="connsiteX18" fmla="*/ 688860 w 4116165"/>
                <a:gd name="connsiteY18" fmla="*/ 0 h 3497531"/>
                <a:gd name="connsiteX0" fmla="*/ 1433441 w 4116165"/>
                <a:gd name="connsiteY0" fmla="*/ 1003242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1433441 w 4116165"/>
                <a:gd name="connsiteY7" fmla="*/ 1003242 h 3497531"/>
                <a:gd name="connsiteX8" fmla="*/ 688860 w 4116165"/>
                <a:gd name="connsiteY8" fmla="*/ 0 h 3497531"/>
                <a:gd name="connsiteX9" fmla="*/ 739322 w 4116165"/>
                <a:gd name="connsiteY9" fmla="*/ 20901 h 3497531"/>
                <a:gd name="connsiteX10" fmla="*/ 1356818 w 4116165"/>
                <a:gd name="connsiteY10" fmla="*/ 638398 h 3497531"/>
                <a:gd name="connsiteX11" fmla="*/ 1356818 w 4116165"/>
                <a:gd name="connsiteY11" fmla="*/ 739322 h 3497531"/>
                <a:gd name="connsiteX12" fmla="*/ 739322 w 4116165"/>
                <a:gd name="connsiteY12" fmla="*/ 1356819 h 3497531"/>
                <a:gd name="connsiteX13" fmla="*/ 638398 w 4116165"/>
                <a:gd name="connsiteY13" fmla="*/ 1356819 h 3497531"/>
                <a:gd name="connsiteX14" fmla="*/ 20901 w 4116165"/>
                <a:gd name="connsiteY14" fmla="*/ 739322 h 3497531"/>
                <a:gd name="connsiteX15" fmla="*/ 20901 w 4116165"/>
                <a:gd name="connsiteY15" fmla="*/ 638398 h 3497531"/>
                <a:gd name="connsiteX16" fmla="*/ 638398 w 4116165"/>
                <a:gd name="connsiteY16" fmla="*/ 20901 h 3497531"/>
                <a:gd name="connsiteX17" fmla="*/ 688860 w 4116165"/>
                <a:gd name="connsiteY17" fmla="*/ 0 h 3497531"/>
                <a:gd name="connsiteX0" fmla="*/ 1433441 w 4116165"/>
                <a:gd name="connsiteY0" fmla="*/ 3309096 h 3497531"/>
                <a:gd name="connsiteX1" fmla="*/ 3927730 w 4116165"/>
                <a:gd name="connsiteY1" fmla="*/ 814807 h 3497531"/>
                <a:gd name="connsiteX2" fmla="*/ 4116165 w 4116165"/>
                <a:gd name="connsiteY2" fmla="*/ 1003242 h 3497531"/>
                <a:gd name="connsiteX3" fmla="*/ 4116165 w 4116165"/>
                <a:gd name="connsiteY3" fmla="*/ 3309096 h 3497531"/>
                <a:gd name="connsiteX4" fmla="*/ 3927730 w 4116165"/>
                <a:gd name="connsiteY4" fmla="*/ 3497531 h 3497531"/>
                <a:gd name="connsiteX5" fmla="*/ 1621876 w 4116165"/>
                <a:gd name="connsiteY5" fmla="*/ 3497531 h 3497531"/>
                <a:gd name="connsiteX6" fmla="*/ 1433441 w 4116165"/>
                <a:gd name="connsiteY6" fmla="*/ 3309096 h 3497531"/>
                <a:gd name="connsiteX7" fmla="*/ 688860 w 4116165"/>
                <a:gd name="connsiteY7" fmla="*/ 0 h 3497531"/>
                <a:gd name="connsiteX8" fmla="*/ 739322 w 4116165"/>
                <a:gd name="connsiteY8" fmla="*/ 20901 h 3497531"/>
                <a:gd name="connsiteX9" fmla="*/ 1356818 w 4116165"/>
                <a:gd name="connsiteY9" fmla="*/ 638398 h 3497531"/>
                <a:gd name="connsiteX10" fmla="*/ 1356818 w 4116165"/>
                <a:gd name="connsiteY10" fmla="*/ 739322 h 3497531"/>
                <a:gd name="connsiteX11" fmla="*/ 739322 w 4116165"/>
                <a:gd name="connsiteY11" fmla="*/ 1356819 h 3497531"/>
                <a:gd name="connsiteX12" fmla="*/ 638398 w 4116165"/>
                <a:gd name="connsiteY12" fmla="*/ 1356819 h 3497531"/>
                <a:gd name="connsiteX13" fmla="*/ 20901 w 4116165"/>
                <a:gd name="connsiteY13" fmla="*/ 739322 h 3497531"/>
                <a:gd name="connsiteX14" fmla="*/ 20901 w 4116165"/>
                <a:gd name="connsiteY14" fmla="*/ 638398 h 3497531"/>
                <a:gd name="connsiteX15" fmla="*/ 638398 w 4116165"/>
                <a:gd name="connsiteY15" fmla="*/ 20901 h 3497531"/>
                <a:gd name="connsiteX16" fmla="*/ 688860 w 4116165"/>
                <a:gd name="connsiteY16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1003242 h 3497531"/>
                <a:gd name="connsiteX2" fmla="*/ 4116165 w 4116165"/>
                <a:gd name="connsiteY2" fmla="*/ 3309096 h 3497531"/>
                <a:gd name="connsiteX3" fmla="*/ 3927730 w 4116165"/>
                <a:gd name="connsiteY3" fmla="*/ 3497531 h 3497531"/>
                <a:gd name="connsiteX4" fmla="*/ 1621876 w 4116165"/>
                <a:gd name="connsiteY4" fmla="*/ 3497531 h 3497531"/>
                <a:gd name="connsiteX5" fmla="*/ 1433441 w 4116165"/>
                <a:gd name="connsiteY5" fmla="*/ 3309096 h 3497531"/>
                <a:gd name="connsiteX6" fmla="*/ 688860 w 4116165"/>
                <a:gd name="connsiteY6" fmla="*/ 0 h 3497531"/>
                <a:gd name="connsiteX7" fmla="*/ 739322 w 4116165"/>
                <a:gd name="connsiteY7" fmla="*/ 20901 h 3497531"/>
                <a:gd name="connsiteX8" fmla="*/ 1356818 w 4116165"/>
                <a:gd name="connsiteY8" fmla="*/ 638398 h 3497531"/>
                <a:gd name="connsiteX9" fmla="*/ 1356818 w 4116165"/>
                <a:gd name="connsiteY9" fmla="*/ 739322 h 3497531"/>
                <a:gd name="connsiteX10" fmla="*/ 739322 w 4116165"/>
                <a:gd name="connsiteY10" fmla="*/ 1356819 h 3497531"/>
                <a:gd name="connsiteX11" fmla="*/ 638398 w 4116165"/>
                <a:gd name="connsiteY11" fmla="*/ 1356819 h 3497531"/>
                <a:gd name="connsiteX12" fmla="*/ 20901 w 4116165"/>
                <a:gd name="connsiteY12" fmla="*/ 739322 h 3497531"/>
                <a:gd name="connsiteX13" fmla="*/ 20901 w 4116165"/>
                <a:gd name="connsiteY13" fmla="*/ 638398 h 3497531"/>
                <a:gd name="connsiteX14" fmla="*/ 638398 w 4116165"/>
                <a:gd name="connsiteY14" fmla="*/ 20901 h 3497531"/>
                <a:gd name="connsiteX15" fmla="*/ 688860 w 4116165"/>
                <a:gd name="connsiteY15" fmla="*/ 0 h 3497531"/>
                <a:gd name="connsiteX0" fmla="*/ 1433441 w 4116165"/>
                <a:gd name="connsiteY0" fmla="*/ 3309096 h 3497531"/>
                <a:gd name="connsiteX1" fmla="*/ 4116165 w 4116165"/>
                <a:gd name="connsiteY1" fmla="*/ 3309096 h 3497531"/>
                <a:gd name="connsiteX2" fmla="*/ 3927730 w 4116165"/>
                <a:gd name="connsiteY2" fmla="*/ 3497531 h 3497531"/>
                <a:gd name="connsiteX3" fmla="*/ 1621876 w 4116165"/>
                <a:gd name="connsiteY3" fmla="*/ 3497531 h 3497531"/>
                <a:gd name="connsiteX4" fmla="*/ 1433441 w 4116165"/>
                <a:gd name="connsiteY4" fmla="*/ 3309096 h 3497531"/>
                <a:gd name="connsiteX5" fmla="*/ 688860 w 4116165"/>
                <a:gd name="connsiteY5" fmla="*/ 0 h 3497531"/>
                <a:gd name="connsiteX6" fmla="*/ 739322 w 4116165"/>
                <a:gd name="connsiteY6" fmla="*/ 20901 h 3497531"/>
                <a:gd name="connsiteX7" fmla="*/ 1356818 w 4116165"/>
                <a:gd name="connsiteY7" fmla="*/ 638398 h 3497531"/>
                <a:gd name="connsiteX8" fmla="*/ 1356818 w 4116165"/>
                <a:gd name="connsiteY8" fmla="*/ 739322 h 3497531"/>
                <a:gd name="connsiteX9" fmla="*/ 739322 w 4116165"/>
                <a:gd name="connsiteY9" fmla="*/ 1356819 h 3497531"/>
                <a:gd name="connsiteX10" fmla="*/ 638398 w 4116165"/>
                <a:gd name="connsiteY10" fmla="*/ 1356819 h 3497531"/>
                <a:gd name="connsiteX11" fmla="*/ 20901 w 4116165"/>
                <a:gd name="connsiteY11" fmla="*/ 739322 h 3497531"/>
                <a:gd name="connsiteX12" fmla="*/ 20901 w 4116165"/>
                <a:gd name="connsiteY12" fmla="*/ 638398 h 3497531"/>
                <a:gd name="connsiteX13" fmla="*/ 638398 w 4116165"/>
                <a:gd name="connsiteY13" fmla="*/ 20901 h 3497531"/>
                <a:gd name="connsiteX14" fmla="*/ 688860 w 4116165"/>
                <a:gd name="connsiteY14" fmla="*/ 0 h 3497531"/>
                <a:gd name="connsiteX0" fmla="*/ 1433441 w 3927730"/>
                <a:gd name="connsiteY0" fmla="*/ 3309096 h 3497531"/>
                <a:gd name="connsiteX1" fmla="*/ 3927730 w 3927730"/>
                <a:gd name="connsiteY1" fmla="*/ 3497531 h 3497531"/>
                <a:gd name="connsiteX2" fmla="*/ 1621876 w 3927730"/>
                <a:gd name="connsiteY2" fmla="*/ 3497531 h 3497531"/>
                <a:gd name="connsiteX3" fmla="*/ 1433441 w 3927730"/>
                <a:gd name="connsiteY3" fmla="*/ 3309096 h 3497531"/>
                <a:gd name="connsiteX4" fmla="*/ 688860 w 3927730"/>
                <a:gd name="connsiteY4" fmla="*/ 0 h 3497531"/>
                <a:gd name="connsiteX5" fmla="*/ 739322 w 3927730"/>
                <a:gd name="connsiteY5" fmla="*/ 20901 h 3497531"/>
                <a:gd name="connsiteX6" fmla="*/ 1356818 w 3927730"/>
                <a:gd name="connsiteY6" fmla="*/ 638398 h 3497531"/>
                <a:gd name="connsiteX7" fmla="*/ 1356818 w 3927730"/>
                <a:gd name="connsiteY7" fmla="*/ 739322 h 3497531"/>
                <a:gd name="connsiteX8" fmla="*/ 739322 w 3927730"/>
                <a:gd name="connsiteY8" fmla="*/ 1356819 h 3497531"/>
                <a:gd name="connsiteX9" fmla="*/ 638398 w 3927730"/>
                <a:gd name="connsiteY9" fmla="*/ 1356819 h 3497531"/>
                <a:gd name="connsiteX10" fmla="*/ 20901 w 3927730"/>
                <a:gd name="connsiteY10" fmla="*/ 739322 h 3497531"/>
                <a:gd name="connsiteX11" fmla="*/ 20901 w 3927730"/>
                <a:gd name="connsiteY11" fmla="*/ 638398 h 3497531"/>
                <a:gd name="connsiteX12" fmla="*/ 638398 w 3927730"/>
                <a:gd name="connsiteY12" fmla="*/ 20901 h 3497531"/>
                <a:gd name="connsiteX13" fmla="*/ 688860 w 3927730"/>
                <a:gd name="connsiteY13" fmla="*/ 0 h 3497531"/>
                <a:gd name="connsiteX0" fmla="*/ 1433441 w 1621876"/>
                <a:gd name="connsiteY0" fmla="*/ 3309096 h 3497531"/>
                <a:gd name="connsiteX1" fmla="*/ 1621876 w 1621876"/>
                <a:gd name="connsiteY1" fmla="*/ 3497531 h 3497531"/>
                <a:gd name="connsiteX2" fmla="*/ 1433441 w 1621876"/>
                <a:gd name="connsiteY2" fmla="*/ 3309096 h 3497531"/>
                <a:gd name="connsiteX3" fmla="*/ 688860 w 1621876"/>
                <a:gd name="connsiteY3" fmla="*/ 0 h 3497531"/>
                <a:gd name="connsiteX4" fmla="*/ 739322 w 1621876"/>
                <a:gd name="connsiteY4" fmla="*/ 20901 h 3497531"/>
                <a:gd name="connsiteX5" fmla="*/ 1356818 w 1621876"/>
                <a:gd name="connsiteY5" fmla="*/ 638398 h 3497531"/>
                <a:gd name="connsiteX6" fmla="*/ 1356818 w 1621876"/>
                <a:gd name="connsiteY6" fmla="*/ 739322 h 3497531"/>
                <a:gd name="connsiteX7" fmla="*/ 739322 w 1621876"/>
                <a:gd name="connsiteY7" fmla="*/ 1356819 h 3497531"/>
                <a:gd name="connsiteX8" fmla="*/ 638398 w 1621876"/>
                <a:gd name="connsiteY8" fmla="*/ 1356819 h 3497531"/>
                <a:gd name="connsiteX9" fmla="*/ 20901 w 1621876"/>
                <a:gd name="connsiteY9" fmla="*/ 739322 h 3497531"/>
                <a:gd name="connsiteX10" fmla="*/ 20901 w 1621876"/>
                <a:gd name="connsiteY10" fmla="*/ 638398 h 3497531"/>
                <a:gd name="connsiteX11" fmla="*/ 638398 w 1621876"/>
                <a:gd name="connsiteY11" fmla="*/ 20901 h 3497531"/>
                <a:gd name="connsiteX12" fmla="*/ 688860 w 1621876"/>
                <a:gd name="connsiteY12" fmla="*/ 0 h 3497531"/>
                <a:gd name="connsiteX0" fmla="*/ 688860 w 1377719"/>
                <a:gd name="connsiteY0" fmla="*/ 0 h 1377720"/>
                <a:gd name="connsiteX1" fmla="*/ 739322 w 1377719"/>
                <a:gd name="connsiteY1" fmla="*/ 20901 h 1377720"/>
                <a:gd name="connsiteX2" fmla="*/ 1356818 w 1377719"/>
                <a:gd name="connsiteY2" fmla="*/ 638398 h 1377720"/>
                <a:gd name="connsiteX3" fmla="*/ 1356818 w 1377719"/>
                <a:gd name="connsiteY3" fmla="*/ 739322 h 1377720"/>
                <a:gd name="connsiteX4" fmla="*/ 739322 w 1377719"/>
                <a:gd name="connsiteY4" fmla="*/ 1356819 h 1377720"/>
                <a:gd name="connsiteX5" fmla="*/ 638398 w 1377719"/>
                <a:gd name="connsiteY5" fmla="*/ 1356819 h 1377720"/>
                <a:gd name="connsiteX6" fmla="*/ 20901 w 1377719"/>
                <a:gd name="connsiteY6" fmla="*/ 739322 h 1377720"/>
                <a:gd name="connsiteX7" fmla="*/ 20901 w 1377719"/>
                <a:gd name="connsiteY7" fmla="*/ 638398 h 1377720"/>
                <a:gd name="connsiteX8" fmla="*/ 638398 w 1377719"/>
                <a:gd name="connsiteY8" fmla="*/ 20901 h 1377720"/>
                <a:gd name="connsiteX9" fmla="*/ 688860 w 1377719"/>
                <a:gd name="connsiteY9" fmla="*/ 0 h 13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719" h="1377720">
                  <a:moveTo>
                    <a:pt x="688860" y="0"/>
                  </a:moveTo>
                  <a:cubicBezTo>
                    <a:pt x="707124" y="0"/>
                    <a:pt x="725387" y="6967"/>
                    <a:pt x="739322" y="20901"/>
                  </a:cubicBezTo>
                  <a:lnTo>
                    <a:pt x="1356818" y="638398"/>
                  </a:lnTo>
                  <a:cubicBezTo>
                    <a:pt x="1384687" y="666267"/>
                    <a:pt x="1384687" y="711453"/>
                    <a:pt x="1356818" y="739322"/>
                  </a:cubicBezTo>
                  <a:lnTo>
                    <a:pt x="739322" y="1356819"/>
                  </a:lnTo>
                  <a:cubicBezTo>
                    <a:pt x="711453" y="1384688"/>
                    <a:pt x="666267" y="1384688"/>
                    <a:pt x="638398" y="1356819"/>
                  </a:cubicBezTo>
                  <a:lnTo>
                    <a:pt x="20901" y="739322"/>
                  </a:lnTo>
                  <a:cubicBezTo>
                    <a:pt x="-6968" y="711453"/>
                    <a:pt x="-6968" y="666267"/>
                    <a:pt x="20901" y="638398"/>
                  </a:cubicBezTo>
                  <a:lnTo>
                    <a:pt x="638398" y="20901"/>
                  </a:lnTo>
                  <a:cubicBezTo>
                    <a:pt x="652332" y="6967"/>
                    <a:pt x="670596" y="0"/>
                    <a:pt x="688860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/>
                </a:gs>
                <a:gs pos="99000">
                  <a:schemeClr val="accent4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0" dist="254000" dir="54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8" name="Group 2"/>
            <p:cNvGrpSpPr/>
            <p:nvPr/>
          </p:nvGrpSpPr>
          <p:grpSpPr>
            <a:xfrm>
              <a:off x="5930898" y="3702883"/>
              <a:ext cx="330200" cy="482600"/>
              <a:chOff x="6258454" y="3849160"/>
              <a:chExt cx="330200" cy="482600"/>
            </a:xfrm>
            <a:solidFill>
              <a:schemeClr val="bg1"/>
            </a:solidFill>
          </p:grpSpPr>
          <p:sp>
            <p:nvSpPr>
              <p:cNvPr id="19" name="Freeform 35"/>
              <p:cNvSpPr>
                <a:spLocks noEditPoints="1"/>
              </p:cNvSpPr>
              <p:nvPr/>
            </p:nvSpPr>
            <p:spPr bwMode="auto">
              <a:xfrm>
                <a:off x="6258454" y="3849160"/>
                <a:ext cx="330200" cy="48260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36"/>
              <p:cNvSpPr>
                <a:spLocks/>
              </p:cNvSpPr>
              <p:nvPr/>
            </p:nvSpPr>
            <p:spPr bwMode="auto">
              <a:xfrm>
                <a:off x="6333066" y="3925360"/>
                <a:ext cx="96837" cy="96838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1" name="PA_矩形 10"/>
          <p:cNvSpPr/>
          <p:nvPr>
            <p:custDataLst>
              <p:tags r:id="rId2"/>
            </p:custDataLst>
          </p:nvPr>
        </p:nvSpPr>
        <p:spPr>
          <a:xfrm>
            <a:off x="1252058" y="2514449"/>
            <a:ext cx="15977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1" dirty="0">
                <a:solidFill>
                  <a:schemeClr val="bg1"/>
                </a:solidFill>
                <a:ea typeface="微软雅黑 Light"/>
              </a:rPr>
              <a:t>age has reached the end of the beginning of a word. may be guilty in his seems to passing a lot of different life became the appearance of the same day</a:t>
            </a:r>
            <a:r>
              <a:rPr lang="en-US" altLang="zh-CN" sz="1200" i="1">
                <a:solidFill>
                  <a:schemeClr val="bg1"/>
                </a:solidFill>
                <a:ea typeface="微软雅黑 Light"/>
              </a:rPr>
              <a:t>; </a:t>
            </a:r>
            <a:endParaRPr lang="en-US" altLang="zh-CN" sz="1200" i="1" dirty="0">
              <a:solidFill>
                <a:schemeClr val="bg1"/>
              </a:solidFill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2869363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48148E-6 L -0.04557 -1.48148E-6 " pathEditMode="relative" rAng="0" ptsTypes="AA">
                                      <p:cBhvr>
                                        <p:cTn id="13" dur="1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-0.04557 -1.48148E-6 " pathEditMode="relative" rAng="0" ptsTypes="AA">
                                      <p:cBhvr>
                                        <p:cTn id="22" dur="1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06003 -4.81481E-6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0.06003 -2.59259E-6 " pathEditMode="relative" rAng="0" ptsTypes="AA">
                                      <p:cBhvr>
                                        <p:cTn id="48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06003 -2.22222E-6 " pathEditMode="relative" rAng="0" ptsTypes="AA">
                                      <p:cBhvr>
                                        <p:cTn id="57" dur="1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5" grpId="0"/>
      <p:bldP spid="21" grpId="0"/>
      <p:bldP spid="21" grpId="1"/>
      <p:bldP spid="2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41054" y="362991"/>
            <a:ext cx="4907139" cy="534502"/>
            <a:chOff x="-264804" y="362991"/>
            <a:chExt cx="4907139" cy="534502"/>
          </a:xfrm>
        </p:grpSpPr>
        <p:sp>
          <p:nvSpPr>
            <p:cNvPr id="7" name="标题 1"/>
            <p:cNvSpPr txBox="1">
              <a:spLocks/>
            </p:cNvSpPr>
            <p:nvPr/>
          </p:nvSpPr>
          <p:spPr>
            <a:xfrm>
              <a:off x="-264804" y="362991"/>
              <a:ext cx="2988953" cy="53450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800" b="1" spc="300" dirty="0">
                  <a:latin typeface="+mj-ea"/>
                </a:rPr>
                <a:t>插入</a:t>
              </a:r>
              <a:r>
                <a:rPr lang="zh-CN" altLang="en-US" sz="2800" spc="300" dirty="0">
                  <a:solidFill>
                    <a:srgbClr val="FCD327"/>
                  </a:solidFill>
                  <a:latin typeface="+mj-ea"/>
                </a:rPr>
                <a:t>小标题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2819400" y="497383"/>
              <a:ext cx="18229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</a:rPr>
                <a:t>SUBTITLE</a:t>
              </a:r>
            </a:p>
          </p:txBody>
        </p:sp>
      </p:grpSp>
      <p:graphicFrame>
        <p:nvGraphicFramePr>
          <p:cNvPr id="5" name="Chart 4"/>
          <p:cNvGraphicFramePr/>
          <p:nvPr>
            <p:extLst/>
          </p:nvPr>
        </p:nvGraphicFramePr>
        <p:xfrm>
          <a:off x="6914698" y="1417378"/>
          <a:ext cx="429464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Freeform 60"/>
          <p:cNvSpPr>
            <a:spLocks/>
          </p:cNvSpPr>
          <p:nvPr/>
        </p:nvSpPr>
        <p:spPr bwMode="auto">
          <a:xfrm>
            <a:off x="1464697" y="3893878"/>
            <a:ext cx="219748" cy="166924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schemeClr val="accent1"/>
              </a:solidFill>
            </a:endParaRPr>
          </a:p>
        </p:txBody>
      </p:sp>
      <p:sp>
        <p:nvSpPr>
          <p:cNvPr id="10" name="Rectangle 14"/>
          <p:cNvSpPr/>
          <p:nvPr/>
        </p:nvSpPr>
        <p:spPr>
          <a:xfrm>
            <a:off x="1872159" y="3746507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1464697" y="4458837"/>
            <a:ext cx="219748" cy="166924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schemeClr val="accent2"/>
              </a:solidFill>
            </a:endParaRPr>
          </a:p>
        </p:txBody>
      </p:sp>
      <p:sp>
        <p:nvSpPr>
          <p:cNvPr id="12" name="Rectangle 16"/>
          <p:cNvSpPr/>
          <p:nvPr/>
        </p:nvSpPr>
        <p:spPr>
          <a:xfrm>
            <a:off x="1872159" y="4311466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sp>
        <p:nvSpPr>
          <p:cNvPr id="13" name="Freeform 60"/>
          <p:cNvSpPr>
            <a:spLocks/>
          </p:cNvSpPr>
          <p:nvPr/>
        </p:nvSpPr>
        <p:spPr bwMode="auto">
          <a:xfrm>
            <a:off x="1464697" y="5023796"/>
            <a:ext cx="219748" cy="166924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srgbClr val="333639"/>
              </a:solidFill>
            </a:endParaRPr>
          </a:p>
        </p:txBody>
      </p:sp>
      <p:sp>
        <p:nvSpPr>
          <p:cNvPr id="14" name="Rectangle 18"/>
          <p:cNvSpPr/>
          <p:nvPr/>
        </p:nvSpPr>
        <p:spPr>
          <a:xfrm>
            <a:off x="1872159" y="4876425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sp>
        <p:nvSpPr>
          <p:cNvPr id="15" name="Freeform 60"/>
          <p:cNvSpPr>
            <a:spLocks/>
          </p:cNvSpPr>
          <p:nvPr/>
        </p:nvSpPr>
        <p:spPr bwMode="auto">
          <a:xfrm>
            <a:off x="1464697" y="5584835"/>
            <a:ext cx="219748" cy="166924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srgbClr val="333639"/>
              </a:solidFill>
            </a:endParaRPr>
          </a:p>
        </p:txBody>
      </p:sp>
      <p:sp>
        <p:nvSpPr>
          <p:cNvPr id="16" name="Rectangle 20"/>
          <p:cNvSpPr/>
          <p:nvPr/>
        </p:nvSpPr>
        <p:spPr>
          <a:xfrm>
            <a:off x="1872159" y="5437464"/>
            <a:ext cx="4223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ea typeface="Roboto Light" panose="02000000000000000000" pitchFamily="2" charset="0"/>
              </a:rPr>
              <a:t>Assertively implement one-to-one platforms whereas cooperative schemas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364516" y="1733571"/>
            <a:ext cx="4731485" cy="1022985"/>
            <a:chOff x="658813" y="4839197"/>
            <a:chExt cx="7461236" cy="1022985"/>
          </a:xfrm>
        </p:grpSpPr>
        <p:sp>
          <p:nvSpPr>
            <p:cNvPr id="18" name="文本框 17"/>
            <p:cNvSpPr txBox="1"/>
            <p:nvPr/>
          </p:nvSpPr>
          <p:spPr>
            <a:xfrm>
              <a:off x="658813" y="4839197"/>
              <a:ext cx="3216464" cy="5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spc="300">
                  <a:latin typeface="+mj-ea"/>
                  <a:ea typeface="+mj-ea"/>
                  <a:cs typeface="+mn-ea"/>
                  <a:sym typeface="+mn-lt"/>
                </a:rPr>
                <a:t>添加您的标题</a:t>
              </a:r>
              <a:endParaRPr lang="en-US" altLang="zh-CN" sz="2000" b="1" spc="30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8815" y="5338962"/>
              <a:ext cx="7461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>
                  <a:solidFill>
                    <a:schemeClr val="bg1">
                      <a:lumMod val="65000"/>
                    </a:schemeClr>
                  </a:solidFill>
                </a:rPr>
                <a:t>由在此输入详细介绍，以表达项目工作的详细资料和文字信息。</a:t>
              </a:r>
            </a:p>
          </p:txBody>
        </p:sp>
      </p:grpSp>
      <p:sp>
        <p:nvSpPr>
          <p:cNvPr id="20" name="Rectangle 7"/>
          <p:cNvSpPr/>
          <p:nvPr/>
        </p:nvSpPr>
        <p:spPr>
          <a:xfrm>
            <a:off x="7185104" y="4059237"/>
            <a:ext cx="10190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23</a:t>
            </a: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Assertively</a:t>
            </a:r>
          </a:p>
        </p:txBody>
      </p:sp>
      <p:sp>
        <p:nvSpPr>
          <p:cNvPr id="21" name="Rectangle 8"/>
          <p:cNvSpPr/>
          <p:nvPr/>
        </p:nvSpPr>
        <p:spPr>
          <a:xfrm>
            <a:off x="9949570" y="3729407"/>
            <a:ext cx="10190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59</a:t>
            </a: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Corporate</a:t>
            </a:r>
          </a:p>
        </p:txBody>
      </p:sp>
      <p:sp>
        <p:nvSpPr>
          <p:cNvPr id="22" name="Rectangle 9"/>
          <p:cNvSpPr/>
          <p:nvPr/>
        </p:nvSpPr>
        <p:spPr>
          <a:xfrm>
            <a:off x="8146214" y="1768697"/>
            <a:ext cx="10190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9</a:t>
            </a: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Team</a:t>
            </a:r>
          </a:p>
        </p:txBody>
      </p:sp>
      <p:sp>
        <p:nvSpPr>
          <p:cNvPr id="23" name="Rectangle 11"/>
          <p:cNvSpPr/>
          <p:nvPr/>
        </p:nvSpPr>
        <p:spPr>
          <a:xfrm>
            <a:off x="7427996" y="2498127"/>
            <a:ext cx="10190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10</a:t>
            </a: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%</a:t>
            </a:r>
          </a:p>
          <a:p>
            <a:pPr algn="ctr">
              <a:lnSpc>
                <a:spcPct val="120000"/>
              </a:lnSpc>
            </a:pPr>
            <a:r>
              <a:rPr lang="en-US" sz="1100">
                <a:solidFill>
                  <a:srgbClr val="F4F5FC"/>
                </a:solidFill>
                <a:latin typeface="Impact" panose="020B0806030902050204" pitchFamily="34" charset="0"/>
                <a:ea typeface="Roboto Light" panose="02000000000000000000" pitchFamily="2" charset="0"/>
              </a:rPr>
              <a:t>Consulting</a:t>
            </a:r>
          </a:p>
        </p:txBody>
      </p:sp>
    </p:spTree>
    <p:extLst>
      <p:ext uri="{BB962C8B-B14F-4D97-AF65-F5344CB8AC3E}">
        <p14:creationId xmlns:p14="http://schemas.microsoft.com/office/powerpoint/2010/main" val="8066029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L 4.16667E-7 0.1338 " pathEditMode="relative" rAng="0" ptsTypes="AA">
                                      <p:cBhvr>
                                        <p:cTn id="13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41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57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3.33333E-6 L 0.06002 3.33333E-6 " pathEditMode="relative" rAng="0" ptsTypes="AA">
                                      <p:cBhvr>
                                        <p:cTn id="65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  <p:bldP spid="10" grpId="0"/>
      <p:bldP spid="10" grpId="1"/>
      <p:bldP spid="11" grpId="0" animBg="1"/>
      <p:bldP spid="12" grpId="0"/>
      <p:bldP spid="12" grpId="1"/>
      <p:bldP spid="13" grpId="0" animBg="1"/>
      <p:bldP spid="14" grpId="0"/>
      <p:bldP spid="14" grpId="1"/>
      <p:bldP spid="15" grpId="0" animBg="1"/>
      <p:bldP spid="16" grpId="0"/>
      <p:bldP spid="16" grpId="1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8357" y="3199994"/>
            <a:ext cx="5888312" cy="76944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600" dirty="0"/>
              <a:t>插入小标题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710293" y="4180720"/>
            <a:ext cx="295465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spc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SUBTITLE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01" t="8600" r="14965" b="72511"/>
          <a:stretch/>
        </p:blipFill>
        <p:spPr>
          <a:xfrm>
            <a:off x="5064195" y="1012079"/>
            <a:ext cx="2033287" cy="17501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89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FD23C"/>
      </a:accent1>
      <a:accent2>
        <a:srgbClr val="2C2C2C"/>
      </a:accent2>
      <a:accent3>
        <a:srgbClr val="CACACA"/>
      </a:accent3>
      <a:accent4>
        <a:srgbClr val="FFD23C"/>
      </a:accent4>
      <a:accent5>
        <a:srgbClr val="2C2C2C"/>
      </a:accent5>
      <a:accent6>
        <a:srgbClr val="CACACA"/>
      </a:accent6>
      <a:hlink>
        <a:srgbClr val="FFD23C"/>
      </a:hlink>
      <a:folHlink>
        <a:srgbClr val="BFBFBF"/>
      </a:folHlink>
    </a:clrScheme>
    <a:fontScheme name="自定义 1">
      <a:majorFont>
        <a:latin typeface="等线 Light"/>
        <a:ea typeface="方正清刻本悦宋简体"/>
        <a:cs typeface=""/>
      </a:majorFont>
      <a:minorFont>
        <a:latin typeface="等线"/>
        <a:ea typeface="方正清刻本悦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D23C"/>
    </a:accent1>
    <a:accent2>
      <a:srgbClr val="2C2C2C"/>
    </a:accent2>
    <a:accent3>
      <a:srgbClr val="CACACA"/>
    </a:accent3>
    <a:accent4>
      <a:srgbClr val="FFD23C"/>
    </a:accent4>
    <a:accent5>
      <a:srgbClr val="2C2C2C"/>
    </a:accent5>
    <a:accent6>
      <a:srgbClr val="CACACA"/>
    </a:accent6>
    <a:hlink>
      <a:srgbClr val="FFD23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1733</Words>
  <Application>Microsoft Office PowerPoint</Application>
  <PresentationFormat>自定义</PresentationFormat>
  <Paragraphs>152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等线 Light</vt:lpstr>
      <vt:lpstr>Calibri</vt:lpstr>
      <vt:lpstr>Roboto Light</vt:lpstr>
      <vt:lpstr>Impact</vt:lpstr>
      <vt:lpstr>等线</vt:lpstr>
      <vt:lpstr>微软雅黑 Light</vt:lpstr>
      <vt:lpstr>Source Sans Pro</vt:lpstr>
      <vt:lpstr>Gill Sans</vt:lpstr>
      <vt:lpstr>微软雅黑</vt:lpstr>
      <vt:lpstr>方正清刻本悦宋简体</vt:lpstr>
      <vt:lpstr>Lato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风轻无痕</cp:lastModifiedBy>
  <cp:revision>6</cp:revision>
  <dcterms:created xsi:type="dcterms:W3CDTF">2018-05-25T01:33:47Z</dcterms:created>
  <dcterms:modified xsi:type="dcterms:W3CDTF">2018-07-23T01:55:24Z</dcterms:modified>
</cp:coreProperties>
</file>