
<file path=[Content_Types].xml><?xml version="1.0" encoding="utf-8"?>
<Types xmlns="http://schemas.openxmlformats.org/package/2006/content-types">
  <Default Extension="mp3" ContentType="audio/mpeg"/>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56" r:id="rId3"/>
    <p:sldId id="258" r:id="rId4"/>
    <p:sldId id="259" r:id="rId5"/>
    <p:sldId id="260" r:id="rId6"/>
    <p:sldId id="264" r:id="rId7"/>
    <p:sldId id="263" r:id="rId8"/>
    <p:sldId id="261" r:id="rId9"/>
    <p:sldId id="262"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4660"/>
  </p:normalViewPr>
  <p:slideViewPr>
    <p:cSldViewPr snapToGrid="0">
      <p:cViewPr>
        <p:scale>
          <a:sx n="66" d="100"/>
          <a:sy n="66" d="100"/>
        </p:scale>
        <p:origin x="2232" y="11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2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F81BA5-2B0D-4FFF-A914-A7CB175D7BDB}" type="datetimeFigureOut">
              <a:rPr lang="zh-CN" altLang="en-US" smtClean="0"/>
              <a:t>2017/8/1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41E00F-36E2-40EE-8188-E53B90EA95CA}" type="slidenum">
              <a:rPr lang="zh-CN" altLang="en-US" smtClean="0"/>
              <a:t>‹#›</a:t>
            </a:fld>
            <a:endParaRPr lang="zh-CN" altLang="en-US"/>
          </a:p>
        </p:txBody>
      </p:sp>
    </p:spTree>
    <p:extLst>
      <p:ext uri="{BB962C8B-B14F-4D97-AF65-F5344CB8AC3E}">
        <p14:creationId xmlns:p14="http://schemas.microsoft.com/office/powerpoint/2010/main" val="26521414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1</a:t>
            </a:fld>
            <a:endParaRPr lang="zh-CN" altLang="en-US"/>
          </a:p>
        </p:txBody>
      </p:sp>
    </p:spTree>
    <p:extLst>
      <p:ext uri="{BB962C8B-B14F-4D97-AF65-F5344CB8AC3E}">
        <p14:creationId xmlns:p14="http://schemas.microsoft.com/office/powerpoint/2010/main" val="31681614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10</a:t>
            </a:fld>
            <a:endParaRPr lang="zh-CN" altLang="en-US"/>
          </a:p>
        </p:txBody>
      </p:sp>
    </p:spTree>
    <p:extLst>
      <p:ext uri="{BB962C8B-B14F-4D97-AF65-F5344CB8AC3E}">
        <p14:creationId xmlns:p14="http://schemas.microsoft.com/office/powerpoint/2010/main" val="1337370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11</a:t>
            </a:fld>
            <a:endParaRPr lang="zh-CN" altLang="en-US"/>
          </a:p>
        </p:txBody>
      </p:sp>
    </p:spTree>
    <p:extLst>
      <p:ext uri="{BB962C8B-B14F-4D97-AF65-F5344CB8AC3E}">
        <p14:creationId xmlns:p14="http://schemas.microsoft.com/office/powerpoint/2010/main" val="32863833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12</a:t>
            </a:fld>
            <a:endParaRPr lang="zh-CN" altLang="en-US"/>
          </a:p>
        </p:txBody>
      </p:sp>
    </p:spTree>
    <p:extLst>
      <p:ext uri="{BB962C8B-B14F-4D97-AF65-F5344CB8AC3E}">
        <p14:creationId xmlns:p14="http://schemas.microsoft.com/office/powerpoint/2010/main" val="31487551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13</a:t>
            </a:fld>
            <a:endParaRPr lang="zh-CN" altLang="en-US"/>
          </a:p>
        </p:txBody>
      </p:sp>
    </p:spTree>
    <p:extLst>
      <p:ext uri="{BB962C8B-B14F-4D97-AF65-F5344CB8AC3E}">
        <p14:creationId xmlns:p14="http://schemas.microsoft.com/office/powerpoint/2010/main" val="537972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14</a:t>
            </a:fld>
            <a:endParaRPr lang="zh-CN" altLang="en-US"/>
          </a:p>
        </p:txBody>
      </p:sp>
    </p:spTree>
    <p:extLst>
      <p:ext uri="{BB962C8B-B14F-4D97-AF65-F5344CB8AC3E}">
        <p14:creationId xmlns:p14="http://schemas.microsoft.com/office/powerpoint/2010/main" val="2250308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15</a:t>
            </a:fld>
            <a:endParaRPr lang="zh-CN" altLang="en-US"/>
          </a:p>
        </p:txBody>
      </p:sp>
    </p:spTree>
    <p:extLst>
      <p:ext uri="{BB962C8B-B14F-4D97-AF65-F5344CB8AC3E}">
        <p14:creationId xmlns:p14="http://schemas.microsoft.com/office/powerpoint/2010/main" val="1236011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16</a:t>
            </a:fld>
            <a:endParaRPr lang="zh-CN" altLang="en-US"/>
          </a:p>
        </p:txBody>
      </p:sp>
    </p:spTree>
    <p:extLst>
      <p:ext uri="{BB962C8B-B14F-4D97-AF65-F5344CB8AC3E}">
        <p14:creationId xmlns:p14="http://schemas.microsoft.com/office/powerpoint/2010/main" val="17063284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17</a:t>
            </a:fld>
            <a:endParaRPr lang="zh-CN" altLang="en-US"/>
          </a:p>
        </p:txBody>
      </p:sp>
    </p:spTree>
    <p:extLst>
      <p:ext uri="{BB962C8B-B14F-4D97-AF65-F5344CB8AC3E}">
        <p14:creationId xmlns:p14="http://schemas.microsoft.com/office/powerpoint/2010/main" val="28332509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18</a:t>
            </a:fld>
            <a:endParaRPr lang="zh-CN" altLang="en-US"/>
          </a:p>
        </p:txBody>
      </p:sp>
    </p:spTree>
    <p:extLst>
      <p:ext uri="{BB962C8B-B14F-4D97-AF65-F5344CB8AC3E}">
        <p14:creationId xmlns:p14="http://schemas.microsoft.com/office/powerpoint/2010/main" val="31238625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19</a:t>
            </a:fld>
            <a:endParaRPr lang="zh-CN" altLang="en-US"/>
          </a:p>
        </p:txBody>
      </p:sp>
    </p:spTree>
    <p:extLst>
      <p:ext uri="{BB962C8B-B14F-4D97-AF65-F5344CB8AC3E}">
        <p14:creationId xmlns:p14="http://schemas.microsoft.com/office/powerpoint/2010/main" val="4094991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2</a:t>
            </a:fld>
            <a:endParaRPr lang="zh-CN" altLang="en-US"/>
          </a:p>
        </p:txBody>
      </p:sp>
    </p:spTree>
    <p:extLst>
      <p:ext uri="{BB962C8B-B14F-4D97-AF65-F5344CB8AC3E}">
        <p14:creationId xmlns:p14="http://schemas.microsoft.com/office/powerpoint/2010/main" val="1716257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20</a:t>
            </a:fld>
            <a:endParaRPr lang="zh-CN" altLang="en-US"/>
          </a:p>
        </p:txBody>
      </p:sp>
    </p:spTree>
    <p:extLst>
      <p:ext uri="{BB962C8B-B14F-4D97-AF65-F5344CB8AC3E}">
        <p14:creationId xmlns:p14="http://schemas.microsoft.com/office/powerpoint/2010/main" val="12335326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21</a:t>
            </a:fld>
            <a:endParaRPr lang="zh-CN" altLang="en-US"/>
          </a:p>
        </p:txBody>
      </p:sp>
    </p:spTree>
    <p:extLst>
      <p:ext uri="{BB962C8B-B14F-4D97-AF65-F5344CB8AC3E}">
        <p14:creationId xmlns:p14="http://schemas.microsoft.com/office/powerpoint/2010/main" val="7696506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22</a:t>
            </a:fld>
            <a:endParaRPr lang="zh-CN" altLang="en-US"/>
          </a:p>
        </p:txBody>
      </p:sp>
    </p:spTree>
    <p:extLst>
      <p:ext uri="{BB962C8B-B14F-4D97-AF65-F5344CB8AC3E}">
        <p14:creationId xmlns:p14="http://schemas.microsoft.com/office/powerpoint/2010/main" val="17520200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23</a:t>
            </a:fld>
            <a:endParaRPr lang="zh-CN" altLang="en-US"/>
          </a:p>
        </p:txBody>
      </p:sp>
    </p:spTree>
    <p:extLst>
      <p:ext uri="{BB962C8B-B14F-4D97-AF65-F5344CB8AC3E}">
        <p14:creationId xmlns:p14="http://schemas.microsoft.com/office/powerpoint/2010/main" val="9197047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24</a:t>
            </a:fld>
            <a:endParaRPr lang="zh-CN" altLang="en-US"/>
          </a:p>
        </p:txBody>
      </p:sp>
    </p:spTree>
    <p:extLst>
      <p:ext uri="{BB962C8B-B14F-4D97-AF65-F5344CB8AC3E}">
        <p14:creationId xmlns:p14="http://schemas.microsoft.com/office/powerpoint/2010/main" val="4561108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25</a:t>
            </a:fld>
            <a:endParaRPr lang="zh-CN" altLang="en-US"/>
          </a:p>
        </p:txBody>
      </p:sp>
    </p:spTree>
    <p:extLst>
      <p:ext uri="{BB962C8B-B14F-4D97-AF65-F5344CB8AC3E}">
        <p14:creationId xmlns:p14="http://schemas.microsoft.com/office/powerpoint/2010/main" val="2666955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3</a:t>
            </a:fld>
            <a:endParaRPr lang="zh-CN" altLang="en-US"/>
          </a:p>
        </p:txBody>
      </p:sp>
    </p:spTree>
    <p:extLst>
      <p:ext uri="{BB962C8B-B14F-4D97-AF65-F5344CB8AC3E}">
        <p14:creationId xmlns:p14="http://schemas.microsoft.com/office/powerpoint/2010/main" val="3255048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4</a:t>
            </a:fld>
            <a:endParaRPr lang="zh-CN" altLang="en-US"/>
          </a:p>
        </p:txBody>
      </p:sp>
    </p:spTree>
    <p:extLst>
      <p:ext uri="{BB962C8B-B14F-4D97-AF65-F5344CB8AC3E}">
        <p14:creationId xmlns:p14="http://schemas.microsoft.com/office/powerpoint/2010/main" val="2648631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5</a:t>
            </a:fld>
            <a:endParaRPr lang="zh-CN" altLang="en-US"/>
          </a:p>
        </p:txBody>
      </p:sp>
    </p:spTree>
    <p:extLst>
      <p:ext uri="{BB962C8B-B14F-4D97-AF65-F5344CB8AC3E}">
        <p14:creationId xmlns:p14="http://schemas.microsoft.com/office/powerpoint/2010/main" val="15913453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6</a:t>
            </a:fld>
            <a:endParaRPr lang="zh-CN" altLang="en-US"/>
          </a:p>
        </p:txBody>
      </p:sp>
    </p:spTree>
    <p:extLst>
      <p:ext uri="{BB962C8B-B14F-4D97-AF65-F5344CB8AC3E}">
        <p14:creationId xmlns:p14="http://schemas.microsoft.com/office/powerpoint/2010/main" val="4138286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7</a:t>
            </a:fld>
            <a:endParaRPr lang="zh-CN" altLang="en-US"/>
          </a:p>
        </p:txBody>
      </p:sp>
    </p:spTree>
    <p:extLst>
      <p:ext uri="{BB962C8B-B14F-4D97-AF65-F5344CB8AC3E}">
        <p14:creationId xmlns:p14="http://schemas.microsoft.com/office/powerpoint/2010/main" val="7945774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8</a:t>
            </a:fld>
            <a:endParaRPr lang="zh-CN" altLang="en-US"/>
          </a:p>
        </p:txBody>
      </p:sp>
    </p:spTree>
    <p:extLst>
      <p:ext uri="{BB962C8B-B14F-4D97-AF65-F5344CB8AC3E}">
        <p14:creationId xmlns:p14="http://schemas.microsoft.com/office/powerpoint/2010/main" val="3178277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741E00F-36E2-40EE-8188-E53B90EA95CA}" type="slidenum">
              <a:rPr lang="zh-CN" altLang="en-US" smtClean="0"/>
              <a:t>9</a:t>
            </a:fld>
            <a:endParaRPr lang="zh-CN" altLang="en-US"/>
          </a:p>
        </p:txBody>
      </p:sp>
    </p:spTree>
    <p:extLst>
      <p:ext uri="{BB962C8B-B14F-4D97-AF65-F5344CB8AC3E}">
        <p14:creationId xmlns:p14="http://schemas.microsoft.com/office/powerpoint/2010/main" val="28001714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87D0D4D-CA9A-47BB-ACC9-20DF271981F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spTree>
    <p:extLst>
      <p:ext uri="{BB962C8B-B14F-4D97-AF65-F5344CB8AC3E}">
        <p14:creationId xmlns:p14="http://schemas.microsoft.com/office/powerpoint/2010/main" val="194461929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3A10CD0-5AF8-421C-B699-9F35A38E40A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sp>
        <p:nvSpPr>
          <p:cNvPr id="6" name="Freeform 7">
            <a:extLst>
              <a:ext uri="{FF2B5EF4-FFF2-40B4-BE49-F238E27FC236}">
                <a16:creationId xmlns:a16="http://schemas.microsoft.com/office/drawing/2014/main" id="{E9097560-1667-453F-8D55-1064D3A6E4A0}"/>
              </a:ext>
            </a:extLst>
          </p:cNvPr>
          <p:cNvSpPr>
            <a:spLocks/>
          </p:cNvSpPr>
          <p:nvPr userDrawn="1"/>
        </p:nvSpPr>
        <p:spPr bwMode="auto">
          <a:xfrm>
            <a:off x="0" y="323"/>
            <a:ext cx="1854200" cy="1287420"/>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7" name="TextBox 7">
            <a:extLst>
              <a:ext uri="{FF2B5EF4-FFF2-40B4-BE49-F238E27FC236}">
                <a16:creationId xmlns:a16="http://schemas.microsoft.com/office/drawing/2014/main" id="{422FA958-52CE-43E0-A182-74AD60D8CCFE}"/>
              </a:ext>
            </a:extLst>
          </p:cNvPr>
          <p:cNvSpPr txBox="1"/>
          <p:nvPr userDrawn="1"/>
        </p:nvSpPr>
        <p:spPr>
          <a:xfrm>
            <a:off x="800468" y="253485"/>
            <a:ext cx="931724" cy="1015663"/>
          </a:xfrm>
          <a:prstGeom prst="rect">
            <a:avLst/>
          </a:prstGeom>
          <a:noFill/>
        </p:spPr>
        <p:txBody>
          <a:bodyPr wrap="square" rtlCol="0">
            <a:spAutoFit/>
          </a:bodyPr>
          <a:lstStyle/>
          <a:p>
            <a:r>
              <a:rPr lang="en-US" altLang="zh-CN" sz="6000" dirty="0">
                <a:solidFill>
                  <a:srgbClr val="F8F8F8"/>
                </a:solidFill>
                <a:latin typeface="微软雅黑" panose="020B0503020204020204" pitchFamily="34" charset="-122"/>
                <a:ea typeface="微软雅黑" panose="020B0503020204020204" pitchFamily="34" charset="-122"/>
              </a:rPr>
              <a:t>1</a:t>
            </a:r>
            <a:endParaRPr lang="zh-CN" altLang="en-US" sz="6000" dirty="0">
              <a:solidFill>
                <a:srgbClr val="F8F8F8"/>
              </a:solidFill>
              <a:latin typeface="微软雅黑" panose="020B0503020204020204" pitchFamily="34" charset="-122"/>
              <a:ea typeface="微软雅黑" panose="020B0503020204020204" pitchFamily="34" charset="-122"/>
            </a:endParaRPr>
          </a:p>
        </p:txBody>
      </p:sp>
      <p:sp>
        <p:nvSpPr>
          <p:cNvPr id="8" name="Rectangle 13">
            <a:extLst>
              <a:ext uri="{FF2B5EF4-FFF2-40B4-BE49-F238E27FC236}">
                <a16:creationId xmlns:a16="http://schemas.microsoft.com/office/drawing/2014/main" id="{369EF055-45A9-4A05-A1D5-B4FD6D0149FD}"/>
              </a:ext>
            </a:extLst>
          </p:cNvPr>
          <p:cNvSpPr>
            <a:spLocks noChangeArrowheads="1"/>
          </p:cNvSpPr>
          <p:nvPr userDrawn="1"/>
        </p:nvSpPr>
        <p:spPr bwMode="auto">
          <a:xfrm>
            <a:off x="95323" y="641140"/>
            <a:ext cx="817083" cy="47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3067"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5204188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 calcmode="lin" valueType="num">
                                      <p:cBhvr>
                                        <p:cTn id="13" dur="500" fill="hold"/>
                                        <p:tgtEl>
                                          <p:spTgt spid="7"/>
                                        </p:tgtEl>
                                        <p:attrNameLst>
                                          <p:attrName>style.rotation</p:attrName>
                                        </p:attrNameLst>
                                      </p:cBhvr>
                                      <p:tavLst>
                                        <p:tav tm="0">
                                          <p:val>
                                            <p:fltVal val="90"/>
                                          </p:val>
                                        </p:tav>
                                        <p:tav tm="100000">
                                          <p:val>
                                            <p:fltVal val="0"/>
                                          </p:val>
                                        </p:tav>
                                      </p:tavLst>
                                    </p:anim>
                                    <p:animEffect transition="in" filter="fade">
                                      <p:cBhvr>
                                        <p:cTn id="14" dur="500"/>
                                        <p:tgtEl>
                                          <p:spTgt spid="7"/>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90"/>
                                          </p:val>
                                        </p:tav>
                                        <p:tav tm="100000">
                                          <p:val>
                                            <p:fltVal val="0"/>
                                          </p:val>
                                        </p:tav>
                                      </p:tavLst>
                                    </p:anim>
                                    <p:animEffect transition="in" filter="fad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87D0D4D-CA9A-47BB-ACC9-20DF271981F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sp>
        <p:nvSpPr>
          <p:cNvPr id="3" name="Freeform 7">
            <a:extLst>
              <a:ext uri="{FF2B5EF4-FFF2-40B4-BE49-F238E27FC236}">
                <a16:creationId xmlns:a16="http://schemas.microsoft.com/office/drawing/2014/main" id="{ED7F3828-71C3-4A96-B1E4-77D06DB6527D}"/>
              </a:ext>
            </a:extLst>
          </p:cNvPr>
          <p:cNvSpPr>
            <a:spLocks/>
          </p:cNvSpPr>
          <p:nvPr userDrawn="1"/>
        </p:nvSpPr>
        <p:spPr bwMode="auto">
          <a:xfrm>
            <a:off x="0" y="323"/>
            <a:ext cx="1854200" cy="1287420"/>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 name="TextBox 7">
            <a:extLst>
              <a:ext uri="{FF2B5EF4-FFF2-40B4-BE49-F238E27FC236}">
                <a16:creationId xmlns:a16="http://schemas.microsoft.com/office/drawing/2014/main" id="{FBE2659E-B848-4B5D-82EF-CE1DAB23C9BF}"/>
              </a:ext>
            </a:extLst>
          </p:cNvPr>
          <p:cNvSpPr txBox="1"/>
          <p:nvPr userDrawn="1"/>
        </p:nvSpPr>
        <p:spPr>
          <a:xfrm>
            <a:off x="800468" y="253485"/>
            <a:ext cx="931724" cy="1015663"/>
          </a:xfrm>
          <a:prstGeom prst="rect">
            <a:avLst/>
          </a:prstGeom>
          <a:noFill/>
        </p:spPr>
        <p:txBody>
          <a:bodyPr wrap="square" rtlCol="0">
            <a:spAutoFit/>
          </a:bodyPr>
          <a:lstStyle/>
          <a:p>
            <a:r>
              <a:rPr lang="en-US" altLang="zh-CN" sz="6000" dirty="0">
                <a:solidFill>
                  <a:srgbClr val="F8F8F8"/>
                </a:solidFill>
                <a:latin typeface="微软雅黑" panose="020B0503020204020204" pitchFamily="34" charset="-122"/>
                <a:ea typeface="微软雅黑" panose="020B0503020204020204" pitchFamily="34" charset="-122"/>
              </a:rPr>
              <a:t>2</a:t>
            </a:r>
            <a:endParaRPr lang="zh-CN" altLang="en-US" sz="6000" dirty="0">
              <a:solidFill>
                <a:srgbClr val="F8F8F8"/>
              </a:solidFill>
              <a:latin typeface="微软雅黑" panose="020B0503020204020204" pitchFamily="34" charset="-122"/>
              <a:ea typeface="微软雅黑" panose="020B0503020204020204" pitchFamily="34" charset="-122"/>
            </a:endParaRPr>
          </a:p>
        </p:txBody>
      </p:sp>
      <p:sp>
        <p:nvSpPr>
          <p:cNvPr id="5" name="Rectangle 13">
            <a:extLst>
              <a:ext uri="{FF2B5EF4-FFF2-40B4-BE49-F238E27FC236}">
                <a16:creationId xmlns:a16="http://schemas.microsoft.com/office/drawing/2014/main" id="{E0234331-7CBD-4E2C-9F58-ACB60A915627}"/>
              </a:ext>
            </a:extLst>
          </p:cNvPr>
          <p:cNvSpPr>
            <a:spLocks noChangeArrowheads="1"/>
          </p:cNvSpPr>
          <p:nvPr userDrawn="1"/>
        </p:nvSpPr>
        <p:spPr bwMode="auto">
          <a:xfrm>
            <a:off x="95323" y="641140"/>
            <a:ext cx="817083" cy="47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3067"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7536436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style.rotation</p:attrName>
                                        </p:attrNameLst>
                                      </p:cBhvr>
                                      <p:tavLst>
                                        <p:tav tm="0">
                                          <p:val>
                                            <p:fltVal val="90"/>
                                          </p:val>
                                        </p:tav>
                                        <p:tav tm="100000">
                                          <p:val>
                                            <p:fltVal val="0"/>
                                          </p:val>
                                        </p:tav>
                                      </p:tavLst>
                                    </p:anim>
                                    <p:animEffect transition="in" filter="fade">
                                      <p:cBhvr>
                                        <p:cTn id="14" dur="500"/>
                                        <p:tgtEl>
                                          <p:spTgt spid="4"/>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 calcmode="lin" valueType="num">
                                      <p:cBhvr>
                                        <p:cTn id="19" dur="500" fill="hold"/>
                                        <p:tgtEl>
                                          <p:spTgt spid="5"/>
                                        </p:tgtEl>
                                        <p:attrNameLst>
                                          <p:attrName>style.rotation</p:attrName>
                                        </p:attrNameLst>
                                      </p:cBhvr>
                                      <p:tavLst>
                                        <p:tav tm="0">
                                          <p:val>
                                            <p:fltVal val="90"/>
                                          </p:val>
                                        </p:tav>
                                        <p:tav tm="100000">
                                          <p:val>
                                            <p:fltVal val="0"/>
                                          </p:val>
                                        </p:tav>
                                      </p:tavLst>
                                    </p:anim>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87D0D4D-CA9A-47BB-ACC9-20DF271981F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sp>
        <p:nvSpPr>
          <p:cNvPr id="3" name="Freeform 7">
            <a:extLst>
              <a:ext uri="{FF2B5EF4-FFF2-40B4-BE49-F238E27FC236}">
                <a16:creationId xmlns:a16="http://schemas.microsoft.com/office/drawing/2014/main" id="{2FB3EE43-D62A-4FF2-87F1-8C1A390AE0D7}"/>
              </a:ext>
            </a:extLst>
          </p:cNvPr>
          <p:cNvSpPr>
            <a:spLocks/>
          </p:cNvSpPr>
          <p:nvPr userDrawn="1"/>
        </p:nvSpPr>
        <p:spPr bwMode="auto">
          <a:xfrm>
            <a:off x="0" y="323"/>
            <a:ext cx="1854200" cy="1287420"/>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 name="TextBox 7">
            <a:extLst>
              <a:ext uri="{FF2B5EF4-FFF2-40B4-BE49-F238E27FC236}">
                <a16:creationId xmlns:a16="http://schemas.microsoft.com/office/drawing/2014/main" id="{8B61F78C-6B70-48EC-88E7-E659DC46D01C}"/>
              </a:ext>
            </a:extLst>
          </p:cNvPr>
          <p:cNvSpPr txBox="1"/>
          <p:nvPr userDrawn="1"/>
        </p:nvSpPr>
        <p:spPr>
          <a:xfrm>
            <a:off x="800468" y="253485"/>
            <a:ext cx="931724" cy="1015663"/>
          </a:xfrm>
          <a:prstGeom prst="rect">
            <a:avLst/>
          </a:prstGeom>
          <a:noFill/>
        </p:spPr>
        <p:txBody>
          <a:bodyPr wrap="square" rtlCol="0">
            <a:spAutoFit/>
          </a:bodyPr>
          <a:lstStyle/>
          <a:p>
            <a:r>
              <a:rPr lang="en-US" altLang="zh-CN" sz="6000" dirty="0">
                <a:solidFill>
                  <a:srgbClr val="F8F8F8"/>
                </a:solidFill>
                <a:latin typeface="微软雅黑" panose="020B0503020204020204" pitchFamily="34" charset="-122"/>
                <a:ea typeface="微软雅黑" panose="020B0503020204020204" pitchFamily="34" charset="-122"/>
              </a:rPr>
              <a:t>3</a:t>
            </a:r>
            <a:endParaRPr lang="zh-CN" altLang="en-US" sz="6000" dirty="0">
              <a:solidFill>
                <a:srgbClr val="F8F8F8"/>
              </a:solidFill>
              <a:latin typeface="微软雅黑" panose="020B0503020204020204" pitchFamily="34" charset="-122"/>
              <a:ea typeface="微软雅黑" panose="020B0503020204020204" pitchFamily="34" charset="-122"/>
            </a:endParaRPr>
          </a:p>
        </p:txBody>
      </p:sp>
      <p:sp>
        <p:nvSpPr>
          <p:cNvPr id="5" name="Rectangle 13">
            <a:extLst>
              <a:ext uri="{FF2B5EF4-FFF2-40B4-BE49-F238E27FC236}">
                <a16:creationId xmlns:a16="http://schemas.microsoft.com/office/drawing/2014/main" id="{0BCEFEC1-7DD5-4BEB-A376-14CF83275ABF}"/>
              </a:ext>
            </a:extLst>
          </p:cNvPr>
          <p:cNvSpPr>
            <a:spLocks noChangeArrowheads="1"/>
          </p:cNvSpPr>
          <p:nvPr userDrawn="1"/>
        </p:nvSpPr>
        <p:spPr bwMode="auto">
          <a:xfrm>
            <a:off x="95323" y="641140"/>
            <a:ext cx="817083" cy="47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3067"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218398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style.rotation</p:attrName>
                                        </p:attrNameLst>
                                      </p:cBhvr>
                                      <p:tavLst>
                                        <p:tav tm="0">
                                          <p:val>
                                            <p:fltVal val="90"/>
                                          </p:val>
                                        </p:tav>
                                        <p:tav tm="100000">
                                          <p:val>
                                            <p:fltVal val="0"/>
                                          </p:val>
                                        </p:tav>
                                      </p:tavLst>
                                    </p:anim>
                                    <p:animEffect transition="in" filter="fade">
                                      <p:cBhvr>
                                        <p:cTn id="14" dur="500"/>
                                        <p:tgtEl>
                                          <p:spTgt spid="4"/>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 calcmode="lin" valueType="num">
                                      <p:cBhvr>
                                        <p:cTn id="19" dur="500" fill="hold"/>
                                        <p:tgtEl>
                                          <p:spTgt spid="5"/>
                                        </p:tgtEl>
                                        <p:attrNameLst>
                                          <p:attrName>style.rotation</p:attrName>
                                        </p:attrNameLst>
                                      </p:cBhvr>
                                      <p:tavLst>
                                        <p:tav tm="0">
                                          <p:val>
                                            <p:fltVal val="90"/>
                                          </p:val>
                                        </p:tav>
                                        <p:tav tm="100000">
                                          <p:val>
                                            <p:fltVal val="0"/>
                                          </p:val>
                                        </p:tav>
                                      </p:tavLst>
                                    </p:anim>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87D0D4D-CA9A-47BB-ACC9-20DF271981F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sp>
        <p:nvSpPr>
          <p:cNvPr id="3" name="Freeform 7">
            <a:extLst>
              <a:ext uri="{FF2B5EF4-FFF2-40B4-BE49-F238E27FC236}">
                <a16:creationId xmlns:a16="http://schemas.microsoft.com/office/drawing/2014/main" id="{A6A39D81-C2A0-4B75-ADDF-25BEECA35CDB}"/>
              </a:ext>
            </a:extLst>
          </p:cNvPr>
          <p:cNvSpPr>
            <a:spLocks/>
          </p:cNvSpPr>
          <p:nvPr userDrawn="1"/>
        </p:nvSpPr>
        <p:spPr bwMode="auto">
          <a:xfrm>
            <a:off x="0" y="323"/>
            <a:ext cx="1854200" cy="1287420"/>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4" name="TextBox 7">
            <a:extLst>
              <a:ext uri="{FF2B5EF4-FFF2-40B4-BE49-F238E27FC236}">
                <a16:creationId xmlns:a16="http://schemas.microsoft.com/office/drawing/2014/main" id="{81758A38-232B-43B0-9450-18EA36A59130}"/>
              </a:ext>
            </a:extLst>
          </p:cNvPr>
          <p:cNvSpPr txBox="1"/>
          <p:nvPr userDrawn="1"/>
        </p:nvSpPr>
        <p:spPr>
          <a:xfrm>
            <a:off x="800468" y="253485"/>
            <a:ext cx="931724" cy="1015663"/>
          </a:xfrm>
          <a:prstGeom prst="rect">
            <a:avLst/>
          </a:prstGeom>
          <a:noFill/>
        </p:spPr>
        <p:txBody>
          <a:bodyPr wrap="square" rtlCol="0">
            <a:spAutoFit/>
          </a:bodyPr>
          <a:lstStyle/>
          <a:p>
            <a:r>
              <a:rPr lang="en-US" altLang="zh-CN" sz="6000" dirty="0">
                <a:solidFill>
                  <a:srgbClr val="F8F8F8"/>
                </a:solidFill>
                <a:latin typeface="微软雅黑" panose="020B0503020204020204" pitchFamily="34" charset="-122"/>
                <a:ea typeface="微软雅黑" panose="020B0503020204020204" pitchFamily="34" charset="-122"/>
              </a:rPr>
              <a:t>4</a:t>
            </a:r>
            <a:endParaRPr lang="zh-CN" altLang="en-US" sz="6000" dirty="0">
              <a:solidFill>
                <a:srgbClr val="F8F8F8"/>
              </a:solidFill>
              <a:latin typeface="微软雅黑" panose="020B0503020204020204" pitchFamily="34" charset="-122"/>
              <a:ea typeface="微软雅黑" panose="020B0503020204020204" pitchFamily="34" charset="-122"/>
            </a:endParaRPr>
          </a:p>
        </p:txBody>
      </p:sp>
      <p:sp>
        <p:nvSpPr>
          <p:cNvPr id="5" name="Rectangle 13">
            <a:extLst>
              <a:ext uri="{FF2B5EF4-FFF2-40B4-BE49-F238E27FC236}">
                <a16:creationId xmlns:a16="http://schemas.microsoft.com/office/drawing/2014/main" id="{1EE030CC-F774-44DA-B4BA-5799F521A84D}"/>
              </a:ext>
            </a:extLst>
          </p:cNvPr>
          <p:cNvSpPr>
            <a:spLocks noChangeArrowheads="1"/>
          </p:cNvSpPr>
          <p:nvPr userDrawn="1"/>
        </p:nvSpPr>
        <p:spPr bwMode="auto">
          <a:xfrm>
            <a:off x="95323" y="641140"/>
            <a:ext cx="817083" cy="47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3067"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9013548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style.rotation</p:attrName>
                                        </p:attrNameLst>
                                      </p:cBhvr>
                                      <p:tavLst>
                                        <p:tav tm="0">
                                          <p:val>
                                            <p:fltVal val="90"/>
                                          </p:val>
                                        </p:tav>
                                        <p:tav tm="100000">
                                          <p:val>
                                            <p:fltVal val="0"/>
                                          </p:val>
                                        </p:tav>
                                      </p:tavLst>
                                    </p:anim>
                                    <p:animEffect transition="in" filter="fade">
                                      <p:cBhvr>
                                        <p:cTn id="14" dur="500"/>
                                        <p:tgtEl>
                                          <p:spTgt spid="4"/>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 calcmode="lin" valueType="num">
                                      <p:cBhvr>
                                        <p:cTn id="19" dur="500" fill="hold"/>
                                        <p:tgtEl>
                                          <p:spTgt spid="5"/>
                                        </p:tgtEl>
                                        <p:attrNameLst>
                                          <p:attrName>style.rotation</p:attrName>
                                        </p:attrNameLst>
                                      </p:cBhvr>
                                      <p:tavLst>
                                        <p:tav tm="0">
                                          <p:val>
                                            <p:fltVal val="90"/>
                                          </p:val>
                                        </p:tav>
                                        <p:tav tm="100000">
                                          <p:val>
                                            <p:fltVal val="0"/>
                                          </p:val>
                                        </p:tav>
                                      </p:tavLst>
                                    </p:anim>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4138427"/>
      </p:ext>
    </p:extLst>
  </p:cSld>
  <p:clrMap bg1="lt1" tx1="dk1" bg2="lt2" tx2="dk2" accent1="accent1" accent2="accent2" accent3="accent3" accent4="accent4" accent5="accent5" accent6="accent6" hlink="hlink" folHlink="folHlink"/>
  <p:sldLayoutIdLst>
    <p:sldLayoutId id="2147483653" r:id="rId1"/>
    <p:sldLayoutId id="2147483650" r:id="rId2"/>
    <p:sldLayoutId id="2147483649" r:id="rId3"/>
    <p:sldLayoutId id="2147483651" r:id="rId4"/>
    <p:sldLayoutId id="2147483652" r:id="rId5"/>
  </p:sldLayoutIdLst>
  <mc:AlternateContent xmlns:mc="http://schemas.openxmlformats.org/markup-compatibility/2006">
    <mc:Choice xmlns:p14="http://schemas.microsoft.com/office/powerpoint/2010/main" Requires="p14">
      <p:transition spd="slow" p14:dur="2000" advTm="0"/>
    </mc:Choice>
    <mc:Fallback>
      <p:transition spd="slow"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oleObject" Target="../embeddings/oleObject5.bin"/><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18.wmf"/><Relationship Id="rId5" Type="http://schemas.openxmlformats.org/officeDocument/2006/relationships/oleObject" Target="../embeddings/oleObject4.bin"/><Relationship Id="rId4" Type="http://schemas.openxmlformats.org/officeDocument/2006/relationships/image" Target="../media/image19.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5.w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embeddings/oleObject7.bin"/><Relationship Id="rId5" Type="http://schemas.openxmlformats.org/officeDocument/2006/relationships/image" Target="../media/image20.wmf"/><Relationship Id="rId4" Type="http://schemas.openxmlformats.org/officeDocument/2006/relationships/oleObject" Target="../embeddings/oleObject6.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image" Target="../media/image27.wmf"/><Relationship Id="rId4" Type="http://schemas.openxmlformats.org/officeDocument/2006/relationships/oleObject" Target="../embeddings/oleObject8.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28.wmf"/><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oleObject" Target="../embeddings/oleObject10.bin"/><Relationship Id="rId5" Type="http://schemas.openxmlformats.org/officeDocument/2006/relationships/image" Target="../media/image20.wmf"/><Relationship Id="rId4" Type="http://schemas.openxmlformats.org/officeDocument/2006/relationships/oleObject" Target="../embeddings/oleObject9.bin"/></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4.xml"/><Relationship Id="rId7" Type="http://schemas.openxmlformats.org/officeDocument/2006/relationships/image" Target="../media/image9.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tags" Target="../tags/tag5.xml"/><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5.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4.w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6.wmf"/><Relationship Id="rId5" Type="http://schemas.openxmlformats.org/officeDocument/2006/relationships/oleObject" Target="../embeddings/oleObject3.bin"/><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A652325-B49E-488A-8EE0-038C419843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57256" y="3483040"/>
            <a:ext cx="5635171" cy="3235259"/>
          </a:xfrm>
          <a:prstGeom prst="rect">
            <a:avLst/>
          </a:prstGeom>
        </p:spPr>
      </p:pic>
      <p:pic>
        <p:nvPicPr>
          <p:cNvPr id="5" name="图片 4">
            <a:extLst>
              <a:ext uri="{FF2B5EF4-FFF2-40B4-BE49-F238E27FC236}">
                <a16:creationId xmlns:a16="http://schemas.microsoft.com/office/drawing/2014/main" id="{168E93EA-F2C5-4F03-9ACE-8CE916D804C0}"/>
              </a:ext>
            </a:extLst>
          </p:cNvPr>
          <p:cNvPicPr>
            <a:picLocks noChangeAspect="1"/>
          </p:cNvPicPr>
          <p:nvPr/>
        </p:nvPicPr>
        <p:blipFill rotWithShape="1">
          <a:blip r:embed="rId6">
            <a:extLst>
              <a:ext uri="{28A0092B-C50C-407E-A947-70E740481C1C}">
                <a14:useLocalDpi xmlns:a14="http://schemas.microsoft.com/office/drawing/2010/main" val="0"/>
              </a:ext>
            </a:extLst>
          </a:blip>
          <a:srcRect l="-1" r="13729"/>
          <a:stretch/>
        </p:blipFill>
        <p:spPr>
          <a:xfrm>
            <a:off x="0" y="0"/>
            <a:ext cx="12192000" cy="6858000"/>
          </a:xfrm>
          <a:prstGeom prst="rect">
            <a:avLst/>
          </a:prstGeom>
        </p:spPr>
      </p:pic>
      <p:pic>
        <p:nvPicPr>
          <p:cNvPr id="7" name="图片 6">
            <a:extLst>
              <a:ext uri="{FF2B5EF4-FFF2-40B4-BE49-F238E27FC236}">
                <a16:creationId xmlns:a16="http://schemas.microsoft.com/office/drawing/2014/main" id="{59371396-E8E0-4735-882F-806AD73F24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24714" y="1165463"/>
            <a:ext cx="6882804" cy="3935206"/>
          </a:xfrm>
          <a:prstGeom prst="rect">
            <a:avLst/>
          </a:prstGeom>
        </p:spPr>
      </p:pic>
      <p:pic>
        <p:nvPicPr>
          <p:cNvPr id="8" name="中国人民解放军军乐团 - 国际歌">
            <a:hlinkClick r:id="" action="ppaction://media"/>
            <a:extLst>
              <a:ext uri="{FF2B5EF4-FFF2-40B4-BE49-F238E27FC236}">
                <a16:creationId xmlns:a16="http://schemas.microsoft.com/office/drawing/2014/main" id="{B769B6F0-74FB-4D4B-B10D-DB1B05347F7D}"/>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468211" y="-609600"/>
            <a:ext cx="609600" cy="609600"/>
          </a:xfrm>
          <a:prstGeom prst="rect">
            <a:avLst/>
          </a:prstGeom>
        </p:spPr>
      </p:pic>
    </p:spTree>
    <p:extLst>
      <p:ext uri="{BB962C8B-B14F-4D97-AF65-F5344CB8AC3E}">
        <p14:creationId xmlns:p14="http://schemas.microsoft.com/office/powerpoint/2010/main" val="236777534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0-#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childTnLst>
                          </p:cTn>
                        </p:par>
                        <p:par>
                          <p:cTn id="23" fill="hold">
                            <p:stCondLst>
                              <p:cond delay="500"/>
                            </p:stCondLst>
                            <p:childTnLst>
                              <p:par>
                                <p:cTn id="24" presetID="1" presetClass="mediacall" presetSubtype="0" fill="hold" nodeType="afterEffect">
                                  <p:stCondLst>
                                    <p:cond delay="0"/>
                                  </p:stCondLst>
                                  <p:childTnLst>
                                    <p:cmd type="call" cmd="playFrom(0.0)">
                                      <p:cBhvr>
                                        <p:cTn id="25"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7">
            <a:extLst>
              <a:ext uri="{FF2B5EF4-FFF2-40B4-BE49-F238E27FC236}">
                <a16:creationId xmlns:a16="http://schemas.microsoft.com/office/drawing/2014/main" id="{5006912B-B3E4-46ED-AD5A-A97094F68C41}"/>
              </a:ext>
            </a:extLst>
          </p:cNvPr>
          <p:cNvSpPr>
            <a:spLocks/>
          </p:cNvSpPr>
          <p:nvPr/>
        </p:nvSpPr>
        <p:spPr bwMode="auto">
          <a:xfrm>
            <a:off x="0" y="2262769"/>
            <a:ext cx="2984500" cy="2072217"/>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4" name="TextBox 7">
            <a:extLst>
              <a:ext uri="{FF2B5EF4-FFF2-40B4-BE49-F238E27FC236}">
                <a16:creationId xmlns:a16="http://schemas.microsoft.com/office/drawing/2014/main" id="{EC093D77-7A11-4079-8C03-8937498AB5E4}"/>
              </a:ext>
            </a:extLst>
          </p:cNvPr>
          <p:cNvSpPr txBox="1"/>
          <p:nvPr/>
        </p:nvSpPr>
        <p:spPr>
          <a:xfrm>
            <a:off x="813168" y="2483164"/>
            <a:ext cx="931724" cy="1733680"/>
          </a:xfrm>
          <a:prstGeom prst="rect">
            <a:avLst/>
          </a:prstGeom>
          <a:noFill/>
        </p:spPr>
        <p:txBody>
          <a:bodyPr wrap="square" rtlCol="0">
            <a:spAutoFit/>
          </a:bodyPr>
          <a:lstStyle/>
          <a:p>
            <a:r>
              <a:rPr lang="en-US" altLang="zh-CN" sz="10666" dirty="0">
                <a:solidFill>
                  <a:srgbClr val="F8F8F8"/>
                </a:solidFill>
                <a:latin typeface="微软雅黑" panose="020B0503020204020204" pitchFamily="34" charset="-122"/>
                <a:ea typeface="微软雅黑" panose="020B0503020204020204" pitchFamily="34" charset="-122"/>
              </a:rPr>
              <a:t>2</a:t>
            </a:r>
            <a:endParaRPr lang="zh-CN" altLang="en-US" sz="10666" dirty="0">
              <a:solidFill>
                <a:srgbClr val="F8F8F8"/>
              </a:solidFill>
              <a:latin typeface="微软雅黑" panose="020B0503020204020204" pitchFamily="34" charset="-122"/>
              <a:ea typeface="微软雅黑" panose="020B0503020204020204" pitchFamily="34" charset="-122"/>
            </a:endParaRPr>
          </a:p>
        </p:txBody>
      </p:sp>
      <p:sp>
        <p:nvSpPr>
          <p:cNvPr id="15" name="TextBox 8">
            <a:extLst>
              <a:ext uri="{FF2B5EF4-FFF2-40B4-BE49-F238E27FC236}">
                <a16:creationId xmlns:a16="http://schemas.microsoft.com/office/drawing/2014/main" id="{C65EC94A-EA54-4B45-9717-1014DC7CABE6}"/>
              </a:ext>
            </a:extLst>
          </p:cNvPr>
          <p:cNvSpPr txBox="1"/>
          <p:nvPr/>
        </p:nvSpPr>
        <p:spPr>
          <a:xfrm>
            <a:off x="4121316" y="2645882"/>
            <a:ext cx="5385129" cy="748988"/>
          </a:xfrm>
          <a:prstGeom prst="rect">
            <a:avLst/>
          </a:prstGeom>
          <a:noFill/>
        </p:spPr>
        <p:txBody>
          <a:bodyPr wrap="square" rtlCol="0">
            <a:spAutoFit/>
          </a:bodyPr>
          <a:lstStyle/>
          <a:p>
            <a:pPr algn="ctr"/>
            <a:r>
              <a:rPr lang="zh-CN" altLang="en-US" sz="4267" dirty="0">
                <a:solidFill>
                  <a:srgbClr val="2B2A30"/>
                </a:solidFill>
                <a:latin typeface="微软雅黑" panose="020B0503020204020204" pitchFamily="34" charset="-122"/>
                <a:ea typeface="微软雅黑" panose="020B0503020204020204" pitchFamily="34" charset="-122"/>
              </a:rPr>
              <a:t>请输入第一部分标题</a:t>
            </a:r>
          </a:p>
        </p:txBody>
      </p:sp>
      <p:sp>
        <p:nvSpPr>
          <p:cNvPr id="16" name="Rectangle 13">
            <a:extLst>
              <a:ext uri="{FF2B5EF4-FFF2-40B4-BE49-F238E27FC236}">
                <a16:creationId xmlns:a16="http://schemas.microsoft.com/office/drawing/2014/main" id="{74CAA9CC-B10D-4F48-B978-6A57A7A227FA}"/>
              </a:ext>
            </a:extLst>
          </p:cNvPr>
          <p:cNvSpPr>
            <a:spLocks noChangeArrowheads="1"/>
          </p:cNvSpPr>
          <p:nvPr/>
        </p:nvSpPr>
        <p:spPr bwMode="auto">
          <a:xfrm>
            <a:off x="120723" y="3436987"/>
            <a:ext cx="817083" cy="47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3067"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
        <p:nvSpPr>
          <p:cNvPr id="17" name="TextBox 11">
            <a:extLst>
              <a:ext uri="{FF2B5EF4-FFF2-40B4-BE49-F238E27FC236}">
                <a16:creationId xmlns:a16="http://schemas.microsoft.com/office/drawing/2014/main" id="{ABF87A8E-B719-4E68-9697-6A1683D59B56}"/>
              </a:ext>
            </a:extLst>
          </p:cNvPr>
          <p:cNvSpPr txBox="1"/>
          <p:nvPr/>
        </p:nvSpPr>
        <p:spPr>
          <a:xfrm>
            <a:off x="4092872" y="3436987"/>
            <a:ext cx="5413573" cy="369332"/>
          </a:xfrm>
          <a:prstGeom prst="rect">
            <a:avLst/>
          </a:prstGeom>
          <a:noFill/>
        </p:spPr>
        <p:txBody>
          <a:bodyPr wrap="square" rtlCol="0">
            <a:spAutoFit/>
          </a:bodyPr>
          <a:lstStyle/>
          <a:p>
            <a:pPr algn="ct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节标题一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节标题二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节标题三</a:t>
            </a:r>
          </a:p>
        </p:txBody>
      </p:sp>
    </p:spTree>
    <p:extLst>
      <p:ext uri="{BB962C8B-B14F-4D97-AF65-F5344CB8AC3E}">
        <p14:creationId xmlns:p14="http://schemas.microsoft.com/office/powerpoint/2010/main" val="225101350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90"/>
                                          </p:val>
                                        </p:tav>
                                        <p:tav tm="100000">
                                          <p:val>
                                            <p:fltVal val="0"/>
                                          </p:val>
                                        </p:tav>
                                      </p:tavLst>
                                    </p:anim>
                                    <p:animEffect transition="in" filter="fade">
                                      <p:cBhvr>
                                        <p:cTn id="14" dur="500"/>
                                        <p:tgtEl>
                                          <p:spTgt spid="14"/>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 calcmode="lin" valueType="num">
                                      <p:cBhvr>
                                        <p:cTn id="19" dur="500" fill="hold"/>
                                        <p:tgtEl>
                                          <p:spTgt spid="16"/>
                                        </p:tgtEl>
                                        <p:attrNameLst>
                                          <p:attrName>style.rotation</p:attrName>
                                        </p:attrNameLst>
                                      </p:cBhvr>
                                      <p:tavLst>
                                        <p:tav tm="0">
                                          <p:val>
                                            <p:fltVal val="90"/>
                                          </p:val>
                                        </p:tav>
                                        <p:tav tm="100000">
                                          <p:val>
                                            <p:fltVal val="0"/>
                                          </p:val>
                                        </p:tav>
                                      </p:tavLst>
                                    </p:anim>
                                    <p:animEffect transition="in" filter="fade">
                                      <p:cBhvr>
                                        <p:cTn id="20" dur="500"/>
                                        <p:tgtEl>
                                          <p:spTgt spid="16"/>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47">
            <a:extLst>
              <a:ext uri="{FF2B5EF4-FFF2-40B4-BE49-F238E27FC236}">
                <a16:creationId xmlns:a16="http://schemas.microsoft.com/office/drawing/2014/main" id="{B3389A94-5CB1-41A4-ABF5-E4BE733C52C9}"/>
              </a:ext>
            </a:extLst>
          </p:cNvPr>
          <p:cNvSpPr>
            <a:spLocks noChangeArrowheads="1"/>
          </p:cNvSpPr>
          <p:nvPr/>
        </p:nvSpPr>
        <p:spPr bwMode="auto">
          <a:xfrm>
            <a:off x="809625" y="2842090"/>
            <a:ext cx="3644900" cy="2613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rgbClr val="C00000"/>
                </a:solidFill>
              </a:rPr>
              <a:t>每年的</a:t>
            </a:r>
            <a:r>
              <a:rPr lang="en-US" altLang="zh-CN" sz="1400" dirty="0">
                <a:solidFill>
                  <a:srgbClr val="C00000"/>
                </a:solidFill>
              </a:rPr>
              <a:t>8</a:t>
            </a:r>
            <a:r>
              <a:rPr lang="zh-CN" altLang="en-US" sz="1400" dirty="0">
                <a:solidFill>
                  <a:srgbClr val="C00000"/>
                </a:solidFill>
              </a:rPr>
              <a:t>月</a:t>
            </a:r>
            <a:r>
              <a:rPr lang="en-US" altLang="zh-CN" sz="1400" dirty="0">
                <a:solidFill>
                  <a:srgbClr val="C00000"/>
                </a:solidFill>
              </a:rPr>
              <a:t>1</a:t>
            </a:r>
            <a:r>
              <a:rPr lang="zh-CN" altLang="en-US" sz="1400" dirty="0">
                <a:solidFill>
                  <a:srgbClr val="C00000"/>
                </a:solidFill>
              </a:rPr>
              <a:t>日是中国人民解放军建军纪念日，俗称“八一”建军节。</a:t>
            </a:r>
            <a:r>
              <a:rPr lang="en-US" altLang="zh-CN" sz="1400" dirty="0">
                <a:solidFill>
                  <a:srgbClr val="C00000"/>
                </a:solidFill>
              </a:rPr>
              <a:t>1927</a:t>
            </a:r>
            <a:r>
              <a:rPr lang="zh-CN" altLang="en-US" sz="1400" dirty="0">
                <a:solidFill>
                  <a:srgbClr val="C00000"/>
                </a:solidFill>
              </a:rPr>
              <a:t>年</a:t>
            </a:r>
            <a:r>
              <a:rPr lang="en-US" altLang="zh-CN" sz="1400" dirty="0">
                <a:solidFill>
                  <a:srgbClr val="C00000"/>
                </a:solidFill>
              </a:rPr>
              <a:t>8</a:t>
            </a:r>
            <a:r>
              <a:rPr lang="zh-CN" altLang="en-US" sz="1400" dirty="0">
                <a:solidFill>
                  <a:srgbClr val="C00000"/>
                </a:solidFill>
              </a:rPr>
              <a:t>月</a:t>
            </a:r>
            <a:r>
              <a:rPr lang="en-US" altLang="zh-CN" sz="1400" dirty="0">
                <a:solidFill>
                  <a:srgbClr val="C00000"/>
                </a:solidFill>
              </a:rPr>
              <a:t>1</a:t>
            </a:r>
            <a:r>
              <a:rPr lang="zh-CN" altLang="en-US" sz="1400" dirty="0">
                <a:solidFill>
                  <a:srgbClr val="C00000"/>
                </a:solidFill>
              </a:rPr>
              <a:t>日，中国共产党带领北伐军三万余人，在周恩来 、贺龙 、叶挺 、朱德 、刘伯承等领导下，于江西南昌举行武装起义，打响反对国民党反动派的第一枪。</a:t>
            </a:r>
            <a:r>
              <a:rPr lang="en-US" altLang="zh-CN" sz="1400" dirty="0">
                <a:solidFill>
                  <a:srgbClr val="C00000"/>
                </a:solidFill>
              </a:rPr>
              <a:t>1933</a:t>
            </a:r>
            <a:r>
              <a:rPr lang="zh-CN" altLang="en-US" sz="1400" dirty="0">
                <a:solidFill>
                  <a:srgbClr val="C00000"/>
                </a:solidFill>
              </a:rPr>
              <a:t>年</a:t>
            </a:r>
            <a:r>
              <a:rPr lang="en-US" altLang="zh-CN" sz="1400" dirty="0">
                <a:solidFill>
                  <a:srgbClr val="C00000"/>
                </a:solidFill>
              </a:rPr>
              <a:t>7</a:t>
            </a:r>
            <a:r>
              <a:rPr lang="zh-CN" altLang="en-US" sz="1400" dirty="0">
                <a:solidFill>
                  <a:srgbClr val="C00000"/>
                </a:solidFill>
              </a:rPr>
              <a:t>月</a:t>
            </a:r>
            <a:r>
              <a:rPr lang="en-US" altLang="zh-CN" sz="1400" dirty="0">
                <a:solidFill>
                  <a:srgbClr val="C00000"/>
                </a:solidFill>
              </a:rPr>
              <a:t>11</a:t>
            </a:r>
            <a:r>
              <a:rPr lang="zh-CN" altLang="en-US" sz="1400" dirty="0">
                <a:solidFill>
                  <a:srgbClr val="C00000"/>
                </a:solidFill>
              </a:rPr>
              <a:t>日，中华苏维埃共和国临时中央政府根据中央革命军事委员会</a:t>
            </a:r>
            <a:r>
              <a:rPr lang="en-US" altLang="zh-CN" sz="1400" dirty="0">
                <a:solidFill>
                  <a:srgbClr val="C00000"/>
                </a:solidFill>
              </a:rPr>
              <a:t>6</a:t>
            </a:r>
            <a:r>
              <a:rPr lang="zh-CN" altLang="en-US" sz="1400" dirty="0">
                <a:solidFill>
                  <a:srgbClr val="C00000"/>
                </a:solidFill>
              </a:rPr>
              <a:t>月</a:t>
            </a:r>
            <a:r>
              <a:rPr lang="en-US" altLang="zh-CN" sz="1400" dirty="0">
                <a:solidFill>
                  <a:srgbClr val="C00000"/>
                </a:solidFill>
              </a:rPr>
              <a:t>30</a:t>
            </a:r>
            <a:r>
              <a:rPr lang="zh-CN" altLang="en-US" sz="1400" dirty="0">
                <a:solidFill>
                  <a:srgbClr val="C00000"/>
                </a:solidFill>
              </a:rPr>
              <a:t>日的建议，决定</a:t>
            </a:r>
            <a:r>
              <a:rPr lang="en-US" altLang="zh-CN" sz="1400" dirty="0">
                <a:solidFill>
                  <a:srgbClr val="C00000"/>
                </a:solidFill>
              </a:rPr>
              <a:t>8</a:t>
            </a:r>
            <a:r>
              <a:rPr lang="zh-CN" altLang="en-US" sz="1400" dirty="0">
                <a:solidFill>
                  <a:srgbClr val="C00000"/>
                </a:solidFill>
              </a:rPr>
              <a:t>月</a:t>
            </a:r>
            <a:r>
              <a:rPr lang="en-US" altLang="zh-CN" sz="1400" dirty="0">
                <a:solidFill>
                  <a:srgbClr val="C00000"/>
                </a:solidFill>
              </a:rPr>
              <a:t>1</a:t>
            </a:r>
            <a:r>
              <a:rPr lang="zh-CN" altLang="en-US" sz="1400" dirty="0">
                <a:solidFill>
                  <a:srgbClr val="C00000"/>
                </a:solidFill>
              </a:rPr>
              <a:t>日为中国工农红军（中国人民解放军前身）成立纪念日。</a:t>
            </a:r>
            <a:endParaRPr lang="zh-CN" altLang="en-US" sz="1400" dirty="0">
              <a:solidFill>
                <a:srgbClr val="C00000"/>
              </a:solidFill>
              <a:sym typeface="微软雅黑" pitchFamily="34" charset="-122"/>
            </a:endParaRPr>
          </a:p>
        </p:txBody>
      </p:sp>
      <p:sp>
        <p:nvSpPr>
          <p:cNvPr id="5" name="矩形 4">
            <a:extLst>
              <a:ext uri="{FF2B5EF4-FFF2-40B4-BE49-F238E27FC236}">
                <a16:creationId xmlns:a16="http://schemas.microsoft.com/office/drawing/2014/main" id="{34655EF9-6DEF-4017-B7A7-1FA2A0CB0111}"/>
              </a:ext>
            </a:extLst>
          </p:cNvPr>
          <p:cNvSpPr/>
          <p:nvPr/>
        </p:nvSpPr>
        <p:spPr>
          <a:xfrm>
            <a:off x="1050882" y="1997768"/>
            <a:ext cx="3296077" cy="430879"/>
          </a:xfrm>
          <a:prstGeom prst="rect">
            <a:avLst/>
          </a:prstGeom>
        </p:spPr>
        <p:txBody>
          <a:bodyPr wrap="none" lIns="91431" tIns="45716" rIns="91431" bIns="45716">
            <a:spAutoFit/>
          </a:bodyPr>
          <a:lstStyle/>
          <a:p>
            <a:pPr algn="ctr"/>
            <a:r>
              <a:rPr lang="zh-CN" altLang="en-US" sz="2200" b="1" dirty="0">
                <a:solidFill>
                  <a:srgbClr val="C00000"/>
                </a:solidFill>
                <a:latin typeface="微软雅黑" pitchFamily="34" charset="-122"/>
                <a:ea typeface="微软雅黑" pitchFamily="34" charset="-122"/>
              </a:rPr>
              <a:t>八一建军 </a:t>
            </a:r>
            <a:r>
              <a:rPr lang="en-US" altLang="zh-CN" sz="2200" b="1" dirty="0">
                <a:solidFill>
                  <a:srgbClr val="C00000"/>
                </a:solidFill>
                <a:latin typeface="微软雅黑" pitchFamily="34" charset="-122"/>
                <a:ea typeface="微软雅黑" pitchFamily="34" charset="-122"/>
              </a:rPr>
              <a:t>· </a:t>
            </a:r>
            <a:r>
              <a:rPr lang="zh-CN" altLang="en-US" sz="2200" b="1" dirty="0">
                <a:solidFill>
                  <a:srgbClr val="C00000"/>
                </a:solidFill>
                <a:latin typeface="微软雅黑" pitchFamily="34" charset="-122"/>
                <a:ea typeface="微软雅黑" pitchFamily="34" charset="-122"/>
              </a:rPr>
              <a:t>建军九十周年</a:t>
            </a:r>
            <a:endParaRPr lang="en-US" altLang="zh-CN" sz="2200" b="1" dirty="0">
              <a:solidFill>
                <a:srgbClr val="C00000"/>
              </a:solidFill>
              <a:latin typeface="微软雅黑" pitchFamily="34" charset="-122"/>
              <a:ea typeface="微软雅黑" pitchFamily="34" charset="-122"/>
            </a:endParaRPr>
          </a:p>
        </p:txBody>
      </p:sp>
      <p:sp>
        <p:nvSpPr>
          <p:cNvPr id="6" name="Rectangle 8">
            <a:extLst>
              <a:ext uri="{FF2B5EF4-FFF2-40B4-BE49-F238E27FC236}">
                <a16:creationId xmlns:a16="http://schemas.microsoft.com/office/drawing/2014/main" id="{035E5F8C-89B4-4DD6-8232-E71E85CC7C96}"/>
              </a:ext>
            </a:extLst>
          </p:cNvPr>
          <p:cNvSpPr>
            <a:spLocks noChangeArrowheads="1"/>
          </p:cNvSpPr>
          <p:nvPr/>
        </p:nvSpPr>
        <p:spPr bwMode="auto">
          <a:xfrm>
            <a:off x="4794135" y="4003528"/>
            <a:ext cx="2944098" cy="1661323"/>
          </a:xfrm>
          <a:prstGeom prst="rect">
            <a:avLst/>
          </a:prstGeom>
          <a:blipFill>
            <a:blip r:embed="rId4"/>
            <a:stretch>
              <a:fillRect/>
            </a:stretch>
          </a:blipFill>
          <a:ln w="28575" cap="flat">
            <a:solidFill>
              <a:srgbClr val="C00000"/>
            </a:solid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solidFill>
                <a:prstClr val="black"/>
              </a:solidFill>
              <a:latin typeface="Arial"/>
              <a:ea typeface="微软雅黑"/>
            </a:endParaRPr>
          </a:p>
        </p:txBody>
      </p:sp>
      <p:graphicFrame>
        <p:nvGraphicFramePr>
          <p:cNvPr id="7" name="对象 6">
            <a:extLst>
              <a:ext uri="{FF2B5EF4-FFF2-40B4-BE49-F238E27FC236}">
                <a16:creationId xmlns:a16="http://schemas.microsoft.com/office/drawing/2014/main" id="{A7F9EB66-114B-42AD-BDDD-B89B140DCCFF}"/>
              </a:ext>
            </a:extLst>
          </p:cNvPr>
          <p:cNvGraphicFramePr>
            <a:graphicFrameLocks noChangeAspect="1"/>
          </p:cNvGraphicFramePr>
          <p:nvPr>
            <p:extLst>
              <p:ext uri="{D42A27DB-BD31-4B8C-83A1-F6EECF244321}">
                <p14:modId xmlns:p14="http://schemas.microsoft.com/office/powerpoint/2010/main" val="586516727"/>
              </p:ext>
            </p:extLst>
          </p:nvPr>
        </p:nvGraphicFramePr>
        <p:xfrm>
          <a:off x="4794135" y="1405439"/>
          <a:ext cx="2944098" cy="1924987"/>
        </p:xfrm>
        <a:graphic>
          <a:graphicData uri="http://schemas.openxmlformats.org/presentationml/2006/ole">
            <mc:AlternateContent xmlns:mc="http://schemas.openxmlformats.org/markup-compatibility/2006">
              <mc:Choice xmlns:v="urn:schemas-microsoft-com:vml" Requires="v">
                <p:oleObj spid="_x0000_s3084" name="Image" r:id="rId5" imgW="3961800" imgH="2590200" progId="Photoshop.Image.13">
                  <p:embed/>
                </p:oleObj>
              </mc:Choice>
              <mc:Fallback>
                <p:oleObj name="Image" r:id="rId5" imgW="3961800" imgH="2590200" progId="Photoshop.Image.13">
                  <p:embed/>
                  <p:pic>
                    <p:nvPicPr>
                      <p:cNvPr id="2" name="对象 1">
                        <a:extLst>
                          <a:ext uri="{FF2B5EF4-FFF2-40B4-BE49-F238E27FC236}">
                            <a16:creationId xmlns:a16="http://schemas.microsoft.com/office/drawing/2014/main" id="{22B54996-5157-4752-806D-210894B5EAC7}"/>
                          </a:ext>
                        </a:extLst>
                      </p:cNvPr>
                      <p:cNvPicPr/>
                      <p:nvPr/>
                    </p:nvPicPr>
                    <p:blipFill>
                      <a:blip r:embed="rId6"/>
                      <a:stretch>
                        <a:fillRect/>
                      </a:stretch>
                    </p:blipFill>
                    <p:spPr>
                      <a:xfrm>
                        <a:off x="4794135" y="1405439"/>
                        <a:ext cx="2944098" cy="1924987"/>
                      </a:xfrm>
                      <a:prstGeom prst="rect">
                        <a:avLst/>
                      </a:prstGeom>
                    </p:spPr>
                  </p:pic>
                </p:oleObj>
              </mc:Fallback>
            </mc:AlternateContent>
          </a:graphicData>
        </a:graphic>
      </p:graphicFrame>
      <p:graphicFrame>
        <p:nvGraphicFramePr>
          <p:cNvPr id="8" name="对象 7">
            <a:extLst>
              <a:ext uri="{FF2B5EF4-FFF2-40B4-BE49-F238E27FC236}">
                <a16:creationId xmlns:a16="http://schemas.microsoft.com/office/drawing/2014/main" id="{7FD88BD2-8BE6-48C6-9961-C71A87D17B02}"/>
              </a:ext>
            </a:extLst>
          </p:cNvPr>
          <p:cNvGraphicFramePr>
            <a:graphicFrameLocks noChangeAspect="1"/>
          </p:cNvGraphicFramePr>
          <p:nvPr>
            <p:extLst>
              <p:ext uri="{D42A27DB-BD31-4B8C-83A1-F6EECF244321}">
                <p14:modId xmlns:p14="http://schemas.microsoft.com/office/powerpoint/2010/main" val="2076183601"/>
              </p:ext>
            </p:extLst>
          </p:nvPr>
        </p:nvGraphicFramePr>
        <p:xfrm>
          <a:off x="8541551" y="1405439"/>
          <a:ext cx="2944098" cy="1924987"/>
        </p:xfrm>
        <a:graphic>
          <a:graphicData uri="http://schemas.openxmlformats.org/presentationml/2006/ole">
            <mc:AlternateContent xmlns:mc="http://schemas.openxmlformats.org/markup-compatibility/2006">
              <mc:Choice xmlns:v="urn:schemas-microsoft-com:vml" Requires="v">
                <p:oleObj spid="_x0000_s3085" name="Image" r:id="rId7" imgW="3961800" imgH="2590200" progId="Photoshop.Image.13">
                  <p:embed/>
                </p:oleObj>
              </mc:Choice>
              <mc:Fallback>
                <p:oleObj name="Image" r:id="rId7" imgW="3961800" imgH="2590200" progId="Photoshop.Image.13">
                  <p:embed/>
                  <p:pic>
                    <p:nvPicPr>
                      <p:cNvPr id="9" name="对象 8">
                        <a:extLst>
                          <a:ext uri="{FF2B5EF4-FFF2-40B4-BE49-F238E27FC236}">
                            <a16:creationId xmlns:a16="http://schemas.microsoft.com/office/drawing/2014/main" id="{FC1E009A-EF28-482C-824E-F855E53B1ECA}"/>
                          </a:ext>
                        </a:extLst>
                      </p:cNvPr>
                      <p:cNvPicPr/>
                      <p:nvPr/>
                    </p:nvPicPr>
                    <p:blipFill>
                      <a:blip r:embed="rId6"/>
                      <a:stretch>
                        <a:fillRect/>
                      </a:stretch>
                    </p:blipFill>
                    <p:spPr>
                      <a:xfrm>
                        <a:off x="8541551" y="1405439"/>
                        <a:ext cx="2944098" cy="1924987"/>
                      </a:xfrm>
                      <a:prstGeom prst="rect">
                        <a:avLst/>
                      </a:prstGeom>
                    </p:spPr>
                  </p:pic>
                </p:oleObj>
              </mc:Fallback>
            </mc:AlternateContent>
          </a:graphicData>
        </a:graphic>
      </p:graphicFrame>
      <p:sp>
        <p:nvSpPr>
          <p:cNvPr id="9" name="Rectangle 8">
            <a:extLst>
              <a:ext uri="{FF2B5EF4-FFF2-40B4-BE49-F238E27FC236}">
                <a16:creationId xmlns:a16="http://schemas.microsoft.com/office/drawing/2014/main" id="{5BDB8975-16B7-4AF8-9EFC-F5F41F188D64}"/>
              </a:ext>
            </a:extLst>
          </p:cNvPr>
          <p:cNvSpPr>
            <a:spLocks noChangeArrowheads="1"/>
          </p:cNvSpPr>
          <p:nvPr/>
        </p:nvSpPr>
        <p:spPr bwMode="auto">
          <a:xfrm>
            <a:off x="8541551" y="4003528"/>
            <a:ext cx="2944098" cy="1661323"/>
          </a:xfrm>
          <a:prstGeom prst="rect">
            <a:avLst/>
          </a:prstGeom>
          <a:blipFill>
            <a:blip r:embed="rId4"/>
            <a:stretch>
              <a:fillRect/>
            </a:stretch>
          </a:blipFill>
          <a:ln w="28575" cap="flat">
            <a:solidFill>
              <a:srgbClr val="C00000"/>
            </a:solid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solidFill>
                <a:prstClr val="black"/>
              </a:solidFill>
              <a:latin typeface="Arial"/>
              <a:ea typeface="微软雅黑"/>
            </a:endParaRPr>
          </a:p>
        </p:txBody>
      </p:sp>
    </p:spTree>
    <p:extLst>
      <p:ext uri="{BB962C8B-B14F-4D97-AF65-F5344CB8AC3E}">
        <p14:creationId xmlns:p14="http://schemas.microsoft.com/office/powerpoint/2010/main" val="66608506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par>
                                <p:cTn id="8" presetID="22" presetClass="entr" presetSubtype="2" fill="hold" grpId="0"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anim calcmode="lin" valueType="num">
                                      <p:cBhvr>
                                        <p:cTn id="19" dur="500" fill="hold"/>
                                        <p:tgtEl>
                                          <p:spTgt spid="9"/>
                                        </p:tgtEl>
                                        <p:attrNameLst>
                                          <p:attrName>ppt_x</p:attrName>
                                        </p:attrNameLst>
                                      </p:cBhvr>
                                      <p:tavLst>
                                        <p:tav tm="0">
                                          <p:val>
                                            <p:strVal val="#ppt_x"/>
                                          </p:val>
                                        </p:tav>
                                        <p:tav tm="100000">
                                          <p:val>
                                            <p:strVal val="#ppt_x"/>
                                          </p:val>
                                        </p:tav>
                                      </p:tavLst>
                                    </p:anim>
                                    <p:anim calcmode="lin" valueType="num">
                                      <p:cBhvr>
                                        <p:cTn id="20"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a:extLst>
              <a:ext uri="{FF2B5EF4-FFF2-40B4-BE49-F238E27FC236}">
                <a16:creationId xmlns:a16="http://schemas.microsoft.com/office/drawing/2014/main" id="{65BA6A96-AC54-400E-BB9A-0F0C8260855B}"/>
              </a:ext>
            </a:extLst>
          </p:cNvPr>
          <p:cNvGrpSpPr>
            <a:grpSpLocks/>
          </p:cNvGrpSpPr>
          <p:nvPr/>
        </p:nvGrpSpPr>
        <p:grpSpPr bwMode="auto">
          <a:xfrm>
            <a:off x="1941262" y="1184276"/>
            <a:ext cx="8495194" cy="4016375"/>
            <a:chOff x="0" y="0"/>
            <a:chExt cx="3394" cy="1685"/>
          </a:xfrm>
          <a:solidFill>
            <a:srgbClr val="C00000"/>
          </a:solidFill>
        </p:grpSpPr>
        <p:sp>
          <p:nvSpPr>
            <p:cNvPr id="3" name="Freeform 5">
              <a:extLst>
                <a:ext uri="{FF2B5EF4-FFF2-40B4-BE49-F238E27FC236}">
                  <a16:creationId xmlns:a16="http://schemas.microsoft.com/office/drawing/2014/main" id="{E1CA3988-979C-4A07-A165-081DD655E5CF}"/>
                </a:ext>
              </a:extLst>
            </p:cNvPr>
            <p:cNvSpPr>
              <a:spLocks noChangeArrowheads="1"/>
            </p:cNvSpPr>
            <p:nvPr/>
          </p:nvSpPr>
          <p:spPr bwMode="auto">
            <a:xfrm>
              <a:off x="1042" y="0"/>
              <a:ext cx="446" cy="239"/>
            </a:xfrm>
            <a:custGeom>
              <a:avLst/>
              <a:gdLst>
                <a:gd name="T0" fmla="*/ 369 w 446"/>
                <a:gd name="T1" fmla="*/ 3 h 239"/>
                <a:gd name="T2" fmla="*/ 360 w 446"/>
                <a:gd name="T3" fmla="*/ 7 h 239"/>
                <a:gd name="T4" fmla="*/ 387 w 446"/>
                <a:gd name="T5" fmla="*/ 10 h 239"/>
                <a:gd name="T6" fmla="*/ 386 w 446"/>
                <a:gd name="T7" fmla="*/ 13 h 239"/>
                <a:gd name="T8" fmla="*/ 360 w 446"/>
                <a:gd name="T9" fmla="*/ 16 h 239"/>
                <a:gd name="T10" fmla="*/ 364 w 446"/>
                <a:gd name="T11" fmla="*/ 20 h 239"/>
                <a:gd name="T12" fmla="*/ 406 w 446"/>
                <a:gd name="T13" fmla="*/ 13 h 239"/>
                <a:gd name="T14" fmla="*/ 444 w 446"/>
                <a:gd name="T15" fmla="*/ 14 h 239"/>
                <a:gd name="T16" fmla="*/ 442 w 446"/>
                <a:gd name="T17" fmla="*/ 22 h 239"/>
                <a:gd name="T18" fmla="*/ 412 w 446"/>
                <a:gd name="T19" fmla="*/ 24 h 239"/>
                <a:gd name="T20" fmla="*/ 387 w 446"/>
                <a:gd name="T21" fmla="*/ 34 h 239"/>
                <a:gd name="T22" fmla="*/ 376 w 446"/>
                <a:gd name="T23" fmla="*/ 46 h 239"/>
                <a:gd name="T24" fmla="*/ 389 w 446"/>
                <a:gd name="T25" fmla="*/ 54 h 239"/>
                <a:gd name="T26" fmla="*/ 376 w 446"/>
                <a:gd name="T27" fmla="*/ 57 h 239"/>
                <a:gd name="T28" fmla="*/ 364 w 446"/>
                <a:gd name="T29" fmla="*/ 63 h 239"/>
                <a:gd name="T30" fmla="*/ 376 w 446"/>
                <a:gd name="T31" fmla="*/ 67 h 239"/>
                <a:gd name="T32" fmla="*/ 376 w 446"/>
                <a:gd name="T33" fmla="*/ 73 h 239"/>
                <a:gd name="T34" fmla="*/ 386 w 446"/>
                <a:gd name="T35" fmla="*/ 76 h 239"/>
                <a:gd name="T36" fmla="*/ 367 w 446"/>
                <a:gd name="T37" fmla="*/ 79 h 239"/>
                <a:gd name="T38" fmla="*/ 359 w 446"/>
                <a:gd name="T39" fmla="*/ 89 h 239"/>
                <a:gd name="T40" fmla="*/ 340 w 446"/>
                <a:gd name="T41" fmla="*/ 96 h 239"/>
                <a:gd name="T42" fmla="*/ 337 w 446"/>
                <a:gd name="T43" fmla="*/ 107 h 239"/>
                <a:gd name="T44" fmla="*/ 337 w 446"/>
                <a:gd name="T45" fmla="*/ 110 h 239"/>
                <a:gd name="T46" fmla="*/ 339 w 446"/>
                <a:gd name="T47" fmla="*/ 120 h 239"/>
                <a:gd name="T48" fmla="*/ 307 w 446"/>
                <a:gd name="T49" fmla="*/ 113 h 239"/>
                <a:gd name="T50" fmla="*/ 303 w 446"/>
                <a:gd name="T51" fmla="*/ 119 h 239"/>
                <a:gd name="T52" fmla="*/ 297 w 446"/>
                <a:gd name="T53" fmla="*/ 124 h 239"/>
                <a:gd name="T54" fmla="*/ 329 w 446"/>
                <a:gd name="T55" fmla="*/ 127 h 239"/>
                <a:gd name="T56" fmla="*/ 306 w 446"/>
                <a:gd name="T57" fmla="*/ 140 h 239"/>
                <a:gd name="T58" fmla="*/ 263 w 446"/>
                <a:gd name="T59" fmla="*/ 149 h 239"/>
                <a:gd name="T60" fmla="*/ 219 w 446"/>
                <a:gd name="T61" fmla="*/ 171 h 239"/>
                <a:gd name="T62" fmla="*/ 176 w 446"/>
                <a:gd name="T63" fmla="*/ 179 h 239"/>
                <a:gd name="T64" fmla="*/ 160 w 446"/>
                <a:gd name="T65" fmla="*/ 197 h 239"/>
                <a:gd name="T66" fmla="*/ 137 w 446"/>
                <a:gd name="T67" fmla="*/ 216 h 239"/>
                <a:gd name="T68" fmla="*/ 112 w 446"/>
                <a:gd name="T69" fmla="*/ 239 h 239"/>
                <a:gd name="T70" fmla="*/ 87 w 446"/>
                <a:gd name="T71" fmla="*/ 230 h 239"/>
                <a:gd name="T72" fmla="*/ 67 w 446"/>
                <a:gd name="T73" fmla="*/ 196 h 239"/>
                <a:gd name="T74" fmla="*/ 73 w 446"/>
                <a:gd name="T75" fmla="*/ 187 h 239"/>
                <a:gd name="T76" fmla="*/ 66 w 446"/>
                <a:gd name="T77" fmla="*/ 190 h 239"/>
                <a:gd name="T78" fmla="*/ 76 w 446"/>
                <a:gd name="T79" fmla="*/ 149 h 239"/>
                <a:gd name="T80" fmla="*/ 86 w 446"/>
                <a:gd name="T81" fmla="*/ 151 h 239"/>
                <a:gd name="T82" fmla="*/ 90 w 446"/>
                <a:gd name="T83" fmla="*/ 147 h 239"/>
                <a:gd name="T84" fmla="*/ 107 w 446"/>
                <a:gd name="T85" fmla="*/ 133 h 239"/>
                <a:gd name="T86" fmla="*/ 96 w 446"/>
                <a:gd name="T87" fmla="*/ 110 h 239"/>
                <a:gd name="T88" fmla="*/ 83 w 446"/>
                <a:gd name="T89" fmla="*/ 103 h 239"/>
                <a:gd name="T90" fmla="*/ 90 w 446"/>
                <a:gd name="T91" fmla="*/ 89 h 239"/>
                <a:gd name="T92" fmla="*/ 77 w 446"/>
                <a:gd name="T93" fmla="*/ 67 h 239"/>
                <a:gd name="T94" fmla="*/ 29 w 446"/>
                <a:gd name="T95" fmla="*/ 64 h 239"/>
                <a:gd name="T96" fmla="*/ 12 w 446"/>
                <a:gd name="T97" fmla="*/ 59 h 239"/>
                <a:gd name="T98" fmla="*/ 28 w 446"/>
                <a:gd name="T99" fmla="*/ 56 h 239"/>
                <a:gd name="T100" fmla="*/ 39 w 446"/>
                <a:gd name="T101" fmla="*/ 56 h 239"/>
                <a:gd name="T102" fmla="*/ 25 w 446"/>
                <a:gd name="T103" fmla="*/ 52 h 239"/>
                <a:gd name="T104" fmla="*/ 6 w 446"/>
                <a:gd name="T105" fmla="*/ 50 h 239"/>
                <a:gd name="T106" fmla="*/ 2 w 446"/>
                <a:gd name="T107" fmla="*/ 44 h 239"/>
                <a:gd name="T108" fmla="*/ 23 w 446"/>
                <a:gd name="T109" fmla="*/ 37 h 239"/>
                <a:gd name="T110" fmla="*/ 59 w 446"/>
                <a:gd name="T111" fmla="*/ 36 h 239"/>
                <a:gd name="T112" fmla="*/ 67 w 446"/>
                <a:gd name="T113" fmla="*/ 24 h 239"/>
                <a:gd name="T114" fmla="*/ 123 w 446"/>
                <a:gd name="T115" fmla="*/ 17 h 239"/>
                <a:gd name="T116" fmla="*/ 166 w 446"/>
                <a:gd name="T117" fmla="*/ 14 h 239"/>
                <a:gd name="T118" fmla="*/ 220 w 446"/>
                <a:gd name="T119" fmla="*/ 10 h 239"/>
                <a:gd name="T120" fmla="*/ 293 w 446"/>
                <a:gd name="T121" fmla="*/ 4 h 239"/>
                <a:gd name="T122" fmla="*/ 326 w 446"/>
                <a:gd name="T123" fmla="*/ 2 h 2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46"/>
                <a:gd name="T187" fmla="*/ 0 h 239"/>
                <a:gd name="T188" fmla="*/ 446 w 446"/>
                <a:gd name="T189" fmla="*/ 239 h 23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46" h="239">
                  <a:moveTo>
                    <a:pt x="332" y="0"/>
                  </a:moveTo>
                  <a:lnTo>
                    <a:pt x="350" y="2"/>
                  </a:lnTo>
                  <a:lnTo>
                    <a:pt x="369" y="3"/>
                  </a:lnTo>
                  <a:lnTo>
                    <a:pt x="370" y="4"/>
                  </a:lnTo>
                  <a:lnTo>
                    <a:pt x="370" y="6"/>
                  </a:lnTo>
                  <a:lnTo>
                    <a:pt x="360" y="7"/>
                  </a:lnTo>
                  <a:lnTo>
                    <a:pt x="352" y="9"/>
                  </a:lnTo>
                  <a:lnTo>
                    <a:pt x="370" y="9"/>
                  </a:lnTo>
                  <a:lnTo>
                    <a:pt x="387" y="10"/>
                  </a:lnTo>
                  <a:lnTo>
                    <a:pt x="387" y="12"/>
                  </a:lnTo>
                  <a:lnTo>
                    <a:pt x="386" y="13"/>
                  </a:lnTo>
                  <a:lnTo>
                    <a:pt x="383" y="14"/>
                  </a:lnTo>
                  <a:lnTo>
                    <a:pt x="372" y="14"/>
                  </a:lnTo>
                  <a:lnTo>
                    <a:pt x="360" y="16"/>
                  </a:lnTo>
                  <a:lnTo>
                    <a:pt x="360" y="17"/>
                  </a:lnTo>
                  <a:lnTo>
                    <a:pt x="360" y="20"/>
                  </a:lnTo>
                  <a:lnTo>
                    <a:pt x="364" y="20"/>
                  </a:lnTo>
                  <a:lnTo>
                    <a:pt x="367" y="20"/>
                  </a:lnTo>
                  <a:lnTo>
                    <a:pt x="386" y="16"/>
                  </a:lnTo>
                  <a:lnTo>
                    <a:pt x="406" y="13"/>
                  </a:lnTo>
                  <a:lnTo>
                    <a:pt x="426" y="12"/>
                  </a:lnTo>
                  <a:lnTo>
                    <a:pt x="444" y="13"/>
                  </a:lnTo>
                  <a:lnTo>
                    <a:pt x="444" y="14"/>
                  </a:lnTo>
                  <a:lnTo>
                    <a:pt x="446" y="16"/>
                  </a:lnTo>
                  <a:lnTo>
                    <a:pt x="444" y="19"/>
                  </a:lnTo>
                  <a:lnTo>
                    <a:pt x="442" y="22"/>
                  </a:lnTo>
                  <a:lnTo>
                    <a:pt x="432" y="22"/>
                  </a:lnTo>
                  <a:lnTo>
                    <a:pt x="422" y="23"/>
                  </a:lnTo>
                  <a:lnTo>
                    <a:pt x="412" y="24"/>
                  </a:lnTo>
                  <a:lnTo>
                    <a:pt x="403" y="27"/>
                  </a:lnTo>
                  <a:lnTo>
                    <a:pt x="394" y="30"/>
                  </a:lnTo>
                  <a:lnTo>
                    <a:pt x="387" y="34"/>
                  </a:lnTo>
                  <a:lnTo>
                    <a:pt x="380" y="37"/>
                  </a:lnTo>
                  <a:lnTo>
                    <a:pt x="374" y="42"/>
                  </a:lnTo>
                  <a:lnTo>
                    <a:pt x="376" y="46"/>
                  </a:lnTo>
                  <a:lnTo>
                    <a:pt x="376" y="50"/>
                  </a:lnTo>
                  <a:lnTo>
                    <a:pt x="383" y="53"/>
                  </a:lnTo>
                  <a:lnTo>
                    <a:pt x="389" y="54"/>
                  </a:lnTo>
                  <a:lnTo>
                    <a:pt x="389" y="56"/>
                  </a:lnTo>
                  <a:lnTo>
                    <a:pt x="387" y="57"/>
                  </a:lnTo>
                  <a:lnTo>
                    <a:pt x="376" y="57"/>
                  </a:lnTo>
                  <a:lnTo>
                    <a:pt x="364" y="59"/>
                  </a:lnTo>
                  <a:lnTo>
                    <a:pt x="364" y="60"/>
                  </a:lnTo>
                  <a:lnTo>
                    <a:pt x="364" y="63"/>
                  </a:lnTo>
                  <a:lnTo>
                    <a:pt x="370" y="63"/>
                  </a:lnTo>
                  <a:lnTo>
                    <a:pt x="374" y="64"/>
                  </a:lnTo>
                  <a:lnTo>
                    <a:pt x="376" y="67"/>
                  </a:lnTo>
                  <a:lnTo>
                    <a:pt x="376" y="72"/>
                  </a:lnTo>
                  <a:lnTo>
                    <a:pt x="376" y="73"/>
                  </a:lnTo>
                  <a:lnTo>
                    <a:pt x="382" y="73"/>
                  </a:lnTo>
                  <a:lnTo>
                    <a:pt x="386" y="73"/>
                  </a:lnTo>
                  <a:lnTo>
                    <a:pt x="386" y="76"/>
                  </a:lnTo>
                  <a:lnTo>
                    <a:pt x="384" y="79"/>
                  </a:lnTo>
                  <a:lnTo>
                    <a:pt x="376" y="79"/>
                  </a:lnTo>
                  <a:lnTo>
                    <a:pt x="367" y="79"/>
                  </a:lnTo>
                  <a:lnTo>
                    <a:pt x="367" y="83"/>
                  </a:lnTo>
                  <a:lnTo>
                    <a:pt x="367" y="87"/>
                  </a:lnTo>
                  <a:lnTo>
                    <a:pt x="359" y="89"/>
                  </a:lnTo>
                  <a:lnTo>
                    <a:pt x="353" y="90"/>
                  </a:lnTo>
                  <a:lnTo>
                    <a:pt x="347" y="93"/>
                  </a:lnTo>
                  <a:lnTo>
                    <a:pt x="340" y="96"/>
                  </a:lnTo>
                  <a:lnTo>
                    <a:pt x="342" y="102"/>
                  </a:lnTo>
                  <a:lnTo>
                    <a:pt x="343" y="107"/>
                  </a:lnTo>
                  <a:lnTo>
                    <a:pt x="337" y="107"/>
                  </a:lnTo>
                  <a:lnTo>
                    <a:pt x="332" y="107"/>
                  </a:lnTo>
                  <a:lnTo>
                    <a:pt x="336" y="109"/>
                  </a:lnTo>
                  <a:lnTo>
                    <a:pt x="337" y="110"/>
                  </a:lnTo>
                  <a:lnTo>
                    <a:pt x="339" y="113"/>
                  </a:lnTo>
                  <a:lnTo>
                    <a:pt x="340" y="119"/>
                  </a:lnTo>
                  <a:lnTo>
                    <a:pt x="339" y="120"/>
                  </a:lnTo>
                  <a:lnTo>
                    <a:pt x="339" y="121"/>
                  </a:lnTo>
                  <a:lnTo>
                    <a:pt x="322" y="117"/>
                  </a:lnTo>
                  <a:lnTo>
                    <a:pt x="307" y="113"/>
                  </a:lnTo>
                  <a:lnTo>
                    <a:pt x="309" y="116"/>
                  </a:lnTo>
                  <a:lnTo>
                    <a:pt x="310" y="119"/>
                  </a:lnTo>
                  <a:lnTo>
                    <a:pt x="303" y="119"/>
                  </a:lnTo>
                  <a:lnTo>
                    <a:pt x="297" y="119"/>
                  </a:lnTo>
                  <a:lnTo>
                    <a:pt x="297" y="121"/>
                  </a:lnTo>
                  <a:lnTo>
                    <a:pt x="297" y="124"/>
                  </a:lnTo>
                  <a:lnTo>
                    <a:pt x="313" y="124"/>
                  </a:lnTo>
                  <a:lnTo>
                    <a:pt x="327" y="124"/>
                  </a:lnTo>
                  <a:lnTo>
                    <a:pt x="329" y="127"/>
                  </a:lnTo>
                  <a:lnTo>
                    <a:pt x="329" y="131"/>
                  </a:lnTo>
                  <a:lnTo>
                    <a:pt x="317" y="136"/>
                  </a:lnTo>
                  <a:lnTo>
                    <a:pt x="306" y="140"/>
                  </a:lnTo>
                  <a:lnTo>
                    <a:pt x="294" y="143"/>
                  </a:lnTo>
                  <a:lnTo>
                    <a:pt x="285" y="147"/>
                  </a:lnTo>
                  <a:lnTo>
                    <a:pt x="263" y="149"/>
                  </a:lnTo>
                  <a:lnTo>
                    <a:pt x="243" y="150"/>
                  </a:lnTo>
                  <a:lnTo>
                    <a:pt x="232" y="161"/>
                  </a:lnTo>
                  <a:lnTo>
                    <a:pt x="219" y="171"/>
                  </a:lnTo>
                  <a:lnTo>
                    <a:pt x="207" y="174"/>
                  </a:lnTo>
                  <a:lnTo>
                    <a:pt x="192" y="177"/>
                  </a:lnTo>
                  <a:lnTo>
                    <a:pt x="176" y="179"/>
                  </a:lnTo>
                  <a:lnTo>
                    <a:pt x="163" y="181"/>
                  </a:lnTo>
                  <a:lnTo>
                    <a:pt x="162" y="190"/>
                  </a:lnTo>
                  <a:lnTo>
                    <a:pt x="160" y="197"/>
                  </a:lnTo>
                  <a:lnTo>
                    <a:pt x="149" y="204"/>
                  </a:lnTo>
                  <a:lnTo>
                    <a:pt x="139" y="210"/>
                  </a:lnTo>
                  <a:lnTo>
                    <a:pt x="137" y="216"/>
                  </a:lnTo>
                  <a:lnTo>
                    <a:pt x="136" y="221"/>
                  </a:lnTo>
                  <a:lnTo>
                    <a:pt x="125" y="230"/>
                  </a:lnTo>
                  <a:lnTo>
                    <a:pt x="112" y="239"/>
                  </a:lnTo>
                  <a:lnTo>
                    <a:pt x="105" y="233"/>
                  </a:lnTo>
                  <a:lnTo>
                    <a:pt x="95" y="229"/>
                  </a:lnTo>
                  <a:lnTo>
                    <a:pt x="87" y="230"/>
                  </a:lnTo>
                  <a:lnTo>
                    <a:pt x="80" y="230"/>
                  </a:lnTo>
                  <a:lnTo>
                    <a:pt x="75" y="213"/>
                  </a:lnTo>
                  <a:lnTo>
                    <a:pt x="67" y="196"/>
                  </a:lnTo>
                  <a:lnTo>
                    <a:pt x="72" y="191"/>
                  </a:lnTo>
                  <a:lnTo>
                    <a:pt x="76" y="187"/>
                  </a:lnTo>
                  <a:lnTo>
                    <a:pt x="73" y="187"/>
                  </a:lnTo>
                  <a:lnTo>
                    <a:pt x="70" y="187"/>
                  </a:lnTo>
                  <a:lnTo>
                    <a:pt x="69" y="189"/>
                  </a:lnTo>
                  <a:lnTo>
                    <a:pt x="66" y="190"/>
                  </a:lnTo>
                  <a:lnTo>
                    <a:pt x="70" y="170"/>
                  </a:lnTo>
                  <a:lnTo>
                    <a:pt x="76" y="149"/>
                  </a:lnTo>
                  <a:lnTo>
                    <a:pt x="77" y="149"/>
                  </a:lnTo>
                  <a:lnTo>
                    <a:pt x="82" y="150"/>
                  </a:lnTo>
                  <a:lnTo>
                    <a:pt x="86" y="151"/>
                  </a:lnTo>
                  <a:lnTo>
                    <a:pt x="89" y="151"/>
                  </a:lnTo>
                  <a:lnTo>
                    <a:pt x="93" y="150"/>
                  </a:lnTo>
                  <a:lnTo>
                    <a:pt x="90" y="147"/>
                  </a:lnTo>
                  <a:lnTo>
                    <a:pt x="89" y="144"/>
                  </a:lnTo>
                  <a:lnTo>
                    <a:pt x="99" y="139"/>
                  </a:lnTo>
                  <a:lnTo>
                    <a:pt x="107" y="133"/>
                  </a:lnTo>
                  <a:lnTo>
                    <a:pt x="106" y="121"/>
                  </a:lnTo>
                  <a:lnTo>
                    <a:pt x="103" y="110"/>
                  </a:lnTo>
                  <a:lnTo>
                    <a:pt x="96" y="110"/>
                  </a:lnTo>
                  <a:lnTo>
                    <a:pt x="90" y="109"/>
                  </a:lnTo>
                  <a:lnTo>
                    <a:pt x="86" y="107"/>
                  </a:lnTo>
                  <a:lnTo>
                    <a:pt x="83" y="103"/>
                  </a:lnTo>
                  <a:lnTo>
                    <a:pt x="86" y="99"/>
                  </a:lnTo>
                  <a:lnTo>
                    <a:pt x="89" y="94"/>
                  </a:lnTo>
                  <a:lnTo>
                    <a:pt x="90" y="89"/>
                  </a:lnTo>
                  <a:lnTo>
                    <a:pt x="92" y="82"/>
                  </a:lnTo>
                  <a:lnTo>
                    <a:pt x="83" y="76"/>
                  </a:lnTo>
                  <a:lnTo>
                    <a:pt x="77" y="67"/>
                  </a:lnTo>
                  <a:lnTo>
                    <a:pt x="60" y="66"/>
                  </a:lnTo>
                  <a:lnTo>
                    <a:pt x="45" y="66"/>
                  </a:lnTo>
                  <a:lnTo>
                    <a:pt x="29" y="64"/>
                  </a:lnTo>
                  <a:lnTo>
                    <a:pt x="12" y="64"/>
                  </a:lnTo>
                  <a:lnTo>
                    <a:pt x="12" y="62"/>
                  </a:lnTo>
                  <a:lnTo>
                    <a:pt x="12" y="59"/>
                  </a:lnTo>
                  <a:lnTo>
                    <a:pt x="13" y="57"/>
                  </a:lnTo>
                  <a:lnTo>
                    <a:pt x="15" y="56"/>
                  </a:lnTo>
                  <a:lnTo>
                    <a:pt x="28" y="56"/>
                  </a:lnTo>
                  <a:lnTo>
                    <a:pt x="39" y="57"/>
                  </a:lnTo>
                  <a:lnTo>
                    <a:pt x="39" y="56"/>
                  </a:lnTo>
                  <a:lnTo>
                    <a:pt x="38" y="53"/>
                  </a:lnTo>
                  <a:lnTo>
                    <a:pt x="36" y="50"/>
                  </a:lnTo>
                  <a:lnTo>
                    <a:pt x="25" y="52"/>
                  </a:lnTo>
                  <a:lnTo>
                    <a:pt x="15" y="52"/>
                  </a:lnTo>
                  <a:lnTo>
                    <a:pt x="10" y="52"/>
                  </a:lnTo>
                  <a:lnTo>
                    <a:pt x="6" y="50"/>
                  </a:lnTo>
                  <a:lnTo>
                    <a:pt x="3" y="49"/>
                  </a:lnTo>
                  <a:lnTo>
                    <a:pt x="0" y="46"/>
                  </a:lnTo>
                  <a:lnTo>
                    <a:pt x="2" y="44"/>
                  </a:lnTo>
                  <a:lnTo>
                    <a:pt x="5" y="42"/>
                  </a:lnTo>
                  <a:lnTo>
                    <a:pt x="15" y="39"/>
                  </a:lnTo>
                  <a:lnTo>
                    <a:pt x="23" y="37"/>
                  </a:lnTo>
                  <a:lnTo>
                    <a:pt x="32" y="36"/>
                  </a:lnTo>
                  <a:lnTo>
                    <a:pt x="42" y="36"/>
                  </a:lnTo>
                  <a:lnTo>
                    <a:pt x="59" y="36"/>
                  </a:lnTo>
                  <a:lnTo>
                    <a:pt x="76" y="36"/>
                  </a:lnTo>
                  <a:lnTo>
                    <a:pt x="72" y="30"/>
                  </a:lnTo>
                  <a:lnTo>
                    <a:pt x="67" y="24"/>
                  </a:lnTo>
                  <a:lnTo>
                    <a:pt x="87" y="23"/>
                  </a:lnTo>
                  <a:lnTo>
                    <a:pt x="106" y="22"/>
                  </a:lnTo>
                  <a:lnTo>
                    <a:pt x="123" y="17"/>
                  </a:lnTo>
                  <a:lnTo>
                    <a:pt x="140" y="12"/>
                  </a:lnTo>
                  <a:lnTo>
                    <a:pt x="153" y="13"/>
                  </a:lnTo>
                  <a:lnTo>
                    <a:pt x="166" y="14"/>
                  </a:lnTo>
                  <a:lnTo>
                    <a:pt x="180" y="14"/>
                  </a:lnTo>
                  <a:lnTo>
                    <a:pt x="193" y="13"/>
                  </a:lnTo>
                  <a:lnTo>
                    <a:pt x="220" y="10"/>
                  </a:lnTo>
                  <a:lnTo>
                    <a:pt x="249" y="6"/>
                  </a:lnTo>
                  <a:lnTo>
                    <a:pt x="267" y="4"/>
                  </a:lnTo>
                  <a:lnTo>
                    <a:pt x="293" y="4"/>
                  </a:lnTo>
                  <a:lnTo>
                    <a:pt x="306" y="3"/>
                  </a:lnTo>
                  <a:lnTo>
                    <a:pt x="317" y="3"/>
                  </a:lnTo>
                  <a:lnTo>
                    <a:pt x="326" y="2"/>
                  </a:lnTo>
                  <a:lnTo>
                    <a:pt x="332"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 name="Freeform 6">
              <a:extLst>
                <a:ext uri="{FF2B5EF4-FFF2-40B4-BE49-F238E27FC236}">
                  <a16:creationId xmlns:a16="http://schemas.microsoft.com/office/drawing/2014/main" id="{AE6703DB-2165-414E-8240-155DF72FF5F0}"/>
                </a:ext>
              </a:extLst>
            </p:cNvPr>
            <p:cNvSpPr>
              <a:spLocks noChangeArrowheads="1"/>
            </p:cNvSpPr>
            <p:nvPr/>
          </p:nvSpPr>
          <p:spPr bwMode="auto">
            <a:xfrm>
              <a:off x="917" y="4"/>
              <a:ext cx="234" cy="63"/>
            </a:xfrm>
            <a:custGeom>
              <a:avLst/>
              <a:gdLst>
                <a:gd name="T0" fmla="*/ 175 w 234"/>
                <a:gd name="T1" fmla="*/ 2 h 63"/>
                <a:gd name="T2" fmla="*/ 214 w 234"/>
                <a:gd name="T3" fmla="*/ 5 h 63"/>
                <a:gd name="T4" fmla="*/ 234 w 234"/>
                <a:gd name="T5" fmla="*/ 8 h 63"/>
                <a:gd name="T6" fmla="*/ 211 w 234"/>
                <a:gd name="T7" fmla="*/ 12 h 63"/>
                <a:gd name="T8" fmla="*/ 180 w 234"/>
                <a:gd name="T9" fmla="*/ 20 h 63"/>
                <a:gd name="T10" fmla="*/ 145 w 234"/>
                <a:gd name="T11" fmla="*/ 28 h 63"/>
                <a:gd name="T12" fmla="*/ 114 w 234"/>
                <a:gd name="T13" fmla="*/ 30 h 63"/>
                <a:gd name="T14" fmla="*/ 100 w 234"/>
                <a:gd name="T15" fmla="*/ 33 h 63"/>
                <a:gd name="T16" fmla="*/ 104 w 234"/>
                <a:gd name="T17" fmla="*/ 35 h 63"/>
                <a:gd name="T18" fmla="*/ 108 w 234"/>
                <a:gd name="T19" fmla="*/ 39 h 63"/>
                <a:gd name="T20" fmla="*/ 107 w 234"/>
                <a:gd name="T21" fmla="*/ 42 h 63"/>
                <a:gd name="T22" fmla="*/ 93 w 234"/>
                <a:gd name="T23" fmla="*/ 45 h 63"/>
                <a:gd name="T24" fmla="*/ 71 w 234"/>
                <a:gd name="T25" fmla="*/ 56 h 63"/>
                <a:gd name="T26" fmla="*/ 53 w 234"/>
                <a:gd name="T27" fmla="*/ 63 h 63"/>
                <a:gd name="T28" fmla="*/ 13 w 234"/>
                <a:gd name="T29" fmla="*/ 59 h 63"/>
                <a:gd name="T30" fmla="*/ 0 w 234"/>
                <a:gd name="T31" fmla="*/ 56 h 63"/>
                <a:gd name="T32" fmla="*/ 0 w 234"/>
                <a:gd name="T33" fmla="*/ 53 h 63"/>
                <a:gd name="T34" fmla="*/ 11 w 234"/>
                <a:gd name="T35" fmla="*/ 53 h 63"/>
                <a:gd name="T36" fmla="*/ 30 w 234"/>
                <a:gd name="T37" fmla="*/ 50 h 63"/>
                <a:gd name="T38" fmla="*/ 38 w 234"/>
                <a:gd name="T39" fmla="*/ 46 h 63"/>
                <a:gd name="T40" fmla="*/ 40 w 234"/>
                <a:gd name="T41" fmla="*/ 43 h 63"/>
                <a:gd name="T42" fmla="*/ 47 w 234"/>
                <a:gd name="T43" fmla="*/ 40 h 63"/>
                <a:gd name="T44" fmla="*/ 51 w 234"/>
                <a:gd name="T45" fmla="*/ 38 h 63"/>
                <a:gd name="T46" fmla="*/ 53 w 234"/>
                <a:gd name="T47" fmla="*/ 38 h 63"/>
                <a:gd name="T48" fmla="*/ 61 w 234"/>
                <a:gd name="T49" fmla="*/ 38 h 63"/>
                <a:gd name="T50" fmla="*/ 60 w 234"/>
                <a:gd name="T51" fmla="*/ 33 h 63"/>
                <a:gd name="T52" fmla="*/ 57 w 234"/>
                <a:gd name="T53" fmla="*/ 26 h 63"/>
                <a:gd name="T54" fmla="*/ 73 w 234"/>
                <a:gd name="T55" fmla="*/ 26 h 63"/>
                <a:gd name="T56" fmla="*/ 88 w 234"/>
                <a:gd name="T57" fmla="*/ 26 h 63"/>
                <a:gd name="T58" fmla="*/ 98 w 234"/>
                <a:gd name="T59" fmla="*/ 22 h 63"/>
                <a:gd name="T60" fmla="*/ 110 w 234"/>
                <a:gd name="T61" fmla="*/ 20 h 63"/>
                <a:gd name="T62" fmla="*/ 120 w 234"/>
                <a:gd name="T63" fmla="*/ 18 h 63"/>
                <a:gd name="T64" fmla="*/ 107 w 234"/>
                <a:gd name="T65" fmla="*/ 18 h 63"/>
                <a:gd name="T66" fmla="*/ 80 w 234"/>
                <a:gd name="T67" fmla="*/ 16 h 63"/>
                <a:gd name="T68" fmla="*/ 64 w 234"/>
                <a:gd name="T69" fmla="*/ 13 h 63"/>
                <a:gd name="T70" fmla="*/ 57 w 234"/>
                <a:gd name="T71" fmla="*/ 9 h 63"/>
                <a:gd name="T72" fmla="*/ 83 w 234"/>
                <a:gd name="T73" fmla="*/ 6 h 63"/>
                <a:gd name="T74" fmla="*/ 123 w 234"/>
                <a:gd name="T75" fmla="*/ 6 h 63"/>
                <a:gd name="T76" fmla="*/ 145 w 234"/>
                <a:gd name="T77" fmla="*/ 3 h 6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34"/>
                <a:gd name="T118" fmla="*/ 0 h 63"/>
                <a:gd name="T119" fmla="*/ 234 w 234"/>
                <a:gd name="T120" fmla="*/ 63 h 6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34" h="63">
                  <a:moveTo>
                    <a:pt x="155" y="0"/>
                  </a:moveTo>
                  <a:lnTo>
                    <a:pt x="175" y="2"/>
                  </a:lnTo>
                  <a:lnTo>
                    <a:pt x="194" y="3"/>
                  </a:lnTo>
                  <a:lnTo>
                    <a:pt x="214" y="5"/>
                  </a:lnTo>
                  <a:lnTo>
                    <a:pt x="234" y="6"/>
                  </a:lnTo>
                  <a:lnTo>
                    <a:pt x="234" y="8"/>
                  </a:lnTo>
                  <a:lnTo>
                    <a:pt x="232" y="9"/>
                  </a:lnTo>
                  <a:lnTo>
                    <a:pt x="211" y="12"/>
                  </a:lnTo>
                  <a:lnTo>
                    <a:pt x="194" y="16"/>
                  </a:lnTo>
                  <a:lnTo>
                    <a:pt x="180" y="20"/>
                  </a:lnTo>
                  <a:lnTo>
                    <a:pt x="161" y="26"/>
                  </a:lnTo>
                  <a:lnTo>
                    <a:pt x="145" y="28"/>
                  </a:lnTo>
                  <a:lnTo>
                    <a:pt x="130" y="29"/>
                  </a:lnTo>
                  <a:lnTo>
                    <a:pt x="114" y="30"/>
                  </a:lnTo>
                  <a:lnTo>
                    <a:pt x="100" y="32"/>
                  </a:lnTo>
                  <a:lnTo>
                    <a:pt x="100" y="33"/>
                  </a:lnTo>
                  <a:lnTo>
                    <a:pt x="104" y="35"/>
                  </a:lnTo>
                  <a:lnTo>
                    <a:pt x="108" y="35"/>
                  </a:lnTo>
                  <a:lnTo>
                    <a:pt x="108" y="39"/>
                  </a:lnTo>
                  <a:lnTo>
                    <a:pt x="108" y="42"/>
                  </a:lnTo>
                  <a:lnTo>
                    <a:pt x="107" y="42"/>
                  </a:lnTo>
                  <a:lnTo>
                    <a:pt x="105" y="42"/>
                  </a:lnTo>
                  <a:lnTo>
                    <a:pt x="93" y="45"/>
                  </a:lnTo>
                  <a:lnTo>
                    <a:pt x="78" y="48"/>
                  </a:lnTo>
                  <a:lnTo>
                    <a:pt x="71" y="56"/>
                  </a:lnTo>
                  <a:lnTo>
                    <a:pt x="63" y="63"/>
                  </a:lnTo>
                  <a:lnTo>
                    <a:pt x="53" y="63"/>
                  </a:lnTo>
                  <a:lnTo>
                    <a:pt x="33" y="60"/>
                  </a:lnTo>
                  <a:lnTo>
                    <a:pt x="13" y="59"/>
                  </a:lnTo>
                  <a:lnTo>
                    <a:pt x="1" y="58"/>
                  </a:lnTo>
                  <a:lnTo>
                    <a:pt x="0" y="56"/>
                  </a:lnTo>
                  <a:lnTo>
                    <a:pt x="0" y="55"/>
                  </a:lnTo>
                  <a:lnTo>
                    <a:pt x="0" y="53"/>
                  </a:lnTo>
                  <a:lnTo>
                    <a:pt x="11" y="53"/>
                  </a:lnTo>
                  <a:lnTo>
                    <a:pt x="24" y="52"/>
                  </a:lnTo>
                  <a:lnTo>
                    <a:pt x="30" y="50"/>
                  </a:lnTo>
                  <a:lnTo>
                    <a:pt x="35" y="49"/>
                  </a:lnTo>
                  <a:lnTo>
                    <a:pt x="38" y="46"/>
                  </a:lnTo>
                  <a:lnTo>
                    <a:pt x="40" y="43"/>
                  </a:lnTo>
                  <a:lnTo>
                    <a:pt x="40" y="42"/>
                  </a:lnTo>
                  <a:lnTo>
                    <a:pt x="47" y="40"/>
                  </a:lnTo>
                  <a:lnTo>
                    <a:pt x="55" y="39"/>
                  </a:lnTo>
                  <a:lnTo>
                    <a:pt x="51" y="38"/>
                  </a:lnTo>
                  <a:lnTo>
                    <a:pt x="47" y="36"/>
                  </a:lnTo>
                  <a:lnTo>
                    <a:pt x="53" y="38"/>
                  </a:lnTo>
                  <a:lnTo>
                    <a:pt x="57" y="38"/>
                  </a:lnTo>
                  <a:lnTo>
                    <a:pt x="61" y="38"/>
                  </a:lnTo>
                  <a:lnTo>
                    <a:pt x="64" y="36"/>
                  </a:lnTo>
                  <a:lnTo>
                    <a:pt x="60" y="33"/>
                  </a:lnTo>
                  <a:lnTo>
                    <a:pt x="57" y="29"/>
                  </a:lnTo>
                  <a:lnTo>
                    <a:pt x="57" y="26"/>
                  </a:lnTo>
                  <a:lnTo>
                    <a:pt x="58" y="23"/>
                  </a:lnTo>
                  <a:lnTo>
                    <a:pt x="73" y="26"/>
                  </a:lnTo>
                  <a:lnTo>
                    <a:pt x="85" y="30"/>
                  </a:lnTo>
                  <a:lnTo>
                    <a:pt x="88" y="26"/>
                  </a:lnTo>
                  <a:lnTo>
                    <a:pt x="93" y="25"/>
                  </a:lnTo>
                  <a:lnTo>
                    <a:pt x="98" y="22"/>
                  </a:lnTo>
                  <a:lnTo>
                    <a:pt x="104" y="22"/>
                  </a:lnTo>
                  <a:lnTo>
                    <a:pt x="110" y="20"/>
                  </a:lnTo>
                  <a:lnTo>
                    <a:pt x="115" y="19"/>
                  </a:lnTo>
                  <a:lnTo>
                    <a:pt x="120" y="18"/>
                  </a:lnTo>
                  <a:lnTo>
                    <a:pt x="124" y="15"/>
                  </a:lnTo>
                  <a:lnTo>
                    <a:pt x="107" y="18"/>
                  </a:lnTo>
                  <a:lnTo>
                    <a:pt x="90" y="18"/>
                  </a:lnTo>
                  <a:lnTo>
                    <a:pt x="80" y="16"/>
                  </a:lnTo>
                  <a:lnTo>
                    <a:pt x="73" y="15"/>
                  </a:lnTo>
                  <a:lnTo>
                    <a:pt x="64" y="13"/>
                  </a:lnTo>
                  <a:lnTo>
                    <a:pt x="57" y="10"/>
                  </a:lnTo>
                  <a:lnTo>
                    <a:pt x="57" y="9"/>
                  </a:lnTo>
                  <a:lnTo>
                    <a:pt x="58" y="8"/>
                  </a:lnTo>
                  <a:lnTo>
                    <a:pt x="83" y="6"/>
                  </a:lnTo>
                  <a:lnTo>
                    <a:pt x="110" y="6"/>
                  </a:lnTo>
                  <a:lnTo>
                    <a:pt x="123" y="6"/>
                  </a:lnTo>
                  <a:lnTo>
                    <a:pt x="134" y="6"/>
                  </a:lnTo>
                  <a:lnTo>
                    <a:pt x="145" y="3"/>
                  </a:lnTo>
                  <a:lnTo>
                    <a:pt x="155"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 name="Freeform 7">
              <a:extLst>
                <a:ext uri="{FF2B5EF4-FFF2-40B4-BE49-F238E27FC236}">
                  <a16:creationId xmlns:a16="http://schemas.microsoft.com/office/drawing/2014/main" id="{5D908038-DDB0-47AC-A3DD-4A991164F224}"/>
                </a:ext>
              </a:extLst>
            </p:cNvPr>
            <p:cNvSpPr>
              <a:spLocks noChangeArrowheads="1"/>
            </p:cNvSpPr>
            <p:nvPr/>
          </p:nvSpPr>
          <p:spPr bwMode="auto">
            <a:xfrm>
              <a:off x="2206" y="17"/>
              <a:ext cx="64" cy="23"/>
            </a:xfrm>
            <a:custGeom>
              <a:avLst/>
              <a:gdLst>
                <a:gd name="T0" fmla="*/ 0 w 64"/>
                <a:gd name="T1" fmla="*/ 12 h 23"/>
                <a:gd name="T2" fmla="*/ 0 w 64"/>
                <a:gd name="T3" fmla="*/ 6 h 23"/>
                <a:gd name="T4" fmla="*/ 0 w 64"/>
                <a:gd name="T5" fmla="*/ 0 h 23"/>
                <a:gd name="T6" fmla="*/ 16 w 64"/>
                <a:gd name="T7" fmla="*/ 0 h 23"/>
                <a:gd name="T8" fmla="*/ 34 w 64"/>
                <a:gd name="T9" fmla="*/ 2 h 23"/>
                <a:gd name="T10" fmla="*/ 49 w 64"/>
                <a:gd name="T11" fmla="*/ 10 h 23"/>
                <a:gd name="T12" fmla="*/ 64 w 64"/>
                <a:gd name="T13" fmla="*/ 17 h 23"/>
                <a:gd name="T14" fmla="*/ 64 w 64"/>
                <a:gd name="T15" fmla="*/ 20 h 23"/>
                <a:gd name="T16" fmla="*/ 64 w 64"/>
                <a:gd name="T17" fmla="*/ 23 h 23"/>
                <a:gd name="T18" fmla="*/ 61 w 64"/>
                <a:gd name="T19" fmla="*/ 23 h 23"/>
                <a:gd name="T20" fmla="*/ 57 w 64"/>
                <a:gd name="T21" fmla="*/ 23 h 23"/>
                <a:gd name="T22" fmla="*/ 44 w 64"/>
                <a:gd name="T23" fmla="*/ 20 h 23"/>
                <a:gd name="T24" fmla="*/ 29 w 64"/>
                <a:gd name="T25" fmla="*/ 16 h 23"/>
                <a:gd name="T26" fmla="*/ 11 w 64"/>
                <a:gd name="T27" fmla="*/ 13 h 23"/>
                <a:gd name="T28" fmla="*/ 0 w 64"/>
                <a:gd name="T29" fmla="*/ 12 h 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
                <a:gd name="T46" fmla="*/ 0 h 23"/>
                <a:gd name="T47" fmla="*/ 64 w 64"/>
                <a:gd name="T48" fmla="*/ 23 h 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 h="23">
                  <a:moveTo>
                    <a:pt x="0" y="12"/>
                  </a:moveTo>
                  <a:lnTo>
                    <a:pt x="0" y="6"/>
                  </a:lnTo>
                  <a:lnTo>
                    <a:pt x="0" y="0"/>
                  </a:lnTo>
                  <a:lnTo>
                    <a:pt x="16" y="0"/>
                  </a:lnTo>
                  <a:lnTo>
                    <a:pt x="34" y="2"/>
                  </a:lnTo>
                  <a:lnTo>
                    <a:pt x="49" y="10"/>
                  </a:lnTo>
                  <a:lnTo>
                    <a:pt x="64" y="17"/>
                  </a:lnTo>
                  <a:lnTo>
                    <a:pt x="64" y="20"/>
                  </a:lnTo>
                  <a:lnTo>
                    <a:pt x="64" y="23"/>
                  </a:lnTo>
                  <a:lnTo>
                    <a:pt x="61" y="23"/>
                  </a:lnTo>
                  <a:lnTo>
                    <a:pt x="57" y="23"/>
                  </a:lnTo>
                  <a:lnTo>
                    <a:pt x="44" y="20"/>
                  </a:lnTo>
                  <a:lnTo>
                    <a:pt x="29" y="16"/>
                  </a:lnTo>
                  <a:lnTo>
                    <a:pt x="11" y="13"/>
                  </a:lnTo>
                  <a:lnTo>
                    <a:pt x="0" y="1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 name="Freeform 8">
              <a:extLst>
                <a:ext uri="{FF2B5EF4-FFF2-40B4-BE49-F238E27FC236}">
                  <a16:creationId xmlns:a16="http://schemas.microsoft.com/office/drawing/2014/main" id="{9CDC02E7-AB2B-4CF9-974F-D1EFA5CAA1AB}"/>
                </a:ext>
              </a:extLst>
            </p:cNvPr>
            <p:cNvSpPr>
              <a:spLocks noChangeArrowheads="1"/>
            </p:cNvSpPr>
            <p:nvPr/>
          </p:nvSpPr>
          <p:spPr bwMode="auto">
            <a:xfrm>
              <a:off x="891" y="19"/>
              <a:ext cx="70" cy="27"/>
            </a:xfrm>
            <a:custGeom>
              <a:avLst/>
              <a:gdLst>
                <a:gd name="T0" fmla="*/ 33 w 70"/>
                <a:gd name="T1" fmla="*/ 0 h 27"/>
                <a:gd name="T2" fmla="*/ 39 w 70"/>
                <a:gd name="T3" fmla="*/ 0 h 27"/>
                <a:gd name="T4" fmla="*/ 46 w 70"/>
                <a:gd name="T5" fmla="*/ 1 h 27"/>
                <a:gd name="T6" fmla="*/ 51 w 70"/>
                <a:gd name="T7" fmla="*/ 3 h 27"/>
                <a:gd name="T8" fmla="*/ 56 w 70"/>
                <a:gd name="T9" fmla="*/ 5 h 27"/>
                <a:gd name="T10" fmla="*/ 61 w 70"/>
                <a:gd name="T11" fmla="*/ 8 h 27"/>
                <a:gd name="T12" fmla="*/ 64 w 70"/>
                <a:gd name="T13" fmla="*/ 11 h 27"/>
                <a:gd name="T14" fmla="*/ 67 w 70"/>
                <a:gd name="T15" fmla="*/ 15 h 27"/>
                <a:gd name="T16" fmla="*/ 70 w 70"/>
                <a:gd name="T17" fmla="*/ 20 h 27"/>
                <a:gd name="T18" fmla="*/ 69 w 70"/>
                <a:gd name="T19" fmla="*/ 20 h 27"/>
                <a:gd name="T20" fmla="*/ 67 w 70"/>
                <a:gd name="T21" fmla="*/ 20 h 27"/>
                <a:gd name="T22" fmla="*/ 56 w 70"/>
                <a:gd name="T23" fmla="*/ 24 h 27"/>
                <a:gd name="T24" fmla="*/ 43 w 70"/>
                <a:gd name="T25" fmla="*/ 25 h 27"/>
                <a:gd name="T26" fmla="*/ 31 w 70"/>
                <a:gd name="T27" fmla="*/ 27 h 27"/>
                <a:gd name="T28" fmla="*/ 24 w 70"/>
                <a:gd name="T29" fmla="*/ 27 h 27"/>
                <a:gd name="T30" fmla="*/ 17 w 70"/>
                <a:gd name="T31" fmla="*/ 25 h 27"/>
                <a:gd name="T32" fmla="*/ 10 w 70"/>
                <a:gd name="T33" fmla="*/ 21 h 27"/>
                <a:gd name="T34" fmla="*/ 4 w 70"/>
                <a:gd name="T35" fmla="*/ 17 h 27"/>
                <a:gd name="T36" fmla="*/ 0 w 70"/>
                <a:gd name="T37" fmla="*/ 11 h 27"/>
                <a:gd name="T38" fmla="*/ 9 w 70"/>
                <a:gd name="T39" fmla="*/ 11 h 27"/>
                <a:gd name="T40" fmla="*/ 17 w 70"/>
                <a:gd name="T41" fmla="*/ 8 h 27"/>
                <a:gd name="T42" fmla="*/ 26 w 70"/>
                <a:gd name="T43" fmla="*/ 4 h 27"/>
                <a:gd name="T44" fmla="*/ 33 w 70"/>
                <a:gd name="T45" fmla="*/ 0 h 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0"/>
                <a:gd name="T70" fmla="*/ 0 h 27"/>
                <a:gd name="T71" fmla="*/ 70 w 70"/>
                <a:gd name="T72" fmla="*/ 27 h 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0" h="27">
                  <a:moveTo>
                    <a:pt x="33" y="0"/>
                  </a:moveTo>
                  <a:lnTo>
                    <a:pt x="39" y="0"/>
                  </a:lnTo>
                  <a:lnTo>
                    <a:pt x="46" y="1"/>
                  </a:lnTo>
                  <a:lnTo>
                    <a:pt x="51" y="3"/>
                  </a:lnTo>
                  <a:lnTo>
                    <a:pt x="56" y="5"/>
                  </a:lnTo>
                  <a:lnTo>
                    <a:pt x="61" y="8"/>
                  </a:lnTo>
                  <a:lnTo>
                    <a:pt x="64" y="11"/>
                  </a:lnTo>
                  <a:lnTo>
                    <a:pt x="67" y="15"/>
                  </a:lnTo>
                  <a:lnTo>
                    <a:pt x="70" y="20"/>
                  </a:lnTo>
                  <a:lnTo>
                    <a:pt x="69" y="20"/>
                  </a:lnTo>
                  <a:lnTo>
                    <a:pt x="67" y="20"/>
                  </a:lnTo>
                  <a:lnTo>
                    <a:pt x="56" y="24"/>
                  </a:lnTo>
                  <a:lnTo>
                    <a:pt x="43" y="25"/>
                  </a:lnTo>
                  <a:lnTo>
                    <a:pt x="31" y="27"/>
                  </a:lnTo>
                  <a:lnTo>
                    <a:pt x="24" y="27"/>
                  </a:lnTo>
                  <a:lnTo>
                    <a:pt x="17" y="25"/>
                  </a:lnTo>
                  <a:lnTo>
                    <a:pt x="10" y="21"/>
                  </a:lnTo>
                  <a:lnTo>
                    <a:pt x="4" y="17"/>
                  </a:lnTo>
                  <a:lnTo>
                    <a:pt x="0" y="11"/>
                  </a:lnTo>
                  <a:lnTo>
                    <a:pt x="9" y="11"/>
                  </a:lnTo>
                  <a:lnTo>
                    <a:pt x="17" y="8"/>
                  </a:lnTo>
                  <a:lnTo>
                    <a:pt x="26" y="4"/>
                  </a:lnTo>
                  <a:lnTo>
                    <a:pt x="33"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 name="Freeform 9">
              <a:extLst>
                <a:ext uri="{FF2B5EF4-FFF2-40B4-BE49-F238E27FC236}">
                  <a16:creationId xmlns:a16="http://schemas.microsoft.com/office/drawing/2014/main" id="{C91F1685-3407-4821-8D5B-67E8B8F43FDB}"/>
                </a:ext>
              </a:extLst>
            </p:cNvPr>
            <p:cNvSpPr>
              <a:spLocks noChangeArrowheads="1"/>
            </p:cNvSpPr>
            <p:nvPr/>
          </p:nvSpPr>
          <p:spPr bwMode="auto">
            <a:xfrm>
              <a:off x="1703" y="27"/>
              <a:ext cx="3" cy="1"/>
            </a:xfrm>
            <a:custGeom>
              <a:avLst/>
              <a:gdLst>
                <a:gd name="T0" fmla="*/ 0 w 3"/>
                <a:gd name="T1" fmla="*/ 0 h 1"/>
                <a:gd name="T2" fmla="*/ 2 w 3"/>
                <a:gd name="T3" fmla="*/ 0 h 1"/>
                <a:gd name="T4" fmla="*/ 3 w 3"/>
                <a:gd name="T5" fmla="*/ 0 h 1"/>
                <a:gd name="T6" fmla="*/ 2 w 3"/>
                <a:gd name="T7" fmla="*/ 0 h 1"/>
                <a:gd name="T8" fmla="*/ 0 w 3"/>
                <a:gd name="T9" fmla="*/ 0 h 1"/>
                <a:gd name="T10" fmla="*/ 0 60000 65536"/>
                <a:gd name="T11" fmla="*/ 0 60000 65536"/>
                <a:gd name="T12" fmla="*/ 0 60000 65536"/>
                <a:gd name="T13" fmla="*/ 0 60000 65536"/>
                <a:gd name="T14" fmla="*/ 0 60000 65536"/>
                <a:gd name="T15" fmla="*/ 0 w 3"/>
                <a:gd name="T16" fmla="*/ 0 h 1"/>
                <a:gd name="T17" fmla="*/ 3 w 3"/>
                <a:gd name="T18" fmla="*/ 1 h 1"/>
              </a:gdLst>
              <a:ahLst/>
              <a:cxnLst>
                <a:cxn ang="T10">
                  <a:pos x="T0" y="T1"/>
                </a:cxn>
                <a:cxn ang="T11">
                  <a:pos x="T2" y="T3"/>
                </a:cxn>
                <a:cxn ang="T12">
                  <a:pos x="T4" y="T5"/>
                </a:cxn>
                <a:cxn ang="T13">
                  <a:pos x="T6" y="T7"/>
                </a:cxn>
                <a:cxn ang="T14">
                  <a:pos x="T8" y="T9"/>
                </a:cxn>
              </a:cxnLst>
              <a:rect l="T15" t="T16" r="T17" b="T18"/>
              <a:pathLst>
                <a:path w="3" h="1">
                  <a:moveTo>
                    <a:pt x="0" y="0"/>
                  </a:moveTo>
                  <a:lnTo>
                    <a:pt x="2" y="0"/>
                  </a:lnTo>
                  <a:lnTo>
                    <a:pt x="3" y="0"/>
                  </a:lnTo>
                  <a:lnTo>
                    <a:pt x="2" y="0"/>
                  </a:lnTo>
                  <a:lnTo>
                    <a:pt x="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 name="Freeform 10">
              <a:extLst>
                <a:ext uri="{FF2B5EF4-FFF2-40B4-BE49-F238E27FC236}">
                  <a16:creationId xmlns:a16="http://schemas.microsoft.com/office/drawing/2014/main" id="{09A7163A-A6F3-4861-93EA-E9D301F65A83}"/>
                </a:ext>
              </a:extLst>
            </p:cNvPr>
            <p:cNvSpPr>
              <a:spLocks noChangeArrowheads="1"/>
            </p:cNvSpPr>
            <p:nvPr/>
          </p:nvSpPr>
          <p:spPr bwMode="auto">
            <a:xfrm>
              <a:off x="1711" y="27"/>
              <a:ext cx="48" cy="12"/>
            </a:xfrm>
            <a:custGeom>
              <a:avLst/>
              <a:gdLst>
                <a:gd name="T0" fmla="*/ 0 w 48"/>
                <a:gd name="T1" fmla="*/ 0 h 12"/>
                <a:gd name="T2" fmla="*/ 11 w 48"/>
                <a:gd name="T3" fmla="*/ 0 h 12"/>
                <a:gd name="T4" fmla="*/ 24 w 48"/>
                <a:gd name="T5" fmla="*/ 2 h 12"/>
                <a:gd name="T6" fmla="*/ 35 w 48"/>
                <a:gd name="T7" fmla="*/ 2 h 12"/>
                <a:gd name="T8" fmla="*/ 48 w 48"/>
                <a:gd name="T9" fmla="*/ 2 h 12"/>
                <a:gd name="T10" fmla="*/ 48 w 48"/>
                <a:gd name="T11" fmla="*/ 3 h 12"/>
                <a:gd name="T12" fmla="*/ 48 w 48"/>
                <a:gd name="T13" fmla="*/ 3 h 12"/>
                <a:gd name="T14" fmla="*/ 48 w 48"/>
                <a:gd name="T15" fmla="*/ 5 h 12"/>
                <a:gd name="T16" fmla="*/ 48 w 48"/>
                <a:gd name="T17" fmla="*/ 6 h 12"/>
                <a:gd name="T18" fmla="*/ 40 w 48"/>
                <a:gd name="T19" fmla="*/ 9 h 12"/>
                <a:gd name="T20" fmla="*/ 30 w 48"/>
                <a:gd name="T21" fmla="*/ 12 h 12"/>
                <a:gd name="T22" fmla="*/ 20 w 48"/>
                <a:gd name="T23" fmla="*/ 12 h 12"/>
                <a:gd name="T24" fmla="*/ 8 w 48"/>
                <a:gd name="T25" fmla="*/ 10 h 12"/>
                <a:gd name="T26" fmla="*/ 4 w 48"/>
                <a:gd name="T27" fmla="*/ 6 h 12"/>
                <a:gd name="T28" fmla="*/ 0 w 48"/>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12"/>
                <a:gd name="T47" fmla="*/ 48 w 48"/>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12">
                  <a:moveTo>
                    <a:pt x="0" y="0"/>
                  </a:moveTo>
                  <a:lnTo>
                    <a:pt x="11" y="0"/>
                  </a:lnTo>
                  <a:lnTo>
                    <a:pt x="24" y="2"/>
                  </a:lnTo>
                  <a:lnTo>
                    <a:pt x="35" y="2"/>
                  </a:lnTo>
                  <a:lnTo>
                    <a:pt x="48" y="2"/>
                  </a:lnTo>
                  <a:lnTo>
                    <a:pt x="48" y="3"/>
                  </a:lnTo>
                  <a:lnTo>
                    <a:pt x="48" y="5"/>
                  </a:lnTo>
                  <a:lnTo>
                    <a:pt x="48" y="6"/>
                  </a:lnTo>
                  <a:lnTo>
                    <a:pt x="40" y="9"/>
                  </a:lnTo>
                  <a:lnTo>
                    <a:pt x="30" y="12"/>
                  </a:lnTo>
                  <a:lnTo>
                    <a:pt x="20" y="12"/>
                  </a:lnTo>
                  <a:lnTo>
                    <a:pt x="8" y="10"/>
                  </a:lnTo>
                  <a:lnTo>
                    <a:pt x="4" y="6"/>
                  </a:lnTo>
                  <a:lnTo>
                    <a:pt x="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 name="Freeform 11">
              <a:extLst>
                <a:ext uri="{FF2B5EF4-FFF2-40B4-BE49-F238E27FC236}">
                  <a16:creationId xmlns:a16="http://schemas.microsoft.com/office/drawing/2014/main" id="{2D9DB370-4C43-428B-9479-84F8F07A3C8D}"/>
                </a:ext>
              </a:extLst>
            </p:cNvPr>
            <p:cNvSpPr>
              <a:spLocks noChangeArrowheads="1"/>
            </p:cNvSpPr>
            <p:nvPr/>
          </p:nvSpPr>
          <p:spPr bwMode="auto">
            <a:xfrm>
              <a:off x="818" y="33"/>
              <a:ext cx="36" cy="14"/>
            </a:xfrm>
            <a:custGeom>
              <a:avLst/>
              <a:gdLst>
                <a:gd name="T0" fmla="*/ 19 w 36"/>
                <a:gd name="T1" fmla="*/ 0 h 14"/>
                <a:gd name="T2" fmla="*/ 27 w 36"/>
                <a:gd name="T3" fmla="*/ 3 h 14"/>
                <a:gd name="T4" fmla="*/ 36 w 36"/>
                <a:gd name="T5" fmla="*/ 4 h 14"/>
                <a:gd name="T6" fmla="*/ 36 w 36"/>
                <a:gd name="T7" fmla="*/ 6 h 14"/>
                <a:gd name="T8" fmla="*/ 36 w 36"/>
                <a:gd name="T9" fmla="*/ 6 h 14"/>
                <a:gd name="T10" fmla="*/ 34 w 36"/>
                <a:gd name="T11" fmla="*/ 9 h 14"/>
                <a:gd name="T12" fmla="*/ 34 w 36"/>
                <a:gd name="T13" fmla="*/ 11 h 14"/>
                <a:gd name="T14" fmla="*/ 30 w 36"/>
                <a:gd name="T15" fmla="*/ 13 h 14"/>
                <a:gd name="T16" fmla="*/ 26 w 36"/>
                <a:gd name="T17" fmla="*/ 14 h 14"/>
                <a:gd name="T18" fmla="*/ 13 w 36"/>
                <a:gd name="T19" fmla="*/ 11 h 14"/>
                <a:gd name="T20" fmla="*/ 0 w 36"/>
                <a:gd name="T21" fmla="*/ 9 h 14"/>
                <a:gd name="T22" fmla="*/ 9 w 36"/>
                <a:gd name="T23" fmla="*/ 4 h 14"/>
                <a:gd name="T24" fmla="*/ 19 w 36"/>
                <a:gd name="T25" fmla="*/ 0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
                <a:gd name="T40" fmla="*/ 0 h 14"/>
                <a:gd name="T41" fmla="*/ 36 w 36"/>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 h="14">
                  <a:moveTo>
                    <a:pt x="19" y="0"/>
                  </a:moveTo>
                  <a:lnTo>
                    <a:pt x="27" y="3"/>
                  </a:lnTo>
                  <a:lnTo>
                    <a:pt x="36" y="4"/>
                  </a:lnTo>
                  <a:lnTo>
                    <a:pt x="36" y="6"/>
                  </a:lnTo>
                  <a:lnTo>
                    <a:pt x="34" y="9"/>
                  </a:lnTo>
                  <a:lnTo>
                    <a:pt x="34" y="11"/>
                  </a:lnTo>
                  <a:lnTo>
                    <a:pt x="30" y="13"/>
                  </a:lnTo>
                  <a:lnTo>
                    <a:pt x="26" y="14"/>
                  </a:lnTo>
                  <a:lnTo>
                    <a:pt x="13" y="11"/>
                  </a:lnTo>
                  <a:lnTo>
                    <a:pt x="0" y="9"/>
                  </a:lnTo>
                  <a:lnTo>
                    <a:pt x="9" y="4"/>
                  </a:lnTo>
                  <a:lnTo>
                    <a:pt x="19"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 name="Freeform 12">
              <a:extLst>
                <a:ext uri="{FF2B5EF4-FFF2-40B4-BE49-F238E27FC236}">
                  <a16:creationId xmlns:a16="http://schemas.microsoft.com/office/drawing/2014/main" id="{23977C69-8B10-4AC9-9004-6A14340C6AFD}"/>
                </a:ext>
              </a:extLst>
            </p:cNvPr>
            <p:cNvSpPr>
              <a:spLocks noChangeArrowheads="1"/>
            </p:cNvSpPr>
            <p:nvPr/>
          </p:nvSpPr>
          <p:spPr bwMode="auto">
            <a:xfrm>
              <a:off x="1646" y="33"/>
              <a:ext cx="63" cy="31"/>
            </a:xfrm>
            <a:custGeom>
              <a:avLst/>
              <a:gdLst>
                <a:gd name="T0" fmla="*/ 0 w 63"/>
                <a:gd name="T1" fmla="*/ 0 h 31"/>
                <a:gd name="T2" fmla="*/ 13 w 63"/>
                <a:gd name="T3" fmla="*/ 1 h 31"/>
                <a:gd name="T4" fmla="*/ 30 w 63"/>
                <a:gd name="T5" fmla="*/ 1 h 31"/>
                <a:gd name="T6" fmla="*/ 47 w 63"/>
                <a:gd name="T7" fmla="*/ 3 h 31"/>
                <a:gd name="T8" fmla="*/ 59 w 63"/>
                <a:gd name="T9" fmla="*/ 4 h 31"/>
                <a:gd name="T10" fmla="*/ 60 w 63"/>
                <a:gd name="T11" fmla="*/ 6 h 31"/>
                <a:gd name="T12" fmla="*/ 63 w 63"/>
                <a:gd name="T13" fmla="*/ 7 h 31"/>
                <a:gd name="T14" fmla="*/ 63 w 63"/>
                <a:gd name="T15" fmla="*/ 9 h 31"/>
                <a:gd name="T16" fmla="*/ 63 w 63"/>
                <a:gd name="T17" fmla="*/ 10 h 31"/>
                <a:gd name="T18" fmla="*/ 52 w 63"/>
                <a:gd name="T19" fmla="*/ 21 h 31"/>
                <a:gd name="T20" fmla="*/ 40 w 63"/>
                <a:gd name="T21" fmla="*/ 31 h 31"/>
                <a:gd name="T22" fmla="*/ 36 w 63"/>
                <a:gd name="T23" fmla="*/ 30 h 31"/>
                <a:gd name="T24" fmla="*/ 32 w 63"/>
                <a:gd name="T25" fmla="*/ 30 h 31"/>
                <a:gd name="T26" fmla="*/ 25 w 63"/>
                <a:gd name="T27" fmla="*/ 24 h 31"/>
                <a:gd name="T28" fmla="*/ 15 w 63"/>
                <a:gd name="T29" fmla="*/ 17 h 31"/>
                <a:gd name="T30" fmla="*/ 5 w 63"/>
                <a:gd name="T31" fmla="*/ 7 h 31"/>
                <a:gd name="T32" fmla="*/ 0 w 63"/>
                <a:gd name="T33" fmla="*/ 0 h 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
                <a:gd name="T52" fmla="*/ 0 h 31"/>
                <a:gd name="T53" fmla="*/ 63 w 63"/>
                <a:gd name="T54" fmla="*/ 31 h 3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 h="31">
                  <a:moveTo>
                    <a:pt x="0" y="0"/>
                  </a:moveTo>
                  <a:lnTo>
                    <a:pt x="13" y="1"/>
                  </a:lnTo>
                  <a:lnTo>
                    <a:pt x="30" y="1"/>
                  </a:lnTo>
                  <a:lnTo>
                    <a:pt x="47" y="3"/>
                  </a:lnTo>
                  <a:lnTo>
                    <a:pt x="59" y="4"/>
                  </a:lnTo>
                  <a:lnTo>
                    <a:pt x="60" y="6"/>
                  </a:lnTo>
                  <a:lnTo>
                    <a:pt x="63" y="7"/>
                  </a:lnTo>
                  <a:lnTo>
                    <a:pt x="63" y="9"/>
                  </a:lnTo>
                  <a:lnTo>
                    <a:pt x="63" y="10"/>
                  </a:lnTo>
                  <a:lnTo>
                    <a:pt x="52" y="21"/>
                  </a:lnTo>
                  <a:lnTo>
                    <a:pt x="40" y="31"/>
                  </a:lnTo>
                  <a:lnTo>
                    <a:pt x="36" y="30"/>
                  </a:lnTo>
                  <a:lnTo>
                    <a:pt x="32" y="30"/>
                  </a:lnTo>
                  <a:lnTo>
                    <a:pt x="25" y="24"/>
                  </a:lnTo>
                  <a:lnTo>
                    <a:pt x="15" y="17"/>
                  </a:lnTo>
                  <a:lnTo>
                    <a:pt x="5" y="7"/>
                  </a:lnTo>
                  <a:lnTo>
                    <a:pt x="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 name="Freeform 13">
              <a:extLst>
                <a:ext uri="{FF2B5EF4-FFF2-40B4-BE49-F238E27FC236}">
                  <a16:creationId xmlns:a16="http://schemas.microsoft.com/office/drawing/2014/main" id="{969FE6F6-6F28-47DA-B094-0FB99F5BF7F7}"/>
                </a:ext>
              </a:extLst>
            </p:cNvPr>
            <p:cNvSpPr>
              <a:spLocks noChangeArrowheads="1"/>
            </p:cNvSpPr>
            <p:nvPr/>
          </p:nvSpPr>
          <p:spPr bwMode="auto">
            <a:xfrm>
              <a:off x="865" y="36"/>
              <a:ext cx="20" cy="16"/>
            </a:xfrm>
            <a:custGeom>
              <a:avLst/>
              <a:gdLst>
                <a:gd name="T0" fmla="*/ 6 w 20"/>
                <a:gd name="T1" fmla="*/ 0 h 16"/>
                <a:gd name="T2" fmla="*/ 7 w 20"/>
                <a:gd name="T3" fmla="*/ 0 h 16"/>
                <a:gd name="T4" fmla="*/ 10 w 20"/>
                <a:gd name="T5" fmla="*/ 0 h 16"/>
                <a:gd name="T6" fmla="*/ 16 w 20"/>
                <a:gd name="T7" fmla="*/ 7 h 16"/>
                <a:gd name="T8" fmla="*/ 20 w 20"/>
                <a:gd name="T9" fmla="*/ 13 h 16"/>
                <a:gd name="T10" fmla="*/ 20 w 20"/>
                <a:gd name="T11" fmla="*/ 14 h 16"/>
                <a:gd name="T12" fmla="*/ 19 w 20"/>
                <a:gd name="T13" fmla="*/ 16 h 16"/>
                <a:gd name="T14" fmla="*/ 12 w 20"/>
                <a:gd name="T15" fmla="*/ 16 h 16"/>
                <a:gd name="T16" fmla="*/ 6 w 20"/>
                <a:gd name="T17" fmla="*/ 14 h 16"/>
                <a:gd name="T18" fmla="*/ 2 w 20"/>
                <a:gd name="T19" fmla="*/ 11 h 16"/>
                <a:gd name="T20" fmla="*/ 0 w 20"/>
                <a:gd name="T21" fmla="*/ 4 h 16"/>
                <a:gd name="T22" fmla="*/ 3 w 20"/>
                <a:gd name="T23" fmla="*/ 3 h 16"/>
                <a:gd name="T24" fmla="*/ 6 w 20"/>
                <a:gd name="T25" fmla="*/ 0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
                <a:gd name="T40" fmla="*/ 0 h 16"/>
                <a:gd name="T41" fmla="*/ 20 w 20"/>
                <a:gd name="T42" fmla="*/ 16 h 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 h="16">
                  <a:moveTo>
                    <a:pt x="6" y="0"/>
                  </a:moveTo>
                  <a:lnTo>
                    <a:pt x="7" y="0"/>
                  </a:lnTo>
                  <a:lnTo>
                    <a:pt x="10" y="0"/>
                  </a:lnTo>
                  <a:lnTo>
                    <a:pt x="16" y="7"/>
                  </a:lnTo>
                  <a:lnTo>
                    <a:pt x="20" y="13"/>
                  </a:lnTo>
                  <a:lnTo>
                    <a:pt x="20" y="14"/>
                  </a:lnTo>
                  <a:lnTo>
                    <a:pt x="19" y="16"/>
                  </a:lnTo>
                  <a:lnTo>
                    <a:pt x="12" y="16"/>
                  </a:lnTo>
                  <a:lnTo>
                    <a:pt x="6" y="14"/>
                  </a:lnTo>
                  <a:lnTo>
                    <a:pt x="2" y="11"/>
                  </a:lnTo>
                  <a:lnTo>
                    <a:pt x="0" y="4"/>
                  </a:lnTo>
                  <a:lnTo>
                    <a:pt x="3" y="3"/>
                  </a:lnTo>
                  <a:lnTo>
                    <a:pt x="6"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 name="Freeform 14">
              <a:extLst>
                <a:ext uri="{FF2B5EF4-FFF2-40B4-BE49-F238E27FC236}">
                  <a16:creationId xmlns:a16="http://schemas.microsoft.com/office/drawing/2014/main" id="{3B23939F-8BDE-4F42-ADF0-BCC4A8B1A3FE}"/>
                </a:ext>
              </a:extLst>
            </p:cNvPr>
            <p:cNvSpPr>
              <a:spLocks noChangeArrowheads="1"/>
            </p:cNvSpPr>
            <p:nvPr/>
          </p:nvSpPr>
          <p:spPr bwMode="auto">
            <a:xfrm>
              <a:off x="745" y="39"/>
              <a:ext cx="36" cy="17"/>
            </a:xfrm>
            <a:custGeom>
              <a:avLst/>
              <a:gdLst>
                <a:gd name="T0" fmla="*/ 19 w 36"/>
                <a:gd name="T1" fmla="*/ 0 h 17"/>
                <a:gd name="T2" fmla="*/ 28 w 36"/>
                <a:gd name="T3" fmla="*/ 1 h 17"/>
                <a:gd name="T4" fmla="*/ 36 w 36"/>
                <a:gd name="T5" fmla="*/ 1 h 17"/>
                <a:gd name="T6" fmla="*/ 36 w 36"/>
                <a:gd name="T7" fmla="*/ 3 h 17"/>
                <a:gd name="T8" fmla="*/ 36 w 36"/>
                <a:gd name="T9" fmla="*/ 3 h 17"/>
                <a:gd name="T10" fmla="*/ 36 w 36"/>
                <a:gd name="T11" fmla="*/ 4 h 17"/>
                <a:gd name="T12" fmla="*/ 36 w 36"/>
                <a:gd name="T13" fmla="*/ 4 h 17"/>
                <a:gd name="T14" fmla="*/ 29 w 36"/>
                <a:gd name="T15" fmla="*/ 10 h 17"/>
                <a:gd name="T16" fmla="*/ 19 w 36"/>
                <a:gd name="T17" fmla="*/ 14 h 17"/>
                <a:gd name="T18" fmla="*/ 15 w 36"/>
                <a:gd name="T19" fmla="*/ 17 h 17"/>
                <a:gd name="T20" fmla="*/ 9 w 36"/>
                <a:gd name="T21" fmla="*/ 17 h 17"/>
                <a:gd name="T22" fmla="*/ 5 w 36"/>
                <a:gd name="T23" fmla="*/ 15 h 17"/>
                <a:gd name="T24" fmla="*/ 0 w 36"/>
                <a:gd name="T25" fmla="*/ 11 h 17"/>
                <a:gd name="T26" fmla="*/ 9 w 36"/>
                <a:gd name="T27" fmla="*/ 5 h 17"/>
                <a:gd name="T28" fmla="*/ 19 w 36"/>
                <a:gd name="T29" fmla="*/ 0 h 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17"/>
                <a:gd name="T47" fmla="*/ 36 w 36"/>
                <a:gd name="T48" fmla="*/ 17 h 1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17">
                  <a:moveTo>
                    <a:pt x="19" y="0"/>
                  </a:moveTo>
                  <a:lnTo>
                    <a:pt x="28" y="1"/>
                  </a:lnTo>
                  <a:lnTo>
                    <a:pt x="36" y="1"/>
                  </a:lnTo>
                  <a:lnTo>
                    <a:pt x="36" y="3"/>
                  </a:lnTo>
                  <a:lnTo>
                    <a:pt x="36" y="4"/>
                  </a:lnTo>
                  <a:lnTo>
                    <a:pt x="29" y="10"/>
                  </a:lnTo>
                  <a:lnTo>
                    <a:pt x="19" y="14"/>
                  </a:lnTo>
                  <a:lnTo>
                    <a:pt x="15" y="17"/>
                  </a:lnTo>
                  <a:lnTo>
                    <a:pt x="9" y="17"/>
                  </a:lnTo>
                  <a:lnTo>
                    <a:pt x="5" y="15"/>
                  </a:lnTo>
                  <a:lnTo>
                    <a:pt x="0" y="11"/>
                  </a:lnTo>
                  <a:lnTo>
                    <a:pt x="9" y="5"/>
                  </a:lnTo>
                  <a:lnTo>
                    <a:pt x="19"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3" name="Freeform 15">
              <a:extLst>
                <a:ext uri="{FF2B5EF4-FFF2-40B4-BE49-F238E27FC236}">
                  <a16:creationId xmlns:a16="http://schemas.microsoft.com/office/drawing/2014/main" id="{129EA423-7010-4B3A-B901-F4AB432CF995}"/>
                </a:ext>
              </a:extLst>
            </p:cNvPr>
            <p:cNvSpPr>
              <a:spLocks noChangeArrowheads="1"/>
            </p:cNvSpPr>
            <p:nvPr/>
          </p:nvSpPr>
          <p:spPr bwMode="auto">
            <a:xfrm>
              <a:off x="2279" y="39"/>
              <a:ext cx="34" cy="10"/>
            </a:xfrm>
            <a:custGeom>
              <a:avLst/>
              <a:gdLst>
                <a:gd name="T0" fmla="*/ 34 w 34"/>
                <a:gd name="T1" fmla="*/ 8 h 10"/>
                <a:gd name="T2" fmla="*/ 23 w 34"/>
                <a:gd name="T3" fmla="*/ 10 h 10"/>
                <a:gd name="T4" fmla="*/ 14 w 34"/>
                <a:gd name="T5" fmla="*/ 8 h 10"/>
                <a:gd name="T6" fmla="*/ 7 w 34"/>
                <a:gd name="T7" fmla="*/ 7 h 10"/>
                <a:gd name="T8" fmla="*/ 0 w 34"/>
                <a:gd name="T9" fmla="*/ 1 h 10"/>
                <a:gd name="T10" fmla="*/ 0 w 34"/>
                <a:gd name="T11" fmla="*/ 1 h 10"/>
                <a:gd name="T12" fmla="*/ 0 w 34"/>
                <a:gd name="T13" fmla="*/ 0 h 10"/>
                <a:gd name="T14" fmla="*/ 17 w 34"/>
                <a:gd name="T15" fmla="*/ 1 h 10"/>
                <a:gd name="T16" fmla="*/ 34 w 34"/>
                <a:gd name="T17" fmla="*/ 1 h 10"/>
                <a:gd name="T18" fmla="*/ 34 w 34"/>
                <a:gd name="T19" fmla="*/ 5 h 10"/>
                <a:gd name="T20" fmla="*/ 34 w 34"/>
                <a:gd name="T21" fmla="*/ 8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10"/>
                <a:gd name="T35" fmla="*/ 34 w 34"/>
                <a:gd name="T36" fmla="*/ 10 h 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10">
                  <a:moveTo>
                    <a:pt x="34" y="8"/>
                  </a:moveTo>
                  <a:lnTo>
                    <a:pt x="23" y="10"/>
                  </a:lnTo>
                  <a:lnTo>
                    <a:pt x="14" y="8"/>
                  </a:lnTo>
                  <a:lnTo>
                    <a:pt x="7" y="7"/>
                  </a:lnTo>
                  <a:lnTo>
                    <a:pt x="0" y="1"/>
                  </a:lnTo>
                  <a:lnTo>
                    <a:pt x="0" y="0"/>
                  </a:lnTo>
                  <a:lnTo>
                    <a:pt x="17" y="1"/>
                  </a:lnTo>
                  <a:lnTo>
                    <a:pt x="34" y="1"/>
                  </a:lnTo>
                  <a:lnTo>
                    <a:pt x="34" y="5"/>
                  </a:lnTo>
                  <a:lnTo>
                    <a:pt x="34" y="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16">
              <a:extLst>
                <a:ext uri="{FF2B5EF4-FFF2-40B4-BE49-F238E27FC236}">
                  <a16:creationId xmlns:a16="http://schemas.microsoft.com/office/drawing/2014/main" id="{D6B4029A-2CFD-4BE4-8CBD-23A5159D4C10}"/>
                </a:ext>
              </a:extLst>
            </p:cNvPr>
            <p:cNvSpPr>
              <a:spLocks noChangeArrowheads="1"/>
            </p:cNvSpPr>
            <p:nvPr/>
          </p:nvSpPr>
          <p:spPr bwMode="auto">
            <a:xfrm>
              <a:off x="651" y="47"/>
              <a:ext cx="130" cy="30"/>
            </a:xfrm>
            <a:custGeom>
              <a:avLst/>
              <a:gdLst>
                <a:gd name="T0" fmla="*/ 64 w 130"/>
                <a:gd name="T1" fmla="*/ 0 h 30"/>
                <a:gd name="T2" fmla="*/ 70 w 130"/>
                <a:gd name="T3" fmla="*/ 2 h 30"/>
                <a:gd name="T4" fmla="*/ 74 w 130"/>
                <a:gd name="T5" fmla="*/ 3 h 30"/>
                <a:gd name="T6" fmla="*/ 76 w 130"/>
                <a:gd name="T7" fmla="*/ 12 h 30"/>
                <a:gd name="T8" fmla="*/ 77 w 130"/>
                <a:gd name="T9" fmla="*/ 20 h 30"/>
                <a:gd name="T10" fmla="*/ 79 w 130"/>
                <a:gd name="T11" fmla="*/ 20 h 30"/>
                <a:gd name="T12" fmla="*/ 80 w 130"/>
                <a:gd name="T13" fmla="*/ 22 h 30"/>
                <a:gd name="T14" fmla="*/ 94 w 130"/>
                <a:gd name="T15" fmla="*/ 19 h 30"/>
                <a:gd name="T16" fmla="*/ 104 w 130"/>
                <a:gd name="T17" fmla="*/ 15 h 30"/>
                <a:gd name="T18" fmla="*/ 112 w 130"/>
                <a:gd name="T19" fmla="*/ 15 h 30"/>
                <a:gd name="T20" fmla="*/ 119 w 130"/>
                <a:gd name="T21" fmla="*/ 17 h 30"/>
                <a:gd name="T22" fmla="*/ 124 w 130"/>
                <a:gd name="T23" fmla="*/ 20 h 30"/>
                <a:gd name="T24" fmla="*/ 130 w 130"/>
                <a:gd name="T25" fmla="*/ 23 h 30"/>
                <a:gd name="T26" fmla="*/ 130 w 130"/>
                <a:gd name="T27" fmla="*/ 26 h 30"/>
                <a:gd name="T28" fmla="*/ 129 w 130"/>
                <a:gd name="T29" fmla="*/ 29 h 30"/>
                <a:gd name="T30" fmla="*/ 113 w 130"/>
                <a:gd name="T31" fmla="*/ 29 h 30"/>
                <a:gd name="T32" fmla="*/ 96 w 130"/>
                <a:gd name="T33" fmla="*/ 30 h 30"/>
                <a:gd name="T34" fmla="*/ 94 w 130"/>
                <a:gd name="T35" fmla="*/ 27 h 30"/>
                <a:gd name="T36" fmla="*/ 94 w 130"/>
                <a:gd name="T37" fmla="*/ 26 h 30"/>
                <a:gd name="T38" fmla="*/ 93 w 130"/>
                <a:gd name="T39" fmla="*/ 26 h 30"/>
                <a:gd name="T40" fmla="*/ 90 w 130"/>
                <a:gd name="T41" fmla="*/ 25 h 30"/>
                <a:gd name="T42" fmla="*/ 84 w 130"/>
                <a:gd name="T43" fmla="*/ 27 h 30"/>
                <a:gd name="T44" fmla="*/ 77 w 130"/>
                <a:gd name="T45" fmla="*/ 29 h 30"/>
                <a:gd name="T46" fmla="*/ 70 w 130"/>
                <a:gd name="T47" fmla="*/ 27 h 30"/>
                <a:gd name="T48" fmla="*/ 64 w 130"/>
                <a:gd name="T49" fmla="*/ 26 h 30"/>
                <a:gd name="T50" fmla="*/ 59 w 130"/>
                <a:gd name="T51" fmla="*/ 23 h 30"/>
                <a:gd name="T52" fmla="*/ 53 w 130"/>
                <a:gd name="T53" fmla="*/ 20 h 30"/>
                <a:gd name="T54" fmla="*/ 47 w 130"/>
                <a:gd name="T55" fmla="*/ 19 h 30"/>
                <a:gd name="T56" fmla="*/ 43 w 130"/>
                <a:gd name="T57" fmla="*/ 19 h 30"/>
                <a:gd name="T58" fmla="*/ 42 w 130"/>
                <a:gd name="T59" fmla="*/ 22 h 30"/>
                <a:gd name="T60" fmla="*/ 39 w 130"/>
                <a:gd name="T61" fmla="*/ 25 h 30"/>
                <a:gd name="T62" fmla="*/ 37 w 130"/>
                <a:gd name="T63" fmla="*/ 25 h 30"/>
                <a:gd name="T64" fmla="*/ 32 w 130"/>
                <a:gd name="T65" fmla="*/ 26 h 30"/>
                <a:gd name="T66" fmla="*/ 16 w 130"/>
                <a:gd name="T67" fmla="*/ 22 h 30"/>
                <a:gd name="T68" fmla="*/ 0 w 130"/>
                <a:gd name="T69" fmla="*/ 16 h 30"/>
                <a:gd name="T70" fmla="*/ 12 w 130"/>
                <a:gd name="T71" fmla="*/ 15 h 30"/>
                <a:gd name="T72" fmla="*/ 30 w 130"/>
                <a:gd name="T73" fmla="*/ 10 h 30"/>
                <a:gd name="T74" fmla="*/ 52 w 130"/>
                <a:gd name="T75" fmla="*/ 6 h 30"/>
                <a:gd name="T76" fmla="*/ 64 w 130"/>
                <a:gd name="T77" fmla="*/ 0 h 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0"/>
                <a:gd name="T118" fmla="*/ 0 h 30"/>
                <a:gd name="T119" fmla="*/ 130 w 130"/>
                <a:gd name="T120" fmla="*/ 30 h 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0" h="30">
                  <a:moveTo>
                    <a:pt x="64" y="0"/>
                  </a:moveTo>
                  <a:lnTo>
                    <a:pt x="70" y="2"/>
                  </a:lnTo>
                  <a:lnTo>
                    <a:pt x="74" y="3"/>
                  </a:lnTo>
                  <a:lnTo>
                    <a:pt x="76" y="12"/>
                  </a:lnTo>
                  <a:lnTo>
                    <a:pt x="77" y="20"/>
                  </a:lnTo>
                  <a:lnTo>
                    <a:pt x="79" y="20"/>
                  </a:lnTo>
                  <a:lnTo>
                    <a:pt x="80" y="22"/>
                  </a:lnTo>
                  <a:lnTo>
                    <a:pt x="94" y="19"/>
                  </a:lnTo>
                  <a:lnTo>
                    <a:pt x="104" y="15"/>
                  </a:lnTo>
                  <a:lnTo>
                    <a:pt x="112" y="15"/>
                  </a:lnTo>
                  <a:lnTo>
                    <a:pt x="119" y="17"/>
                  </a:lnTo>
                  <a:lnTo>
                    <a:pt x="124" y="20"/>
                  </a:lnTo>
                  <a:lnTo>
                    <a:pt x="130" y="23"/>
                  </a:lnTo>
                  <a:lnTo>
                    <a:pt x="130" y="26"/>
                  </a:lnTo>
                  <a:lnTo>
                    <a:pt x="129" y="29"/>
                  </a:lnTo>
                  <a:lnTo>
                    <a:pt x="113" y="29"/>
                  </a:lnTo>
                  <a:lnTo>
                    <a:pt x="96" y="30"/>
                  </a:lnTo>
                  <a:lnTo>
                    <a:pt x="94" y="27"/>
                  </a:lnTo>
                  <a:lnTo>
                    <a:pt x="94" y="26"/>
                  </a:lnTo>
                  <a:lnTo>
                    <a:pt x="93" y="26"/>
                  </a:lnTo>
                  <a:lnTo>
                    <a:pt x="90" y="25"/>
                  </a:lnTo>
                  <a:lnTo>
                    <a:pt x="84" y="27"/>
                  </a:lnTo>
                  <a:lnTo>
                    <a:pt x="77" y="29"/>
                  </a:lnTo>
                  <a:lnTo>
                    <a:pt x="70" y="27"/>
                  </a:lnTo>
                  <a:lnTo>
                    <a:pt x="64" y="26"/>
                  </a:lnTo>
                  <a:lnTo>
                    <a:pt x="59" y="23"/>
                  </a:lnTo>
                  <a:lnTo>
                    <a:pt x="53" y="20"/>
                  </a:lnTo>
                  <a:lnTo>
                    <a:pt x="47" y="19"/>
                  </a:lnTo>
                  <a:lnTo>
                    <a:pt x="43" y="19"/>
                  </a:lnTo>
                  <a:lnTo>
                    <a:pt x="42" y="22"/>
                  </a:lnTo>
                  <a:lnTo>
                    <a:pt x="39" y="25"/>
                  </a:lnTo>
                  <a:lnTo>
                    <a:pt x="37" y="25"/>
                  </a:lnTo>
                  <a:lnTo>
                    <a:pt x="32" y="26"/>
                  </a:lnTo>
                  <a:lnTo>
                    <a:pt x="16" y="22"/>
                  </a:lnTo>
                  <a:lnTo>
                    <a:pt x="0" y="16"/>
                  </a:lnTo>
                  <a:lnTo>
                    <a:pt x="12" y="15"/>
                  </a:lnTo>
                  <a:lnTo>
                    <a:pt x="30" y="10"/>
                  </a:lnTo>
                  <a:lnTo>
                    <a:pt x="52" y="6"/>
                  </a:lnTo>
                  <a:lnTo>
                    <a:pt x="64"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Freeform 17">
              <a:extLst>
                <a:ext uri="{FF2B5EF4-FFF2-40B4-BE49-F238E27FC236}">
                  <a16:creationId xmlns:a16="http://schemas.microsoft.com/office/drawing/2014/main" id="{1E05F9D1-2F08-4C51-AC87-F92BCDD5794B}"/>
                </a:ext>
              </a:extLst>
            </p:cNvPr>
            <p:cNvSpPr>
              <a:spLocks noChangeArrowheads="1"/>
            </p:cNvSpPr>
            <p:nvPr/>
          </p:nvSpPr>
          <p:spPr bwMode="auto">
            <a:xfrm>
              <a:off x="1334" y="54"/>
              <a:ext cx="1819" cy="1375"/>
            </a:xfrm>
            <a:custGeom>
              <a:avLst/>
              <a:gdLst>
                <a:gd name="T0" fmla="*/ 1369 w 1819"/>
                <a:gd name="T1" fmla="*/ 59 h 1375"/>
                <a:gd name="T2" fmla="*/ 1617 w 1819"/>
                <a:gd name="T3" fmla="*/ 89 h 1375"/>
                <a:gd name="T4" fmla="*/ 1819 w 1819"/>
                <a:gd name="T5" fmla="*/ 136 h 1375"/>
                <a:gd name="T6" fmla="*/ 1784 w 1819"/>
                <a:gd name="T7" fmla="*/ 156 h 1375"/>
                <a:gd name="T8" fmla="*/ 1689 w 1819"/>
                <a:gd name="T9" fmla="*/ 205 h 1375"/>
                <a:gd name="T10" fmla="*/ 1664 w 1819"/>
                <a:gd name="T11" fmla="*/ 247 h 1375"/>
                <a:gd name="T12" fmla="*/ 1624 w 1819"/>
                <a:gd name="T13" fmla="*/ 166 h 1375"/>
                <a:gd name="T14" fmla="*/ 1494 w 1819"/>
                <a:gd name="T15" fmla="*/ 213 h 1375"/>
                <a:gd name="T16" fmla="*/ 1606 w 1819"/>
                <a:gd name="T17" fmla="*/ 316 h 1375"/>
                <a:gd name="T18" fmla="*/ 1573 w 1819"/>
                <a:gd name="T19" fmla="*/ 306 h 1375"/>
                <a:gd name="T20" fmla="*/ 1530 w 1819"/>
                <a:gd name="T21" fmla="*/ 427 h 1375"/>
                <a:gd name="T22" fmla="*/ 1530 w 1819"/>
                <a:gd name="T23" fmla="*/ 473 h 1375"/>
                <a:gd name="T24" fmla="*/ 1436 w 1819"/>
                <a:gd name="T25" fmla="*/ 434 h 1375"/>
                <a:gd name="T26" fmla="*/ 1474 w 1819"/>
                <a:gd name="T27" fmla="*/ 472 h 1375"/>
                <a:gd name="T28" fmla="*/ 1492 w 1819"/>
                <a:gd name="T29" fmla="*/ 556 h 1375"/>
                <a:gd name="T30" fmla="*/ 1433 w 1819"/>
                <a:gd name="T31" fmla="*/ 654 h 1375"/>
                <a:gd name="T32" fmla="*/ 1383 w 1819"/>
                <a:gd name="T33" fmla="*/ 730 h 1375"/>
                <a:gd name="T34" fmla="*/ 1323 w 1819"/>
                <a:gd name="T35" fmla="*/ 774 h 1375"/>
                <a:gd name="T36" fmla="*/ 1333 w 1819"/>
                <a:gd name="T37" fmla="*/ 856 h 1375"/>
                <a:gd name="T38" fmla="*/ 1297 w 1819"/>
                <a:gd name="T39" fmla="*/ 844 h 1375"/>
                <a:gd name="T40" fmla="*/ 1273 w 1819"/>
                <a:gd name="T41" fmla="*/ 737 h 1375"/>
                <a:gd name="T42" fmla="*/ 1198 w 1819"/>
                <a:gd name="T43" fmla="*/ 650 h 1375"/>
                <a:gd name="T44" fmla="*/ 1090 w 1819"/>
                <a:gd name="T45" fmla="*/ 734 h 1375"/>
                <a:gd name="T46" fmla="*/ 993 w 1819"/>
                <a:gd name="T47" fmla="*/ 674 h 1375"/>
                <a:gd name="T48" fmla="*/ 968 w 1819"/>
                <a:gd name="T49" fmla="*/ 646 h 1375"/>
                <a:gd name="T50" fmla="*/ 765 w 1819"/>
                <a:gd name="T51" fmla="*/ 593 h 1375"/>
                <a:gd name="T52" fmla="*/ 791 w 1819"/>
                <a:gd name="T53" fmla="*/ 629 h 1375"/>
                <a:gd name="T54" fmla="*/ 748 w 1819"/>
                <a:gd name="T55" fmla="*/ 751 h 1375"/>
                <a:gd name="T56" fmla="*/ 624 w 1819"/>
                <a:gd name="T57" fmla="*/ 669 h 1375"/>
                <a:gd name="T58" fmla="*/ 551 w 1819"/>
                <a:gd name="T59" fmla="*/ 567 h 1375"/>
                <a:gd name="T60" fmla="*/ 641 w 1819"/>
                <a:gd name="T61" fmla="*/ 744 h 1375"/>
                <a:gd name="T62" fmla="*/ 719 w 1819"/>
                <a:gd name="T63" fmla="*/ 891 h 1375"/>
                <a:gd name="T64" fmla="*/ 641 w 1819"/>
                <a:gd name="T65" fmla="*/ 1095 h 1375"/>
                <a:gd name="T66" fmla="*/ 576 w 1819"/>
                <a:gd name="T67" fmla="*/ 1227 h 1375"/>
                <a:gd name="T68" fmla="*/ 491 w 1819"/>
                <a:gd name="T69" fmla="*/ 1355 h 1375"/>
                <a:gd name="T70" fmla="*/ 332 w 1819"/>
                <a:gd name="T71" fmla="*/ 1183 h 1375"/>
                <a:gd name="T72" fmla="*/ 289 w 1819"/>
                <a:gd name="T73" fmla="*/ 937 h 1375"/>
                <a:gd name="T74" fmla="*/ 162 w 1819"/>
                <a:gd name="T75" fmla="*/ 876 h 1375"/>
                <a:gd name="T76" fmla="*/ 10 w 1819"/>
                <a:gd name="T77" fmla="*/ 763 h 1375"/>
                <a:gd name="T78" fmla="*/ 42 w 1819"/>
                <a:gd name="T79" fmla="*/ 597 h 1375"/>
                <a:gd name="T80" fmla="*/ 135 w 1819"/>
                <a:gd name="T81" fmla="*/ 483 h 1375"/>
                <a:gd name="T82" fmla="*/ 181 w 1819"/>
                <a:gd name="T83" fmla="*/ 382 h 1375"/>
                <a:gd name="T84" fmla="*/ 184 w 1819"/>
                <a:gd name="T85" fmla="*/ 310 h 1375"/>
                <a:gd name="T86" fmla="*/ 311 w 1819"/>
                <a:gd name="T87" fmla="*/ 226 h 1375"/>
                <a:gd name="T88" fmla="*/ 399 w 1819"/>
                <a:gd name="T89" fmla="*/ 245 h 1375"/>
                <a:gd name="T90" fmla="*/ 471 w 1819"/>
                <a:gd name="T91" fmla="*/ 182 h 1375"/>
                <a:gd name="T92" fmla="*/ 428 w 1819"/>
                <a:gd name="T93" fmla="*/ 119 h 1375"/>
                <a:gd name="T94" fmla="*/ 361 w 1819"/>
                <a:gd name="T95" fmla="*/ 223 h 1375"/>
                <a:gd name="T96" fmla="*/ 285 w 1819"/>
                <a:gd name="T97" fmla="*/ 205 h 1375"/>
                <a:gd name="T98" fmla="*/ 374 w 1819"/>
                <a:gd name="T99" fmla="*/ 79 h 1375"/>
                <a:gd name="T100" fmla="*/ 562 w 1819"/>
                <a:gd name="T101" fmla="*/ 116 h 1375"/>
                <a:gd name="T102" fmla="*/ 549 w 1819"/>
                <a:gd name="T103" fmla="*/ 132 h 1375"/>
                <a:gd name="T104" fmla="*/ 599 w 1819"/>
                <a:gd name="T105" fmla="*/ 110 h 1375"/>
                <a:gd name="T106" fmla="*/ 696 w 1819"/>
                <a:gd name="T107" fmla="*/ 70 h 1375"/>
                <a:gd name="T108" fmla="*/ 799 w 1819"/>
                <a:gd name="T109" fmla="*/ 63 h 1375"/>
                <a:gd name="T110" fmla="*/ 846 w 1819"/>
                <a:gd name="T111" fmla="*/ 90 h 1375"/>
                <a:gd name="T112" fmla="*/ 836 w 1819"/>
                <a:gd name="T113" fmla="*/ 65 h 1375"/>
                <a:gd name="T114" fmla="*/ 849 w 1819"/>
                <a:gd name="T115" fmla="*/ 36 h 1375"/>
                <a:gd name="T116" fmla="*/ 978 w 1819"/>
                <a:gd name="T117" fmla="*/ 0 h 1375"/>
                <a:gd name="T118" fmla="*/ 1052 w 1819"/>
                <a:gd name="T119" fmla="*/ 43 h 1375"/>
                <a:gd name="T120" fmla="*/ 1242 w 1819"/>
                <a:gd name="T121" fmla="*/ 56 h 137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19"/>
                <a:gd name="T184" fmla="*/ 0 h 1375"/>
                <a:gd name="T185" fmla="*/ 1819 w 1819"/>
                <a:gd name="T186" fmla="*/ 1375 h 137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19" h="1375">
                  <a:moveTo>
                    <a:pt x="1272" y="66"/>
                  </a:moveTo>
                  <a:lnTo>
                    <a:pt x="1272" y="62"/>
                  </a:lnTo>
                  <a:lnTo>
                    <a:pt x="1272" y="59"/>
                  </a:lnTo>
                  <a:lnTo>
                    <a:pt x="1286" y="60"/>
                  </a:lnTo>
                  <a:lnTo>
                    <a:pt x="1302" y="62"/>
                  </a:lnTo>
                  <a:lnTo>
                    <a:pt x="1317" y="63"/>
                  </a:lnTo>
                  <a:lnTo>
                    <a:pt x="1333" y="65"/>
                  </a:lnTo>
                  <a:lnTo>
                    <a:pt x="1333" y="63"/>
                  </a:lnTo>
                  <a:lnTo>
                    <a:pt x="1335" y="62"/>
                  </a:lnTo>
                  <a:lnTo>
                    <a:pt x="1330" y="59"/>
                  </a:lnTo>
                  <a:lnTo>
                    <a:pt x="1327" y="56"/>
                  </a:lnTo>
                  <a:lnTo>
                    <a:pt x="1325" y="53"/>
                  </a:lnTo>
                  <a:lnTo>
                    <a:pt x="1323" y="48"/>
                  </a:lnTo>
                  <a:lnTo>
                    <a:pt x="1337" y="48"/>
                  </a:lnTo>
                  <a:lnTo>
                    <a:pt x="1350" y="49"/>
                  </a:lnTo>
                  <a:lnTo>
                    <a:pt x="1356" y="50"/>
                  </a:lnTo>
                  <a:lnTo>
                    <a:pt x="1362" y="52"/>
                  </a:lnTo>
                  <a:lnTo>
                    <a:pt x="1366" y="55"/>
                  </a:lnTo>
                  <a:lnTo>
                    <a:pt x="1369" y="59"/>
                  </a:lnTo>
                  <a:lnTo>
                    <a:pt x="1377" y="55"/>
                  </a:lnTo>
                  <a:lnTo>
                    <a:pt x="1385" y="53"/>
                  </a:lnTo>
                  <a:lnTo>
                    <a:pt x="1390" y="53"/>
                  </a:lnTo>
                  <a:lnTo>
                    <a:pt x="1396" y="53"/>
                  </a:lnTo>
                  <a:lnTo>
                    <a:pt x="1406" y="58"/>
                  </a:lnTo>
                  <a:lnTo>
                    <a:pt x="1417" y="65"/>
                  </a:lnTo>
                  <a:lnTo>
                    <a:pt x="1435" y="65"/>
                  </a:lnTo>
                  <a:lnTo>
                    <a:pt x="1452" y="65"/>
                  </a:lnTo>
                  <a:lnTo>
                    <a:pt x="1467" y="66"/>
                  </a:lnTo>
                  <a:lnTo>
                    <a:pt x="1484" y="66"/>
                  </a:lnTo>
                  <a:lnTo>
                    <a:pt x="1504" y="72"/>
                  </a:lnTo>
                  <a:lnTo>
                    <a:pt x="1524" y="79"/>
                  </a:lnTo>
                  <a:lnTo>
                    <a:pt x="1542" y="79"/>
                  </a:lnTo>
                  <a:lnTo>
                    <a:pt x="1557" y="80"/>
                  </a:lnTo>
                  <a:lnTo>
                    <a:pt x="1573" y="80"/>
                  </a:lnTo>
                  <a:lnTo>
                    <a:pt x="1590" y="80"/>
                  </a:lnTo>
                  <a:lnTo>
                    <a:pt x="1602" y="86"/>
                  </a:lnTo>
                  <a:lnTo>
                    <a:pt x="1617" y="89"/>
                  </a:lnTo>
                  <a:lnTo>
                    <a:pt x="1617" y="87"/>
                  </a:lnTo>
                  <a:lnTo>
                    <a:pt x="1616" y="85"/>
                  </a:lnTo>
                  <a:lnTo>
                    <a:pt x="1613" y="82"/>
                  </a:lnTo>
                  <a:lnTo>
                    <a:pt x="1606" y="80"/>
                  </a:lnTo>
                  <a:lnTo>
                    <a:pt x="1600" y="77"/>
                  </a:lnTo>
                  <a:lnTo>
                    <a:pt x="1600" y="76"/>
                  </a:lnTo>
                  <a:lnTo>
                    <a:pt x="1600" y="75"/>
                  </a:lnTo>
                  <a:lnTo>
                    <a:pt x="1600" y="73"/>
                  </a:lnTo>
                  <a:lnTo>
                    <a:pt x="1602" y="72"/>
                  </a:lnTo>
                  <a:lnTo>
                    <a:pt x="1623" y="72"/>
                  </a:lnTo>
                  <a:lnTo>
                    <a:pt x="1646" y="76"/>
                  </a:lnTo>
                  <a:lnTo>
                    <a:pt x="1667" y="80"/>
                  </a:lnTo>
                  <a:lnTo>
                    <a:pt x="1687" y="86"/>
                  </a:lnTo>
                  <a:lnTo>
                    <a:pt x="1727" y="99"/>
                  </a:lnTo>
                  <a:lnTo>
                    <a:pt x="1764" y="112"/>
                  </a:lnTo>
                  <a:lnTo>
                    <a:pt x="1787" y="113"/>
                  </a:lnTo>
                  <a:lnTo>
                    <a:pt x="1807" y="117"/>
                  </a:lnTo>
                  <a:lnTo>
                    <a:pt x="1813" y="126"/>
                  </a:lnTo>
                  <a:lnTo>
                    <a:pt x="1819" y="136"/>
                  </a:lnTo>
                  <a:lnTo>
                    <a:pt x="1800" y="133"/>
                  </a:lnTo>
                  <a:lnTo>
                    <a:pt x="1776" y="127"/>
                  </a:lnTo>
                  <a:lnTo>
                    <a:pt x="1763" y="125"/>
                  </a:lnTo>
                  <a:lnTo>
                    <a:pt x="1753" y="123"/>
                  </a:lnTo>
                  <a:lnTo>
                    <a:pt x="1744" y="122"/>
                  </a:lnTo>
                  <a:lnTo>
                    <a:pt x="1740" y="123"/>
                  </a:lnTo>
                  <a:lnTo>
                    <a:pt x="1743" y="126"/>
                  </a:lnTo>
                  <a:lnTo>
                    <a:pt x="1746" y="130"/>
                  </a:lnTo>
                  <a:lnTo>
                    <a:pt x="1737" y="130"/>
                  </a:lnTo>
                  <a:lnTo>
                    <a:pt x="1729" y="132"/>
                  </a:lnTo>
                  <a:lnTo>
                    <a:pt x="1729" y="133"/>
                  </a:lnTo>
                  <a:lnTo>
                    <a:pt x="1737" y="133"/>
                  </a:lnTo>
                  <a:lnTo>
                    <a:pt x="1744" y="136"/>
                  </a:lnTo>
                  <a:lnTo>
                    <a:pt x="1750" y="137"/>
                  </a:lnTo>
                  <a:lnTo>
                    <a:pt x="1757" y="140"/>
                  </a:lnTo>
                  <a:lnTo>
                    <a:pt x="1770" y="146"/>
                  </a:lnTo>
                  <a:lnTo>
                    <a:pt x="1784" y="152"/>
                  </a:lnTo>
                  <a:lnTo>
                    <a:pt x="1784" y="156"/>
                  </a:lnTo>
                  <a:lnTo>
                    <a:pt x="1784" y="160"/>
                  </a:lnTo>
                  <a:lnTo>
                    <a:pt x="1783" y="162"/>
                  </a:lnTo>
                  <a:lnTo>
                    <a:pt x="1781" y="163"/>
                  </a:lnTo>
                  <a:lnTo>
                    <a:pt x="1767" y="162"/>
                  </a:lnTo>
                  <a:lnTo>
                    <a:pt x="1753" y="165"/>
                  </a:lnTo>
                  <a:lnTo>
                    <a:pt x="1749" y="166"/>
                  </a:lnTo>
                  <a:lnTo>
                    <a:pt x="1744" y="170"/>
                  </a:lnTo>
                  <a:lnTo>
                    <a:pt x="1740" y="176"/>
                  </a:lnTo>
                  <a:lnTo>
                    <a:pt x="1739" y="185"/>
                  </a:lnTo>
                  <a:lnTo>
                    <a:pt x="1731" y="186"/>
                  </a:lnTo>
                  <a:lnTo>
                    <a:pt x="1724" y="186"/>
                  </a:lnTo>
                  <a:lnTo>
                    <a:pt x="1723" y="182"/>
                  </a:lnTo>
                  <a:lnTo>
                    <a:pt x="1720" y="179"/>
                  </a:lnTo>
                  <a:lnTo>
                    <a:pt x="1710" y="180"/>
                  </a:lnTo>
                  <a:lnTo>
                    <a:pt x="1700" y="183"/>
                  </a:lnTo>
                  <a:lnTo>
                    <a:pt x="1690" y="187"/>
                  </a:lnTo>
                  <a:lnTo>
                    <a:pt x="1683" y="193"/>
                  </a:lnTo>
                  <a:lnTo>
                    <a:pt x="1686" y="200"/>
                  </a:lnTo>
                  <a:lnTo>
                    <a:pt x="1689" y="205"/>
                  </a:lnTo>
                  <a:lnTo>
                    <a:pt x="1692" y="207"/>
                  </a:lnTo>
                  <a:lnTo>
                    <a:pt x="1694" y="210"/>
                  </a:lnTo>
                  <a:lnTo>
                    <a:pt x="1702" y="213"/>
                  </a:lnTo>
                  <a:lnTo>
                    <a:pt x="1713" y="219"/>
                  </a:lnTo>
                  <a:lnTo>
                    <a:pt x="1714" y="226"/>
                  </a:lnTo>
                  <a:lnTo>
                    <a:pt x="1716" y="235"/>
                  </a:lnTo>
                  <a:lnTo>
                    <a:pt x="1720" y="235"/>
                  </a:lnTo>
                  <a:lnTo>
                    <a:pt x="1723" y="237"/>
                  </a:lnTo>
                  <a:lnTo>
                    <a:pt x="1726" y="245"/>
                  </a:lnTo>
                  <a:lnTo>
                    <a:pt x="1727" y="252"/>
                  </a:lnTo>
                  <a:lnTo>
                    <a:pt x="1727" y="259"/>
                  </a:lnTo>
                  <a:lnTo>
                    <a:pt x="1727" y="266"/>
                  </a:lnTo>
                  <a:lnTo>
                    <a:pt x="1727" y="277"/>
                  </a:lnTo>
                  <a:lnTo>
                    <a:pt x="1727" y="290"/>
                  </a:lnTo>
                  <a:lnTo>
                    <a:pt x="1723" y="290"/>
                  </a:lnTo>
                  <a:lnTo>
                    <a:pt x="1717" y="290"/>
                  </a:lnTo>
                  <a:lnTo>
                    <a:pt x="1700" y="277"/>
                  </a:lnTo>
                  <a:lnTo>
                    <a:pt x="1682" y="263"/>
                  </a:lnTo>
                  <a:lnTo>
                    <a:pt x="1664" y="247"/>
                  </a:lnTo>
                  <a:lnTo>
                    <a:pt x="1650" y="232"/>
                  </a:lnTo>
                  <a:lnTo>
                    <a:pt x="1652" y="222"/>
                  </a:lnTo>
                  <a:lnTo>
                    <a:pt x="1653" y="212"/>
                  </a:lnTo>
                  <a:lnTo>
                    <a:pt x="1657" y="202"/>
                  </a:lnTo>
                  <a:lnTo>
                    <a:pt x="1660" y="193"/>
                  </a:lnTo>
                  <a:lnTo>
                    <a:pt x="1663" y="185"/>
                  </a:lnTo>
                  <a:lnTo>
                    <a:pt x="1664" y="176"/>
                  </a:lnTo>
                  <a:lnTo>
                    <a:pt x="1664" y="167"/>
                  </a:lnTo>
                  <a:lnTo>
                    <a:pt x="1662" y="160"/>
                  </a:lnTo>
                  <a:lnTo>
                    <a:pt x="1656" y="160"/>
                  </a:lnTo>
                  <a:lnTo>
                    <a:pt x="1650" y="160"/>
                  </a:lnTo>
                  <a:lnTo>
                    <a:pt x="1649" y="166"/>
                  </a:lnTo>
                  <a:lnTo>
                    <a:pt x="1649" y="173"/>
                  </a:lnTo>
                  <a:lnTo>
                    <a:pt x="1646" y="173"/>
                  </a:lnTo>
                  <a:lnTo>
                    <a:pt x="1644" y="175"/>
                  </a:lnTo>
                  <a:lnTo>
                    <a:pt x="1639" y="175"/>
                  </a:lnTo>
                  <a:lnTo>
                    <a:pt x="1633" y="176"/>
                  </a:lnTo>
                  <a:lnTo>
                    <a:pt x="1629" y="170"/>
                  </a:lnTo>
                  <a:lnTo>
                    <a:pt x="1624" y="166"/>
                  </a:lnTo>
                  <a:lnTo>
                    <a:pt x="1619" y="166"/>
                  </a:lnTo>
                  <a:lnTo>
                    <a:pt x="1614" y="166"/>
                  </a:lnTo>
                  <a:lnTo>
                    <a:pt x="1609" y="166"/>
                  </a:lnTo>
                  <a:lnTo>
                    <a:pt x="1606" y="169"/>
                  </a:lnTo>
                  <a:lnTo>
                    <a:pt x="1603" y="170"/>
                  </a:lnTo>
                  <a:lnTo>
                    <a:pt x="1600" y="173"/>
                  </a:lnTo>
                  <a:lnTo>
                    <a:pt x="1600" y="180"/>
                  </a:lnTo>
                  <a:lnTo>
                    <a:pt x="1600" y="187"/>
                  </a:lnTo>
                  <a:lnTo>
                    <a:pt x="1603" y="190"/>
                  </a:lnTo>
                  <a:lnTo>
                    <a:pt x="1607" y="192"/>
                  </a:lnTo>
                  <a:lnTo>
                    <a:pt x="1606" y="193"/>
                  </a:lnTo>
                  <a:lnTo>
                    <a:pt x="1606" y="195"/>
                  </a:lnTo>
                  <a:lnTo>
                    <a:pt x="1582" y="196"/>
                  </a:lnTo>
                  <a:lnTo>
                    <a:pt x="1553" y="196"/>
                  </a:lnTo>
                  <a:lnTo>
                    <a:pt x="1539" y="195"/>
                  </a:lnTo>
                  <a:lnTo>
                    <a:pt x="1524" y="196"/>
                  </a:lnTo>
                  <a:lnTo>
                    <a:pt x="1512" y="197"/>
                  </a:lnTo>
                  <a:lnTo>
                    <a:pt x="1499" y="200"/>
                  </a:lnTo>
                  <a:lnTo>
                    <a:pt x="1494" y="213"/>
                  </a:lnTo>
                  <a:lnTo>
                    <a:pt x="1490" y="227"/>
                  </a:lnTo>
                  <a:lnTo>
                    <a:pt x="1484" y="239"/>
                  </a:lnTo>
                  <a:lnTo>
                    <a:pt x="1480" y="250"/>
                  </a:lnTo>
                  <a:lnTo>
                    <a:pt x="1496" y="257"/>
                  </a:lnTo>
                  <a:lnTo>
                    <a:pt x="1510" y="262"/>
                  </a:lnTo>
                  <a:lnTo>
                    <a:pt x="1520" y="259"/>
                  </a:lnTo>
                  <a:lnTo>
                    <a:pt x="1534" y="256"/>
                  </a:lnTo>
                  <a:lnTo>
                    <a:pt x="1539" y="263"/>
                  </a:lnTo>
                  <a:lnTo>
                    <a:pt x="1544" y="267"/>
                  </a:lnTo>
                  <a:lnTo>
                    <a:pt x="1552" y="273"/>
                  </a:lnTo>
                  <a:lnTo>
                    <a:pt x="1559" y="277"/>
                  </a:lnTo>
                  <a:lnTo>
                    <a:pt x="1557" y="266"/>
                  </a:lnTo>
                  <a:lnTo>
                    <a:pt x="1556" y="256"/>
                  </a:lnTo>
                  <a:lnTo>
                    <a:pt x="1569" y="267"/>
                  </a:lnTo>
                  <a:lnTo>
                    <a:pt x="1590" y="287"/>
                  </a:lnTo>
                  <a:lnTo>
                    <a:pt x="1612" y="307"/>
                  </a:lnTo>
                  <a:lnTo>
                    <a:pt x="1623" y="322"/>
                  </a:lnTo>
                  <a:lnTo>
                    <a:pt x="1614" y="319"/>
                  </a:lnTo>
                  <a:lnTo>
                    <a:pt x="1606" y="316"/>
                  </a:lnTo>
                  <a:lnTo>
                    <a:pt x="1606" y="317"/>
                  </a:lnTo>
                  <a:lnTo>
                    <a:pt x="1606" y="319"/>
                  </a:lnTo>
                  <a:lnTo>
                    <a:pt x="1620" y="334"/>
                  </a:lnTo>
                  <a:lnTo>
                    <a:pt x="1632" y="352"/>
                  </a:lnTo>
                  <a:lnTo>
                    <a:pt x="1632" y="353"/>
                  </a:lnTo>
                  <a:lnTo>
                    <a:pt x="1630" y="353"/>
                  </a:lnTo>
                  <a:lnTo>
                    <a:pt x="1623" y="353"/>
                  </a:lnTo>
                  <a:lnTo>
                    <a:pt x="1616" y="352"/>
                  </a:lnTo>
                  <a:lnTo>
                    <a:pt x="1613" y="343"/>
                  </a:lnTo>
                  <a:lnTo>
                    <a:pt x="1607" y="333"/>
                  </a:lnTo>
                  <a:lnTo>
                    <a:pt x="1602" y="323"/>
                  </a:lnTo>
                  <a:lnTo>
                    <a:pt x="1593" y="312"/>
                  </a:lnTo>
                  <a:lnTo>
                    <a:pt x="1586" y="300"/>
                  </a:lnTo>
                  <a:lnTo>
                    <a:pt x="1577" y="290"/>
                  </a:lnTo>
                  <a:lnTo>
                    <a:pt x="1570" y="283"/>
                  </a:lnTo>
                  <a:lnTo>
                    <a:pt x="1563" y="279"/>
                  </a:lnTo>
                  <a:lnTo>
                    <a:pt x="1563" y="280"/>
                  </a:lnTo>
                  <a:lnTo>
                    <a:pt x="1563" y="283"/>
                  </a:lnTo>
                  <a:lnTo>
                    <a:pt x="1573" y="306"/>
                  </a:lnTo>
                  <a:lnTo>
                    <a:pt x="1579" y="326"/>
                  </a:lnTo>
                  <a:lnTo>
                    <a:pt x="1580" y="334"/>
                  </a:lnTo>
                  <a:lnTo>
                    <a:pt x="1579" y="346"/>
                  </a:lnTo>
                  <a:lnTo>
                    <a:pt x="1576" y="359"/>
                  </a:lnTo>
                  <a:lnTo>
                    <a:pt x="1572" y="374"/>
                  </a:lnTo>
                  <a:lnTo>
                    <a:pt x="1570" y="380"/>
                  </a:lnTo>
                  <a:lnTo>
                    <a:pt x="1570" y="386"/>
                  </a:lnTo>
                  <a:lnTo>
                    <a:pt x="1570" y="389"/>
                  </a:lnTo>
                  <a:lnTo>
                    <a:pt x="1566" y="393"/>
                  </a:lnTo>
                  <a:lnTo>
                    <a:pt x="1559" y="396"/>
                  </a:lnTo>
                  <a:lnTo>
                    <a:pt x="1552" y="396"/>
                  </a:lnTo>
                  <a:lnTo>
                    <a:pt x="1544" y="396"/>
                  </a:lnTo>
                  <a:lnTo>
                    <a:pt x="1536" y="394"/>
                  </a:lnTo>
                  <a:lnTo>
                    <a:pt x="1532" y="399"/>
                  </a:lnTo>
                  <a:lnTo>
                    <a:pt x="1527" y="403"/>
                  </a:lnTo>
                  <a:lnTo>
                    <a:pt x="1532" y="412"/>
                  </a:lnTo>
                  <a:lnTo>
                    <a:pt x="1536" y="420"/>
                  </a:lnTo>
                  <a:lnTo>
                    <a:pt x="1533" y="424"/>
                  </a:lnTo>
                  <a:lnTo>
                    <a:pt x="1530" y="427"/>
                  </a:lnTo>
                  <a:lnTo>
                    <a:pt x="1527" y="429"/>
                  </a:lnTo>
                  <a:lnTo>
                    <a:pt x="1523" y="432"/>
                  </a:lnTo>
                  <a:lnTo>
                    <a:pt x="1523" y="437"/>
                  </a:lnTo>
                  <a:lnTo>
                    <a:pt x="1523" y="443"/>
                  </a:lnTo>
                  <a:lnTo>
                    <a:pt x="1529" y="444"/>
                  </a:lnTo>
                  <a:lnTo>
                    <a:pt x="1536" y="449"/>
                  </a:lnTo>
                  <a:lnTo>
                    <a:pt x="1542" y="453"/>
                  </a:lnTo>
                  <a:lnTo>
                    <a:pt x="1547" y="459"/>
                  </a:lnTo>
                  <a:lnTo>
                    <a:pt x="1552" y="464"/>
                  </a:lnTo>
                  <a:lnTo>
                    <a:pt x="1556" y="472"/>
                  </a:lnTo>
                  <a:lnTo>
                    <a:pt x="1559" y="477"/>
                  </a:lnTo>
                  <a:lnTo>
                    <a:pt x="1560" y="484"/>
                  </a:lnTo>
                  <a:lnTo>
                    <a:pt x="1552" y="494"/>
                  </a:lnTo>
                  <a:lnTo>
                    <a:pt x="1543" y="503"/>
                  </a:lnTo>
                  <a:lnTo>
                    <a:pt x="1537" y="503"/>
                  </a:lnTo>
                  <a:lnTo>
                    <a:pt x="1533" y="500"/>
                  </a:lnTo>
                  <a:lnTo>
                    <a:pt x="1533" y="487"/>
                  </a:lnTo>
                  <a:lnTo>
                    <a:pt x="1532" y="477"/>
                  </a:lnTo>
                  <a:lnTo>
                    <a:pt x="1530" y="473"/>
                  </a:lnTo>
                  <a:lnTo>
                    <a:pt x="1527" y="469"/>
                  </a:lnTo>
                  <a:lnTo>
                    <a:pt x="1526" y="464"/>
                  </a:lnTo>
                  <a:lnTo>
                    <a:pt x="1522" y="462"/>
                  </a:lnTo>
                  <a:lnTo>
                    <a:pt x="1510" y="459"/>
                  </a:lnTo>
                  <a:lnTo>
                    <a:pt x="1500" y="456"/>
                  </a:lnTo>
                  <a:lnTo>
                    <a:pt x="1500" y="447"/>
                  </a:lnTo>
                  <a:lnTo>
                    <a:pt x="1500" y="443"/>
                  </a:lnTo>
                  <a:lnTo>
                    <a:pt x="1499" y="439"/>
                  </a:lnTo>
                  <a:lnTo>
                    <a:pt x="1496" y="434"/>
                  </a:lnTo>
                  <a:lnTo>
                    <a:pt x="1484" y="434"/>
                  </a:lnTo>
                  <a:lnTo>
                    <a:pt x="1476" y="437"/>
                  </a:lnTo>
                  <a:lnTo>
                    <a:pt x="1469" y="440"/>
                  </a:lnTo>
                  <a:lnTo>
                    <a:pt x="1460" y="444"/>
                  </a:lnTo>
                  <a:lnTo>
                    <a:pt x="1460" y="433"/>
                  </a:lnTo>
                  <a:lnTo>
                    <a:pt x="1457" y="424"/>
                  </a:lnTo>
                  <a:lnTo>
                    <a:pt x="1452" y="423"/>
                  </a:lnTo>
                  <a:lnTo>
                    <a:pt x="1445" y="422"/>
                  </a:lnTo>
                  <a:lnTo>
                    <a:pt x="1442" y="429"/>
                  </a:lnTo>
                  <a:lnTo>
                    <a:pt x="1436" y="434"/>
                  </a:lnTo>
                  <a:lnTo>
                    <a:pt x="1430" y="439"/>
                  </a:lnTo>
                  <a:lnTo>
                    <a:pt x="1423" y="442"/>
                  </a:lnTo>
                  <a:lnTo>
                    <a:pt x="1425" y="447"/>
                  </a:lnTo>
                  <a:lnTo>
                    <a:pt x="1426" y="454"/>
                  </a:lnTo>
                  <a:lnTo>
                    <a:pt x="1432" y="456"/>
                  </a:lnTo>
                  <a:lnTo>
                    <a:pt x="1436" y="456"/>
                  </a:lnTo>
                  <a:lnTo>
                    <a:pt x="1439" y="459"/>
                  </a:lnTo>
                  <a:lnTo>
                    <a:pt x="1442" y="460"/>
                  </a:lnTo>
                  <a:lnTo>
                    <a:pt x="1445" y="462"/>
                  </a:lnTo>
                  <a:lnTo>
                    <a:pt x="1447" y="464"/>
                  </a:lnTo>
                  <a:lnTo>
                    <a:pt x="1450" y="466"/>
                  </a:lnTo>
                  <a:lnTo>
                    <a:pt x="1456" y="466"/>
                  </a:lnTo>
                  <a:lnTo>
                    <a:pt x="1459" y="463"/>
                  </a:lnTo>
                  <a:lnTo>
                    <a:pt x="1460" y="462"/>
                  </a:lnTo>
                  <a:lnTo>
                    <a:pt x="1464" y="460"/>
                  </a:lnTo>
                  <a:lnTo>
                    <a:pt x="1467" y="460"/>
                  </a:lnTo>
                  <a:lnTo>
                    <a:pt x="1476" y="463"/>
                  </a:lnTo>
                  <a:lnTo>
                    <a:pt x="1482" y="466"/>
                  </a:lnTo>
                  <a:lnTo>
                    <a:pt x="1474" y="472"/>
                  </a:lnTo>
                  <a:lnTo>
                    <a:pt x="1469" y="477"/>
                  </a:lnTo>
                  <a:lnTo>
                    <a:pt x="1466" y="480"/>
                  </a:lnTo>
                  <a:lnTo>
                    <a:pt x="1463" y="483"/>
                  </a:lnTo>
                  <a:lnTo>
                    <a:pt x="1462" y="487"/>
                  </a:lnTo>
                  <a:lnTo>
                    <a:pt x="1460" y="493"/>
                  </a:lnTo>
                  <a:lnTo>
                    <a:pt x="1464" y="500"/>
                  </a:lnTo>
                  <a:lnTo>
                    <a:pt x="1469" y="506"/>
                  </a:lnTo>
                  <a:lnTo>
                    <a:pt x="1473" y="510"/>
                  </a:lnTo>
                  <a:lnTo>
                    <a:pt x="1479" y="516"/>
                  </a:lnTo>
                  <a:lnTo>
                    <a:pt x="1489" y="524"/>
                  </a:lnTo>
                  <a:lnTo>
                    <a:pt x="1499" y="534"/>
                  </a:lnTo>
                  <a:lnTo>
                    <a:pt x="1496" y="536"/>
                  </a:lnTo>
                  <a:lnTo>
                    <a:pt x="1494" y="536"/>
                  </a:lnTo>
                  <a:lnTo>
                    <a:pt x="1494" y="537"/>
                  </a:lnTo>
                  <a:lnTo>
                    <a:pt x="1494" y="540"/>
                  </a:lnTo>
                  <a:lnTo>
                    <a:pt x="1499" y="542"/>
                  </a:lnTo>
                  <a:lnTo>
                    <a:pt x="1503" y="544"/>
                  </a:lnTo>
                  <a:lnTo>
                    <a:pt x="1497" y="550"/>
                  </a:lnTo>
                  <a:lnTo>
                    <a:pt x="1492" y="556"/>
                  </a:lnTo>
                  <a:lnTo>
                    <a:pt x="1493" y="556"/>
                  </a:lnTo>
                  <a:lnTo>
                    <a:pt x="1494" y="556"/>
                  </a:lnTo>
                  <a:lnTo>
                    <a:pt x="1503" y="557"/>
                  </a:lnTo>
                  <a:lnTo>
                    <a:pt x="1509" y="561"/>
                  </a:lnTo>
                  <a:lnTo>
                    <a:pt x="1510" y="566"/>
                  </a:lnTo>
                  <a:lnTo>
                    <a:pt x="1509" y="569"/>
                  </a:lnTo>
                  <a:lnTo>
                    <a:pt x="1509" y="571"/>
                  </a:lnTo>
                  <a:lnTo>
                    <a:pt x="1507" y="574"/>
                  </a:lnTo>
                  <a:lnTo>
                    <a:pt x="1503" y="580"/>
                  </a:lnTo>
                  <a:lnTo>
                    <a:pt x="1500" y="586"/>
                  </a:lnTo>
                  <a:lnTo>
                    <a:pt x="1492" y="607"/>
                  </a:lnTo>
                  <a:lnTo>
                    <a:pt x="1484" y="626"/>
                  </a:lnTo>
                  <a:lnTo>
                    <a:pt x="1480" y="634"/>
                  </a:lnTo>
                  <a:lnTo>
                    <a:pt x="1473" y="641"/>
                  </a:lnTo>
                  <a:lnTo>
                    <a:pt x="1466" y="647"/>
                  </a:lnTo>
                  <a:lnTo>
                    <a:pt x="1455" y="653"/>
                  </a:lnTo>
                  <a:lnTo>
                    <a:pt x="1442" y="653"/>
                  </a:lnTo>
                  <a:lnTo>
                    <a:pt x="1433" y="651"/>
                  </a:lnTo>
                  <a:lnTo>
                    <a:pt x="1433" y="654"/>
                  </a:lnTo>
                  <a:lnTo>
                    <a:pt x="1433" y="659"/>
                  </a:lnTo>
                  <a:lnTo>
                    <a:pt x="1423" y="661"/>
                  </a:lnTo>
                  <a:lnTo>
                    <a:pt x="1415" y="666"/>
                  </a:lnTo>
                  <a:lnTo>
                    <a:pt x="1409" y="671"/>
                  </a:lnTo>
                  <a:lnTo>
                    <a:pt x="1403" y="677"/>
                  </a:lnTo>
                  <a:lnTo>
                    <a:pt x="1400" y="673"/>
                  </a:lnTo>
                  <a:lnTo>
                    <a:pt x="1396" y="667"/>
                  </a:lnTo>
                  <a:lnTo>
                    <a:pt x="1395" y="666"/>
                  </a:lnTo>
                  <a:lnTo>
                    <a:pt x="1390" y="664"/>
                  </a:lnTo>
                  <a:lnTo>
                    <a:pt x="1386" y="663"/>
                  </a:lnTo>
                  <a:lnTo>
                    <a:pt x="1380" y="661"/>
                  </a:lnTo>
                  <a:lnTo>
                    <a:pt x="1370" y="670"/>
                  </a:lnTo>
                  <a:lnTo>
                    <a:pt x="1363" y="679"/>
                  </a:lnTo>
                  <a:lnTo>
                    <a:pt x="1360" y="684"/>
                  </a:lnTo>
                  <a:lnTo>
                    <a:pt x="1359" y="691"/>
                  </a:lnTo>
                  <a:lnTo>
                    <a:pt x="1357" y="699"/>
                  </a:lnTo>
                  <a:lnTo>
                    <a:pt x="1357" y="709"/>
                  </a:lnTo>
                  <a:lnTo>
                    <a:pt x="1370" y="719"/>
                  </a:lnTo>
                  <a:lnTo>
                    <a:pt x="1383" y="730"/>
                  </a:lnTo>
                  <a:lnTo>
                    <a:pt x="1390" y="736"/>
                  </a:lnTo>
                  <a:lnTo>
                    <a:pt x="1396" y="741"/>
                  </a:lnTo>
                  <a:lnTo>
                    <a:pt x="1400" y="749"/>
                  </a:lnTo>
                  <a:lnTo>
                    <a:pt x="1405" y="756"/>
                  </a:lnTo>
                  <a:lnTo>
                    <a:pt x="1407" y="774"/>
                  </a:lnTo>
                  <a:lnTo>
                    <a:pt x="1409" y="791"/>
                  </a:lnTo>
                  <a:lnTo>
                    <a:pt x="1392" y="810"/>
                  </a:lnTo>
                  <a:lnTo>
                    <a:pt x="1373" y="828"/>
                  </a:lnTo>
                  <a:lnTo>
                    <a:pt x="1366" y="828"/>
                  </a:lnTo>
                  <a:lnTo>
                    <a:pt x="1360" y="826"/>
                  </a:lnTo>
                  <a:lnTo>
                    <a:pt x="1362" y="818"/>
                  </a:lnTo>
                  <a:lnTo>
                    <a:pt x="1365" y="814"/>
                  </a:lnTo>
                  <a:lnTo>
                    <a:pt x="1363" y="813"/>
                  </a:lnTo>
                  <a:lnTo>
                    <a:pt x="1362" y="813"/>
                  </a:lnTo>
                  <a:lnTo>
                    <a:pt x="1352" y="807"/>
                  </a:lnTo>
                  <a:lnTo>
                    <a:pt x="1340" y="803"/>
                  </a:lnTo>
                  <a:lnTo>
                    <a:pt x="1337" y="793"/>
                  </a:lnTo>
                  <a:lnTo>
                    <a:pt x="1336" y="784"/>
                  </a:lnTo>
                  <a:lnTo>
                    <a:pt x="1323" y="774"/>
                  </a:lnTo>
                  <a:lnTo>
                    <a:pt x="1309" y="767"/>
                  </a:lnTo>
                  <a:lnTo>
                    <a:pt x="1307" y="767"/>
                  </a:lnTo>
                  <a:lnTo>
                    <a:pt x="1305" y="769"/>
                  </a:lnTo>
                  <a:lnTo>
                    <a:pt x="1303" y="771"/>
                  </a:lnTo>
                  <a:lnTo>
                    <a:pt x="1302" y="774"/>
                  </a:lnTo>
                  <a:lnTo>
                    <a:pt x="1303" y="780"/>
                  </a:lnTo>
                  <a:lnTo>
                    <a:pt x="1303" y="786"/>
                  </a:lnTo>
                  <a:lnTo>
                    <a:pt x="1302" y="791"/>
                  </a:lnTo>
                  <a:lnTo>
                    <a:pt x="1300" y="797"/>
                  </a:lnTo>
                  <a:lnTo>
                    <a:pt x="1299" y="808"/>
                  </a:lnTo>
                  <a:lnTo>
                    <a:pt x="1299" y="820"/>
                  </a:lnTo>
                  <a:lnTo>
                    <a:pt x="1305" y="824"/>
                  </a:lnTo>
                  <a:lnTo>
                    <a:pt x="1309" y="827"/>
                  </a:lnTo>
                  <a:lnTo>
                    <a:pt x="1310" y="836"/>
                  </a:lnTo>
                  <a:lnTo>
                    <a:pt x="1312" y="844"/>
                  </a:lnTo>
                  <a:lnTo>
                    <a:pt x="1316" y="846"/>
                  </a:lnTo>
                  <a:lnTo>
                    <a:pt x="1322" y="846"/>
                  </a:lnTo>
                  <a:lnTo>
                    <a:pt x="1327" y="851"/>
                  </a:lnTo>
                  <a:lnTo>
                    <a:pt x="1333" y="856"/>
                  </a:lnTo>
                  <a:lnTo>
                    <a:pt x="1337" y="861"/>
                  </a:lnTo>
                  <a:lnTo>
                    <a:pt x="1342" y="867"/>
                  </a:lnTo>
                  <a:lnTo>
                    <a:pt x="1345" y="874"/>
                  </a:lnTo>
                  <a:lnTo>
                    <a:pt x="1346" y="881"/>
                  </a:lnTo>
                  <a:lnTo>
                    <a:pt x="1347" y="891"/>
                  </a:lnTo>
                  <a:lnTo>
                    <a:pt x="1347" y="900"/>
                  </a:lnTo>
                  <a:lnTo>
                    <a:pt x="1352" y="898"/>
                  </a:lnTo>
                  <a:lnTo>
                    <a:pt x="1356" y="897"/>
                  </a:lnTo>
                  <a:lnTo>
                    <a:pt x="1356" y="901"/>
                  </a:lnTo>
                  <a:lnTo>
                    <a:pt x="1356" y="906"/>
                  </a:lnTo>
                  <a:lnTo>
                    <a:pt x="1353" y="913"/>
                  </a:lnTo>
                  <a:lnTo>
                    <a:pt x="1350" y="921"/>
                  </a:lnTo>
                  <a:lnTo>
                    <a:pt x="1340" y="913"/>
                  </a:lnTo>
                  <a:lnTo>
                    <a:pt x="1332" y="903"/>
                  </a:lnTo>
                  <a:lnTo>
                    <a:pt x="1325" y="891"/>
                  </a:lnTo>
                  <a:lnTo>
                    <a:pt x="1317" y="880"/>
                  </a:lnTo>
                  <a:lnTo>
                    <a:pt x="1310" y="867"/>
                  </a:lnTo>
                  <a:lnTo>
                    <a:pt x="1305" y="856"/>
                  </a:lnTo>
                  <a:lnTo>
                    <a:pt x="1297" y="844"/>
                  </a:lnTo>
                  <a:lnTo>
                    <a:pt x="1289" y="833"/>
                  </a:lnTo>
                  <a:lnTo>
                    <a:pt x="1290" y="807"/>
                  </a:lnTo>
                  <a:lnTo>
                    <a:pt x="1290" y="784"/>
                  </a:lnTo>
                  <a:lnTo>
                    <a:pt x="1289" y="774"/>
                  </a:lnTo>
                  <a:lnTo>
                    <a:pt x="1286" y="764"/>
                  </a:lnTo>
                  <a:lnTo>
                    <a:pt x="1280" y="756"/>
                  </a:lnTo>
                  <a:lnTo>
                    <a:pt x="1273" y="749"/>
                  </a:lnTo>
                  <a:lnTo>
                    <a:pt x="1269" y="750"/>
                  </a:lnTo>
                  <a:lnTo>
                    <a:pt x="1266" y="750"/>
                  </a:lnTo>
                  <a:lnTo>
                    <a:pt x="1263" y="750"/>
                  </a:lnTo>
                  <a:lnTo>
                    <a:pt x="1259" y="749"/>
                  </a:lnTo>
                  <a:lnTo>
                    <a:pt x="1259" y="747"/>
                  </a:lnTo>
                  <a:lnTo>
                    <a:pt x="1260" y="744"/>
                  </a:lnTo>
                  <a:lnTo>
                    <a:pt x="1260" y="740"/>
                  </a:lnTo>
                  <a:lnTo>
                    <a:pt x="1266" y="741"/>
                  </a:lnTo>
                  <a:lnTo>
                    <a:pt x="1269" y="741"/>
                  </a:lnTo>
                  <a:lnTo>
                    <a:pt x="1270" y="741"/>
                  </a:lnTo>
                  <a:lnTo>
                    <a:pt x="1273" y="737"/>
                  </a:lnTo>
                  <a:lnTo>
                    <a:pt x="1273" y="736"/>
                  </a:lnTo>
                  <a:lnTo>
                    <a:pt x="1275" y="733"/>
                  </a:lnTo>
                  <a:lnTo>
                    <a:pt x="1270" y="726"/>
                  </a:lnTo>
                  <a:lnTo>
                    <a:pt x="1266" y="719"/>
                  </a:lnTo>
                  <a:lnTo>
                    <a:pt x="1257" y="729"/>
                  </a:lnTo>
                  <a:lnTo>
                    <a:pt x="1247" y="737"/>
                  </a:lnTo>
                  <a:lnTo>
                    <a:pt x="1242" y="734"/>
                  </a:lnTo>
                  <a:lnTo>
                    <a:pt x="1235" y="731"/>
                  </a:lnTo>
                  <a:lnTo>
                    <a:pt x="1236" y="721"/>
                  </a:lnTo>
                  <a:lnTo>
                    <a:pt x="1236" y="713"/>
                  </a:lnTo>
                  <a:lnTo>
                    <a:pt x="1233" y="707"/>
                  </a:lnTo>
                  <a:lnTo>
                    <a:pt x="1230" y="701"/>
                  </a:lnTo>
                  <a:lnTo>
                    <a:pt x="1220" y="690"/>
                  </a:lnTo>
                  <a:lnTo>
                    <a:pt x="1209" y="677"/>
                  </a:lnTo>
                  <a:lnTo>
                    <a:pt x="1206" y="669"/>
                  </a:lnTo>
                  <a:lnTo>
                    <a:pt x="1203" y="660"/>
                  </a:lnTo>
                  <a:lnTo>
                    <a:pt x="1202" y="657"/>
                  </a:lnTo>
                  <a:lnTo>
                    <a:pt x="1200" y="653"/>
                  </a:lnTo>
                  <a:lnTo>
                    <a:pt x="1198" y="650"/>
                  </a:lnTo>
                  <a:lnTo>
                    <a:pt x="1193" y="647"/>
                  </a:lnTo>
                  <a:lnTo>
                    <a:pt x="1190" y="650"/>
                  </a:lnTo>
                  <a:lnTo>
                    <a:pt x="1186" y="653"/>
                  </a:lnTo>
                  <a:lnTo>
                    <a:pt x="1185" y="649"/>
                  </a:lnTo>
                  <a:lnTo>
                    <a:pt x="1183" y="644"/>
                  </a:lnTo>
                  <a:lnTo>
                    <a:pt x="1182" y="641"/>
                  </a:lnTo>
                  <a:lnTo>
                    <a:pt x="1179" y="640"/>
                  </a:lnTo>
                  <a:lnTo>
                    <a:pt x="1178" y="650"/>
                  </a:lnTo>
                  <a:lnTo>
                    <a:pt x="1176" y="657"/>
                  </a:lnTo>
                  <a:lnTo>
                    <a:pt x="1168" y="659"/>
                  </a:lnTo>
                  <a:lnTo>
                    <a:pt x="1160" y="660"/>
                  </a:lnTo>
                  <a:lnTo>
                    <a:pt x="1155" y="663"/>
                  </a:lnTo>
                  <a:lnTo>
                    <a:pt x="1149" y="666"/>
                  </a:lnTo>
                  <a:lnTo>
                    <a:pt x="1145" y="677"/>
                  </a:lnTo>
                  <a:lnTo>
                    <a:pt x="1140" y="687"/>
                  </a:lnTo>
                  <a:lnTo>
                    <a:pt x="1126" y="700"/>
                  </a:lnTo>
                  <a:lnTo>
                    <a:pt x="1108" y="717"/>
                  </a:lnTo>
                  <a:lnTo>
                    <a:pt x="1099" y="726"/>
                  </a:lnTo>
                  <a:lnTo>
                    <a:pt x="1090" y="734"/>
                  </a:lnTo>
                  <a:lnTo>
                    <a:pt x="1085" y="743"/>
                  </a:lnTo>
                  <a:lnTo>
                    <a:pt x="1082" y="750"/>
                  </a:lnTo>
                  <a:lnTo>
                    <a:pt x="1085" y="761"/>
                  </a:lnTo>
                  <a:lnTo>
                    <a:pt x="1086" y="774"/>
                  </a:lnTo>
                  <a:lnTo>
                    <a:pt x="1085" y="787"/>
                  </a:lnTo>
                  <a:lnTo>
                    <a:pt x="1082" y="798"/>
                  </a:lnTo>
                  <a:lnTo>
                    <a:pt x="1073" y="820"/>
                  </a:lnTo>
                  <a:lnTo>
                    <a:pt x="1068" y="837"/>
                  </a:lnTo>
                  <a:lnTo>
                    <a:pt x="1062" y="836"/>
                  </a:lnTo>
                  <a:lnTo>
                    <a:pt x="1058" y="833"/>
                  </a:lnTo>
                  <a:lnTo>
                    <a:pt x="1052" y="827"/>
                  </a:lnTo>
                  <a:lnTo>
                    <a:pt x="1046" y="820"/>
                  </a:lnTo>
                  <a:lnTo>
                    <a:pt x="1036" y="803"/>
                  </a:lnTo>
                  <a:lnTo>
                    <a:pt x="1025" y="781"/>
                  </a:lnTo>
                  <a:lnTo>
                    <a:pt x="1006" y="739"/>
                  </a:lnTo>
                  <a:lnTo>
                    <a:pt x="995" y="707"/>
                  </a:lnTo>
                  <a:lnTo>
                    <a:pt x="993" y="694"/>
                  </a:lnTo>
                  <a:lnTo>
                    <a:pt x="993" y="681"/>
                  </a:lnTo>
                  <a:lnTo>
                    <a:pt x="993" y="674"/>
                  </a:lnTo>
                  <a:lnTo>
                    <a:pt x="993" y="669"/>
                  </a:lnTo>
                  <a:lnTo>
                    <a:pt x="992" y="663"/>
                  </a:lnTo>
                  <a:lnTo>
                    <a:pt x="989" y="659"/>
                  </a:lnTo>
                  <a:lnTo>
                    <a:pt x="986" y="660"/>
                  </a:lnTo>
                  <a:lnTo>
                    <a:pt x="983" y="663"/>
                  </a:lnTo>
                  <a:lnTo>
                    <a:pt x="983" y="670"/>
                  </a:lnTo>
                  <a:lnTo>
                    <a:pt x="982" y="674"/>
                  </a:lnTo>
                  <a:lnTo>
                    <a:pt x="980" y="676"/>
                  </a:lnTo>
                  <a:lnTo>
                    <a:pt x="979" y="676"/>
                  </a:lnTo>
                  <a:lnTo>
                    <a:pt x="975" y="676"/>
                  </a:lnTo>
                  <a:lnTo>
                    <a:pt x="969" y="674"/>
                  </a:lnTo>
                  <a:lnTo>
                    <a:pt x="963" y="671"/>
                  </a:lnTo>
                  <a:lnTo>
                    <a:pt x="959" y="667"/>
                  </a:lnTo>
                  <a:lnTo>
                    <a:pt x="955" y="663"/>
                  </a:lnTo>
                  <a:lnTo>
                    <a:pt x="952" y="657"/>
                  </a:lnTo>
                  <a:lnTo>
                    <a:pt x="961" y="653"/>
                  </a:lnTo>
                  <a:lnTo>
                    <a:pt x="968" y="647"/>
                  </a:lnTo>
                  <a:lnTo>
                    <a:pt x="968" y="646"/>
                  </a:lnTo>
                  <a:lnTo>
                    <a:pt x="956" y="647"/>
                  </a:lnTo>
                  <a:lnTo>
                    <a:pt x="945" y="647"/>
                  </a:lnTo>
                  <a:lnTo>
                    <a:pt x="941" y="639"/>
                  </a:lnTo>
                  <a:lnTo>
                    <a:pt x="932" y="630"/>
                  </a:lnTo>
                  <a:lnTo>
                    <a:pt x="923" y="621"/>
                  </a:lnTo>
                  <a:lnTo>
                    <a:pt x="916" y="616"/>
                  </a:lnTo>
                  <a:lnTo>
                    <a:pt x="883" y="619"/>
                  </a:lnTo>
                  <a:lnTo>
                    <a:pt x="853" y="621"/>
                  </a:lnTo>
                  <a:lnTo>
                    <a:pt x="846" y="621"/>
                  </a:lnTo>
                  <a:lnTo>
                    <a:pt x="839" y="620"/>
                  </a:lnTo>
                  <a:lnTo>
                    <a:pt x="833" y="619"/>
                  </a:lnTo>
                  <a:lnTo>
                    <a:pt x="828" y="616"/>
                  </a:lnTo>
                  <a:lnTo>
                    <a:pt x="823" y="613"/>
                  </a:lnTo>
                  <a:lnTo>
                    <a:pt x="819" y="609"/>
                  </a:lnTo>
                  <a:lnTo>
                    <a:pt x="815" y="603"/>
                  </a:lnTo>
                  <a:lnTo>
                    <a:pt x="812" y="596"/>
                  </a:lnTo>
                  <a:lnTo>
                    <a:pt x="792" y="596"/>
                  </a:lnTo>
                  <a:lnTo>
                    <a:pt x="773" y="596"/>
                  </a:lnTo>
                  <a:lnTo>
                    <a:pt x="765" y="593"/>
                  </a:lnTo>
                  <a:lnTo>
                    <a:pt x="758" y="590"/>
                  </a:lnTo>
                  <a:lnTo>
                    <a:pt x="751" y="584"/>
                  </a:lnTo>
                  <a:lnTo>
                    <a:pt x="745" y="576"/>
                  </a:lnTo>
                  <a:lnTo>
                    <a:pt x="741" y="569"/>
                  </a:lnTo>
                  <a:lnTo>
                    <a:pt x="738" y="563"/>
                  </a:lnTo>
                  <a:lnTo>
                    <a:pt x="735" y="559"/>
                  </a:lnTo>
                  <a:lnTo>
                    <a:pt x="729" y="553"/>
                  </a:lnTo>
                  <a:lnTo>
                    <a:pt x="722" y="553"/>
                  </a:lnTo>
                  <a:lnTo>
                    <a:pt x="715" y="554"/>
                  </a:lnTo>
                  <a:lnTo>
                    <a:pt x="716" y="564"/>
                  </a:lnTo>
                  <a:lnTo>
                    <a:pt x="721" y="576"/>
                  </a:lnTo>
                  <a:lnTo>
                    <a:pt x="728" y="587"/>
                  </a:lnTo>
                  <a:lnTo>
                    <a:pt x="735" y="599"/>
                  </a:lnTo>
                  <a:lnTo>
                    <a:pt x="751" y="620"/>
                  </a:lnTo>
                  <a:lnTo>
                    <a:pt x="765" y="634"/>
                  </a:lnTo>
                  <a:lnTo>
                    <a:pt x="773" y="634"/>
                  </a:lnTo>
                  <a:lnTo>
                    <a:pt x="779" y="634"/>
                  </a:lnTo>
                  <a:lnTo>
                    <a:pt x="785" y="631"/>
                  </a:lnTo>
                  <a:lnTo>
                    <a:pt x="791" y="629"/>
                  </a:lnTo>
                  <a:lnTo>
                    <a:pt x="792" y="621"/>
                  </a:lnTo>
                  <a:lnTo>
                    <a:pt x="793" y="613"/>
                  </a:lnTo>
                  <a:lnTo>
                    <a:pt x="798" y="607"/>
                  </a:lnTo>
                  <a:lnTo>
                    <a:pt x="803" y="603"/>
                  </a:lnTo>
                  <a:lnTo>
                    <a:pt x="805" y="611"/>
                  </a:lnTo>
                  <a:lnTo>
                    <a:pt x="809" y="619"/>
                  </a:lnTo>
                  <a:lnTo>
                    <a:pt x="815" y="626"/>
                  </a:lnTo>
                  <a:lnTo>
                    <a:pt x="821" y="631"/>
                  </a:lnTo>
                  <a:lnTo>
                    <a:pt x="835" y="641"/>
                  </a:lnTo>
                  <a:lnTo>
                    <a:pt x="848" y="651"/>
                  </a:lnTo>
                  <a:lnTo>
                    <a:pt x="846" y="659"/>
                  </a:lnTo>
                  <a:lnTo>
                    <a:pt x="842" y="669"/>
                  </a:lnTo>
                  <a:lnTo>
                    <a:pt x="836" y="679"/>
                  </a:lnTo>
                  <a:lnTo>
                    <a:pt x="829" y="690"/>
                  </a:lnTo>
                  <a:lnTo>
                    <a:pt x="816" y="710"/>
                  </a:lnTo>
                  <a:lnTo>
                    <a:pt x="806" y="721"/>
                  </a:lnTo>
                  <a:lnTo>
                    <a:pt x="785" y="731"/>
                  </a:lnTo>
                  <a:lnTo>
                    <a:pt x="765" y="741"/>
                  </a:lnTo>
                  <a:lnTo>
                    <a:pt x="748" y="751"/>
                  </a:lnTo>
                  <a:lnTo>
                    <a:pt x="728" y="763"/>
                  </a:lnTo>
                  <a:lnTo>
                    <a:pt x="721" y="767"/>
                  </a:lnTo>
                  <a:lnTo>
                    <a:pt x="715" y="767"/>
                  </a:lnTo>
                  <a:lnTo>
                    <a:pt x="711" y="767"/>
                  </a:lnTo>
                  <a:lnTo>
                    <a:pt x="706" y="767"/>
                  </a:lnTo>
                  <a:lnTo>
                    <a:pt x="704" y="767"/>
                  </a:lnTo>
                  <a:lnTo>
                    <a:pt x="699" y="770"/>
                  </a:lnTo>
                  <a:lnTo>
                    <a:pt x="695" y="774"/>
                  </a:lnTo>
                  <a:lnTo>
                    <a:pt x="688" y="783"/>
                  </a:lnTo>
                  <a:lnTo>
                    <a:pt x="682" y="781"/>
                  </a:lnTo>
                  <a:lnTo>
                    <a:pt x="676" y="780"/>
                  </a:lnTo>
                  <a:lnTo>
                    <a:pt x="675" y="780"/>
                  </a:lnTo>
                  <a:lnTo>
                    <a:pt x="674" y="780"/>
                  </a:lnTo>
                  <a:lnTo>
                    <a:pt x="674" y="760"/>
                  </a:lnTo>
                  <a:lnTo>
                    <a:pt x="669" y="743"/>
                  </a:lnTo>
                  <a:lnTo>
                    <a:pt x="665" y="729"/>
                  </a:lnTo>
                  <a:lnTo>
                    <a:pt x="658" y="716"/>
                  </a:lnTo>
                  <a:lnTo>
                    <a:pt x="641" y="691"/>
                  </a:lnTo>
                  <a:lnTo>
                    <a:pt x="624" y="669"/>
                  </a:lnTo>
                  <a:lnTo>
                    <a:pt x="618" y="653"/>
                  </a:lnTo>
                  <a:lnTo>
                    <a:pt x="615" y="639"/>
                  </a:lnTo>
                  <a:lnTo>
                    <a:pt x="612" y="631"/>
                  </a:lnTo>
                  <a:lnTo>
                    <a:pt x="608" y="626"/>
                  </a:lnTo>
                  <a:lnTo>
                    <a:pt x="602" y="621"/>
                  </a:lnTo>
                  <a:lnTo>
                    <a:pt x="594" y="619"/>
                  </a:lnTo>
                  <a:lnTo>
                    <a:pt x="594" y="611"/>
                  </a:lnTo>
                  <a:lnTo>
                    <a:pt x="592" y="604"/>
                  </a:lnTo>
                  <a:lnTo>
                    <a:pt x="589" y="599"/>
                  </a:lnTo>
                  <a:lnTo>
                    <a:pt x="586" y="593"/>
                  </a:lnTo>
                  <a:lnTo>
                    <a:pt x="579" y="584"/>
                  </a:lnTo>
                  <a:lnTo>
                    <a:pt x="571" y="576"/>
                  </a:lnTo>
                  <a:lnTo>
                    <a:pt x="568" y="577"/>
                  </a:lnTo>
                  <a:lnTo>
                    <a:pt x="564" y="579"/>
                  </a:lnTo>
                  <a:lnTo>
                    <a:pt x="559" y="579"/>
                  </a:lnTo>
                  <a:lnTo>
                    <a:pt x="555" y="577"/>
                  </a:lnTo>
                  <a:lnTo>
                    <a:pt x="555" y="571"/>
                  </a:lnTo>
                  <a:lnTo>
                    <a:pt x="554" y="569"/>
                  </a:lnTo>
                  <a:lnTo>
                    <a:pt x="551" y="567"/>
                  </a:lnTo>
                  <a:lnTo>
                    <a:pt x="545" y="566"/>
                  </a:lnTo>
                  <a:lnTo>
                    <a:pt x="548" y="574"/>
                  </a:lnTo>
                  <a:lnTo>
                    <a:pt x="551" y="581"/>
                  </a:lnTo>
                  <a:lnTo>
                    <a:pt x="555" y="587"/>
                  </a:lnTo>
                  <a:lnTo>
                    <a:pt x="559" y="593"/>
                  </a:lnTo>
                  <a:lnTo>
                    <a:pt x="569" y="604"/>
                  </a:lnTo>
                  <a:lnTo>
                    <a:pt x="578" y="616"/>
                  </a:lnTo>
                  <a:lnTo>
                    <a:pt x="579" y="630"/>
                  </a:lnTo>
                  <a:lnTo>
                    <a:pt x="582" y="644"/>
                  </a:lnTo>
                  <a:lnTo>
                    <a:pt x="589" y="649"/>
                  </a:lnTo>
                  <a:lnTo>
                    <a:pt x="596" y="653"/>
                  </a:lnTo>
                  <a:lnTo>
                    <a:pt x="602" y="673"/>
                  </a:lnTo>
                  <a:lnTo>
                    <a:pt x="608" y="693"/>
                  </a:lnTo>
                  <a:lnTo>
                    <a:pt x="615" y="703"/>
                  </a:lnTo>
                  <a:lnTo>
                    <a:pt x="622" y="714"/>
                  </a:lnTo>
                  <a:lnTo>
                    <a:pt x="622" y="721"/>
                  </a:lnTo>
                  <a:lnTo>
                    <a:pt x="622" y="729"/>
                  </a:lnTo>
                  <a:lnTo>
                    <a:pt x="632" y="736"/>
                  </a:lnTo>
                  <a:lnTo>
                    <a:pt x="641" y="744"/>
                  </a:lnTo>
                  <a:lnTo>
                    <a:pt x="651" y="757"/>
                  </a:lnTo>
                  <a:lnTo>
                    <a:pt x="661" y="771"/>
                  </a:lnTo>
                  <a:lnTo>
                    <a:pt x="671" y="786"/>
                  </a:lnTo>
                  <a:lnTo>
                    <a:pt x="682" y="800"/>
                  </a:lnTo>
                  <a:lnTo>
                    <a:pt x="682" y="801"/>
                  </a:lnTo>
                  <a:lnTo>
                    <a:pt x="682" y="804"/>
                  </a:lnTo>
                  <a:lnTo>
                    <a:pt x="689" y="804"/>
                  </a:lnTo>
                  <a:lnTo>
                    <a:pt x="696" y="804"/>
                  </a:lnTo>
                  <a:lnTo>
                    <a:pt x="711" y="800"/>
                  </a:lnTo>
                  <a:lnTo>
                    <a:pt x="728" y="797"/>
                  </a:lnTo>
                  <a:lnTo>
                    <a:pt x="743" y="794"/>
                  </a:lnTo>
                  <a:lnTo>
                    <a:pt x="759" y="790"/>
                  </a:lnTo>
                  <a:lnTo>
                    <a:pt x="758" y="808"/>
                  </a:lnTo>
                  <a:lnTo>
                    <a:pt x="755" y="824"/>
                  </a:lnTo>
                  <a:lnTo>
                    <a:pt x="751" y="840"/>
                  </a:lnTo>
                  <a:lnTo>
                    <a:pt x="745" y="854"/>
                  </a:lnTo>
                  <a:lnTo>
                    <a:pt x="738" y="867"/>
                  </a:lnTo>
                  <a:lnTo>
                    <a:pt x="729" y="880"/>
                  </a:lnTo>
                  <a:lnTo>
                    <a:pt x="719" y="891"/>
                  </a:lnTo>
                  <a:lnTo>
                    <a:pt x="709" y="901"/>
                  </a:lnTo>
                  <a:lnTo>
                    <a:pt x="688" y="923"/>
                  </a:lnTo>
                  <a:lnTo>
                    <a:pt x="666" y="943"/>
                  </a:lnTo>
                  <a:lnTo>
                    <a:pt x="655" y="953"/>
                  </a:lnTo>
                  <a:lnTo>
                    <a:pt x="646" y="963"/>
                  </a:lnTo>
                  <a:lnTo>
                    <a:pt x="636" y="973"/>
                  </a:lnTo>
                  <a:lnTo>
                    <a:pt x="629" y="984"/>
                  </a:lnTo>
                  <a:lnTo>
                    <a:pt x="625" y="991"/>
                  </a:lnTo>
                  <a:lnTo>
                    <a:pt x="624" y="998"/>
                  </a:lnTo>
                  <a:lnTo>
                    <a:pt x="624" y="1004"/>
                  </a:lnTo>
                  <a:lnTo>
                    <a:pt x="625" y="1010"/>
                  </a:lnTo>
                  <a:lnTo>
                    <a:pt x="629" y="1021"/>
                  </a:lnTo>
                  <a:lnTo>
                    <a:pt x="634" y="1033"/>
                  </a:lnTo>
                  <a:lnTo>
                    <a:pt x="629" y="1045"/>
                  </a:lnTo>
                  <a:lnTo>
                    <a:pt x="625" y="1057"/>
                  </a:lnTo>
                  <a:lnTo>
                    <a:pt x="632" y="1064"/>
                  </a:lnTo>
                  <a:lnTo>
                    <a:pt x="636" y="1073"/>
                  </a:lnTo>
                  <a:lnTo>
                    <a:pt x="639" y="1083"/>
                  </a:lnTo>
                  <a:lnTo>
                    <a:pt x="641" y="1095"/>
                  </a:lnTo>
                  <a:lnTo>
                    <a:pt x="639" y="1108"/>
                  </a:lnTo>
                  <a:lnTo>
                    <a:pt x="638" y="1120"/>
                  </a:lnTo>
                  <a:lnTo>
                    <a:pt x="635" y="1128"/>
                  </a:lnTo>
                  <a:lnTo>
                    <a:pt x="632" y="1135"/>
                  </a:lnTo>
                  <a:lnTo>
                    <a:pt x="628" y="1141"/>
                  </a:lnTo>
                  <a:lnTo>
                    <a:pt x="624" y="1147"/>
                  </a:lnTo>
                  <a:lnTo>
                    <a:pt x="619" y="1151"/>
                  </a:lnTo>
                  <a:lnTo>
                    <a:pt x="614" y="1154"/>
                  </a:lnTo>
                  <a:lnTo>
                    <a:pt x="602" y="1161"/>
                  </a:lnTo>
                  <a:lnTo>
                    <a:pt x="591" y="1168"/>
                  </a:lnTo>
                  <a:lnTo>
                    <a:pt x="586" y="1173"/>
                  </a:lnTo>
                  <a:lnTo>
                    <a:pt x="582" y="1178"/>
                  </a:lnTo>
                  <a:lnTo>
                    <a:pt x="578" y="1184"/>
                  </a:lnTo>
                  <a:lnTo>
                    <a:pt x="574" y="1193"/>
                  </a:lnTo>
                  <a:lnTo>
                    <a:pt x="572" y="1200"/>
                  </a:lnTo>
                  <a:lnTo>
                    <a:pt x="572" y="1207"/>
                  </a:lnTo>
                  <a:lnTo>
                    <a:pt x="574" y="1214"/>
                  </a:lnTo>
                  <a:lnTo>
                    <a:pt x="575" y="1221"/>
                  </a:lnTo>
                  <a:lnTo>
                    <a:pt x="576" y="1227"/>
                  </a:lnTo>
                  <a:lnTo>
                    <a:pt x="576" y="1234"/>
                  </a:lnTo>
                  <a:lnTo>
                    <a:pt x="576" y="1241"/>
                  </a:lnTo>
                  <a:lnTo>
                    <a:pt x="576" y="1248"/>
                  </a:lnTo>
                  <a:lnTo>
                    <a:pt x="568" y="1250"/>
                  </a:lnTo>
                  <a:lnTo>
                    <a:pt x="561" y="1254"/>
                  </a:lnTo>
                  <a:lnTo>
                    <a:pt x="555" y="1258"/>
                  </a:lnTo>
                  <a:lnTo>
                    <a:pt x="549" y="1263"/>
                  </a:lnTo>
                  <a:lnTo>
                    <a:pt x="554" y="1271"/>
                  </a:lnTo>
                  <a:lnTo>
                    <a:pt x="555" y="1282"/>
                  </a:lnTo>
                  <a:lnTo>
                    <a:pt x="551" y="1287"/>
                  </a:lnTo>
                  <a:lnTo>
                    <a:pt x="546" y="1290"/>
                  </a:lnTo>
                  <a:lnTo>
                    <a:pt x="544" y="1294"/>
                  </a:lnTo>
                  <a:lnTo>
                    <a:pt x="542" y="1298"/>
                  </a:lnTo>
                  <a:lnTo>
                    <a:pt x="539" y="1307"/>
                  </a:lnTo>
                  <a:lnTo>
                    <a:pt x="534" y="1318"/>
                  </a:lnTo>
                  <a:lnTo>
                    <a:pt x="525" y="1331"/>
                  </a:lnTo>
                  <a:lnTo>
                    <a:pt x="515" y="1341"/>
                  </a:lnTo>
                  <a:lnTo>
                    <a:pt x="504" y="1350"/>
                  </a:lnTo>
                  <a:lnTo>
                    <a:pt x="491" y="1355"/>
                  </a:lnTo>
                  <a:lnTo>
                    <a:pt x="461" y="1362"/>
                  </a:lnTo>
                  <a:lnTo>
                    <a:pt x="427" y="1370"/>
                  </a:lnTo>
                  <a:lnTo>
                    <a:pt x="417" y="1372"/>
                  </a:lnTo>
                  <a:lnTo>
                    <a:pt x="408" y="1374"/>
                  </a:lnTo>
                  <a:lnTo>
                    <a:pt x="404" y="1375"/>
                  </a:lnTo>
                  <a:lnTo>
                    <a:pt x="399" y="1375"/>
                  </a:lnTo>
                  <a:lnTo>
                    <a:pt x="394" y="1374"/>
                  </a:lnTo>
                  <a:lnTo>
                    <a:pt x="389" y="1371"/>
                  </a:lnTo>
                  <a:lnTo>
                    <a:pt x="388" y="1351"/>
                  </a:lnTo>
                  <a:lnTo>
                    <a:pt x="384" y="1330"/>
                  </a:lnTo>
                  <a:lnTo>
                    <a:pt x="371" y="1310"/>
                  </a:lnTo>
                  <a:lnTo>
                    <a:pt x="358" y="1291"/>
                  </a:lnTo>
                  <a:lnTo>
                    <a:pt x="354" y="1267"/>
                  </a:lnTo>
                  <a:lnTo>
                    <a:pt x="351" y="1241"/>
                  </a:lnTo>
                  <a:lnTo>
                    <a:pt x="351" y="1228"/>
                  </a:lnTo>
                  <a:lnTo>
                    <a:pt x="348" y="1217"/>
                  </a:lnTo>
                  <a:lnTo>
                    <a:pt x="347" y="1204"/>
                  </a:lnTo>
                  <a:lnTo>
                    <a:pt x="342" y="1194"/>
                  </a:lnTo>
                  <a:lnTo>
                    <a:pt x="332" y="1183"/>
                  </a:lnTo>
                  <a:lnTo>
                    <a:pt x="322" y="1173"/>
                  </a:lnTo>
                  <a:lnTo>
                    <a:pt x="319" y="1158"/>
                  </a:lnTo>
                  <a:lnTo>
                    <a:pt x="319" y="1147"/>
                  </a:lnTo>
                  <a:lnTo>
                    <a:pt x="322" y="1135"/>
                  </a:lnTo>
                  <a:lnTo>
                    <a:pt x="325" y="1124"/>
                  </a:lnTo>
                  <a:lnTo>
                    <a:pt x="335" y="1105"/>
                  </a:lnTo>
                  <a:lnTo>
                    <a:pt x="342" y="1088"/>
                  </a:lnTo>
                  <a:lnTo>
                    <a:pt x="344" y="1078"/>
                  </a:lnTo>
                  <a:lnTo>
                    <a:pt x="344" y="1065"/>
                  </a:lnTo>
                  <a:lnTo>
                    <a:pt x="341" y="1051"/>
                  </a:lnTo>
                  <a:lnTo>
                    <a:pt x="337" y="1037"/>
                  </a:lnTo>
                  <a:lnTo>
                    <a:pt x="328" y="1011"/>
                  </a:lnTo>
                  <a:lnTo>
                    <a:pt x="321" y="994"/>
                  </a:lnTo>
                  <a:lnTo>
                    <a:pt x="307" y="980"/>
                  </a:lnTo>
                  <a:lnTo>
                    <a:pt x="294" y="967"/>
                  </a:lnTo>
                  <a:lnTo>
                    <a:pt x="291" y="960"/>
                  </a:lnTo>
                  <a:lnTo>
                    <a:pt x="289" y="953"/>
                  </a:lnTo>
                  <a:lnTo>
                    <a:pt x="289" y="944"/>
                  </a:lnTo>
                  <a:lnTo>
                    <a:pt x="289" y="937"/>
                  </a:lnTo>
                  <a:lnTo>
                    <a:pt x="292" y="921"/>
                  </a:lnTo>
                  <a:lnTo>
                    <a:pt x="295" y="907"/>
                  </a:lnTo>
                  <a:lnTo>
                    <a:pt x="297" y="901"/>
                  </a:lnTo>
                  <a:lnTo>
                    <a:pt x="295" y="896"/>
                  </a:lnTo>
                  <a:lnTo>
                    <a:pt x="294" y="890"/>
                  </a:lnTo>
                  <a:lnTo>
                    <a:pt x="291" y="886"/>
                  </a:lnTo>
                  <a:lnTo>
                    <a:pt x="285" y="881"/>
                  </a:lnTo>
                  <a:lnTo>
                    <a:pt x="278" y="880"/>
                  </a:lnTo>
                  <a:lnTo>
                    <a:pt x="268" y="877"/>
                  </a:lnTo>
                  <a:lnTo>
                    <a:pt x="254" y="877"/>
                  </a:lnTo>
                  <a:lnTo>
                    <a:pt x="254" y="871"/>
                  </a:lnTo>
                  <a:lnTo>
                    <a:pt x="252" y="866"/>
                  </a:lnTo>
                  <a:lnTo>
                    <a:pt x="241" y="863"/>
                  </a:lnTo>
                  <a:lnTo>
                    <a:pt x="231" y="861"/>
                  </a:lnTo>
                  <a:lnTo>
                    <a:pt x="221" y="861"/>
                  </a:lnTo>
                  <a:lnTo>
                    <a:pt x="214" y="863"/>
                  </a:lnTo>
                  <a:lnTo>
                    <a:pt x="195" y="868"/>
                  </a:lnTo>
                  <a:lnTo>
                    <a:pt x="175" y="876"/>
                  </a:lnTo>
                  <a:lnTo>
                    <a:pt x="162" y="876"/>
                  </a:lnTo>
                  <a:lnTo>
                    <a:pt x="150" y="874"/>
                  </a:lnTo>
                  <a:lnTo>
                    <a:pt x="138" y="873"/>
                  </a:lnTo>
                  <a:lnTo>
                    <a:pt x="125" y="873"/>
                  </a:lnTo>
                  <a:lnTo>
                    <a:pt x="121" y="876"/>
                  </a:lnTo>
                  <a:lnTo>
                    <a:pt x="117" y="878"/>
                  </a:lnTo>
                  <a:lnTo>
                    <a:pt x="111" y="880"/>
                  </a:lnTo>
                  <a:lnTo>
                    <a:pt x="102" y="881"/>
                  </a:lnTo>
                  <a:lnTo>
                    <a:pt x="90" y="870"/>
                  </a:lnTo>
                  <a:lnTo>
                    <a:pt x="77" y="860"/>
                  </a:lnTo>
                  <a:lnTo>
                    <a:pt x="64" y="848"/>
                  </a:lnTo>
                  <a:lnTo>
                    <a:pt x="51" y="837"/>
                  </a:lnTo>
                  <a:lnTo>
                    <a:pt x="48" y="827"/>
                  </a:lnTo>
                  <a:lnTo>
                    <a:pt x="44" y="817"/>
                  </a:lnTo>
                  <a:lnTo>
                    <a:pt x="37" y="810"/>
                  </a:lnTo>
                  <a:lnTo>
                    <a:pt x="25" y="801"/>
                  </a:lnTo>
                  <a:lnTo>
                    <a:pt x="14" y="793"/>
                  </a:lnTo>
                  <a:lnTo>
                    <a:pt x="8" y="784"/>
                  </a:lnTo>
                  <a:lnTo>
                    <a:pt x="8" y="774"/>
                  </a:lnTo>
                  <a:lnTo>
                    <a:pt x="10" y="763"/>
                  </a:lnTo>
                  <a:lnTo>
                    <a:pt x="5" y="759"/>
                  </a:lnTo>
                  <a:lnTo>
                    <a:pt x="1" y="756"/>
                  </a:lnTo>
                  <a:lnTo>
                    <a:pt x="0" y="750"/>
                  </a:lnTo>
                  <a:lnTo>
                    <a:pt x="1" y="744"/>
                  </a:lnTo>
                  <a:lnTo>
                    <a:pt x="2" y="740"/>
                  </a:lnTo>
                  <a:lnTo>
                    <a:pt x="5" y="734"/>
                  </a:lnTo>
                  <a:lnTo>
                    <a:pt x="11" y="726"/>
                  </a:lnTo>
                  <a:lnTo>
                    <a:pt x="15" y="717"/>
                  </a:lnTo>
                  <a:lnTo>
                    <a:pt x="17" y="709"/>
                  </a:lnTo>
                  <a:lnTo>
                    <a:pt x="17" y="700"/>
                  </a:lnTo>
                  <a:lnTo>
                    <a:pt x="15" y="693"/>
                  </a:lnTo>
                  <a:lnTo>
                    <a:pt x="14" y="687"/>
                  </a:lnTo>
                  <a:lnTo>
                    <a:pt x="8" y="676"/>
                  </a:lnTo>
                  <a:lnTo>
                    <a:pt x="5" y="663"/>
                  </a:lnTo>
                  <a:lnTo>
                    <a:pt x="14" y="644"/>
                  </a:lnTo>
                  <a:lnTo>
                    <a:pt x="24" y="624"/>
                  </a:lnTo>
                  <a:lnTo>
                    <a:pt x="30" y="614"/>
                  </a:lnTo>
                  <a:lnTo>
                    <a:pt x="35" y="606"/>
                  </a:lnTo>
                  <a:lnTo>
                    <a:pt x="42" y="597"/>
                  </a:lnTo>
                  <a:lnTo>
                    <a:pt x="51" y="591"/>
                  </a:lnTo>
                  <a:lnTo>
                    <a:pt x="60" y="584"/>
                  </a:lnTo>
                  <a:lnTo>
                    <a:pt x="70" y="579"/>
                  </a:lnTo>
                  <a:lnTo>
                    <a:pt x="80" y="573"/>
                  </a:lnTo>
                  <a:lnTo>
                    <a:pt x="87" y="564"/>
                  </a:lnTo>
                  <a:lnTo>
                    <a:pt x="88" y="549"/>
                  </a:lnTo>
                  <a:lnTo>
                    <a:pt x="90" y="534"/>
                  </a:lnTo>
                  <a:lnTo>
                    <a:pt x="92" y="529"/>
                  </a:lnTo>
                  <a:lnTo>
                    <a:pt x="97" y="524"/>
                  </a:lnTo>
                  <a:lnTo>
                    <a:pt x="100" y="520"/>
                  </a:lnTo>
                  <a:lnTo>
                    <a:pt x="104" y="517"/>
                  </a:lnTo>
                  <a:lnTo>
                    <a:pt x="112" y="513"/>
                  </a:lnTo>
                  <a:lnTo>
                    <a:pt x="121" y="509"/>
                  </a:lnTo>
                  <a:lnTo>
                    <a:pt x="124" y="506"/>
                  </a:lnTo>
                  <a:lnTo>
                    <a:pt x="128" y="503"/>
                  </a:lnTo>
                  <a:lnTo>
                    <a:pt x="131" y="499"/>
                  </a:lnTo>
                  <a:lnTo>
                    <a:pt x="132" y="494"/>
                  </a:lnTo>
                  <a:lnTo>
                    <a:pt x="134" y="489"/>
                  </a:lnTo>
                  <a:lnTo>
                    <a:pt x="135" y="483"/>
                  </a:lnTo>
                  <a:lnTo>
                    <a:pt x="134" y="474"/>
                  </a:lnTo>
                  <a:lnTo>
                    <a:pt x="132" y="464"/>
                  </a:lnTo>
                  <a:lnTo>
                    <a:pt x="118" y="466"/>
                  </a:lnTo>
                  <a:lnTo>
                    <a:pt x="104" y="466"/>
                  </a:lnTo>
                  <a:lnTo>
                    <a:pt x="102" y="449"/>
                  </a:lnTo>
                  <a:lnTo>
                    <a:pt x="105" y="432"/>
                  </a:lnTo>
                  <a:lnTo>
                    <a:pt x="107" y="423"/>
                  </a:lnTo>
                  <a:lnTo>
                    <a:pt x="110" y="416"/>
                  </a:lnTo>
                  <a:lnTo>
                    <a:pt x="114" y="410"/>
                  </a:lnTo>
                  <a:lnTo>
                    <a:pt x="118" y="404"/>
                  </a:lnTo>
                  <a:lnTo>
                    <a:pt x="115" y="402"/>
                  </a:lnTo>
                  <a:lnTo>
                    <a:pt x="112" y="399"/>
                  </a:lnTo>
                  <a:lnTo>
                    <a:pt x="111" y="394"/>
                  </a:lnTo>
                  <a:lnTo>
                    <a:pt x="110" y="389"/>
                  </a:lnTo>
                  <a:lnTo>
                    <a:pt x="128" y="386"/>
                  </a:lnTo>
                  <a:lnTo>
                    <a:pt x="151" y="384"/>
                  </a:lnTo>
                  <a:lnTo>
                    <a:pt x="161" y="384"/>
                  </a:lnTo>
                  <a:lnTo>
                    <a:pt x="172" y="383"/>
                  </a:lnTo>
                  <a:lnTo>
                    <a:pt x="181" y="382"/>
                  </a:lnTo>
                  <a:lnTo>
                    <a:pt x="190" y="379"/>
                  </a:lnTo>
                  <a:lnTo>
                    <a:pt x="191" y="369"/>
                  </a:lnTo>
                  <a:lnTo>
                    <a:pt x="190" y="359"/>
                  </a:lnTo>
                  <a:lnTo>
                    <a:pt x="188" y="352"/>
                  </a:lnTo>
                  <a:lnTo>
                    <a:pt x="184" y="344"/>
                  </a:lnTo>
                  <a:lnTo>
                    <a:pt x="180" y="339"/>
                  </a:lnTo>
                  <a:lnTo>
                    <a:pt x="172" y="334"/>
                  </a:lnTo>
                  <a:lnTo>
                    <a:pt x="165" y="330"/>
                  </a:lnTo>
                  <a:lnTo>
                    <a:pt x="158" y="329"/>
                  </a:lnTo>
                  <a:lnTo>
                    <a:pt x="158" y="324"/>
                  </a:lnTo>
                  <a:lnTo>
                    <a:pt x="158" y="322"/>
                  </a:lnTo>
                  <a:lnTo>
                    <a:pt x="160" y="322"/>
                  </a:lnTo>
                  <a:lnTo>
                    <a:pt x="161" y="322"/>
                  </a:lnTo>
                  <a:lnTo>
                    <a:pt x="167" y="320"/>
                  </a:lnTo>
                  <a:lnTo>
                    <a:pt x="172" y="320"/>
                  </a:lnTo>
                  <a:lnTo>
                    <a:pt x="178" y="322"/>
                  </a:lnTo>
                  <a:lnTo>
                    <a:pt x="184" y="323"/>
                  </a:lnTo>
                  <a:lnTo>
                    <a:pt x="184" y="316"/>
                  </a:lnTo>
                  <a:lnTo>
                    <a:pt x="184" y="310"/>
                  </a:lnTo>
                  <a:lnTo>
                    <a:pt x="197" y="312"/>
                  </a:lnTo>
                  <a:lnTo>
                    <a:pt x="204" y="310"/>
                  </a:lnTo>
                  <a:lnTo>
                    <a:pt x="210" y="309"/>
                  </a:lnTo>
                  <a:lnTo>
                    <a:pt x="214" y="306"/>
                  </a:lnTo>
                  <a:lnTo>
                    <a:pt x="221" y="297"/>
                  </a:lnTo>
                  <a:lnTo>
                    <a:pt x="232" y="287"/>
                  </a:lnTo>
                  <a:lnTo>
                    <a:pt x="244" y="285"/>
                  </a:lnTo>
                  <a:lnTo>
                    <a:pt x="255" y="280"/>
                  </a:lnTo>
                  <a:lnTo>
                    <a:pt x="264" y="269"/>
                  </a:lnTo>
                  <a:lnTo>
                    <a:pt x="272" y="257"/>
                  </a:lnTo>
                  <a:lnTo>
                    <a:pt x="282" y="256"/>
                  </a:lnTo>
                  <a:lnTo>
                    <a:pt x="292" y="255"/>
                  </a:lnTo>
                  <a:lnTo>
                    <a:pt x="289" y="247"/>
                  </a:lnTo>
                  <a:lnTo>
                    <a:pt x="287" y="240"/>
                  </a:lnTo>
                  <a:lnTo>
                    <a:pt x="285" y="232"/>
                  </a:lnTo>
                  <a:lnTo>
                    <a:pt x="287" y="223"/>
                  </a:lnTo>
                  <a:lnTo>
                    <a:pt x="298" y="223"/>
                  </a:lnTo>
                  <a:lnTo>
                    <a:pt x="308" y="225"/>
                  </a:lnTo>
                  <a:lnTo>
                    <a:pt x="311" y="226"/>
                  </a:lnTo>
                  <a:lnTo>
                    <a:pt x="312" y="227"/>
                  </a:lnTo>
                  <a:lnTo>
                    <a:pt x="312" y="229"/>
                  </a:lnTo>
                  <a:lnTo>
                    <a:pt x="312" y="230"/>
                  </a:lnTo>
                  <a:lnTo>
                    <a:pt x="307" y="233"/>
                  </a:lnTo>
                  <a:lnTo>
                    <a:pt x="301" y="237"/>
                  </a:lnTo>
                  <a:lnTo>
                    <a:pt x="302" y="243"/>
                  </a:lnTo>
                  <a:lnTo>
                    <a:pt x="302" y="249"/>
                  </a:lnTo>
                  <a:lnTo>
                    <a:pt x="305" y="253"/>
                  </a:lnTo>
                  <a:lnTo>
                    <a:pt x="307" y="256"/>
                  </a:lnTo>
                  <a:lnTo>
                    <a:pt x="308" y="256"/>
                  </a:lnTo>
                  <a:lnTo>
                    <a:pt x="318" y="253"/>
                  </a:lnTo>
                  <a:lnTo>
                    <a:pt x="328" y="250"/>
                  </a:lnTo>
                  <a:lnTo>
                    <a:pt x="334" y="256"/>
                  </a:lnTo>
                  <a:lnTo>
                    <a:pt x="339" y="260"/>
                  </a:lnTo>
                  <a:lnTo>
                    <a:pt x="354" y="253"/>
                  </a:lnTo>
                  <a:lnTo>
                    <a:pt x="367" y="247"/>
                  </a:lnTo>
                  <a:lnTo>
                    <a:pt x="382" y="247"/>
                  </a:lnTo>
                  <a:lnTo>
                    <a:pt x="399" y="245"/>
                  </a:lnTo>
                  <a:lnTo>
                    <a:pt x="405" y="230"/>
                  </a:lnTo>
                  <a:lnTo>
                    <a:pt x="412" y="216"/>
                  </a:lnTo>
                  <a:lnTo>
                    <a:pt x="419" y="215"/>
                  </a:lnTo>
                  <a:lnTo>
                    <a:pt x="425" y="216"/>
                  </a:lnTo>
                  <a:lnTo>
                    <a:pt x="431" y="219"/>
                  </a:lnTo>
                  <a:lnTo>
                    <a:pt x="435" y="220"/>
                  </a:lnTo>
                  <a:lnTo>
                    <a:pt x="437" y="217"/>
                  </a:lnTo>
                  <a:lnTo>
                    <a:pt x="439" y="215"/>
                  </a:lnTo>
                  <a:lnTo>
                    <a:pt x="434" y="207"/>
                  </a:lnTo>
                  <a:lnTo>
                    <a:pt x="429" y="202"/>
                  </a:lnTo>
                  <a:lnTo>
                    <a:pt x="429" y="197"/>
                  </a:lnTo>
                  <a:lnTo>
                    <a:pt x="429" y="192"/>
                  </a:lnTo>
                  <a:lnTo>
                    <a:pt x="444" y="195"/>
                  </a:lnTo>
                  <a:lnTo>
                    <a:pt x="458" y="195"/>
                  </a:lnTo>
                  <a:lnTo>
                    <a:pt x="465" y="195"/>
                  </a:lnTo>
                  <a:lnTo>
                    <a:pt x="471" y="192"/>
                  </a:lnTo>
                  <a:lnTo>
                    <a:pt x="475" y="189"/>
                  </a:lnTo>
                  <a:lnTo>
                    <a:pt x="479" y="183"/>
                  </a:lnTo>
                  <a:lnTo>
                    <a:pt x="471" y="182"/>
                  </a:lnTo>
                  <a:lnTo>
                    <a:pt x="462" y="180"/>
                  </a:lnTo>
                  <a:lnTo>
                    <a:pt x="452" y="182"/>
                  </a:lnTo>
                  <a:lnTo>
                    <a:pt x="444" y="182"/>
                  </a:lnTo>
                  <a:lnTo>
                    <a:pt x="434" y="182"/>
                  </a:lnTo>
                  <a:lnTo>
                    <a:pt x="424" y="182"/>
                  </a:lnTo>
                  <a:lnTo>
                    <a:pt x="415" y="180"/>
                  </a:lnTo>
                  <a:lnTo>
                    <a:pt x="407" y="176"/>
                  </a:lnTo>
                  <a:lnTo>
                    <a:pt x="407" y="175"/>
                  </a:lnTo>
                  <a:lnTo>
                    <a:pt x="407" y="173"/>
                  </a:lnTo>
                  <a:lnTo>
                    <a:pt x="407" y="165"/>
                  </a:lnTo>
                  <a:lnTo>
                    <a:pt x="405" y="155"/>
                  </a:lnTo>
                  <a:lnTo>
                    <a:pt x="421" y="145"/>
                  </a:lnTo>
                  <a:lnTo>
                    <a:pt x="435" y="133"/>
                  </a:lnTo>
                  <a:lnTo>
                    <a:pt x="434" y="127"/>
                  </a:lnTo>
                  <a:lnTo>
                    <a:pt x="434" y="125"/>
                  </a:lnTo>
                  <a:lnTo>
                    <a:pt x="431" y="122"/>
                  </a:lnTo>
                  <a:lnTo>
                    <a:pt x="429" y="119"/>
                  </a:lnTo>
                  <a:lnTo>
                    <a:pt x="428" y="119"/>
                  </a:lnTo>
                  <a:lnTo>
                    <a:pt x="419" y="120"/>
                  </a:lnTo>
                  <a:lnTo>
                    <a:pt x="411" y="123"/>
                  </a:lnTo>
                  <a:lnTo>
                    <a:pt x="402" y="127"/>
                  </a:lnTo>
                  <a:lnTo>
                    <a:pt x="395" y="133"/>
                  </a:lnTo>
                  <a:lnTo>
                    <a:pt x="381" y="146"/>
                  </a:lnTo>
                  <a:lnTo>
                    <a:pt x="369" y="156"/>
                  </a:lnTo>
                  <a:lnTo>
                    <a:pt x="369" y="166"/>
                  </a:lnTo>
                  <a:lnTo>
                    <a:pt x="371" y="175"/>
                  </a:lnTo>
                  <a:lnTo>
                    <a:pt x="372" y="179"/>
                  </a:lnTo>
                  <a:lnTo>
                    <a:pt x="377" y="182"/>
                  </a:lnTo>
                  <a:lnTo>
                    <a:pt x="381" y="185"/>
                  </a:lnTo>
                  <a:lnTo>
                    <a:pt x="385" y="186"/>
                  </a:lnTo>
                  <a:lnTo>
                    <a:pt x="384" y="189"/>
                  </a:lnTo>
                  <a:lnTo>
                    <a:pt x="384" y="192"/>
                  </a:lnTo>
                  <a:lnTo>
                    <a:pt x="372" y="196"/>
                  </a:lnTo>
                  <a:lnTo>
                    <a:pt x="362" y="202"/>
                  </a:lnTo>
                  <a:lnTo>
                    <a:pt x="365" y="209"/>
                  </a:lnTo>
                  <a:lnTo>
                    <a:pt x="364" y="216"/>
                  </a:lnTo>
                  <a:lnTo>
                    <a:pt x="361" y="223"/>
                  </a:lnTo>
                  <a:lnTo>
                    <a:pt x="357" y="229"/>
                  </a:lnTo>
                  <a:lnTo>
                    <a:pt x="349" y="230"/>
                  </a:lnTo>
                  <a:lnTo>
                    <a:pt x="342" y="232"/>
                  </a:lnTo>
                  <a:lnTo>
                    <a:pt x="342" y="236"/>
                  </a:lnTo>
                  <a:lnTo>
                    <a:pt x="341" y="237"/>
                  </a:lnTo>
                  <a:lnTo>
                    <a:pt x="341" y="240"/>
                  </a:lnTo>
                  <a:lnTo>
                    <a:pt x="338" y="242"/>
                  </a:lnTo>
                  <a:lnTo>
                    <a:pt x="334" y="237"/>
                  </a:lnTo>
                  <a:lnTo>
                    <a:pt x="331" y="233"/>
                  </a:lnTo>
                  <a:lnTo>
                    <a:pt x="327" y="227"/>
                  </a:lnTo>
                  <a:lnTo>
                    <a:pt x="324" y="220"/>
                  </a:lnTo>
                  <a:lnTo>
                    <a:pt x="321" y="206"/>
                  </a:lnTo>
                  <a:lnTo>
                    <a:pt x="319" y="192"/>
                  </a:lnTo>
                  <a:lnTo>
                    <a:pt x="311" y="193"/>
                  </a:lnTo>
                  <a:lnTo>
                    <a:pt x="304" y="195"/>
                  </a:lnTo>
                  <a:lnTo>
                    <a:pt x="299" y="197"/>
                  </a:lnTo>
                  <a:lnTo>
                    <a:pt x="294" y="200"/>
                  </a:lnTo>
                  <a:lnTo>
                    <a:pt x="289" y="203"/>
                  </a:lnTo>
                  <a:lnTo>
                    <a:pt x="285" y="205"/>
                  </a:lnTo>
                  <a:lnTo>
                    <a:pt x="278" y="207"/>
                  </a:lnTo>
                  <a:lnTo>
                    <a:pt x="271" y="207"/>
                  </a:lnTo>
                  <a:lnTo>
                    <a:pt x="271" y="206"/>
                  </a:lnTo>
                  <a:lnTo>
                    <a:pt x="271" y="205"/>
                  </a:lnTo>
                  <a:lnTo>
                    <a:pt x="267" y="197"/>
                  </a:lnTo>
                  <a:lnTo>
                    <a:pt x="262" y="186"/>
                  </a:lnTo>
                  <a:lnTo>
                    <a:pt x="259" y="175"/>
                  </a:lnTo>
                  <a:lnTo>
                    <a:pt x="258" y="166"/>
                  </a:lnTo>
                  <a:lnTo>
                    <a:pt x="271" y="160"/>
                  </a:lnTo>
                  <a:lnTo>
                    <a:pt x="287" y="153"/>
                  </a:lnTo>
                  <a:lnTo>
                    <a:pt x="301" y="147"/>
                  </a:lnTo>
                  <a:lnTo>
                    <a:pt x="314" y="139"/>
                  </a:lnTo>
                  <a:lnTo>
                    <a:pt x="325" y="123"/>
                  </a:lnTo>
                  <a:lnTo>
                    <a:pt x="344" y="97"/>
                  </a:lnTo>
                  <a:lnTo>
                    <a:pt x="354" y="87"/>
                  </a:lnTo>
                  <a:lnTo>
                    <a:pt x="364" y="79"/>
                  </a:lnTo>
                  <a:lnTo>
                    <a:pt x="368" y="77"/>
                  </a:lnTo>
                  <a:lnTo>
                    <a:pt x="371" y="77"/>
                  </a:lnTo>
                  <a:lnTo>
                    <a:pt x="374" y="79"/>
                  </a:lnTo>
                  <a:lnTo>
                    <a:pt x="377" y="83"/>
                  </a:lnTo>
                  <a:lnTo>
                    <a:pt x="387" y="76"/>
                  </a:lnTo>
                  <a:lnTo>
                    <a:pt x="398" y="72"/>
                  </a:lnTo>
                  <a:lnTo>
                    <a:pt x="409" y="69"/>
                  </a:lnTo>
                  <a:lnTo>
                    <a:pt x="419" y="67"/>
                  </a:lnTo>
                  <a:lnTo>
                    <a:pt x="442" y="67"/>
                  </a:lnTo>
                  <a:lnTo>
                    <a:pt x="467" y="70"/>
                  </a:lnTo>
                  <a:lnTo>
                    <a:pt x="467" y="75"/>
                  </a:lnTo>
                  <a:lnTo>
                    <a:pt x="465" y="79"/>
                  </a:lnTo>
                  <a:lnTo>
                    <a:pt x="481" y="79"/>
                  </a:lnTo>
                  <a:lnTo>
                    <a:pt x="495" y="80"/>
                  </a:lnTo>
                  <a:lnTo>
                    <a:pt x="509" y="82"/>
                  </a:lnTo>
                  <a:lnTo>
                    <a:pt x="524" y="86"/>
                  </a:lnTo>
                  <a:lnTo>
                    <a:pt x="536" y="90"/>
                  </a:lnTo>
                  <a:lnTo>
                    <a:pt x="549" y="96"/>
                  </a:lnTo>
                  <a:lnTo>
                    <a:pt x="559" y="103"/>
                  </a:lnTo>
                  <a:lnTo>
                    <a:pt x="566" y="113"/>
                  </a:lnTo>
                  <a:lnTo>
                    <a:pt x="565" y="115"/>
                  </a:lnTo>
                  <a:lnTo>
                    <a:pt x="562" y="116"/>
                  </a:lnTo>
                  <a:lnTo>
                    <a:pt x="554" y="117"/>
                  </a:lnTo>
                  <a:lnTo>
                    <a:pt x="545" y="117"/>
                  </a:lnTo>
                  <a:lnTo>
                    <a:pt x="536" y="117"/>
                  </a:lnTo>
                  <a:lnTo>
                    <a:pt x="528" y="115"/>
                  </a:lnTo>
                  <a:lnTo>
                    <a:pt x="509" y="109"/>
                  </a:lnTo>
                  <a:lnTo>
                    <a:pt x="494" y="106"/>
                  </a:lnTo>
                  <a:lnTo>
                    <a:pt x="494" y="107"/>
                  </a:lnTo>
                  <a:lnTo>
                    <a:pt x="504" y="119"/>
                  </a:lnTo>
                  <a:lnTo>
                    <a:pt x="514" y="130"/>
                  </a:lnTo>
                  <a:lnTo>
                    <a:pt x="519" y="135"/>
                  </a:lnTo>
                  <a:lnTo>
                    <a:pt x="525" y="139"/>
                  </a:lnTo>
                  <a:lnTo>
                    <a:pt x="534" y="143"/>
                  </a:lnTo>
                  <a:lnTo>
                    <a:pt x="542" y="145"/>
                  </a:lnTo>
                  <a:lnTo>
                    <a:pt x="538" y="137"/>
                  </a:lnTo>
                  <a:lnTo>
                    <a:pt x="535" y="129"/>
                  </a:lnTo>
                  <a:lnTo>
                    <a:pt x="536" y="127"/>
                  </a:lnTo>
                  <a:lnTo>
                    <a:pt x="538" y="126"/>
                  </a:lnTo>
                  <a:lnTo>
                    <a:pt x="549" y="132"/>
                  </a:lnTo>
                  <a:lnTo>
                    <a:pt x="562" y="135"/>
                  </a:lnTo>
                  <a:lnTo>
                    <a:pt x="562" y="133"/>
                  </a:lnTo>
                  <a:lnTo>
                    <a:pt x="562" y="130"/>
                  </a:lnTo>
                  <a:lnTo>
                    <a:pt x="559" y="129"/>
                  </a:lnTo>
                  <a:lnTo>
                    <a:pt x="558" y="125"/>
                  </a:lnTo>
                  <a:lnTo>
                    <a:pt x="571" y="117"/>
                  </a:lnTo>
                  <a:lnTo>
                    <a:pt x="586" y="112"/>
                  </a:lnTo>
                  <a:lnTo>
                    <a:pt x="585" y="99"/>
                  </a:lnTo>
                  <a:lnTo>
                    <a:pt x="584" y="87"/>
                  </a:lnTo>
                  <a:lnTo>
                    <a:pt x="596" y="90"/>
                  </a:lnTo>
                  <a:lnTo>
                    <a:pt x="606" y="93"/>
                  </a:lnTo>
                  <a:lnTo>
                    <a:pt x="608" y="95"/>
                  </a:lnTo>
                  <a:lnTo>
                    <a:pt x="608" y="96"/>
                  </a:lnTo>
                  <a:lnTo>
                    <a:pt x="608" y="97"/>
                  </a:lnTo>
                  <a:lnTo>
                    <a:pt x="606" y="99"/>
                  </a:lnTo>
                  <a:lnTo>
                    <a:pt x="604" y="100"/>
                  </a:lnTo>
                  <a:lnTo>
                    <a:pt x="599" y="100"/>
                  </a:lnTo>
                  <a:lnTo>
                    <a:pt x="599" y="106"/>
                  </a:lnTo>
                  <a:lnTo>
                    <a:pt x="599" y="110"/>
                  </a:lnTo>
                  <a:lnTo>
                    <a:pt x="608" y="109"/>
                  </a:lnTo>
                  <a:lnTo>
                    <a:pt x="616" y="106"/>
                  </a:lnTo>
                  <a:lnTo>
                    <a:pt x="624" y="103"/>
                  </a:lnTo>
                  <a:lnTo>
                    <a:pt x="629" y="99"/>
                  </a:lnTo>
                  <a:lnTo>
                    <a:pt x="636" y="95"/>
                  </a:lnTo>
                  <a:lnTo>
                    <a:pt x="645" y="92"/>
                  </a:lnTo>
                  <a:lnTo>
                    <a:pt x="654" y="89"/>
                  </a:lnTo>
                  <a:lnTo>
                    <a:pt x="665" y="87"/>
                  </a:lnTo>
                  <a:lnTo>
                    <a:pt x="665" y="92"/>
                  </a:lnTo>
                  <a:lnTo>
                    <a:pt x="665" y="95"/>
                  </a:lnTo>
                  <a:lnTo>
                    <a:pt x="679" y="95"/>
                  </a:lnTo>
                  <a:lnTo>
                    <a:pt x="694" y="92"/>
                  </a:lnTo>
                  <a:lnTo>
                    <a:pt x="708" y="89"/>
                  </a:lnTo>
                  <a:lnTo>
                    <a:pt x="719" y="85"/>
                  </a:lnTo>
                  <a:lnTo>
                    <a:pt x="718" y="83"/>
                  </a:lnTo>
                  <a:lnTo>
                    <a:pt x="716" y="80"/>
                  </a:lnTo>
                  <a:lnTo>
                    <a:pt x="706" y="79"/>
                  </a:lnTo>
                  <a:lnTo>
                    <a:pt x="698" y="76"/>
                  </a:lnTo>
                  <a:lnTo>
                    <a:pt x="696" y="70"/>
                  </a:lnTo>
                  <a:lnTo>
                    <a:pt x="696" y="66"/>
                  </a:lnTo>
                  <a:lnTo>
                    <a:pt x="718" y="72"/>
                  </a:lnTo>
                  <a:lnTo>
                    <a:pt x="741" y="79"/>
                  </a:lnTo>
                  <a:lnTo>
                    <a:pt x="763" y="87"/>
                  </a:lnTo>
                  <a:lnTo>
                    <a:pt x="786" y="93"/>
                  </a:lnTo>
                  <a:lnTo>
                    <a:pt x="789" y="92"/>
                  </a:lnTo>
                  <a:lnTo>
                    <a:pt x="791" y="89"/>
                  </a:lnTo>
                  <a:lnTo>
                    <a:pt x="773" y="79"/>
                  </a:lnTo>
                  <a:lnTo>
                    <a:pt x="759" y="70"/>
                  </a:lnTo>
                  <a:lnTo>
                    <a:pt x="759" y="62"/>
                  </a:lnTo>
                  <a:lnTo>
                    <a:pt x="761" y="55"/>
                  </a:lnTo>
                  <a:lnTo>
                    <a:pt x="763" y="49"/>
                  </a:lnTo>
                  <a:lnTo>
                    <a:pt x="765" y="45"/>
                  </a:lnTo>
                  <a:lnTo>
                    <a:pt x="768" y="43"/>
                  </a:lnTo>
                  <a:lnTo>
                    <a:pt x="771" y="40"/>
                  </a:lnTo>
                  <a:lnTo>
                    <a:pt x="782" y="45"/>
                  </a:lnTo>
                  <a:lnTo>
                    <a:pt x="795" y="48"/>
                  </a:lnTo>
                  <a:lnTo>
                    <a:pt x="796" y="56"/>
                  </a:lnTo>
                  <a:lnTo>
                    <a:pt x="799" y="63"/>
                  </a:lnTo>
                  <a:lnTo>
                    <a:pt x="803" y="69"/>
                  </a:lnTo>
                  <a:lnTo>
                    <a:pt x="809" y="75"/>
                  </a:lnTo>
                  <a:lnTo>
                    <a:pt x="815" y="80"/>
                  </a:lnTo>
                  <a:lnTo>
                    <a:pt x="819" y="86"/>
                  </a:lnTo>
                  <a:lnTo>
                    <a:pt x="823" y="92"/>
                  </a:lnTo>
                  <a:lnTo>
                    <a:pt x="826" y="97"/>
                  </a:lnTo>
                  <a:lnTo>
                    <a:pt x="821" y="103"/>
                  </a:lnTo>
                  <a:lnTo>
                    <a:pt x="815" y="110"/>
                  </a:lnTo>
                  <a:lnTo>
                    <a:pt x="818" y="113"/>
                  </a:lnTo>
                  <a:lnTo>
                    <a:pt x="821" y="117"/>
                  </a:lnTo>
                  <a:lnTo>
                    <a:pt x="825" y="117"/>
                  </a:lnTo>
                  <a:lnTo>
                    <a:pt x="829" y="117"/>
                  </a:lnTo>
                  <a:lnTo>
                    <a:pt x="835" y="112"/>
                  </a:lnTo>
                  <a:lnTo>
                    <a:pt x="839" y="107"/>
                  </a:lnTo>
                  <a:lnTo>
                    <a:pt x="839" y="97"/>
                  </a:lnTo>
                  <a:lnTo>
                    <a:pt x="835" y="90"/>
                  </a:lnTo>
                  <a:lnTo>
                    <a:pt x="835" y="89"/>
                  </a:lnTo>
                  <a:lnTo>
                    <a:pt x="846" y="90"/>
                  </a:lnTo>
                  <a:lnTo>
                    <a:pt x="855" y="92"/>
                  </a:lnTo>
                  <a:lnTo>
                    <a:pt x="856" y="96"/>
                  </a:lnTo>
                  <a:lnTo>
                    <a:pt x="856" y="97"/>
                  </a:lnTo>
                  <a:lnTo>
                    <a:pt x="859" y="97"/>
                  </a:lnTo>
                  <a:lnTo>
                    <a:pt x="863" y="97"/>
                  </a:lnTo>
                  <a:lnTo>
                    <a:pt x="862" y="96"/>
                  </a:lnTo>
                  <a:lnTo>
                    <a:pt x="861" y="95"/>
                  </a:lnTo>
                  <a:lnTo>
                    <a:pt x="858" y="90"/>
                  </a:lnTo>
                  <a:lnTo>
                    <a:pt x="855" y="86"/>
                  </a:lnTo>
                  <a:lnTo>
                    <a:pt x="842" y="86"/>
                  </a:lnTo>
                  <a:lnTo>
                    <a:pt x="829" y="86"/>
                  </a:lnTo>
                  <a:lnTo>
                    <a:pt x="819" y="72"/>
                  </a:lnTo>
                  <a:lnTo>
                    <a:pt x="809" y="59"/>
                  </a:lnTo>
                  <a:lnTo>
                    <a:pt x="811" y="53"/>
                  </a:lnTo>
                  <a:lnTo>
                    <a:pt x="812" y="50"/>
                  </a:lnTo>
                  <a:lnTo>
                    <a:pt x="819" y="56"/>
                  </a:lnTo>
                  <a:lnTo>
                    <a:pt x="826" y="62"/>
                  </a:lnTo>
                  <a:lnTo>
                    <a:pt x="831" y="63"/>
                  </a:lnTo>
                  <a:lnTo>
                    <a:pt x="836" y="65"/>
                  </a:lnTo>
                  <a:lnTo>
                    <a:pt x="842" y="65"/>
                  </a:lnTo>
                  <a:lnTo>
                    <a:pt x="848" y="63"/>
                  </a:lnTo>
                  <a:lnTo>
                    <a:pt x="839" y="60"/>
                  </a:lnTo>
                  <a:lnTo>
                    <a:pt x="832" y="58"/>
                  </a:lnTo>
                  <a:lnTo>
                    <a:pt x="832" y="52"/>
                  </a:lnTo>
                  <a:lnTo>
                    <a:pt x="832" y="46"/>
                  </a:lnTo>
                  <a:lnTo>
                    <a:pt x="845" y="50"/>
                  </a:lnTo>
                  <a:lnTo>
                    <a:pt x="856" y="56"/>
                  </a:lnTo>
                  <a:lnTo>
                    <a:pt x="861" y="58"/>
                  </a:lnTo>
                  <a:lnTo>
                    <a:pt x="866" y="59"/>
                  </a:lnTo>
                  <a:lnTo>
                    <a:pt x="872" y="60"/>
                  </a:lnTo>
                  <a:lnTo>
                    <a:pt x="878" y="60"/>
                  </a:lnTo>
                  <a:lnTo>
                    <a:pt x="876" y="58"/>
                  </a:lnTo>
                  <a:lnTo>
                    <a:pt x="875" y="56"/>
                  </a:lnTo>
                  <a:lnTo>
                    <a:pt x="861" y="49"/>
                  </a:lnTo>
                  <a:lnTo>
                    <a:pt x="848" y="43"/>
                  </a:lnTo>
                  <a:lnTo>
                    <a:pt x="848" y="40"/>
                  </a:lnTo>
                  <a:lnTo>
                    <a:pt x="848" y="38"/>
                  </a:lnTo>
                  <a:lnTo>
                    <a:pt x="849" y="36"/>
                  </a:lnTo>
                  <a:lnTo>
                    <a:pt x="851" y="35"/>
                  </a:lnTo>
                  <a:lnTo>
                    <a:pt x="863" y="35"/>
                  </a:lnTo>
                  <a:lnTo>
                    <a:pt x="875" y="36"/>
                  </a:lnTo>
                  <a:lnTo>
                    <a:pt x="885" y="38"/>
                  </a:lnTo>
                  <a:lnTo>
                    <a:pt x="896" y="39"/>
                  </a:lnTo>
                  <a:lnTo>
                    <a:pt x="896" y="38"/>
                  </a:lnTo>
                  <a:lnTo>
                    <a:pt x="892" y="35"/>
                  </a:lnTo>
                  <a:lnTo>
                    <a:pt x="889" y="32"/>
                  </a:lnTo>
                  <a:lnTo>
                    <a:pt x="888" y="28"/>
                  </a:lnTo>
                  <a:lnTo>
                    <a:pt x="888" y="22"/>
                  </a:lnTo>
                  <a:lnTo>
                    <a:pt x="901" y="22"/>
                  </a:lnTo>
                  <a:lnTo>
                    <a:pt x="915" y="22"/>
                  </a:lnTo>
                  <a:lnTo>
                    <a:pt x="928" y="20"/>
                  </a:lnTo>
                  <a:lnTo>
                    <a:pt x="939" y="18"/>
                  </a:lnTo>
                  <a:lnTo>
                    <a:pt x="952" y="15"/>
                  </a:lnTo>
                  <a:lnTo>
                    <a:pt x="962" y="10"/>
                  </a:lnTo>
                  <a:lnTo>
                    <a:pt x="971" y="6"/>
                  </a:lnTo>
                  <a:lnTo>
                    <a:pt x="978" y="0"/>
                  </a:lnTo>
                  <a:lnTo>
                    <a:pt x="992" y="0"/>
                  </a:lnTo>
                  <a:lnTo>
                    <a:pt x="1002" y="2"/>
                  </a:lnTo>
                  <a:lnTo>
                    <a:pt x="1010" y="6"/>
                  </a:lnTo>
                  <a:lnTo>
                    <a:pt x="1019" y="10"/>
                  </a:lnTo>
                  <a:lnTo>
                    <a:pt x="1040" y="10"/>
                  </a:lnTo>
                  <a:lnTo>
                    <a:pt x="1062" y="10"/>
                  </a:lnTo>
                  <a:lnTo>
                    <a:pt x="1066" y="16"/>
                  </a:lnTo>
                  <a:lnTo>
                    <a:pt x="1072" y="22"/>
                  </a:lnTo>
                  <a:lnTo>
                    <a:pt x="1073" y="25"/>
                  </a:lnTo>
                  <a:lnTo>
                    <a:pt x="1075" y="29"/>
                  </a:lnTo>
                  <a:lnTo>
                    <a:pt x="1073" y="29"/>
                  </a:lnTo>
                  <a:lnTo>
                    <a:pt x="1072" y="29"/>
                  </a:lnTo>
                  <a:lnTo>
                    <a:pt x="1065" y="32"/>
                  </a:lnTo>
                  <a:lnTo>
                    <a:pt x="1059" y="33"/>
                  </a:lnTo>
                  <a:lnTo>
                    <a:pt x="1055" y="36"/>
                  </a:lnTo>
                  <a:lnTo>
                    <a:pt x="1050" y="42"/>
                  </a:lnTo>
                  <a:lnTo>
                    <a:pt x="1050" y="43"/>
                  </a:lnTo>
                  <a:lnTo>
                    <a:pt x="1052" y="43"/>
                  </a:lnTo>
                  <a:lnTo>
                    <a:pt x="1055" y="43"/>
                  </a:lnTo>
                  <a:lnTo>
                    <a:pt x="1059" y="43"/>
                  </a:lnTo>
                  <a:lnTo>
                    <a:pt x="1063" y="42"/>
                  </a:lnTo>
                  <a:lnTo>
                    <a:pt x="1068" y="39"/>
                  </a:lnTo>
                  <a:lnTo>
                    <a:pt x="1073" y="36"/>
                  </a:lnTo>
                  <a:lnTo>
                    <a:pt x="1080" y="33"/>
                  </a:lnTo>
                  <a:lnTo>
                    <a:pt x="1086" y="32"/>
                  </a:lnTo>
                  <a:lnTo>
                    <a:pt x="1093" y="32"/>
                  </a:lnTo>
                  <a:lnTo>
                    <a:pt x="1099" y="33"/>
                  </a:lnTo>
                  <a:lnTo>
                    <a:pt x="1118" y="39"/>
                  </a:lnTo>
                  <a:lnTo>
                    <a:pt x="1139" y="43"/>
                  </a:lnTo>
                  <a:lnTo>
                    <a:pt x="1160" y="46"/>
                  </a:lnTo>
                  <a:lnTo>
                    <a:pt x="1182" y="46"/>
                  </a:lnTo>
                  <a:lnTo>
                    <a:pt x="1183" y="43"/>
                  </a:lnTo>
                  <a:lnTo>
                    <a:pt x="1186" y="39"/>
                  </a:lnTo>
                  <a:lnTo>
                    <a:pt x="1202" y="40"/>
                  </a:lnTo>
                  <a:lnTo>
                    <a:pt x="1220" y="42"/>
                  </a:lnTo>
                  <a:lnTo>
                    <a:pt x="1232" y="49"/>
                  </a:lnTo>
                  <a:lnTo>
                    <a:pt x="1242" y="56"/>
                  </a:lnTo>
                  <a:lnTo>
                    <a:pt x="1247" y="60"/>
                  </a:lnTo>
                  <a:lnTo>
                    <a:pt x="1255" y="63"/>
                  </a:lnTo>
                  <a:lnTo>
                    <a:pt x="1262" y="65"/>
                  </a:lnTo>
                  <a:lnTo>
                    <a:pt x="1272" y="6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 name="Freeform 18">
              <a:extLst>
                <a:ext uri="{FF2B5EF4-FFF2-40B4-BE49-F238E27FC236}">
                  <a16:creationId xmlns:a16="http://schemas.microsoft.com/office/drawing/2014/main" id="{5D452986-AB9C-47B2-83E8-83E4DA783AF1}"/>
                </a:ext>
              </a:extLst>
            </p:cNvPr>
            <p:cNvSpPr>
              <a:spLocks noChangeArrowheads="1"/>
            </p:cNvSpPr>
            <p:nvPr/>
          </p:nvSpPr>
          <p:spPr bwMode="auto">
            <a:xfrm>
              <a:off x="1969" y="57"/>
              <a:ext cx="101" cy="64"/>
            </a:xfrm>
            <a:custGeom>
              <a:avLst/>
              <a:gdLst>
                <a:gd name="T0" fmla="*/ 101 w 101"/>
                <a:gd name="T1" fmla="*/ 13 h 64"/>
                <a:gd name="T2" fmla="*/ 89 w 101"/>
                <a:gd name="T3" fmla="*/ 13 h 64"/>
                <a:gd name="T4" fmla="*/ 77 w 101"/>
                <a:gd name="T5" fmla="*/ 13 h 64"/>
                <a:gd name="T6" fmla="*/ 67 w 101"/>
                <a:gd name="T7" fmla="*/ 15 h 64"/>
                <a:gd name="T8" fmla="*/ 57 w 101"/>
                <a:gd name="T9" fmla="*/ 17 h 64"/>
                <a:gd name="T10" fmla="*/ 47 w 101"/>
                <a:gd name="T11" fmla="*/ 20 h 64"/>
                <a:gd name="T12" fmla="*/ 40 w 101"/>
                <a:gd name="T13" fmla="*/ 25 h 64"/>
                <a:gd name="T14" fmla="*/ 33 w 101"/>
                <a:gd name="T15" fmla="*/ 30 h 64"/>
                <a:gd name="T16" fmla="*/ 29 w 101"/>
                <a:gd name="T17" fmla="*/ 37 h 64"/>
                <a:gd name="T18" fmla="*/ 29 w 101"/>
                <a:gd name="T19" fmla="*/ 45 h 64"/>
                <a:gd name="T20" fmla="*/ 27 w 101"/>
                <a:gd name="T21" fmla="*/ 53 h 64"/>
                <a:gd name="T22" fmla="*/ 33 w 101"/>
                <a:gd name="T23" fmla="*/ 55 h 64"/>
                <a:gd name="T24" fmla="*/ 40 w 101"/>
                <a:gd name="T25" fmla="*/ 57 h 64"/>
                <a:gd name="T26" fmla="*/ 47 w 101"/>
                <a:gd name="T27" fmla="*/ 60 h 64"/>
                <a:gd name="T28" fmla="*/ 51 w 101"/>
                <a:gd name="T29" fmla="*/ 64 h 64"/>
                <a:gd name="T30" fmla="*/ 33 w 101"/>
                <a:gd name="T31" fmla="*/ 64 h 64"/>
                <a:gd name="T32" fmla="*/ 16 w 101"/>
                <a:gd name="T33" fmla="*/ 64 h 64"/>
                <a:gd name="T34" fmla="*/ 13 w 101"/>
                <a:gd name="T35" fmla="*/ 60 h 64"/>
                <a:gd name="T36" fmla="*/ 10 w 101"/>
                <a:gd name="T37" fmla="*/ 57 h 64"/>
                <a:gd name="T38" fmla="*/ 6 w 101"/>
                <a:gd name="T39" fmla="*/ 56 h 64"/>
                <a:gd name="T40" fmla="*/ 0 w 101"/>
                <a:gd name="T41" fmla="*/ 56 h 64"/>
                <a:gd name="T42" fmla="*/ 0 w 101"/>
                <a:gd name="T43" fmla="*/ 46 h 64"/>
                <a:gd name="T44" fmla="*/ 3 w 101"/>
                <a:gd name="T45" fmla="*/ 39 h 64"/>
                <a:gd name="T46" fmla="*/ 11 w 101"/>
                <a:gd name="T47" fmla="*/ 36 h 64"/>
                <a:gd name="T48" fmla="*/ 20 w 101"/>
                <a:gd name="T49" fmla="*/ 33 h 64"/>
                <a:gd name="T50" fmla="*/ 17 w 101"/>
                <a:gd name="T51" fmla="*/ 30 h 64"/>
                <a:gd name="T52" fmla="*/ 14 w 101"/>
                <a:gd name="T53" fmla="*/ 27 h 64"/>
                <a:gd name="T54" fmla="*/ 33 w 101"/>
                <a:gd name="T55" fmla="*/ 19 h 64"/>
                <a:gd name="T56" fmla="*/ 54 w 101"/>
                <a:gd name="T57" fmla="*/ 9 h 64"/>
                <a:gd name="T58" fmla="*/ 66 w 101"/>
                <a:gd name="T59" fmla="*/ 5 h 64"/>
                <a:gd name="T60" fmla="*/ 77 w 101"/>
                <a:gd name="T61" fmla="*/ 2 h 64"/>
                <a:gd name="T62" fmla="*/ 90 w 101"/>
                <a:gd name="T63" fmla="*/ 0 h 64"/>
                <a:gd name="T64" fmla="*/ 101 w 101"/>
                <a:gd name="T65" fmla="*/ 2 h 64"/>
                <a:gd name="T66" fmla="*/ 101 w 101"/>
                <a:gd name="T67" fmla="*/ 7 h 64"/>
                <a:gd name="T68" fmla="*/ 101 w 101"/>
                <a:gd name="T69" fmla="*/ 13 h 6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64"/>
                <a:gd name="T107" fmla="*/ 101 w 101"/>
                <a:gd name="T108" fmla="*/ 64 h 6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64">
                  <a:moveTo>
                    <a:pt x="101" y="13"/>
                  </a:moveTo>
                  <a:lnTo>
                    <a:pt x="89" y="13"/>
                  </a:lnTo>
                  <a:lnTo>
                    <a:pt x="77" y="13"/>
                  </a:lnTo>
                  <a:lnTo>
                    <a:pt x="67" y="15"/>
                  </a:lnTo>
                  <a:lnTo>
                    <a:pt x="57" y="17"/>
                  </a:lnTo>
                  <a:lnTo>
                    <a:pt x="47" y="20"/>
                  </a:lnTo>
                  <a:lnTo>
                    <a:pt x="40" y="25"/>
                  </a:lnTo>
                  <a:lnTo>
                    <a:pt x="33" y="30"/>
                  </a:lnTo>
                  <a:lnTo>
                    <a:pt x="29" y="37"/>
                  </a:lnTo>
                  <a:lnTo>
                    <a:pt x="29" y="45"/>
                  </a:lnTo>
                  <a:lnTo>
                    <a:pt x="27" y="53"/>
                  </a:lnTo>
                  <a:lnTo>
                    <a:pt x="33" y="55"/>
                  </a:lnTo>
                  <a:lnTo>
                    <a:pt x="40" y="57"/>
                  </a:lnTo>
                  <a:lnTo>
                    <a:pt x="47" y="60"/>
                  </a:lnTo>
                  <a:lnTo>
                    <a:pt x="51" y="64"/>
                  </a:lnTo>
                  <a:lnTo>
                    <a:pt x="33" y="64"/>
                  </a:lnTo>
                  <a:lnTo>
                    <a:pt x="16" y="64"/>
                  </a:lnTo>
                  <a:lnTo>
                    <a:pt x="13" y="60"/>
                  </a:lnTo>
                  <a:lnTo>
                    <a:pt x="10" y="57"/>
                  </a:lnTo>
                  <a:lnTo>
                    <a:pt x="6" y="56"/>
                  </a:lnTo>
                  <a:lnTo>
                    <a:pt x="0" y="56"/>
                  </a:lnTo>
                  <a:lnTo>
                    <a:pt x="0" y="46"/>
                  </a:lnTo>
                  <a:lnTo>
                    <a:pt x="3" y="39"/>
                  </a:lnTo>
                  <a:lnTo>
                    <a:pt x="11" y="36"/>
                  </a:lnTo>
                  <a:lnTo>
                    <a:pt x="20" y="33"/>
                  </a:lnTo>
                  <a:lnTo>
                    <a:pt x="17" y="30"/>
                  </a:lnTo>
                  <a:lnTo>
                    <a:pt x="14" y="27"/>
                  </a:lnTo>
                  <a:lnTo>
                    <a:pt x="33" y="19"/>
                  </a:lnTo>
                  <a:lnTo>
                    <a:pt x="54" y="9"/>
                  </a:lnTo>
                  <a:lnTo>
                    <a:pt x="66" y="5"/>
                  </a:lnTo>
                  <a:lnTo>
                    <a:pt x="77" y="2"/>
                  </a:lnTo>
                  <a:lnTo>
                    <a:pt x="90" y="0"/>
                  </a:lnTo>
                  <a:lnTo>
                    <a:pt x="101" y="2"/>
                  </a:lnTo>
                  <a:lnTo>
                    <a:pt x="101" y="7"/>
                  </a:lnTo>
                  <a:lnTo>
                    <a:pt x="101" y="1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19">
              <a:extLst>
                <a:ext uri="{FF2B5EF4-FFF2-40B4-BE49-F238E27FC236}">
                  <a16:creationId xmlns:a16="http://schemas.microsoft.com/office/drawing/2014/main" id="{AECDDA20-E7F5-4BCC-8C00-DEBA8568A557}"/>
                </a:ext>
              </a:extLst>
            </p:cNvPr>
            <p:cNvSpPr>
              <a:spLocks noChangeArrowheads="1"/>
            </p:cNvSpPr>
            <p:nvPr/>
          </p:nvSpPr>
          <p:spPr bwMode="auto">
            <a:xfrm>
              <a:off x="791" y="60"/>
              <a:ext cx="66" cy="16"/>
            </a:xfrm>
            <a:custGeom>
              <a:avLst/>
              <a:gdLst>
                <a:gd name="T0" fmla="*/ 32 w 66"/>
                <a:gd name="T1" fmla="*/ 0 h 16"/>
                <a:gd name="T2" fmla="*/ 37 w 66"/>
                <a:gd name="T3" fmla="*/ 0 h 16"/>
                <a:gd name="T4" fmla="*/ 42 w 66"/>
                <a:gd name="T5" fmla="*/ 0 h 16"/>
                <a:gd name="T6" fmla="*/ 44 w 66"/>
                <a:gd name="T7" fmla="*/ 0 h 16"/>
                <a:gd name="T8" fmla="*/ 47 w 66"/>
                <a:gd name="T9" fmla="*/ 3 h 16"/>
                <a:gd name="T10" fmla="*/ 46 w 66"/>
                <a:gd name="T11" fmla="*/ 6 h 16"/>
                <a:gd name="T12" fmla="*/ 44 w 66"/>
                <a:gd name="T13" fmla="*/ 9 h 16"/>
                <a:gd name="T14" fmla="*/ 54 w 66"/>
                <a:gd name="T15" fmla="*/ 10 h 16"/>
                <a:gd name="T16" fmla="*/ 66 w 66"/>
                <a:gd name="T17" fmla="*/ 12 h 16"/>
                <a:gd name="T18" fmla="*/ 64 w 66"/>
                <a:gd name="T19" fmla="*/ 13 h 16"/>
                <a:gd name="T20" fmla="*/ 63 w 66"/>
                <a:gd name="T21" fmla="*/ 16 h 16"/>
                <a:gd name="T22" fmla="*/ 46 w 66"/>
                <a:gd name="T23" fmla="*/ 16 h 16"/>
                <a:gd name="T24" fmla="*/ 30 w 66"/>
                <a:gd name="T25" fmla="*/ 14 h 16"/>
                <a:gd name="T26" fmla="*/ 14 w 66"/>
                <a:gd name="T27" fmla="*/ 12 h 16"/>
                <a:gd name="T28" fmla="*/ 0 w 66"/>
                <a:gd name="T29" fmla="*/ 9 h 16"/>
                <a:gd name="T30" fmla="*/ 0 w 66"/>
                <a:gd name="T31" fmla="*/ 7 h 16"/>
                <a:gd name="T32" fmla="*/ 0 w 66"/>
                <a:gd name="T33" fmla="*/ 6 h 16"/>
                <a:gd name="T34" fmla="*/ 2 w 66"/>
                <a:gd name="T35" fmla="*/ 4 h 16"/>
                <a:gd name="T36" fmla="*/ 2 w 66"/>
                <a:gd name="T37" fmla="*/ 3 h 16"/>
                <a:gd name="T38" fmla="*/ 12 w 66"/>
                <a:gd name="T39" fmla="*/ 3 h 16"/>
                <a:gd name="T40" fmla="*/ 19 w 66"/>
                <a:gd name="T41" fmla="*/ 4 h 16"/>
                <a:gd name="T42" fmla="*/ 23 w 66"/>
                <a:gd name="T43" fmla="*/ 4 h 16"/>
                <a:gd name="T44" fmla="*/ 26 w 66"/>
                <a:gd name="T45" fmla="*/ 4 h 16"/>
                <a:gd name="T46" fmla="*/ 29 w 66"/>
                <a:gd name="T47" fmla="*/ 3 h 16"/>
                <a:gd name="T48" fmla="*/ 32 w 66"/>
                <a:gd name="T49" fmla="*/ 0 h 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6"/>
                <a:gd name="T76" fmla="*/ 0 h 16"/>
                <a:gd name="T77" fmla="*/ 66 w 66"/>
                <a:gd name="T78" fmla="*/ 16 h 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6" h="16">
                  <a:moveTo>
                    <a:pt x="32" y="0"/>
                  </a:moveTo>
                  <a:lnTo>
                    <a:pt x="37" y="0"/>
                  </a:lnTo>
                  <a:lnTo>
                    <a:pt x="42" y="0"/>
                  </a:lnTo>
                  <a:lnTo>
                    <a:pt x="44" y="0"/>
                  </a:lnTo>
                  <a:lnTo>
                    <a:pt x="47" y="3"/>
                  </a:lnTo>
                  <a:lnTo>
                    <a:pt x="46" y="6"/>
                  </a:lnTo>
                  <a:lnTo>
                    <a:pt x="44" y="9"/>
                  </a:lnTo>
                  <a:lnTo>
                    <a:pt x="54" y="10"/>
                  </a:lnTo>
                  <a:lnTo>
                    <a:pt x="66" y="12"/>
                  </a:lnTo>
                  <a:lnTo>
                    <a:pt x="64" y="13"/>
                  </a:lnTo>
                  <a:lnTo>
                    <a:pt x="63" y="16"/>
                  </a:lnTo>
                  <a:lnTo>
                    <a:pt x="46" y="16"/>
                  </a:lnTo>
                  <a:lnTo>
                    <a:pt x="30" y="14"/>
                  </a:lnTo>
                  <a:lnTo>
                    <a:pt x="14" y="12"/>
                  </a:lnTo>
                  <a:lnTo>
                    <a:pt x="0" y="9"/>
                  </a:lnTo>
                  <a:lnTo>
                    <a:pt x="0" y="7"/>
                  </a:lnTo>
                  <a:lnTo>
                    <a:pt x="0" y="6"/>
                  </a:lnTo>
                  <a:lnTo>
                    <a:pt x="2" y="4"/>
                  </a:lnTo>
                  <a:lnTo>
                    <a:pt x="2" y="3"/>
                  </a:lnTo>
                  <a:lnTo>
                    <a:pt x="12" y="3"/>
                  </a:lnTo>
                  <a:lnTo>
                    <a:pt x="19" y="4"/>
                  </a:lnTo>
                  <a:lnTo>
                    <a:pt x="23" y="4"/>
                  </a:lnTo>
                  <a:lnTo>
                    <a:pt x="26" y="4"/>
                  </a:lnTo>
                  <a:lnTo>
                    <a:pt x="29" y="3"/>
                  </a:lnTo>
                  <a:lnTo>
                    <a:pt x="32"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Freeform 20">
              <a:extLst>
                <a:ext uri="{FF2B5EF4-FFF2-40B4-BE49-F238E27FC236}">
                  <a16:creationId xmlns:a16="http://schemas.microsoft.com/office/drawing/2014/main" id="{2C302AF8-DD02-4DFF-9A00-999970E1A212}"/>
                </a:ext>
              </a:extLst>
            </p:cNvPr>
            <p:cNvSpPr>
              <a:spLocks noChangeArrowheads="1"/>
            </p:cNvSpPr>
            <p:nvPr/>
          </p:nvSpPr>
          <p:spPr bwMode="auto">
            <a:xfrm>
              <a:off x="870" y="62"/>
              <a:ext cx="90" cy="18"/>
            </a:xfrm>
            <a:custGeom>
              <a:avLst/>
              <a:gdLst>
                <a:gd name="T0" fmla="*/ 7 w 90"/>
                <a:gd name="T1" fmla="*/ 0 h 18"/>
                <a:gd name="T2" fmla="*/ 11 w 90"/>
                <a:gd name="T3" fmla="*/ 0 h 18"/>
                <a:gd name="T4" fmla="*/ 14 w 90"/>
                <a:gd name="T5" fmla="*/ 0 h 18"/>
                <a:gd name="T6" fmla="*/ 18 w 90"/>
                <a:gd name="T7" fmla="*/ 0 h 18"/>
                <a:gd name="T8" fmla="*/ 21 w 90"/>
                <a:gd name="T9" fmla="*/ 1 h 18"/>
                <a:gd name="T10" fmla="*/ 37 w 90"/>
                <a:gd name="T11" fmla="*/ 5 h 18"/>
                <a:gd name="T12" fmla="*/ 58 w 90"/>
                <a:gd name="T13" fmla="*/ 8 h 18"/>
                <a:gd name="T14" fmla="*/ 80 w 90"/>
                <a:gd name="T15" fmla="*/ 11 h 18"/>
                <a:gd name="T16" fmla="*/ 90 w 90"/>
                <a:gd name="T17" fmla="*/ 14 h 18"/>
                <a:gd name="T18" fmla="*/ 88 w 90"/>
                <a:gd name="T19" fmla="*/ 15 h 18"/>
                <a:gd name="T20" fmla="*/ 88 w 90"/>
                <a:gd name="T21" fmla="*/ 17 h 18"/>
                <a:gd name="T22" fmla="*/ 64 w 90"/>
                <a:gd name="T23" fmla="*/ 18 h 18"/>
                <a:gd name="T24" fmla="*/ 42 w 90"/>
                <a:gd name="T25" fmla="*/ 18 h 18"/>
                <a:gd name="T26" fmla="*/ 21 w 90"/>
                <a:gd name="T27" fmla="*/ 17 h 18"/>
                <a:gd name="T28" fmla="*/ 0 w 90"/>
                <a:gd name="T29" fmla="*/ 14 h 18"/>
                <a:gd name="T30" fmla="*/ 2 w 90"/>
                <a:gd name="T31" fmla="*/ 5 h 18"/>
                <a:gd name="T32" fmla="*/ 7 w 90"/>
                <a:gd name="T33" fmla="*/ 0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0"/>
                <a:gd name="T52" fmla="*/ 0 h 18"/>
                <a:gd name="T53" fmla="*/ 90 w 90"/>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0" h="18">
                  <a:moveTo>
                    <a:pt x="7" y="0"/>
                  </a:moveTo>
                  <a:lnTo>
                    <a:pt x="11" y="0"/>
                  </a:lnTo>
                  <a:lnTo>
                    <a:pt x="14" y="0"/>
                  </a:lnTo>
                  <a:lnTo>
                    <a:pt x="18" y="0"/>
                  </a:lnTo>
                  <a:lnTo>
                    <a:pt x="21" y="1"/>
                  </a:lnTo>
                  <a:lnTo>
                    <a:pt x="37" y="5"/>
                  </a:lnTo>
                  <a:lnTo>
                    <a:pt x="58" y="8"/>
                  </a:lnTo>
                  <a:lnTo>
                    <a:pt x="80" y="11"/>
                  </a:lnTo>
                  <a:lnTo>
                    <a:pt x="90" y="14"/>
                  </a:lnTo>
                  <a:lnTo>
                    <a:pt x="88" y="15"/>
                  </a:lnTo>
                  <a:lnTo>
                    <a:pt x="88" y="17"/>
                  </a:lnTo>
                  <a:lnTo>
                    <a:pt x="64" y="18"/>
                  </a:lnTo>
                  <a:lnTo>
                    <a:pt x="42" y="18"/>
                  </a:lnTo>
                  <a:lnTo>
                    <a:pt x="21" y="17"/>
                  </a:lnTo>
                  <a:lnTo>
                    <a:pt x="0" y="14"/>
                  </a:lnTo>
                  <a:lnTo>
                    <a:pt x="2" y="5"/>
                  </a:lnTo>
                  <a:lnTo>
                    <a:pt x="7"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Freeform 21">
              <a:extLst>
                <a:ext uri="{FF2B5EF4-FFF2-40B4-BE49-F238E27FC236}">
                  <a16:creationId xmlns:a16="http://schemas.microsoft.com/office/drawing/2014/main" id="{B12D091B-ECEB-469A-96F3-2F8FB3BBCA02}"/>
                </a:ext>
              </a:extLst>
            </p:cNvPr>
            <p:cNvSpPr>
              <a:spLocks noChangeArrowheads="1"/>
            </p:cNvSpPr>
            <p:nvPr/>
          </p:nvSpPr>
          <p:spPr bwMode="auto">
            <a:xfrm>
              <a:off x="2310" y="64"/>
              <a:ext cx="2" cy="3"/>
            </a:xfrm>
            <a:custGeom>
              <a:avLst/>
              <a:gdLst>
                <a:gd name="T0" fmla="*/ 0 w 2"/>
                <a:gd name="T1" fmla="*/ 0 h 3"/>
                <a:gd name="T2" fmla="*/ 2 w 2"/>
                <a:gd name="T3" fmla="*/ 2 h 3"/>
                <a:gd name="T4" fmla="*/ 2 w 2"/>
                <a:gd name="T5" fmla="*/ 3 h 3"/>
                <a:gd name="T6" fmla="*/ 2 w 2"/>
                <a:gd name="T7" fmla="*/ 2 h 3"/>
                <a:gd name="T8" fmla="*/ 0 w 2"/>
                <a:gd name="T9" fmla="*/ 0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0" y="0"/>
                  </a:moveTo>
                  <a:lnTo>
                    <a:pt x="2" y="2"/>
                  </a:lnTo>
                  <a:lnTo>
                    <a:pt x="2" y="3"/>
                  </a:lnTo>
                  <a:lnTo>
                    <a:pt x="2" y="2"/>
                  </a:lnTo>
                  <a:lnTo>
                    <a:pt x="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22">
              <a:extLst>
                <a:ext uri="{FF2B5EF4-FFF2-40B4-BE49-F238E27FC236}">
                  <a16:creationId xmlns:a16="http://schemas.microsoft.com/office/drawing/2014/main" id="{64E4B515-DADB-4F9D-ADF8-1B2006C71C15}"/>
                </a:ext>
              </a:extLst>
            </p:cNvPr>
            <p:cNvSpPr>
              <a:spLocks noChangeArrowheads="1"/>
            </p:cNvSpPr>
            <p:nvPr/>
          </p:nvSpPr>
          <p:spPr bwMode="auto">
            <a:xfrm>
              <a:off x="2587" y="69"/>
              <a:ext cx="63" cy="14"/>
            </a:xfrm>
            <a:custGeom>
              <a:avLst/>
              <a:gdLst>
                <a:gd name="T0" fmla="*/ 0 w 63"/>
                <a:gd name="T1" fmla="*/ 0 h 14"/>
                <a:gd name="T2" fmla="*/ 16 w 63"/>
                <a:gd name="T3" fmla="*/ 1 h 14"/>
                <a:gd name="T4" fmla="*/ 32 w 63"/>
                <a:gd name="T5" fmla="*/ 1 h 14"/>
                <a:gd name="T6" fmla="*/ 47 w 63"/>
                <a:gd name="T7" fmla="*/ 3 h 14"/>
                <a:gd name="T8" fmla="*/ 63 w 63"/>
                <a:gd name="T9" fmla="*/ 4 h 14"/>
                <a:gd name="T10" fmla="*/ 63 w 63"/>
                <a:gd name="T11" fmla="*/ 7 h 14"/>
                <a:gd name="T12" fmla="*/ 63 w 63"/>
                <a:gd name="T13" fmla="*/ 10 h 14"/>
                <a:gd name="T14" fmla="*/ 56 w 63"/>
                <a:gd name="T15" fmla="*/ 13 h 14"/>
                <a:gd name="T16" fmla="*/ 47 w 63"/>
                <a:gd name="T17" fmla="*/ 13 h 14"/>
                <a:gd name="T18" fmla="*/ 39 w 63"/>
                <a:gd name="T19" fmla="*/ 14 h 14"/>
                <a:gd name="T20" fmla="*/ 30 w 63"/>
                <a:gd name="T21" fmla="*/ 13 h 14"/>
                <a:gd name="T22" fmla="*/ 14 w 63"/>
                <a:gd name="T23" fmla="*/ 10 h 14"/>
                <a:gd name="T24" fmla="*/ 0 w 63"/>
                <a:gd name="T25" fmla="*/ 4 h 14"/>
                <a:gd name="T26" fmla="*/ 0 w 63"/>
                <a:gd name="T27" fmla="*/ 1 h 14"/>
                <a:gd name="T28" fmla="*/ 0 w 63"/>
                <a:gd name="T29" fmla="*/ 0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3"/>
                <a:gd name="T46" fmla="*/ 0 h 14"/>
                <a:gd name="T47" fmla="*/ 63 w 63"/>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3" h="14">
                  <a:moveTo>
                    <a:pt x="0" y="0"/>
                  </a:moveTo>
                  <a:lnTo>
                    <a:pt x="16" y="1"/>
                  </a:lnTo>
                  <a:lnTo>
                    <a:pt x="32" y="1"/>
                  </a:lnTo>
                  <a:lnTo>
                    <a:pt x="47" y="3"/>
                  </a:lnTo>
                  <a:lnTo>
                    <a:pt x="63" y="4"/>
                  </a:lnTo>
                  <a:lnTo>
                    <a:pt x="63" y="7"/>
                  </a:lnTo>
                  <a:lnTo>
                    <a:pt x="63" y="10"/>
                  </a:lnTo>
                  <a:lnTo>
                    <a:pt x="56" y="13"/>
                  </a:lnTo>
                  <a:lnTo>
                    <a:pt x="47" y="13"/>
                  </a:lnTo>
                  <a:lnTo>
                    <a:pt x="39" y="14"/>
                  </a:lnTo>
                  <a:lnTo>
                    <a:pt x="30" y="13"/>
                  </a:lnTo>
                  <a:lnTo>
                    <a:pt x="14" y="10"/>
                  </a:lnTo>
                  <a:lnTo>
                    <a:pt x="0" y="4"/>
                  </a:lnTo>
                  <a:lnTo>
                    <a:pt x="0" y="1"/>
                  </a:lnTo>
                  <a:lnTo>
                    <a:pt x="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23">
              <a:extLst>
                <a:ext uri="{FF2B5EF4-FFF2-40B4-BE49-F238E27FC236}">
                  <a16:creationId xmlns:a16="http://schemas.microsoft.com/office/drawing/2014/main" id="{E1F9A4C1-AEE2-4D3C-BBAB-6A1C90058B57}"/>
                </a:ext>
              </a:extLst>
            </p:cNvPr>
            <p:cNvSpPr>
              <a:spLocks noChangeArrowheads="1"/>
            </p:cNvSpPr>
            <p:nvPr/>
          </p:nvSpPr>
          <p:spPr bwMode="auto">
            <a:xfrm>
              <a:off x="577" y="79"/>
              <a:ext cx="168" cy="60"/>
            </a:xfrm>
            <a:custGeom>
              <a:avLst/>
              <a:gdLst>
                <a:gd name="T0" fmla="*/ 58 w 168"/>
                <a:gd name="T1" fmla="*/ 1 h 60"/>
                <a:gd name="T2" fmla="*/ 84 w 168"/>
                <a:gd name="T3" fmla="*/ 5 h 60"/>
                <a:gd name="T4" fmla="*/ 91 w 168"/>
                <a:gd name="T5" fmla="*/ 10 h 60"/>
                <a:gd name="T6" fmla="*/ 94 w 168"/>
                <a:gd name="T7" fmla="*/ 14 h 60"/>
                <a:gd name="T8" fmla="*/ 98 w 168"/>
                <a:gd name="T9" fmla="*/ 15 h 60"/>
                <a:gd name="T10" fmla="*/ 104 w 168"/>
                <a:gd name="T11" fmla="*/ 15 h 60"/>
                <a:gd name="T12" fmla="*/ 110 w 168"/>
                <a:gd name="T13" fmla="*/ 14 h 60"/>
                <a:gd name="T14" fmla="*/ 116 w 168"/>
                <a:gd name="T15" fmla="*/ 18 h 60"/>
                <a:gd name="T16" fmla="*/ 120 w 168"/>
                <a:gd name="T17" fmla="*/ 23 h 60"/>
                <a:gd name="T18" fmla="*/ 124 w 168"/>
                <a:gd name="T19" fmla="*/ 20 h 60"/>
                <a:gd name="T20" fmla="*/ 128 w 168"/>
                <a:gd name="T21" fmla="*/ 17 h 60"/>
                <a:gd name="T22" fmla="*/ 133 w 168"/>
                <a:gd name="T23" fmla="*/ 21 h 60"/>
                <a:gd name="T24" fmla="*/ 146 w 168"/>
                <a:gd name="T25" fmla="*/ 20 h 60"/>
                <a:gd name="T26" fmla="*/ 160 w 168"/>
                <a:gd name="T27" fmla="*/ 14 h 60"/>
                <a:gd name="T28" fmla="*/ 164 w 168"/>
                <a:gd name="T29" fmla="*/ 20 h 60"/>
                <a:gd name="T30" fmla="*/ 158 w 168"/>
                <a:gd name="T31" fmla="*/ 31 h 60"/>
                <a:gd name="T32" fmla="*/ 153 w 168"/>
                <a:gd name="T33" fmla="*/ 40 h 60"/>
                <a:gd name="T34" fmla="*/ 160 w 168"/>
                <a:gd name="T35" fmla="*/ 41 h 60"/>
                <a:gd name="T36" fmla="*/ 164 w 168"/>
                <a:gd name="T37" fmla="*/ 48 h 60"/>
                <a:gd name="T38" fmla="*/ 151 w 168"/>
                <a:gd name="T39" fmla="*/ 57 h 60"/>
                <a:gd name="T40" fmla="*/ 128 w 168"/>
                <a:gd name="T41" fmla="*/ 55 h 60"/>
                <a:gd name="T42" fmla="*/ 91 w 168"/>
                <a:gd name="T43" fmla="*/ 58 h 60"/>
                <a:gd name="T44" fmla="*/ 57 w 168"/>
                <a:gd name="T45" fmla="*/ 58 h 60"/>
                <a:gd name="T46" fmla="*/ 37 w 168"/>
                <a:gd name="T47" fmla="*/ 50 h 60"/>
                <a:gd name="T48" fmla="*/ 51 w 168"/>
                <a:gd name="T49" fmla="*/ 44 h 60"/>
                <a:gd name="T50" fmla="*/ 53 w 168"/>
                <a:gd name="T51" fmla="*/ 41 h 60"/>
                <a:gd name="T52" fmla="*/ 40 w 168"/>
                <a:gd name="T53" fmla="*/ 38 h 60"/>
                <a:gd name="T54" fmla="*/ 43 w 168"/>
                <a:gd name="T55" fmla="*/ 34 h 60"/>
                <a:gd name="T56" fmla="*/ 51 w 168"/>
                <a:gd name="T57" fmla="*/ 35 h 60"/>
                <a:gd name="T58" fmla="*/ 61 w 168"/>
                <a:gd name="T59" fmla="*/ 37 h 60"/>
                <a:gd name="T60" fmla="*/ 57 w 168"/>
                <a:gd name="T61" fmla="*/ 33 h 60"/>
                <a:gd name="T62" fmla="*/ 48 w 168"/>
                <a:gd name="T63" fmla="*/ 28 h 60"/>
                <a:gd name="T64" fmla="*/ 53 w 168"/>
                <a:gd name="T65" fmla="*/ 23 h 60"/>
                <a:gd name="T66" fmla="*/ 57 w 168"/>
                <a:gd name="T67" fmla="*/ 20 h 60"/>
                <a:gd name="T68" fmla="*/ 43 w 168"/>
                <a:gd name="T69" fmla="*/ 23 h 60"/>
                <a:gd name="T70" fmla="*/ 24 w 168"/>
                <a:gd name="T71" fmla="*/ 31 h 60"/>
                <a:gd name="T72" fmla="*/ 10 w 168"/>
                <a:gd name="T73" fmla="*/ 34 h 60"/>
                <a:gd name="T74" fmla="*/ 1 w 168"/>
                <a:gd name="T75" fmla="*/ 27 h 60"/>
                <a:gd name="T76" fmla="*/ 14 w 168"/>
                <a:gd name="T77" fmla="*/ 18 h 60"/>
                <a:gd name="T78" fmla="*/ 36 w 168"/>
                <a:gd name="T79" fmla="*/ 7 h 6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60"/>
                <a:gd name="T122" fmla="*/ 168 w 168"/>
                <a:gd name="T123" fmla="*/ 60 h 6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60">
                  <a:moveTo>
                    <a:pt x="43" y="0"/>
                  </a:moveTo>
                  <a:lnTo>
                    <a:pt x="58" y="1"/>
                  </a:lnTo>
                  <a:lnTo>
                    <a:pt x="73" y="4"/>
                  </a:lnTo>
                  <a:lnTo>
                    <a:pt x="84" y="5"/>
                  </a:lnTo>
                  <a:lnTo>
                    <a:pt x="93" y="4"/>
                  </a:lnTo>
                  <a:lnTo>
                    <a:pt x="91" y="10"/>
                  </a:lnTo>
                  <a:lnTo>
                    <a:pt x="90" y="14"/>
                  </a:lnTo>
                  <a:lnTo>
                    <a:pt x="94" y="14"/>
                  </a:lnTo>
                  <a:lnTo>
                    <a:pt x="97" y="14"/>
                  </a:lnTo>
                  <a:lnTo>
                    <a:pt x="98" y="15"/>
                  </a:lnTo>
                  <a:lnTo>
                    <a:pt x="100" y="18"/>
                  </a:lnTo>
                  <a:lnTo>
                    <a:pt x="104" y="15"/>
                  </a:lnTo>
                  <a:lnTo>
                    <a:pt x="106" y="14"/>
                  </a:lnTo>
                  <a:lnTo>
                    <a:pt x="110" y="14"/>
                  </a:lnTo>
                  <a:lnTo>
                    <a:pt x="116" y="14"/>
                  </a:lnTo>
                  <a:lnTo>
                    <a:pt x="116" y="18"/>
                  </a:lnTo>
                  <a:lnTo>
                    <a:pt x="117" y="23"/>
                  </a:lnTo>
                  <a:lnTo>
                    <a:pt x="120" y="23"/>
                  </a:lnTo>
                  <a:lnTo>
                    <a:pt x="123" y="23"/>
                  </a:lnTo>
                  <a:lnTo>
                    <a:pt x="124" y="20"/>
                  </a:lnTo>
                  <a:lnTo>
                    <a:pt x="126" y="17"/>
                  </a:lnTo>
                  <a:lnTo>
                    <a:pt x="128" y="17"/>
                  </a:lnTo>
                  <a:lnTo>
                    <a:pt x="134" y="15"/>
                  </a:lnTo>
                  <a:lnTo>
                    <a:pt x="133" y="21"/>
                  </a:lnTo>
                  <a:lnTo>
                    <a:pt x="133" y="25"/>
                  </a:lnTo>
                  <a:lnTo>
                    <a:pt x="146" y="20"/>
                  </a:lnTo>
                  <a:lnTo>
                    <a:pt x="156" y="11"/>
                  </a:lnTo>
                  <a:lnTo>
                    <a:pt x="160" y="14"/>
                  </a:lnTo>
                  <a:lnTo>
                    <a:pt x="164" y="15"/>
                  </a:lnTo>
                  <a:lnTo>
                    <a:pt x="164" y="20"/>
                  </a:lnTo>
                  <a:lnTo>
                    <a:pt x="164" y="23"/>
                  </a:lnTo>
                  <a:lnTo>
                    <a:pt x="158" y="31"/>
                  </a:lnTo>
                  <a:lnTo>
                    <a:pt x="153" y="40"/>
                  </a:lnTo>
                  <a:lnTo>
                    <a:pt x="153" y="41"/>
                  </a:lnTo>
                  <a:lnTo>
                    <a:pt x="160" y="41"/>
                  </a:lnTo>
                  <a:lnTo>
                    <a:pt x="168" y="42"/>
                  </a:lnTo>
                  <a:lnTo>
                    <a:pt x="164" y="48"/>
                  </a:lnTo>
                  <a:lnTo>
                    <a:pt x="158" y="52"/>
                  </a:lnTo>
                  <a:lnTo>
                    <a:pt x="151" y="57"/>
                  </a:lnTo>
                  <a:lnTo>
                    <a:pt x="147" y="60"/>
                  </a:lnTo>
                  <a:lnTo>
                    <a:pt x="128" y="55"/>
                  </a:lnTo>
                  <a:lnTo>
                    <a:pt x="113" y="54"/>
                  </a:lnTo>
                  <a:lnTo>
                    <a:pt x="91" y="58"/>
                  </a:lnTo>
                  <a:lnTo>
                    <a:pt x="74" y="60"/>
                  </a:lnTo>
                  <a:lnTo>
                    <a:pt x="57" y="58"/>
                  </a:lnTo>
                  <a:lnTo>
                    <a:pt x="36" y="54"/>
                  </a:lnTo>
                  <a:lnTo>
                    <a:pt x="37" y="50"/>
                  </a:lnTo>
                  <a:lnTo>
                    <a:pt x="37" y="47"/>
                  </a:lnTo>
                  <a:lnTo>
                    <a:pt x="51" y="44"/>
                  </a:lnTo>
                  <a:lnTo>
                    <a:pt x="66" y="41"/>
                  </a:lnTo>
                  <a:lnTo>
                    <a:pt x="53" y="41"/>
                  </a:lnTo>
                  <a:lnTo>
                    <a:pt x="40" y="41"/>
                  </a:lnTo>
                  <a:lnTo>
                    <a:pt x="40" y="38"/>
                  </a:lnTo>
                  <a:lnTo>
                    <a:pt x="40" y="35"/>
                  </a:lnTo>
                  <a:lnTo>
                    <a:pt x="43" y="34"/>
                  </a:lnTo>
                  <a:lnTo>
                    <a:pt x="46" y="34"/>
                  </a:lnTo>
                  <a:lnTo>
                    <a:pt x="51" y="35"/>
                  </a:lnTo>
                  <a:lnTo>
                    <a:pt x="56" y="35"/>
                  </a:lnTo>
                  <a:lnTo>
                    <a:pt x="61" y="37"/>
                  </a:lnTo>
                  <a:lnTo>
                    <a:pt x="67" y="35"/>
                  </a:lnTo>
                  <a:lnTo>
                    <a:pt x="57" y="33"/>
                  </a:lnTo>
                  <a:lnTo>
                    <a:pt x="47" y="31"/>
                  </a:lnTo>
                  <a:lnTo>
                    <a:pt x="48" y="28"/>
                  </a:lnTo>
                  <a:lnTo>
                    <a:pt x="48" y="25"/>
                  </a:lnTo>
                  <a:lnTo>
                    <a:pt x="53" y="23"/>
                  </a:lnTo>
                  <a:lnTo>
                    <a:pt x="57" y="20"/>
                  </a:lnTo>
                  <a:lnTo>
                    <a:pt x="57" y="18"/>
                  </a:lnTo>
                  <a:lnTo>
                    <a:pt x="43" y="23"/>
                  </a:lnTo>
                  <a:lnTo>
                    <a:pt x="30" y="28"/>
                  </a:lnTo>
                  <a:lnTo>
                    <a:pt x="24" y="31"/>
                  </a:lnTo>
                  <a:lnTo>
                    <a:pt x="17" y="33"/>
                  </a:lnTo>
                  <a:lnTo>
                    <a:pt x="10" y="34"/>
                  </a:lnTo>
                  <a:lnTo>
                    <a:pt x="0" y="33"/>
                  </a:lnTo>
                  <a:lnTo>
                    <a:pt x="1" y="27"/>
                  </a:lnTo>
                  <a:lnTo>
                    <a:pt x="1" y="21"/>
                  </a:lnTo>
                  <a:lnTo>
                    <a:pt x="14" y="18"/>
                  </a:lnTo>
                  <a:lnTo>
                    <a:pt x="26" y="14"/>
                  </a:lnTo>
                  <a:lnTo>
                    <a:pt x="36" y="7"/>
                  </a:lnTo>
                  <a:lnTo>
                    <a:pt x="43"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24">
              <a:extLst>
                <a:ext uri="{FF2B5EF4-FFF2-40B4-BE49-F238E27FC236}">
                  <a16:creationId xmlns:a16="http://schemas.microsoft.com/office/drawing/2014/main" id="{8550DAFA-8765-4182-961F-9C1187A06B20}"/>
                </a:ext>
              </a:extLst>
            </p:cNvPr>
            <p:cNvSpPr>
              <a:spLocks noChangeArrowheads="1"/>
            </p:cNvSpPr>
            <p:nvPr/>
          </p:nvSpPr>
          <p:spPr bwMode="auto">
            <a:xfrm>
              <a:off x="764" y="86"/>
              <a:ext cx="51" cy="30"/>
            </a:xfrm>
            <a:custGeom>
              <a:avLst/>
              <a:gdLst>
                <a:gd name="T0" fmla="*/ 23 w 51"/>
                <a:gd name="T1" fmla="*/ 0 h 30"/>
                <a:gd name="T2" fmla="*/ 37 w 51"/>
                <a:gd name="T3" fmla="*/ 0 h 30"/>
                <a:gd name="T4" fmla="*/ 51 w 51"/>
                <a:gd name="T5" fmla="*/ 0 h 30"/>
                <a:gd name="T6" fmla="*/ 44 w 51"/>
                <a:gd name="T7" fmla="*/ 8 h 30"/>
                <a:gd name="T8" fmla="*/ 37 w 51"/>
                <a:gd name="T9" fmla="*/ 14 h 30"/>
                <a:gd name="T10" fmla="*/ 40 w 51"/>
                <a:gd name="T11" fmla="*/ 17 h 30"/>
                <a:gd name="T12" fmla="*/ 40 w 51"/>
                <a:gd name="T13" fmla="*/ 20 h 30"/>
                <a:gd name="T14" fmla="*/ 37 w 51"/>
                <a:gd name="T15" fmla="*/ 23 h 30"/>
                <a:gd name="T16" fmla="*/ 34 w 51"/>
                <a:gd name="T17" fmla="*/ 26 h 30"/>
                <a:gd name="T18" fmla="*/ 26 w 51"/>
                <a:gd name="T19" fmla="*/ 24 h 30"/>
                <a:gd name="T20" fmla="*/ 20 w 51"/>
                <a:gd name="T21" fmla="*/ 26 h 30"/>
                <a:gd name="T22" fmla="*/ 13 w 51"/>
                <a:gd name="T23" fmla="*/ 27 h 30"/>
                <a:gd name="T24" fmla="*/ 7 w 51"/>
                <a:gd name="T25" fmla="*/ 30 h 30"/>
                <a:gd name="T26" fmla="*/ 7 w 51"/>
                <a:gd name="T27" fmla="*/ 23 h 30"/>
                <a:gd name="T28" fmla="*/ 6 w 51"/>
                <a:gd name="T29" fmla="*/ 18 h 30"/>
                <a:gd name="T30" fmla="*/ 3 w 51"/>
                <a:gd name="T31" fmla="*/ 16 h 30"/>
                <a:gd name="T32" fmla="*/ 0 w 51"/>
                <a:gd name="T33" fmla="*/ 10 h 30"/>
                <a:gd name="T34" fmla="*/ 7 w 51"/>
                <a:gd name="T35" fmla="*/ 13 h 30"/>
                <a:gd name="T36" fmla="*/ 14 w 51"/>
                <a:gd name="T37" fmla="*/ 14 h 30"/>
                <a:gd name="T38" fmla="*/ 19 w 51"/>
                <a:gd name="T39" fmla="*/ 7 h 30"/>
                <a:gd name="T40" fmla="*/ 23 w 51"/>
                <a:gd name="T41" fmla="*/ 0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1"/>
                <a:gd name="T64" fmla="*/ 0 h 30"/>
                <a:gd name="T65" fmla="*/ 51 w 51"/>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1" h="30">
                  <a:moveTo>
                    <a:pt x="23" y="0"/>
                  </a:moveTo>
                  <a:lnTo>
                    <a:pt x="37" y="0"/>
                  </a:lnTo>
                  <a:lnTo>
                    <a:pt x="51" y="0"/>
                  </a:lnTo>
                  <a:lnTo>
                    <a:pt x="44" y="8"/>
                  </a:lnTo>
                  <a:lnTo>
                    <a:pt x="37" y="14"/>
                  </a:lnTo>
                  <a:lnTo>
                    <a:pt x="40" y="17"/>
                  </a:lnTo>
                  <a:lnTo>
                    <a:pt x="40" y="20"/>
                  </a:lnTo>
                  <a:lnTo>
                    <a:pt x="37" y="23"/>
                  </a:lnTo>
                  <a:lnTo>
                    <a:pt x="34" y="26"/>
                  </a:lnTo>
                  <a:lnTo>
                    <a:pt x="26" y="24"/>
                  </a:lnTo>
                  <a:lnTo>
                    <a:pt x="20" y="26"/>
                  </a:lnTo>
                  <a:lnTo>
                    <a:pt x="13" y="27"/>
                  </a:lnTo>
                  <a:lnTo>
                    <a:pt x="7" y="30"/>
                  </a:lnTo>
                  <a:lnTo>
                    <a:pt x="7" y="23"/>
                  </a:lnTo>
                  <a:lnTo>
                    <a:pt x="6" y="18"/>
                  </a:lnTo>
                  <a:lnTo>
                    <a:pt x="3" y="16"/>
                  </a:lnTo>
                  <a:lnTo>
                    <a:pt x="0" y="10"/>
                  </a:lnTo>
                  <a:lnTo>
                    <a:pt x="7" y="13"/>
                  </a:lnTo>
                  <a:lnTo>
                    <a:pt x="14" y="14"/>
                  </a:lnTo>
                  <a:lnTo>
                    <a:pt x="19" y="7"/>
                  </a:lnTo>
                  <a:lnTo>
                    <a:pt x="23"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 name="Freeform 25">
              <a:extLst>
                <a:ext uri="{FF2B5EF4-FFF2-40B4-BE49-F238E27FC236}">
                  <a16:creationId xmlns:a16="http://schemas.microsoft.com/office/drawing/2014/main" id="{F601A5E9-00CF-4C19-9893-21609F03137C}"/>
                </a:ext>
              </a:extLst>
            </p:cNvPr>
            <p:cNvSpPr>
              <a:spLocks noChangeArrowheads="1"/>
            </p:cNvSpPr>
            <p:nvPr/>
          </p:nvSpPr>
          <p:spPr bwMode="auto">
            <a:xfrm>
              <a:off x="818" y="86"/>
              <a:ext cx="37" cy="23"/>
            </a:xfrm>
            <a:custGeom>
              <a:avLst/>
              <a:gdLst>
                <a:gd name="T0" fmla="*/ 13 w 37"/>
                <a:gd name="T1" fmla="*/ 0 h 23"/>
                <a:gd name="T2" fmla="*/ 25 w 37"/>
                <a:gd name="T3" fmla="*/ 0 h 23"/>
                <a:gd name="T4" fmla="*/ 36 w 37"/>
                <a:gd name="T5" fmla="*/ 0 h 23"/>
                <a:gd name="T6" fmla="*/ 36 w 37"/>
                <a:gd name="T7" fmla="*/ 1 h 23"/>
                <a:gd name="T8" fmla="*/ 36 w 37"/>
                <a:gd name="T9" fmla="*/ 3 h 23"/>
                <a:gd name="T10" fmla="*/ 36 w 37"/>
                <a:gd name="T11" fmla="*/ 6 h 23"/>
                <a:gd name="T12" fmla="*/ 37 w 37"/>
                <a:gd name="T13" fmla="*/ 8 h 23"/>
                <a:gd name="T14" fmla="*/ 36 w 37"/>
                <a:gd name="T15" fmla="*/ 10 h 23"/>
                <a:gd name="T16" fmla="*/ 36 w 37"/>
                <a:gd name="T17" fmla="*/ 10 h 23"/>
                <a:gd name="T18" fmla="*/ 25 w 37"/>
                <a:gd name="T19" fmla="*/ 11 h 23"/>
                <a:gd name="T20" fmla="*/ 16 w 37"/>
                <a:gd name="T21" fmla="*/ 13 h 23"/>
                <a:gd name="T22" fmla="*/ 9 w 37"/>
                <a:gd name="T23" fmla="*/ 17 h 23"/>
                <a:gd name="T24" fmla="*/ 3 w 37"/>
                <a:gd name="T25" fmla="*/ 23 h 23"/>
                <a:gd name="T26" fmla="*/ 2 w 37"/>
                <a:gd name="T27" fmla="*/ 21 h 23"/>
                <a:gd name="T28" fmla="*/ 0 w 37"/>
                <a:gd name="T29" fmla="*/ 21 h 23"/>
                <a:gd name="T30" fmla="*/ 0 w 37"/>
                <a:gd name="T31" fmla="*/ 20 h 23"/>
                <a:gd name="T32" fmla="*/ 0 w 37"/>
                <a:gd name="T33" fmla="*/ 18 h 23"/>
                <a:gd name="T34" fmla="*/ 2 w 37"/>
                <a:gd name="T35" fmla="*/ 13 h 23"/>
                <a:gd name="T36" fmla="*/ 5 w 37"/>
                <a:gd name="T37" fmla="*/ 7 h 23"/>
                <a:gd name="T38" fmla="*/ 9 w 37"/>
                <a:gd name="T39" fmla="*/ 4 h 23"/>
                <a:gd name="T40" fmla="*/ 13 w 37"/>
                <a:gd name="T41" fmla="*/ 0 h 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
                <a:gd name="T64" fmla="*/ 0 h 23"/>
                <a:gd name="T65" fmla="*/ 37 w 37"/>
                <a:gd name="T66" fmla="*/ 23 h 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 h="23">
                  <a:moveTo>
                    <a:pt x="13" y="0"/>
                  </a:moveTo>
                  <a:lnTo>
                    <a:pt x="25" y="0"/>
                  </a:lnTo>
                  <a:lnTo>
                    <a:pt x="36" y="0"/>
                  </a:lnTo>
                  <a:lnTo>
                    <a:pt x="36" y="1"/>
                  </a:lnTo>
                  <a:lnTo>
                    <a:pt x="36" y="3"/>
                  </a:lnTo>
                  <a:lnTo>
                    <a:pt x="36" y="6"/>
                  </a:lnTo>
                  <a:lnTo>
                    <a:pt x="37" y="8"/>
                  </a:lnTo>
                  <a:lnTo>
                    <a:pt x="36" y="10"/>
                  </a:lnTo>
                  <a:lnTo>
                    <a:pt x="25" y="11"/>
                  </a:lnTo>
                  <a:lnTo>
                    <a:pt x="16" y="13"/>
                  </a:lnTo>
                  <a:lnTo>
                    <a:pt x="9" y="17"/>
                  </a:lnTo>
                  <a:lnTo>
                    <a:pt x="3" y="23"/>
                  </a:lnTo>
                  <a:lnTo>
                    <a:pt x="2" y="21"/>
                  </a:lnTo>
                  <a:lnTo>
                    <a:pt x="0" y="21"/>
                  </a:lnTo>
                  <a:lnTo>
                    <a:pt x="0" y="20"/>
                  </a:lnTo>
                  <a:lnTo>
                    <a:pt x="0" y="18"/>
                  </a:lnTo>
                  <a:lnTo>
                    <a:pt x="2" y="13"/>
                  </a:lnTo>
                  <a:lnTo>
                    <a:pt x="5" y="7"/>
                  </a:lnTo>
                  <a:lnTo>
                    <a:pt x="9" y="4"/>
                  </a:lnTo>
                  <a:lnTo>
                    <a:pt x="13"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 name="Freeform 26">
              <a:extLst>
                <a:ext uri="{FF2B5EF4-FFF2-40B4-BE49-F238E27FC236}">
                  <a16:creationId xmlns:a16="http://schemas.microsoft.com/office/drawing/2014/main" id="{942215E9-93B4-4221-BF77-9921EEFEF35F}"/>
                </a:ext>
              </a:extLst>
            </p:cNvPr>
            <p:cNvSpPr>
              <a:spLocks noChangeArrowheads="1"/>
            </p:cNvSpPr>
            <p:nvPr/>
          </p:nvSpPr>
          <p:spPr bwMode="auto">
            <a:xfrm>
              <a:off x="12" y="86"/>
              <a:ext cx="1120" cy="1599"/>
            </a:xfrm>
            <a:custGeom>
              <a:avLst/>
              <a:gdLst>
                <a:gd name="T0" fmla="*/ 1020 w 1120"/>
                <a:gd name="T1" fmla="*/ 74 h 1599"/>
                <a:gd name="T2" fmla="*/ 972 w 1120"/>
                <a:gd name="T3" fmla="*/ 117 h 1599"/>
                <a:gd name="T4" fmla="*/ 909 w 1120"/>
                <a:gd name="T5" fmla="*/ 103 h 1599"/>
                <a:gd name="T6" fmla="*/ 950 w 1120"/>
                <a:gd name="T7" fmla="*/ 75 h 1599"/>
                <a:gd name="T8" fmla="*/ 866 w 1120"/>
                <a:gd name="T9" fmla="*/ 71 h 1599"/>
                <a:gd name="T10" fmla="*/ 782 w 1120"/>
                <a:gd name="T11" fmla="*/ 88 h 1599"/>
                <a:gd name="T12" fmla="*/ 738 w 1120"/>
                <a:gd name="T13" fmla="*/ 108 h 1599"/>
                <a:gd name="T14" fmla="*/ 682 w 1120"/>
                <a:gd name="T15" fmla="*/ 184 h 1599"/>
                <a:gd name="T16" fmla="*/ 761 w 1120"/>
                <a:gd name="T17" fmla="*/ 257 h 1599"/>
                <a:gd name="T18" fmla="*/ 859 w 1120"/>
                <a:gd name="T19" fmla="*/ 124 h 1599"/>
                <a:gd name="T20" fmla="*/ 943 w 1120"/>
                <a:gd name="T21" fmla="*/ 163 h 1599"/>
                <a:gd name="T22" fmla="*/ 1000 w 1120"/>
                <a:gd name="T23" fmla="*/ 234 h 1599"/>
                <a:gd name="T24" fmla="*/ 852 w 1120"/>
                <a:gd name="T25" fmla="*/ 287 h 1599"/>
                <a:gd name="T26" fmla="*/ 886 w 1120"/>
                <a:gd name="T27" fmla="*/ 294 h 1599"/>
                <a:gd name="T28" fmla="*/ 918 w 1120"/>
                <a:gd name="T29" fmla="*/ 327 h 1599"/>
                <a:gd name="T30" fmla="*/ 883 w 1120"/>
                <a:gd name="T31" fmla="*/ 328 h 1599"/>
                <a:gd name="T32" fmla="*/ 728 w 1120"/>
                <a:gd name="T33" fmla="*/ 425 h 1599"/>
                <a:gd name="T34" fmla="*/ 645 w 1120"/>
                <a:gd name="T35" fmla="*/ 574 h 1599"/>
                <a:gd name="T36" fmla="*/ 512 w 1120"/>
                <a:gd name="T37" fmla="*/ 528 h 1599"/>
                <a:gd name="T38" fmla="*/ 455 w 1120"/>
                <a:gd name="T39" fmla="*/ 662 h 1599"/>
                <a:gd name="T40" fmla="*/ 565 w 1120"/>
                <a:gd name="T41" fmla="*/ 639 h 1599"/>
                <a:gd name="T42" fmla="*/ 588 w 1120"/>
                <a:gd name="T43" fmla="*/ 734 h 1599"/>
                <a:gd name="T44" fmla="*/ 668 w 1120"/>
                <a:gd name="T45" fmla="*/ 776 h 1599"/>
                <a:gd name="T46" fmla="*/ 746 w 1120"/>
                <a:gd name="T47" fmla="*/ 762 h 1599"/>
                <a:gd name="T48" fmla="*/ 868 w 1120"/>
                <a:gd name="T49" fmla="*/ 826 h 1599"/>
                <a:gd name="T50" fmla="*/ 952 w 1120"/>
                <a:gd name="T51" fmla="*/ 928 h 1599"/>
                <a:gd name="T52" fmla="*/ 1073 w 1120"/>
                <a:gd name="T53" fmla="*/ 951 h 1599"/>
                <a:gd name="T54" fmla="*/ 1077 w 1120"/>
                <a:gd name="T55" fmla="*/ 1105 h 1599"/>
                <a:gd name="T56" fmla="*/ 996 w 1120"/>
                <a:gd name="T57" fmla="*/ 1223 h 1599"/>
                <a:gd name="T58" fmla="*/ 925 w 1120"/>
                <a:gd name="T59" fmla="*/ 1379 h 1599"/>
                <a:gd name="T60" fmla="*/ 859 w 1120"/>
                <a:gd name="T61" fmla="*/ 1436 h 1599"/>
                <a:gd name="T62" fmla="*/ 859 w 1120"/>
                <a:gd name="T63" fmla="*/ 1543 h 1599"/>
                <a:gd name="T64" fmla="*/ 792 w 1120"/>
                <a:gd name="T65" fmla="*/ 1526 h 1599"/>
                <a:gd name="T66" fmla="*/ 786 w 1120"/>
                <a:gd name="T67" fmla="*/ 1468 h 1599"/>
                <a:gd name="T68" fmla="*/ 751 w 1120"/>
                <a:gd name="T69" fmla="*/ 1358 h 1599"/>
                <a:gd name="T70" fmla="*/ 668 w 1120"/>
                <a:gd name="T71" fmla="*/ 1086 h 1599"/>
                <a:gd name="T72" fmla="*/ 601 w 1120"/>
                <a:gd name="T73" fmla="*/ 929 h 1599"/>
                <a:gd name="T74" fmla="*/ 635 w 1120"/>
                <a:gd name="T75" fmla="*/ 795 h 1599"/>
                <a:gd name="T76" fmla="*/ 551 w 1120"/>
                <a:gd name="T77" fmla="*/ 752 h 1599"/>
                <a:gd name="T78" fmla="*/ 454 w 1120"/>
                <a:gd name="T79" fmla="*/ 702 h 1599"/>
                <a:gd name="T80" fmla="*/ 325 w 1120"/>
                <a:gd name="T81" fmla="*/ 562 h 1599"/>
                <a:gd name="T82" fmla="*/ 317 w 1120"/>
                <a:gd name="T83" fmla="*/ 611 h 1599"/>
                <a:gd name="T84" fmla="*/ 244 w 1120"/>
                <a:gd name="T85" fmla="*/ 462 h 1599"/>
                <a:gd name="T86" fmla="*/ 307 w 1120"/>
                <a:gd name="T87" fmla="*/ 292 h 1599"/>
                <a:gd name="T88" fmla="*/ 328 w 1120"/>
                <a:gd name="T89" fmla="*/ 281 h 1599"/>
                <a:gd name="T90" fmla="*/ 317 w 1120"/>
                <a:gd name="T91" fmla="*/ 174 h 1599"/>
                <a:gd name="T92" fmla="*/ 225 w 1120"/>
                <a:gd name="T93" fmla="*/ 140 h 1599"/>
                <a:gd name="T94" fmla="*/ 124 w 1120"/>
                <a:gd name="T95" fmla="*/ 177 h 1599"/>
                <a:gd name="T96" fmla="*/ 65 w 1120"/>
                <a:gd name="T97" fmla="*/ 191 h 1599"/>
                <a:gd name="T98" fmla="*/ 71 w 1120"/>
                <a:gd name="T99" fmla="*/ 138 h 1599"/>
                <a:gd name="T100" fmla="*/ 121 w 1120"/>
                <a:gd name="T101" fmla="*/ 97 h 1599"/>
                <a:gd name="T102" fmla="*/ 177 w 1120"/>
                <a:gd name="T103" fmla="*/ 55 h 1599"/>
                <a:gd name="T104" fmla="*/ 469 w 1120"/>
                <a:gd name="T105" fmla="*/ 50 h 1599"/>
                <a:gd name="T106" fmla="*/ 591 w 1120"/>
                <a:gd name="T107" fmla="*/ 54 h 1599"/>
                <a:gd name="T108" fmla="*/ 666 w 1120"/>
                <a:gd name="T109" fmla="*/ 57 h 1599"/>
                <a:gd name="T110" fmla="*/ 743 w 1120"/>
                <a:gd name="T111" fmla="*/ 55 h 1599"/>
                <a:gd name="T112" fmla="*/ 793 w 1120"/>
                <a:gd name="T113" fmla="*/ 26 h 1599"/>
                <a:gd name="T114" fmla="*/ 812 w 1120"/>
                <a:gd name="T115" fmla="*/ 71 h 1599"/>
                <a:gd name="T116" fmla="*/ 863 w 1120"/>
                <a:gd name="T117" fmla="*/ 7 h 1599"/>
                <a:gd name="T118" fmla="*/ 910 w 1120"/>
                <a:gd name="T119" fmla="*/ 6 h 1599"/>
                <a:gd name="T120" fmla="*/ 928 w 1120"/>
                <a:gd name="T121" fmla="*/ 10 h 159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20"/>
                <a:gd name="T184" fmla="*/ 0 h 1599"/>
                <a:gd name="T185" fmla="*/ 1120 w 1120"/>
                <a:gd name="T186" fmla="*/ 1599 h 159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20" h="1599">
                  <a:moveTo>
                    <a:pt x="928" y="0"/>
                  </a:moveTo>
                  <a:lnTo>
                    <a:pt x="940" y="1"/>
                  </a:lnTo>
                  <a:lnTo>
                    <a:pt x="953" y="3"/>
                  </a:lnTo>
                  <a:lnTo>
                    <a:pt x="958" y="14"/>
                  </a:lnTo>
                  <a:lnTo>
                    <a:pt x="962" y="27"/>
                  </a:lnTo>
                  <a:lnTo>
                    <a:pt x="969" y="26"/>
                  </a:lnTo>
                  <a:lnTo>
                    <a:pt x="976" y="26"/>
                  </a:lnTo>
                  <a:lnTo>
                    <a:pt x="978" y="30"/>
                  </a:lnTo>
                  <a:lnTo>
                    <a:pt x="978" y="34"/>
                  </a:lnTo>
                  <a:lnTo>
                    <a:pt x="982" y="34"/>
                  </a:lnTo>
                  <a:lnTo>
                    <a:pt x="985" y="34"/>
                  </a:lnTo>
                  <a:lnTo>
                    <a:pt x="985" y="43"/>
                  </a:lnTo>
                  <a:lnTo>
                    <a:pt x="985" y="50"/>
                  </a:lnTo>
                  <a:lnTo>
                    <a:pt x="988" y="55"/>
                  </a:lnTo>
                  <a:lnTo>
                    <a:pt x="990" y="63"/>
                  </a:lnTo>
                  <a:lnTo>
                    <a:pt x="1000" y="65"/>
                  </a:lnTo>
                  <a:lnTo>
                    <a:pt x="1012" y="70"/>
                  </a:lnTo>
                  <a:lnTo>
                    <a:pt x="1020" y="74"/>
                  </a:lnTo>
                  <a:lnTo>
                    <a:pt x="1026" y="81"/>
                  </a:lnTo>
                  <a:lnTo>
                    <a:pt x="1018" y="83"/>
                  </a:lnTo>
                  <a:lnTo>
                    <a:pt x="1010" y="85"/>
                  </a:lnTo>
                  <a:lnTo>
                    <a:pt x="1005" y="90"/>
                  </a:lnTo>
                  <a:lnTo>
                    <a:pt x="999" y="95"/>
                  </a:lnTo>
                  <a:lnTo>
                    <a:pt x="996" y="95"/>
                  </a:lnTo>
                  <a:lnTo>
                    <a:pt x="993" y="95"/>
                  </a:lnTo>
                  <a:lnTo>
                    <a:pt x="993" y="93"/>
                  </a:lnTo>
                  <a:lnTo>
                    <a:pt x="990" y="88"/>
                  </a:lnTo>
                  <a:lnTo>
                    <a:pt x="988" y="85"/>
                  </a:lnTo>
                  <a:lnTo>
                    <a:pt x="983" y="83"/>
                  </a:lnTo>
                  <a:lnTo>
                    <a:pt x="980" y="81"/>
                  </a:lnTo>
                  <a:lnTo>
                    <a:pt x="976" y="80"/>
                  </a:lnTo>
                  <a:lnTo>
                    <a:pt x="973" y="81"/>
                  </a:lnTo>
                  <a:lnTo>
                    <a:pt x="970" y="85"/>
                  </a:lnTo>
                  <a:lnTo>
                    <a:pt x="973" y="98"/>
                  </a:lnTo>
                  <a:lnTo>
                    <a:pt x="978" y="114"/>
                  </a:lnTo>
                  <a:lnTo>
                    <a:pt x="972" y="117"/>
                  </a:lnTo>
                  <a:lnTo>
                    <a:pt x="965" y="120"/>
                  </a:lnTo>
                  <a:lnTo>
                    <a:pt x="959" y="115"/>
                  </a:lnTo>
                  <a:lnTo>
                    <a:pt x="953" y="110"/>
                  </a:lnTo>
                  <a:lnTo>
                    <a:pt x="952" y="110"/>
                  </a:lnTo>
                  <a:lnTo>
                    <a:pt x="950" y="110"/>
                  </a:lnTo>
                  <a:lnTo>
                    <a:pt x="949" y="113"/>
                  </a:lnTo>
                  <a:lnTo>
                    <a:pt x="948" y="114"/>
                  </a:lnTo>
                  <a:lnTo>
                    <a:pt x="953" y="120"/>
                  </a:lnTo>
                  <a:lnTo>
                    <a:pt x="959" y="124"/>
                  </a:lnTo>
                  <a:lnTo>
                    <a:pt x="959" y="128"/>
                  </a:lnTo>
                  <a:lnTo>
                    <a:pt x="959" y="131"/>
                  </a:lnTo>
                  <a:lnTo>
                    <a:pt x="956" y="131"/>
                  </a:lnTo>
                  <a:lnTo>
                    <a:pt x="953" y="131"/>
                  </a:lnTo>
                  <a:lnTo>
                    <a:pt x="938" y="125"/>
                  </a:lnTo>
                  <a:lnTo>
                    <a:pt x="923" y="118"/>
                  </a:lnTo>
                  <a:lnTo>
                    <a:pt x="918" y="114"/>
                  </a:lnTo>
                  <a:lnTo>
                    <a:pt x="912" y="108"/>
                  </a:lnTo>
                  <a:lnTo>
                    <a:pt x="909" y="103"/>
                  </a:lnTo>
                  <a:lnTo>
                    <a:pt x="906" y="95"/>
                  </a:lnTo>
                  <a:lnTo>
                    <a:pt x="915" y="90"/>
                  </a:lnTo>
                  <a:lnTo>
                    <a:pt x="920" y="85"/>
                  </a:lnTo>
                  <a:lnTo>
                    <a:pt x="925" y="83"/>
                  </a:lnTo>
                  <a:lnTo>
                    <a:pt x="929" y="81"/>
                  </a:lnTo>
                  <a:lnTo>
                    <a:pt x="935" y="80"/>
                  </a:lnTo>
                  <a:lnTo>
                    <a:pt x="943" y="80"/>
                  </a:lnTo>
                  <a:lnTo>
                    <a:pt x="945" y="81"/>
                  </a:lnTo>
                  <a:lnTo>
                    <a:pt x="946" y="84"/>
                  </a:lnTo>
                  <a:lnTo>
                    <a:pt x="948" y="84"/>
                  </a:lnTo>
                  <a:lnTo>
                    <a:pt x="950" y="85"/>
                  </a:lnTo>
                  <a:lnTo>
                    <a:pt x="955" y="84"/>
                  </a:lnTo>
                  <a:lnTo>
                    <a:pt x="960" y="83"/>
                  </a:lnTo>
                  <a:lnTo>
                    <a:pt x="960" y="81"/>
                  </a:lnTo>
                  <a:lnTo>
                    <a:pt x="959" y="78"/>
                  </a:lnTo>
                  <a:lnTo>
                    <a:pt x="956" y="77"/>
                  </a:lnTo>
                  <a:lnTo>
                    <a:pt x="950" y="75"/>
                  </a:lnTo>
                  <a:lnTo>
                    <a:pt x="945" y="75"/>
                  </a:lnTo>
                  <a:lnTo>
                    <a:pt x="945" y="68"/>
                  </a:lnTo>
                  <a:lnTo>
                    <a:pt x="946" y="61"/>
                  </a:lnTo>
                  <a:lnTo>
                    <a:pt x="940" y="60"/>
                  </a:lnTo>
                  <a:lnTo>
                    <a:pt x="938" y="57"/>
                  </a:lnTo>
                  <a:lnTo>
                    <a:pt x="933" y="54"/>
                  </a:lnTo>
                  <a:lnTo>
                    <a:pt x="930" y="50"/>
                  </a:lnTo>
                  <a:lnTo>
                    <a:pt x="925" y="43"/>
                  </a:lnTo>
                  <a:lnTo>
                    <a:pt x="918" y="35"/>
                  </a:lnTo>
                  <a:lnTo>
                    <a:pt x="900" y="40"/>
                  </a:lnTo>
                  <a:lnTo>
                    <a:pt x="879" y="43"/>
                  </a:lnTo>
                  <a:lnTo>
                    <a:pt x="879" y="48"/>
                  </a:lnTo>
                  <a:lnTo>
                    <a:pt x="879" y="53"/>
                  </a:lnTo>
                  <a:lnTo>
                    <a:pt x="873" y="57"/>
                  </a:lnTo>
                  <a:lnTo>
                    <a:pt x="868" y="61"/>
                  </a:lnTo>
                  <a:lnTo>
                    <a:pt x="868" y="65"/>
                  </a:lnTo>
                  <a:lnTo>
                    <a:pt x="868" y="68"/>
                  </a:lnTo>
                  <a:lnTo>
                    <a:pt x="866" y="71"/>
                  </a:lnTo>
                  <a:lnTo>
                    <a:pt x="863" y="75"/>
                  </a:lnTo>
                  <a:lnTo>
                    <a:pt x="852" y="75"/>
                  </a:lnTo>
                  <a:lnTo>
                    <a:pt x="840" y="77"/>
                  </a:lnTo>
                  <a:lnTo>
                    <a:pt x="840" y="80"/>
                  </a:lnTo>
                  <a:lnTo>
                    <a:pt x="842" y="83"/>
                  </a:lnTo>
                  <a:lnTo>
                    <a:pt x="835" y="81"/>
                  </a:lnTo>
                  <a:lnTo>
                    <a:pt x="829" y="83"/>
                  </a:lnTo>
                  <a:lnTo>
                    <a:pt x="825" y="83"/>
                  </a:lnTo>
                  <a:lnTo>
                    <a:pt x="819" y="84"/>
                  </a:lnTo>
                  <a:lnTo>
                    <a:pt x="809" y="88"/>
                  </a:lnTo>
                  <a:lnTo>
                    <a:pt x="798" y="91"/>
                  </a:lnTo>
                  <a:lnTo>
                    <a:pt x="793" y="88"/>
                  </a:lnTo>
                  <a:lnTo>
                    <a:pt x="791" y="85"/>
                  </a:lnTo>
                  <a:lnTo>
                    <a:pt x="786" y="84"/>
                  </a:lnTo>
                  <a:lnTo>
                    <a:pt x="779" y="83"/>
                  </a:lnTo>
                  <a:lnTo>
                    <a:pt x="778" y="85"/>
                  </a:lnTo>
                  <a:lnTo>
                    <a:pt x="776" y="88"/>
                  </a:lnTo>
                  <a:lnTo>
                    <a:pt x="782" y="88"/>
                  </a:lnTo>
                  <a:lnTo>
                    <a:pt x="785" y="90"/>
                  </a:lnTo>
                  <a:lnTo>
                    <a:pt x="788" y="93"/>
                  </a:lnTo>
                  <a:lnTo>
                    <a:pt x="791" y="95"/>
                  </a:lnTo>
                  <a:lnTo>
                    <a:pt x="789" y="101"/>
                  </a:lnTo>
                  <a:lnTo>
                    <a:pt x="789" y="105"/>
                  </a:lnTo>
                  <a:lnTo>
                    <a:pt x="775" y="107"/>
                  </a:lnTo>
                  <a:lnTo>
                    <a:pt x="761" y="107"/>
                  </a:lnTo>
                  <a:lnTo>
                    <a:pt x="761" y="111"/>
                  </a:lnTo>
                  <a:lnTo>
                    <a:pt x="761" y="113"/>
                  </a:lnTo>
                  <a:lnTo>
                    <a:pt x="759" y="113"/>
                  </a:lnTo>
                  <a:lnTo>
                    <a:pt x="755" y="113"/>
                  </a:lnTo>
                  <a:lnTo>
                    <a:pt x="751" y="110"/>
                  </a:lnTo>
                  <a:lnTo>
                    <a:pt x="746" y="108"/>
                  </a:lnTo>
                  <a:lnTo>
                    <a:pt x="742" y="107"/>
                  </a:lnTo>
                  <a:lnTo>
                    <a:pt x="736" y="105"/>
                  </a:lnTo>
                  <a:lnTo>
                    <a:pt x="736" y="107"/>
                  </a:lnTo>
                  <a:lnTo>
                    <a:pt x="738" y="108"/>
                  </a:lnTo>
                  <a:lnTo>
                    <a:pt x="739" y="108"/>
                  </a:lnTo>
                  <a:lnTo>
                    <a:pt x="745" y="113"/>
                  </a:lnTo>
                  <a:lnTo>
                    <a:pt x="752" y="117"/>
                  </a:lnTo>
                  <a:lnTo>
                    <a:pt x="741" y="120"/>
                  </a:lnTo>
                  <a:lnTo>
                    <a:pt x="731" y="123"/>
                  </a:lnTo>
                  <a:lnTo>
                    <a:pt x="721" y="127"/>
                  </a:lnTo>
                  <a:lnTo>
                    <a:pt x="712" y="133"/>
                  </a:lnTo>
                  <a:lnTo>
                    <a:pt x="696" y="143"/>
                  </a:lnTo>
                  <a:lnTo>
                    <a:pt x="679" y="153"/>
                  </a:lnTo>
                  <a:lnTo>
                    <a:pt x="679" y="160"/>
                  </a:lnTo>
                  <a:lnTo>
                    <a:pt x="681" y="167"/>
                  </a:lnTo>
                  <a:lnTo>
                    <a:pt x="685" y="170"/>
                  </a:lnTo>
                  <a:lnTo>
                    <a:pt x="691" y="173"/>
                  </a:lnTo>
                  <a:lnTo>
                    <a:pt x="691" y="175"/>
                  </a:lnTo>
                  <a:lnTo>
                    <a:pt x="691" y="180"/>
                  </a:lnTo>
                  <a:lnTo>
                    <a:pt x="686" y="181"/>
                  </a:lnTo>
                  <a:lnTo>
                    <a:pt x="682" y="184"/>
                  </a:lnTo>
                  <a:lnTo>
                    <a:pt x="682" y="185"/>
                  </a:lnTo>
                  <a:lnTo>
                    <a:pt x="693" y="185"/>
                  </a:lnTo>
                  <a:lnTo>
                    <a:pt x="703" y="187"/>
                  </a:lnTo>
                  <a:lnTo>
                    <a:pt x="711" y="190"/>
                  </a:lnTo>
                  <a:lnTo>
                    <a:pt x="715" y="193"/>
                  </a:lnTo>
                  <a:lnTo>
                    <a:pt x="723" y="201"/>
                  </a:lnTo>
                  <a:lnTo>
                    <a:pt x="735" y="210"/>
                  </a:lnTo>
                  <a:lnTo>
                    <a:pt x="746" y="210"/>
                  </a:lnTo>
                  <a:lnTo>
                    <a:pt x="755" y="213"/>
                  </a:lnTo>
                  <a:lnTo>
                    <a:pt x="756" y="218"/>
                  </a:lnTo>
                  <a:lnTo>
                    <a:pt x="755" y="224"/>
                  </a:lnTo>
                  <a:lnTo>
                    <a:pt x="753" y="228"/>
                  </a:lnTo>
                  <a:lnTo>
                    <a:pt x="752" y="234"/>
                  </a:lnTo>
                  <a:lnTo>
                    <a:pt x="751" y="240"/>
                  </a:lnTo>
                  <a:lnTo>
                    <a:pt x="749" y="245"/>
                  </a:lnTo>
                  <a:lnTo>
                    <a:pt x="749" y="251"/>
                  </a:lnTo>
                  <a:lnTo>
                    <a:pt x="752" y="258"/>
                  </a:lnTo>
                  <a:lnTo>
                    <a:pt x="761" y="257"/>
                  </a:lnTo>
                  <a:lnTo>
                    <a:pt x="768" y="257"/>
                  </a:lnTo>
                  <a:lnTo>
                    <a:pt x="775" y="247"/>
                  </a:lnTo>
                  <a:lnTo>
                    <a:pt x="781" y="235"/>
                  </a:lnTo>
                  <a:lnTo>
                    <a:pt x="786" y="223"/>
                  </a:lnTo>
                  <a:lnTo>
                    <a:pt x="791" y="211"/>
                  </a:lnTo>
                  <a:lnTo>
                    <a:pt x="802" y="210"/>
                  </a:lnTo>
                  <a:lnTo>
                    <a:pt x="811" y="205"/>
                  </a:lnTo>
                  <a:lnTo>
                    <a:pt x="819" y="201"/>
                  </a:lnTo>
                  <a:lnTo>
                    <a:pt x="828" y="197"/>
                  </a:lnTo>
                  <a:lnTo>
                    <a:pt x="828" y="181"/>
                  </a:lnTo>
                  <a:lnTo>
                    <a:pt x="828" y="164"/>
                  </a:lnTo>
                  <a:lnTo>
                    <a:pt x="835" y="160"/>
                  </a:lnTo>
                  <a:lnTo>
                    <a:pt x="839" y="154"/>
                  </a:lnTo>
                  <a:lnTo>
                    <a:pt x="842" y="147"/>
                  </a:lnTo>
                  <a:lnTo>
                    <a:pt x="846" y="141"/>
                  </a:lnTo>
                  <a:lnTo>
                    <a:pt x="849" y="134"/>
                  </a:lnTo>
                  <a:lnTo>
                    <a:pt x="853" y="128"/>
                  </a:lnTo>
                  <a:lnTo>
                    <a:pt x="859" y="124"/>
                  </a:lnTo>
                  <a:lnTo>
                    <a:pt x="866" y="121"/>
                  </a:lnTo>
                  <a:lnTo>
                    <a:pt x="870" y="124"/>
                  </a:lnTo>
                  <a:lnTo>
                    <a:pt x="873" y="125"/>
                  </a:lnTo>
                  <a:lnTo>
                    <a:pt x="876" y="127"/>
                  </a:lnTo>
                  <a:lnTo>
                    <a:pt x="879" y="125"/>
                  </a:lnTo>
                  <a:lnTo>
                    <a:pt x="886" y="124"/>
                  </a:lnTo>
                  <a:lnTo>
                    <a:pt x="895" y="121"/>
                  </a:lnTo>
                  <a:lnTo>
                    <a:pt x="898" y="128"/>
                  </a:lnTo>
                  <a:lnTo>
                    <a:pt x="902" y="134"/>
                  </a:lnTo>
                  <a:lnTo>
                    <a:pt x="909" y="138"/>
                  </a:lnTo>
                  <a:lnTo>
                    <a:pt x="915" y="143"/>
                  </a:lnTo>
                  <a:lnTo>
                    <a:pt x="910" y="154"/>
                  </a:lnTo>
                  <a:lnTo>
                    <a:pt x="908" y="165"/>
                  </a:lnTo>
                  <a:lnTo>
                    <a:pt x="913" y="171"/>
                  </a:lnTo>
                  <a:lnTo>
                    <a:pt x="919" y="174"/>
                  </a:lnTo>
                  <a:lnTo>
                    <a:pt x="926" y="173"/>
                  </a:lnTo>
                  <a:lnTo>
                    <a:pt x="932" y="171"/>
                  </a:lnTo>
                  <a:lnTo>
                    <a:pt x="943" y="163"/>
                  </a:lnTo>
                  <a:lnTo>
                    <a:pt x="955" y="153"/>
                  </a:lnTo>
                  <a:lnTo>
                    <a:pt x="958" y="154"/>
                  </a:lnTo>
                  <a:lnTo>
                    <a:pt x="960" y="157"/>
                  </a:lnTo>
                  <a:lnTo>
                    <a:pt x="965" y="171"/>
                  </a:lnTo>
                  <a:lnTo>
                    <a:pt x="968" y="187"/>
                  </a:lnTo>
                  <a:lnTo>
                    <a:pt x="963" y="190"/>
                  </a:lnTo>
                  <a:lnTo>
                    <a:pt x="959" y="193"/>
                  </a:lnTo>
                  <a:lnTo>
                    <a:pt x="962" y="197"/>
                  </a:lnTo>
                  <a:lnTo>
                    <a:pt x="965" y="200"/>
                  </a:lnTo>
                  <a:lnTo>
                    <a:pt x="966" y="204"/>
                  </a:lnTo>
                  <a:lnTo>
                    <a:pt x="966" y="210"/>
                  </a:lnTo>
                  <a:lnTo>
                    <a:pt x="976" y="211"/>
                  </a:lnTo>
                  <a:lnTo>
                    <a:pt x="985" y="211"/>
                  </a:lnTo>
                  <a:lnTo>
                    <a:pt x="988" y="220"/>
                  </a:lnTo>
                  <a:lnTo>
                    <a:pt x="989" y="228"/>
                  </a:lnTo>
                  <a:lnTo>
                    <a:pt x="996" y="228"/>
                  </a:lnTo>
                  <a:lnTo>
                    <a:pt x="1002" y="227"/>
                  </a:lnTo>
                  <a:lnTo>
                    <a:pt x="1000" y="234"/>
                  </a:lnTo>
                  <a:lnTo>
                    <a:pt x="1000" y="241"/>
                  </a:lnTo>
                  <a:lnTo>
                    <a:pt x="995" y="245"/>
                  </a:lnTo>
                  <a:lnTo>
                    <a:pt x="989" y="250"/>
                  </a:lnTo>
                  <a:lnTo>
                    <a:pt x="980" y="255"/>
                  </a:lnTo>
                  <a:lnTo>
                    <a:pt x="972" y="261"/>
                  </a:lnTo>
                  <a:lnTo>
                    <a:pt x="962" y="265"/>
                  </a:lnTo>
                  <a:lnTo>
                    <a:pt x="952" y="270"/>
                  </a:lnTo>
                  <a:lnTo>
                    <a:pt x="943" y="272"/>
                  </a:lnTo>
                  <a:lnTo>
                    <a:pt x="936" y="272"/>
                  </a:lnTo>
                  <a:lnTo>
                    <a:pt x="925" y="271"/>
                  </a:lnTo>
                  <a:lnTo>
                    <a:pt x="910" y="268"/>
                  </a:lnTo>
                  <a:lnTo>
                    <a:pt x="903" y="267"/>
                  </a:lnTo>
                  <a:lnTo>
                    <a:pt x="896" y="265"/>
                  </a:lnTo>
                  <a:lnTo>
                    <a:pt x="888" y="267"/>
                  </a:lnTo>
                  <a:lnTo>
                    <a:pt x="880" y="268"/>
                  </a:lnTo>
                  <a:lnTo>
                    <a:pt x="869" y="275"/>
                  </a:lnTo>
                  <a:lnTo>
                    <a:pt x="858" y="282"/>
                  </a:lnTo>
                  <a:lnTo>
                    <a:pt x="852" y="287"/>
                  </a:lnTo>
                  <a:lnTo>
                    <a:pt x="846" y="290"/>
                  </a:lnTo>
                  <a:lnTo>
                    <a:pt x="840" y="292"/>
                  </a:lnTo>
                  <a:lnTo>
                    <a:pt x="832" y="295"/>
                  </a:lnTo>
                  <a:lnTo>
                    <a:pt x="829" y="301"/>
                  </a:lnTo>
                  <a:lnTo>
                    <a:pt x="826" y="307"/>
                  </a:lnTo>
                  <a:lnTo>
                    <a:pt x="828" y="307"/>
                  </a:lnTo>
                  <a:lnTo>
                    <a:pt x="843" y="297"/>
                  </a:lnTo>
                  <a:lnTo>
                    <a:pt x="859" y="287"/>
                  </a:lnTo>
                  <a:lnTo>
                    <a:pt x="869" y="284"/>
                  </a:lnTo>
                  <a:lnTo>
                    <a:pt x="879" y="281"/>
                  </a:lnTo>
                  <a:lnTo>
                    <a:pt x="889" y="280"/>
                  </a:lnTo>
                  <a:lnTo>
                    <a:pt x="900" y="281"/>
                  </a:lnTo>
                  <a:lnTo>
                    <a:pt x="899" y="287"/>
                  </a:lnTo>
                  <a:lnTo>
                    <a:pt x="899" y="292"/>
                  </a:lnTo>
                  <a:lnTo>
                    <a:pt x="893" y="292"/>
                  </a:lnTo>
                  <a:lnTo>
                    <a:pt x="889" y="292"/>
                  </a:lnTo>
                  <a:lnTo>
                    <a:pt x="886" y="294"/>
                  </a:lnTo>
                  <a:lnTo>
                    <a:pt x="882" y="297"/>
                  </a:lnTo>
                  <a:lnTo>
                    <a:pt x="882" y="298"/>
                  </a:lnTo>
                  <a:lnTo>
                    <a:pt x="886" y="301"/>
                  </a:lnTo>
                  <a:lnTo>
                    <a:pt x="890" y="304"/>
                  </a:lnTo>
                  <a:lnTo>
                    <a:pt x="886" y="307"/>
                  </a:lnTo>
                  <a:lnTo>
                    <a:pt x="882" y="310"/>
                  </a:lnTo>
                  <a:lnTo>
                    <a:pt x="886" y="312"/>
                  </a:lnTo>
                  <a:lnTo>
                    <a:pt x="886" y="314"/>
                  </a:lnTo>
                  <a:lnTo>
                    <a:pt x="888" y="317"/>
                  </a:lnTo>
                  <a:lnTo>
                    <a:pt x="886" y="322"/>
                  </a:lnTo>
                  <a:lnTo>
                    <a:pt x="896" y="325"/>
                  </a:lnTo>
                  <a:lnTo>
                    <a:pt x="903" y="327"/>
                  </a:lnTo>
                  <a:lnTo>
                    <a:pt x="906" y="327"/>
                  </a:lnTo>
                  <a:lnTo>
                    <a:pt x="909" y="327"/>
                  </a:lnTo>
                  <a:lnTo>
                    <a:pt x="913" y="325"/>
                  </a:lnTo>
                  <a:lnTo>
                    <a:pt x="918" y="322"/>
                  </a:lnTo>
                  <a:lnTo>
                    <a:pt x="918" y="327"/>
                  </a:lnTo>
                  <a:lnTo>
                    <a:pt x="918" y="330"/>
                  </a:lnTo>
                  <a:lnTo>
                    <a:pt x="916" y="330"/>
                  </a:lnTo>
                  <a:lnTo>
                    <a:pt x="915" y="330"/>
                  </a:lnTo>
                  <a:lnTo>
                    <a:pt x="902" y="335"/>
                  </a:lnTo>
                  <a:lnTo>
                    <a:pt x="889" y="341"/>
                  </a:lnTo>
                  <a:lnTo>
                    <a:pt x="878" y="347"/>
                  </a:lnTo>
                  <a:lnTo>
                    <a:pt x="865" y="354"/>
                  </a:lnTo>
                  <a:lnTo>
                    <a:pt x="860" y="352"/>
                  </a:lnTo>
                  <a:lnTo>
                    <a:pt x="856" y="351"/>
                  </a:lnTo>
                  <a:lnTo>
                    <a:pt x="855" y="348"/>
                  </a:lnTo>
                  <a:lnTo>
                    <a:pt x="855" y="347"/>
                  </a:lnTo>
                  <a:lnTo>
                    <a:pt x="855" y="344"/>
                  </a:lnTo>
                  <a:lnTo>
                    <a:pt x="856" y="342"/>
                  </a:lnTo>
                  <a:lnTo>
                    <a:pt x="869" y="337"/>
                  </a:lnTo>
                  <a:lnTo>
                    <a:pt x="882" y="332"/>
                  </a:lnTo>
                  <a:lnTo>
                    <a:pt x="883" y="331"/>
                  </a:lnTo>
                  <a:lnTo>
                    <a:pt x="883" y="330"/>
                  </a:lnTo>
                  <a:lnTo>
                    <a:pt x="883" y="328"/>
                  </a:lnTo>
                  <a:lnTo>
                    <a:pt x="882" y="327"/>
                  </a:lnTo>
                  <a:lnTo>
                    <a:pt x="876" y="327"/>
                  </a:lnTo>
                  <a:lnTo>
                    <a:pt x="869" y="325"/>
                  </a:lnTo>
                  <a:lnTo>
                    <a:pt x="862" y="331"/>
                  </a:lnTo>
                  <a:lnTo>
                    <a:pt x="855" y="337"/>
                  </a:lnTo>
                  <a:lnTo>
                    <a:pt x="846" y="341"/>
                  </a:lnTo>
                  <a:lnTo>
                    <a:pt x="836" y="345"/>
                  </a:lnTo>
                  <a:lnTo>
                    <a:pt x="818" y="354"/>
                  </a:lnTo>
                  <a:lnTo>
                    <a:pt x="802" y="362"/>
                  </a:lnTo>
                  <a:lnTo>
                    <a:pt x="801" y="370"/>
                  </a:lnTo>
                  <a:lnTo>
                    <a:pt x="801" y="377"/>
                  </a:lnTo>
                  <a:lnTo>
                    <a:pt x="789" y="381"/>
                  </a:lnTo>
                  <a:lnTo>
                    <a:pt x="776" y="387"/>
                  </a:lnTo>
                  <a:lnTo>
                    <a:pt x="766" y="392"/>
                  </a:lnTo>
                  <a:lnTo>
                    <a:pt x="755" y="400"/>
                  </a:lnTo>
                  <a:lnTo>
                    <a:pt x="745" y="407"/>
                  </a:lnTo>
                  <a:lnTo>
                    <a:pt x="736" y="415"/>
                  </a:lnTo>
                  <a:lnTo>
                    <a:pt x="728" y="425"/>
                  </a:lnTo>
                  <a:lnTo>
                    <a:pt x="722" y="434"/>
                  </a:lnTo>
                  <a:lnTo>
                    <a:pt x="719" y="442"/>
                  </a:lnTo>
                  <a:lnTo>
                    <a:pt x="718" y="450"/>
                  </a:lnTo>
                  <a:lnTo>
                    <a:pt x="715" y="455"/>
                  </a:lnTo>
                  <a:lnTo>
                    <a:pt x="709" y="461"/>
                  </a:lnTo>
                  <a:lnTo>
                    <a:pt x="692" y="471"/>
                  </a:lnTo>
                  <a:lnTo>
                    <a:pt x="672" y="482"/>
                  </a:lnTo>
                  <a:lnTo>
                    <a:pt x="662" y="490"/>
                  </a:lnTo>
                  <a:lnTo>
                    <a:pt x="653" y="497"/>
                  </a:lnTo>
                  <a:lnTo>
                    <a:pt x="646" y="504"/>
                  </a:lnTo>
                  <a:lnTo>
                    <a:pt x="642" y="512"/>
                  </a:lnTo>
                  <a:lnTo>
                    <a:pt x="641" y="519"/>
                  </a:lnTo>
                  <a:lnTo>
                    <a:pt x="641" y="528"/>
                  </a:lnTo>
                  <a:lnTo>
                    <a:pt x="641" y="537"/>
                  </a:lnTo>
                  <a:lnTo>
                    <a:pt x="642" y="545"/>
                  </a:lnTo>
                  <a:lnTo>
                    <a:pt x="643" y="555"/>
                  </a:lnTo>
                  <a:lnTo>
                    <a:pt x="645" y="564"/>
                  </a:lnTo>
                  <a:lnTo>
                    <a:pt x="645" y="574"/>
                  </a:lnTo>
                  <a:lnTo>
                    <a:pt x="643" y="582"/>
                  </a:lnTo>
                  <a:lnTo>
                    <a:pt x="636" y="582"/>
                  </a:lnTo>
                  <a:lnTo>
                    <a:pt x="631" y="581"/>
                  </a:lnTo>
                  <a:lnTo>
                    <a:pt x="626" y="569"/>
                  </a:lnTo>
                  <a:lnTo>
                    <a:pt x="621" y="562"/>
                  </a:lnTo>
                  <a:lnTo>
                    <a:pt x="622" y="548"/>
                  </a:lnTo>
                  <a:lnTo>
                    <a:pt x="622" y="535"/>
                  </a:lnTo>
                  <a:lnTo>
                    <a:pt x="619" y="531"/>
                  </a:lnTo>
                  <a:lnTo>
                    <a:pt x="615" y="527"/>
                  </a:lnTo>
                  <a:lnTo>
                    <a:pt x="609" y="524"/>
                  </a:lnTo>
                  <a:lnTo>
                    <a:pt x="602" y="522"/>
                  </a:lnTo>
                  <a:lnTo>
                    <a:pt x="586" y="519"/>
                  </a:lnTo>
                  <a:lnTo>
                    <a:pt x="574" y="515"/>
                  </a:lnTo>
                  <a:lnTo>
                    <a:pt x="562" y="525"/>
                  </a:lnTo>
                  <a:lnTo>
                    <a:pt x="552" y="534"/>
                  </a:lnTo>
                  <a:lnTo>
                    <a:pt x="539" y="529"/>
                  </a:lnTo>
                  <a:lnTo>
                    <a:pt x="526" y="528"/>
                  </a:lnTo>
                  <a:lnTo>
                    <a:pt x="512" y="528"/>
                  </a:lnTo>
                  <a:lnTo>
                    <a:pt x="499" y="529"/>
                  </a:lnTo>
                  <a:lnTo>
                    <a:pt x="486" y="534"/>
                  </a:lnTo>
                  <a:lnTo>
                    <a:pt x="475" y="541"/>
                  </a:lnTo>
                  <a:lnTo>
                    <a:pt x="469" y="544"/>
                  </a:lnTo>
                  <a:lnTo>
                    <a:pt x="465" y="548"/>
                  </a:lnTo>
                  <a:lnTo>
                    <a:pt x="462" y="554"/>
                  </a:lnTo>
                  <a:lnTo>
                    <a:pt x="458" y="559"/>
                  </a:lnTo>
                  <a:lnTo>
                    <a:pt x="456" y="568"/>
                  </a:lnTo>
                  <a:lnTo>
                    <a:pt x="455" y="578"/>
                  </a:lnTo>
                  <a:lnTo>
                    <a:pt x="451" y="587"/>
                  </a:lnTo>
                  <a:lnTo>
                    <a:pt x="445" y="598"/>
                  </a:lnTo>
                  <a:lnTo>
                    <a:pt x="442" y="604"/>
                  </a:lnTo>
                  <a:lnTo>
                    <a:pt x="441" y="611"/>
                  </a:lnTo>
                  <a:lnTo>
                    <a:pt x="441" y="617"/>
                  </a:lnTo>
                  <a:lnTo>
                    <a:pt x="441" y="624"/>
                  </a:lnTo>
                  <a:lnTo>
                    <a:pt x="444" y="638"/>
                  </a:lnTo>
                  <a:lnTo>
                    <a:pt x="449" y="651"/>
                  </a:lnTo>
                  <a:lnTo>
                    <a:pt x="455" y="662"/>
                  </a:lnTo>
                  <a:lnTo>
                    <a:pt x="461" y="674"/>
                  </a:lnTo>
                  <a:lnTo>
                    <a:pt x="472" y="674"/>
                  </a:lnTo>
                  <a:lnTo>
                    <a:pt x="484" y="672"/>
                  </a:lnTo>
                  <a:lnTo>
                    <a:pt x="494" y="671"/>
                  </a:lnTo>
                  <a:lnTo>
                    <a:pt x="505" y="671"/>
                  </a:lnTo>
                  <a:lnTo>
                    <a:pt x="509" y="662"/>
                  </a:lnTo>
                  <a:lnTo>
                    <a:pt x="514" y="655"/>
                  </a:lnTo>
                  <a:lnTo>
                    <a:pt x="519" y="647"/>
                  </a:lnTo>
                  <a:lnTo>
                    <a:pt x="526" y="639"/>
                  </a:lnTo>
                  <a:lnTo>
                    <a:pt x="534" y="634"/>
                  </a:lnTo>
                  <a:lnTo>
                    <a:pt x="544" y="629"/>
                  </a:lnTo>
                  <a:lnTo>
                    <a:pt x="548" y="629"/>
                  </a:lnTo>
                  <a:lnTo>
                    <a:pt x="554" y="629"/>
                  </a:lnTo>
                  <a:lnTo>
                    <a:pt x="559" y="631"/>
                  </a:lnTo>
                  <a:lnTo>
                    <a:pt x="565" y="634"/>
                  </a:lnTo>
                  <a:lnTo>
                    <a:pt x="565" y="635"/>
                  </a:lnTo>
                  <a:lnTo>
                    <a:pt x="565" y="639"/>
                  </a:lnTo>
                  <a:lnTo>
                    <a:pt x="564" y="642"/>
                  </a:lnTo>
                  <a:lnTo>
                    <a:pt x="558" y="645"/>
                  </a:lnTo>
                  <a:lnTo>
                    <a:pt x="552" y="651"/>
                  </a:lnTo>
                  <a:lnTo>
                    <a:pt x="548" y="658"/>
                  </a:lnTo>
                  <a:lnTo>
                    <a:pt x="544" y="667"/>
                  </a:lnTo>
                  <a:lnTo>
                    <a:pt x="539" y="675"/>
                  </a:lnTo>
                  <a:lnTo>
                    <a:pt x="538" y="684"/>
                  </a:lnTo>
                  <a:lnTo>
                    <a:pt x="536" y="692"/>
                  </a:lnTo>
                  <a:lnTo>
                    <a:pt x="538" y="698"/>
                  </a:lnTo>
                  <a:lnTo>
                    <a:pt x="552" y="701"/>
                  </a:lnTo>
                  <a:lnTo>
                    <a:pt x="565" y="701"/>
                  </a:lnTo>
                  <a:lnTo>
                    <a:pt x="571" y="702"/>
                  </a:lnTo>
                  <a:lnTo>
                    <a:pt x="576" y="702"/>
                  </a:lnTo>
                  <a:lnTo>
                    <a:pt x="584" y="705"/>
                  </a:lnTo>
                  <a:lnTo>
                    <a:pt x="589" y="708"/>
                  </a:lnTo>
                  <a:lnTo>
                    <a:pt x="589" y="711"/>
                  </a:lnTo>
                  <a:lnTo>
                    <a:pt x="591" y="712"/>
                  </a:lnTo>
                  <a:lnTo>
                    <a:pt x="588" y="734"/>
                  </a:lnTo>
                  <a:lnTo>
                    <a:pt x="584" y="752"/>
                  </a:lnTo>
                  <a:lnTo>
                    <a:pt x="584" y="759"/>
                  </a:lnTo>
                  <a:lnTo>
                    <a:pt x="585" y="769"/>
                  </a:lnTo>
                  <a:lnTo>
                    <a:pt x="586" y="779"/>
                  </a:lnTo>
                  <a:lnTo>
                    <a:pt x="591" y="791"/>
                  </a:lnTo>
                  <a:lnTo>
                    <a:pt x="615" y="785"/>
                  </a:lnTo>
                  <a:lnTo>
                    <a:pt x="632" y="784"/>
                  </a:lnTo>
                  <a:lnTo>
                    <a:pt x="638" y="786"/>
                  </a:lnTo>
                  <a:lnTo>
                    <a:pt x="642" y="792"/>
                  </a:lnTo>
                  <a:lnTo>
                    <a:pt x="645" y="798"/>
                  </a:lnTo>
                  <a:lnTo>
                    <a:pt x="648" y="804"/>
                  </a:lnTo>
                  <a:lnTo>
                    <a:pt x="649" y="802"/>
                  </a:lnTo>
                  <a:lnTo>
                    <a:pt x="652" y="801"/>
                  </a:lnTo>
                  <a:lnTo>
                    <a:pt x="656" y="794"/>
                  </a:lnTo>
                  <a:lnTo>
                    <a:pt x="662" y="788"/>
                  </a:lnTo>
                  <a:lnTo>
                    <a:pt x="665" y="785"/>
                  </a:lnTo>
                  <a:lnTo>
                    <a:pt x="666" y="782"/>
                  </a:lnTo>
                  <a:lnTo>
                    <a:pt x="668" y="776"/>
                  </a:lnTo>
                  <a:lnTo>
                    <a:pt x="668" y="771"/>
                  </a:lnTo>
                  <a:lnTo>
                    <a:pt x="679" y="766"/>
                  </a:lnTo>
                  <a:lnTo>
                    <a:pt x="691" y="762"/>
                  </a:lnTo>
                  <a:lnTo>
                    <a:pt x="701" y="758"/>
                  </a:lnTo>
                  <a:lnTo>
                    <a:pt x="712" y="754"/>
                  </a:lnTo>
                  <a:lnTo>
                    <a:pt x="713" y="755"/>
                  </a:lnTo>
                  <a:lnTo>
                    <a:pt x="715" y="755"/>
                  </a:lnTo>
                  <a:lnTo>
                    <a:pt x="712" y="764"/>
                  </a:lnTo>
                  <a:lnTo>
                    <a:pt x="711" y="775"/>
                  </a:lnTo>
                  <a:lnTo>
                    <a:pt x="711" y="781"/>
                  </a:lnTo>
                  <a:lnTo>
                    <a:pt x="712" y="785"/>
                  </a:lnTo>
                  <a:lnTo>
                    <a:pt x="715" y="789"/>
                  </a:lnTo>
                  <a:lnTo>
                    <a:pt x="718" y="792"/>
                  </a:lnTo>
                  <a:lnTo>
                    <a:pt x="718" y="781"/>
                  </a:lnTo>
                  <a:lnTo>
                    <a:pt x="716" y="771"/>
                  </a:lnTo>
                  <a:lnTo>
                    <a:pt x="725" y="765"/>
                  </a:lnTo>
                  <a:lnTo>
                    <a:pt x="735" y="758"/>
                  </a:lnTo>
                  <a:lnTo>
                    <a:pt x="746" y="762"/>
                  </a:lnTo>
                  <a:lnTo>
                    <a:pt x="756" y="768"/>
                  </a:lnTo>
                  <a:lnTo>
                    <a:pt x="768" y="772"/>
                  </a:lnTo>
                  <a:lnTo>
                    <a:pt x="781" y="776"/>
                  </a:lnTo>
                  <a:lnTo>
                    <a:pt x="796" y="774"/>
                  </a:lnTo>
                  <a:lnTo>
                    <a:pt x="811" y="772"/>
                  </a:lnTo>
                  <a:lnTo>
                    <a:pt x="812" y="775"/>
                  </a:lnTo>
                  <a:lnTo>
                    <a:pt x="813" y="778"/>
                  </a:lnTo>
                  <a:lnTo>
                    <a:pt x="815" y="781"/>
                  </a:lnTo>
                  <a:lnTo>
                    <a:pt x="818" y="782"/>
                  </a:lnTo>
                  <a:lnTo>
                    <a:pt x="823" y="785"/>
                  </a:lnTo>
                  <a:lnTo>
                    <a:pt x="829" y="786"/>
                  </a:lnTo>
                  <a:lnTo>
                    <a:pt x="829" y="791"/>
                  </a:lnTo>
                  <a:lnTo>
                    <a:pt x="829" y="795"/>
                  </a:lnTo>
                  <a:lnTo>
                    <a:pt x="840" y="798"/>
                  </a:lnTo>
                  <a:lnTo>
                    <a:pt x="850" y="801"/>
                  </a:lnTo>
                  <a:lnTo>
                    <a:pt x="855" y="811"/>
                  </a:lnTo>
                  <a:lnTo>
                    <a:pt x="860" y="819"/>
                  </a:lnTo>
                  <a:lnTo>
                    <a:pt x="868" y="826"/>
                  </a:lnTo>
                  <a:lnTo>
                    <a:pt x="875" y="834"/>
                  </a:lnTo>
                  <a:lnTo>
                    <a:pt x="892" y="834"/>
                  </a:lnTo>
                  <a:lnTo>
                    <a:pt x="906" y="836"/>
                  </a:lnTo>
                  <a:lnTo>
                    <a:pt x="919" y="841"/>
                  </a:lnTo>
                  <a:lnTo>
                    <a:pt x="929" y="846"/>
                  </a:lnTo>
                  <a:lnTo>
                    <a:pt x="933" y="851"/>
                  </a:lnTo>
                  <a:lnTo>
                    <a:pt x="938" y="856"/>
                  </a:lnTo>
                  <a:lnTo>
                    <a:pt x="942" y="861"/>
                  </a:lnTo>
                  <a:lnTo>
                    <a:pt x="945" y="866"/>
                  </a:lnTo>
                  <a:lnTo>
                    <a:pt x="949" y="879"/>
                  </a:lnTo>
                  <a:lnTo>
                    <a:pt x="950" y="895"/>
                  </a:lnTo>
                  <a:lnTo>
                    <a:pt x="943" y="901"/>
                  </a:lnTo>
                  <a:lnTo>
                    <a:pt x="939" y="908"/>
                  </a:lnTo>
                  <a:lnTo>
                    <a:pt x="935" y="915"/>
                  </a:lnTo>
                  <a:lnTo>
                    <a:pt x="930" y="924"/>
                  </a:lnTo>
                  <a:lnTo>
                    <a:pt x="939" y="922"/>
                  </a:lnTo>
                  <a:lnTo>
                    <a:pt x="946" y="924"/>
                  </a:lnTo>
                  <a:lnTo>
                    <a:pt x="952" y="928"/>
                  </a:lnTo>
                  <a:lnTo>
                    <a:pt x="958" y="934"/>
                  </a:lnTo>
                  <a:lnTo>
                    <a:pt x="965" y="928"/>
                  </a:lnTo>
                  <a:lnTo>
                    <a:pt x="969" y="922"/>
                  </a:lnTo>
                  <a:lnTo>
                    <a:pt x="972" y="919"/>
                  </a:lnTo>
                  <a:lnTo>
                    <a:pt x="975" y="918"/>
                  </a:lnTo>
                  <a:lnTo>
                    <a:pt x="979" y="915"/>
                  </a:lnTo>
                  <a:lnTo>
                    <a:pt x="985" y="914"/>
                  </a:lnTo>
                  <a:lnTo>
                    <a:pt x="995" y="921"/>
                  </a:lnTo>
                  <a:lnTo>
                    <a:pt x="1000" y="926"/>
                  </a:lnTo>
                  <a:lnTo>
                    <a:pt x="1006" y="934"/>
                  </a:lnTo>
                  <a:lnTo>
                    <a:pt x="1012" y="945"/>
                  </a:lnTo>
                  <a:lnTo>
                    <a:pt x="1019" y="942"/>
                  </a:lnTo>
                  <a:lnTo>
                    <a:pt x="1026" y="942"/>
                  </a:lnTo>
                  <a:lnTo>
                    <a:pt x="1035" y="942"/>
                  </a:lnTo>
                  <a:lnTo>
                    <a:pt x="1045" y="942"/>
                  </a:lnTo>
                  <a:lnTo>
                    <a:pt x="1053" y="944"/>
                  </a:lnTo>
                  <a:lnTo>
                    <a:pt x="1063" y="946"/>
                  </a:lnTo>
                  <a:lnTo>
                    <a:pt x="1073" y="951"/>
                  </a:lnTo>
                  <a:lnTo>
                    <a:pt x="1082" y="955"/>
                  </a:lnTo>
                  <a:lnTo>
                    <a:pt x="1090" y="961"/>
                  </a:lnTo>
                  <a:lnTo>
                    <a:pt x="1099" y="966"/>
                  </a:lnTo>
                  <a:lnTo>
                    <a:pt x="1106" y="972"/>
                  </a:lnTo>
                  <a:lnTo>
                    <a:pt x="1112" y="979"/>
                  </a:lnTo>
                  <a:lnTo>
                    <a:pt x="1116" y="986"/>
                  </a:lnTo>
                  <a:lnTo>
                    <a:pt x="1119" y="995"/>
                  </a:lnTo>
                  <a:lnTo>
                    <a:pt x="1120" y="1002"/>
                  </a:lnTo>
                  <a:lnTo>
                    <a:pt x="1120" y="1011"/>
                  </a:lnTo>
                  <a:lnTo>
                    <a:pt x="1117" y="1019"/>
                  </a:lnTo>
                  <a:lnTo>
                    <a:pt x="1113" y="1028"/>
                  </a:lnTo>
                  <a:lnTo>
                    <a:pt x="1109" y="1036"/>
                  </a:lnTo>
                  <a:lnTo>
                    <a:pt x="1103" y="1043"/>
                  </a:lnTo>
                  <a:lnTo>
                    <a:pt x="1090" y="1058"/>
                  </a:lnTo>
                  <a:lnTo>
                    <a:pt x="1079" y="1071"/>
                  </a:lnTo>
                  <a:lnTo>
                    <a:pt x="1079" y="1082"/>
                  </a:lnTo>
                  <a:lnTo>
                    <a:pt x="1079" y="1093"/>
                  </a:lnTo>
                  <a:lnTo>
                    <a:pt x="1077" y="1105"/>
                  </a:lnTo>
                  <a:lnTo>
                    <a:pt x="1077" y="1116"/>
                  </a:lnTo>
                  <a:lnTo>
                    <a:pt x="1077" y="1131"/>
                  </a:lnTo>
                  <a:lnTo>
                    <a:pt x="1076" y="1142"/>
                  </a:lnTo>
                  <a:lnTo>
                    <a:pt x="1075" y="1153"/>
                  </a:lnTo>
                  <a:lnTo>
                    <a:pt x="1072" y="1165"/>
                  </a:lnTo>
                  <a:lnTo>
                    <a:pt x="1068" y="1175"/>
                  </a:lnTo>
                  <a:lnTo>
                    <a:pt x="1063" y="1183"/>
                  </a:lnTo>
                  <a:lnTo>
                    <a:pt x="1058" y="1192"/>
                  </a:lnTo>
                  <a:lnTo>
                    <a:pt x="1052" y="1201"/>
                  </a:lnTo>
                  <a:lnTo>
                    <a:pt x="1042" y="1201"/>
                  </a:lnTo>
                  <a:lnTo>
                    <a:pt x="1033" y="1201"/>
                  </a:lnTo>
                  <a:lnTo>
                    <a:pt x="1026" y="1202"/>
                  </a:lnTo>
                  <a:lnTo>
                    <a:pt x="1019" y="1203"/>
                  </a:lnTo>
                  <a:lnTo>
                    <a:pt x="1013" y="1206"/>
                  </a:lnTo>
                  <a:lnTo>
                    <a:pt x="1008" y="1209"/>
                  </a:lnTo>
                  <a:lnTo>
                    <a:pt x="1003" y="1213"/>
                  </a:lnTo>
                  <a:lnTo>
                    <a:pt x="999" y="1218"/>
                  </a:lnTo>
                  <a:lnTo>
                    <a:pt x="996" y="1223"/>
                  </a:lnTo>
                  <a:lnTo>
                    <a:pt x="993" y="1228"/>
                  </a:lnTo>
                  <a:lnTo>
                    <a:pt x="990" y="1235"/>
                  </a:lnTo>
                  <a:lnTo>
                    <a:pt x="989" y="1241"/>
                  </a:lnTo>
                  <a:lnTo>
                    <a:pt x="986" y="1256"/>
                  </a:lnTo>
                  <a:lnTo>
                    <a:pt x="986" y="1273"/>
                  </a:lnTo>
                  <a:lnTo>
                    <a:pt x="978" y="1280"/>
                  </a:lnTo>
                  <a:lnTo>
                    <a:pt x="970" y="1288"/>
                  </a:lnTo>
                  <a:lnTo>
                    <a:pt x="965" y="1296"/>
                  </a:lnTo>
                  <a:lnTo>
                    <a:pt x="960" y="1305"/>
                  </a:lnTo>
                  <a:lnTo>
                    <a:pt x="953" y="1326"/>
                  </a:lnTo>
                  <a:lnTo>
                    <a:pt x="945" y="1348"/>
                  </a:lnTo>
                  <a:lnTo>
                    <a:pt x="925" y="1346"/>
                  </a:lnTo>
                  <a:lnTo>
                    <a:pt x="906" y="1345"/>
                  </a:lnTo>
                  <a:lnTo>
                    <a:pt x="912" y="1353"/>
                  </a:lnTo>
                  <a:lnTo>
                    <a:pt x="919" y="1363"/>
                  </a:lnTo>
                  <a:lnTo>
                    <a:pt x="922" y="1369"/>
                  </a:lnTo>
                  <a:lnTo>
                    <a:pt x="925" y="1375"/>
                  </a:lnTo>
                  <a:lnTo>
                    <a:pt x="925" y="1379"/>
                  </a:lnTo>
                  <a:lnTo>
                    <a:pt x="923" y="1383"/>
                  </a:lnTo>
                  <a:lnTo>
                    <a:pt x="919" y="1389"/>
                  </a:lnTo>
                  <a:lnTo>
                    <a:pt x="912" y="1393"/>
                  </a:lnTo>
                  <a:lnTo>
                    <a:pt x="905" y="1396"/>
                  </a:lnTo>
                  <a:lnTo>
                    <a:pt x="898" y="1398"/>
                  </a:lnTo>
                  <a:lnTo>
                    <a:pt x="882" y="1399"/>
                  </a:lnTo>
                  <a:lnTo>
                    <a:pt x="869" y="1405"/>
                  </a:lnTo>
                  <a:lnTo>
                    <a:pt x="873" y="1409"/>
                  </a:lnTo>
                  <a:lnTo>
                    <a:pt x="875" y="1415"/>
                  </a:lnTo>
                  <a:lnTo>
                    <a:pt x="876" y="1420"/>
                  </a:lnTo>
                  <a:lnTo>
                    <a:pt x="873" y="1428"/>
                  </a:lnTo>
                  <a:lnTo>
                    <a:pt x="872" y="1428"/>
                  </a:lnTo>
                  <a:lnTo>
                    <a:pt x="862" y="1426"/>
                  </a:lnTo>
                  <a:lnTo>
                    <a:pt x="853" y="1426"/>
                  </a:lnTo>
                  <a:lnTo>
                    <a:pt x="853" y="1428"/>
                  </a:lnTo>
                  <a:lnTo>
                    <a:pt x="859" y="1436"/>
                  </a:lnTo>
                  <a:lnTo>
                    <a:pt x="865" y="1445"/>
                  </a:lnTo>
                  <a:lnTo>
                    <a:pt x="863" y="1462"/>
                  </a:lnTo>
                  <a:lnTo>
                    <a:pt x="859" y="1475"/>
                  </a:lnTo>
                  <a:lnTo>
                    <a:pt x="853" y="1478"/>
                  </a:lnTo>
                  <a:lnTo>
                    <a:pt x="849" y="1480"/>
                  </a:lnTo>
                  <a:lnTo>
                    <a:pt x="849" y="1486"/>
                  </a:lnTo>
                  <a:lnTo>
                    <a:pt x="850" y="1490"/>
                  </a:lnTo>
                  <a:lnTo>
                    <a:pt x="852" y="1493"/>
                  </a:lnTo>
                  <a:lnTo>
                    <a:pt x="855" y="1496"/>
                  </a:lnTo>
                  <a:lnTo>
                    <a:pt x="860" y="1497"/>
                  </a:lnTo>
                  <a:lnTo>
                    <a:pt x="863" y="1499"/>
                  </a:lnTo>
                  <a:lnTo>
                    <a:pt x="868" y="1502"/>
                  </a:lnTo>
                  <a:lnTo>
                    <a:pt x="870" y="1503"/>
                  </a:lnTo>
                  <a:lnTo>
                    <a:pt x="870" y="1512"/>
                  </a:lnTo>
                  <a:lnTo>
                    <a:pt x="869" y="1519"/>
                  </a:lnTo>
                  <a:lnTo>
                    <a:pt x="866" y="1525"/>
                  </a:lnTo>
                  <a:lnTo>
                    <a:pt x="863" y="1530"/>
                  </a:lnTo>
                  <a:lnTo>
                    <a:pt x="859" y="1543"/>
                  </a:lnTo>
                  <a:lnTo>
                    <a:pt x="856" y="1556"/>
                  </a:lnTo>
                  <a:lnTo>
                    <a:pt x="868" y="1565"/>
                  </a:lnTo>
                  <a:lnTo>
                    <a:pt x="886" y="1577"/>
                  </a:lnTo>
                  <a:lnTo>
                    <a:pt x="905" y="1592"/>
                  </a:lnTo>
                  <a:lnTo>
                    <a:pt x="913" y="1599"/>
                  </a:lnTo>
                  <a:lnTo>
                    <a:pt x="892" y="1599"/>
                  </a:lnTo>
                  <a:lnTo>
                    <a:pt x="876" y="1597"/>
                  </a:lnTo>
                  <a:lnTo>
                    <a:pt x="863" y="1593"/>
                  </a:lnTo>
                  <a:lnTo>
                    <a:pt x="852" y="1587"/>
                  </a:lnTo>
                  <a:lnTo>
                    <a:pt x="833" y="1573"/>
                  </a:lnTo>
                  <a:lnTo>
                    <a:pt x="808" y="1555"/>
                  </a:lnTo>
                  <a:lnTo>
                    <a:pt x="809" y="1550"/>
                  </a:lnTo>
                  <a:lnTo>
                    <a:pt x="809" y="1545"/>
                  </a:lnTo>
                  <a:lnTo>
                    <a:pt x="809" y="1543"/>
                  </a:lnTo>
                  <a:lnTo>
                    <a:pt x="809" y="1540"/>
                  </a:lnTo>
                  <a:lnTo>
                    <a:pt x="808" y="1539"/>
                  </a:lnTo>
                  <a:lnTo>
                    <a:pt x="806" y="1537"/>
                  </a:lnTo>
                  <a:lnTo>
                    <a:pt x="792" y="1526"/>
                  </a:lnTo>
                  <a:lnTo>
                    <a:pt x="779" y="1513"/>
                  </a:lnTo>
                  <a:lnTo>
                    <a:pt x="788" y="1513"/>
                  </a:lnTo>
                  <a:lnTo>
                    <a:pt x="796" y="1515"/>
                  </a:lnTo>
                  <a:lnTo>
                    <a:pt x="795" y="1512"/>
                  </a:lnTo>
                  <a:lnTo>
                    <a:pt x="795" y="1510"/>
                  </a:lnTo>
                  <a:lnTo>
                    <a:pt x="788" y="1506"/>
                  </a:lnTo>
                  <a:lnTo>
                    <a:pt x="779" y="1502"/>
                  </a:lnTo>
                  <a:lnTo>
                    <a:pt x="772" y="1496"/>
                  </a:lnTo>
                  <a:lnTo>
                    <a:pt x="768" y="1490"/>
                  </a:lnTo>
                  <a:lnTo>
                    <a:pt x="772" y="1490"/>
                  </a:lnTo>
                  <a:lnTo>
                    <a:pt x="776" y="1489"/>
                  </a:lnTo>
                  <a:lnTo>
                    <a:pt x="776" y="1485"/>
                  </a:lnTo>
                  <a:lnTo>
                    <a:pt x="776" y="1480"/>
                  </a:lnTo>
                  <a:lnTo>
                    <a:pt x="783" y="1480"/>
                  </a:lnTo>
                  <a:lnTo>
                    <a:pt x="791" y="1480"/>
                  </a:lnTo>
                  <a:lnTo>
                    <a:pt x="791" y="1475"/>
                  </a:lnTo>
                  <a:lnTo>
                    <a:pt x="791" y="1470"/>
                  </a:lnTo>
                  <a:lnTo>
                    <a:pt x="786" y="1468"/>
                  </a:lnTo>
                  <a:lnTo>
                    <a:pt x="783" y="1465"/>
                  </a:lnTo>
                  <a:lnTo>
                    <a:pt x="781" y="1462"/>
                  </a:lnTo>
                  <a:lnTo>
                    <a:pt x="781" y="1458"/>
                  </a:lnTo>
                  <a:lnTo>
                    <a:pt x="781" y="1449"/>
                  </a:lnTo>
                  <a:lnTo>
                    <a:pt x="781" y="1438"/>
                  </a:lnTo>
                  <a:lnTo>
                    <a:pt x="776" y="1435"/>
                  </a:lnTo>
                  <a:lnTo>
                    <a:pt x="772" y="1429"/>
                  </a:lnTo>
                  <a:lnTo>
                    <a:pt x="771" y="1429"/>
                  </a:lnTo>
                  <a:lnTo>
                    <a:pt x="769" y="1429"/>
                  </a:lnTo>
                  <a:lnTo>
                    <a:pt x="768" y="1438"/>
                  </a:lnTo>
                  <a:lnTo>
                    <a:pt x="766" y="1446"/>
                  </a:lnTo>
                  <a:lnTo>
                    <a:pt x="765" y="1446"/>
                  </a:lnTo>
                  <a:lnTo>
                    <a:pt x="763" y="1445"/>
                  </a:lnTo>
                  <a:lnTo>
                    <a:pt x="762" y="1426"/>
                  </a:lnTo>
                  <a:lnTo>
                    <a:pt x="759" y="1409"/>
                  </a:lnTo>
                  <a:lnTo>
                    <a:pt x="755" y="1392"/>
                  </a:lnTo>
                  <a:lnTo>
                    <a:pt x="751" y="1373"/>
                  </a:lnTo>
                  <a:lnTo>
                    <a:pt x="751" y="1358"/>
                  </a:lnTo>
                  <a:lnTo>
                    <a:pt x="751" y="1343"/>
                  </a:lnTo>
                  <a:lnTo>
                    <a:pt x="752" y="1328"/>
                  </a:lnTo>
                  <a:lnTo>
                    <a:pt x="752" y="1313"/>
                  </a:lnTo>
                  <a:lnTo>
                    <a:pt x="748" y="1290"/>
                  </a:lnTo>
                  <a:lnTo>
                    <a:pt x="745" y="1265"/>
                  </a:lnTo>
                  <a:lnTo>
                    <a:pt x="743" y="1239"/>
                  </a:lnTo>
                  <a:lnTo>
                    <a:pt x="741" y="1213"/>
                  </a:lnTo>
                  <a:lnTo>
                    <a:pt x="738" y="1192"/>
                  </a:lnTo>
                  <a:lnTo>
                    <a:pt x="738" y="1172"/>
                  </a:lnTo>
                  <a:lnTo>
                    <a:pt x="738" y="1162"/>
                  </a:lnTo>
                  <a:lnTo>
                    <a:pt x="736" y="1152"/>
                  </a:lnTo>
                  <a:lnTo>
                    <a:pt x="735" y="1143"/>
                  </a:lnTo>
                  <a:lnTo>
                    <a:pt x="732" y="1136"/>
                  </a:lnTo>
                  <a:lnTo>
                    <a:pt x="716" y="1129"/>
                  </a:lnTo>
                  <a:lnTo>
                    <a:pt x="703" y="1121"/>
                  </a:lnTo>
                  <a:lnTo>
                    <a:pt x="691" y="1111"/>
                  </a:lnTo>
                  <a:lnTo>
                    <a:pt x="678" y="1099"/>
                  </a:lnTo>
                  <a:lnTo>
                    <a:pt x="668" y="1086"/>
                  </a:lnTo>
                  <a:lnTo>
                    <a:pt x="658" y="1073"/>
                  </a:lnTo>
                  <a:lnTo>
                    <a:pt x="649" y="1059"/>
                  </a:lnTo>
                  <a:lnTo>
                    <a:pt x="642" y="1045"/>
                  </a:lnTo>
                  <a:lnTo>
                    <a:pt x="636" y="1026"/>
                  </a:lnTo>
                  <a:lnTo>
                    <a:pt x="632" y="1009"/>
                  </a:lnTo>
                  <a:lnTo>
                    <a:pt x="615" y="991"/>
                  </a:lnTo>
                  <a:lnTo>
                    <a:pt x="598" y="971"/>
                  </a:lnTo>
                  <a:lnTo>
                    <a:pt x="601" y="958"/>
                  </a:lnTo>
                  <a:lnTo>
                    <a:pt x="606" y="946"/>
                  </a:lnTo>
                  <a:lnTo>
                    <a:pt x="611" y="946"/>
                  </a:lnTo>
                  <a:lnTo>
                    <a:pt x="613" y="946"/>
                  </a:lnTo>
                  <a:lnTo>
                    <a:pt x="615" y="945"/>
                  </a:lnTo>
                  <a:lnTo>
                    <a:pt x="616" y="942"/>
                  </a:lnTo>
                  <a:lnTo>
                    <a:pt x="616" y="941"/>
                  </a:lnTo>
                  <a:lnTo>
                    <a:pt x="615" y="939"/>
                  </a:lnTo>
                  <a:lnTo>
                    <a:pt x="606" y="938"/>
                  </a:lnTo>
                  <a:lnTo>
                    <a:pt x="601" y="935"/>
                  </a:lnTo>
                  <a:lnTo>
                    <a:pt x="601" y="929"/>
                  </a:lnTo>
                  <a:lnTo>
                    <a:pt x="599" y="925"/>
                  </a:lnTo>
                  <a:lnTo>
                    <a:pt x="606" y="909"/>
                  </a:lnTo>
                  <a:lnTo>
                    <a:pt x="612" y="892"/>
                  </a:lnTo>
                  <a:lnTo>
                    <a:pt x="619" y="891"/>
                  </a:lnTo>
                  <a:lnTo>
                    <a:pt x="623" y="891"/>
                  </a:lnTo>
                  <a:lnTo>
                    <a:pt x="625" y="888"/>
                  </a:lnTo>
                  <a:lnTo>
                    <a:pt x="626" y="886"/>
                  </a:lnTo>
                  <a:lnTo>
                    <a:pt x="628" y="881"/>
                  </a:lnTo>
                  <a:lnTo>
                    <a:pt x="632" y="874"/>
                  </a:lnTo>
                  <a:lnTo>
                    <a:pt x="638" y="862"/>
                  </a:lnTo>
                  <a:lnTo>
                    <a:pt x="642" y="851"/>
                  </a:lnTo>
                  <a:lnTo>
                    <a:pt x="642" y="841"/>
                  </a:lnTo>
                  <a:lnTo>
                    <a:pt x="642" y="831"/>
                  </a:lnTo>
                  <a:lnTo>
                    <a:pt x="641" y="822"/>
                  </a:lnTo>
                  <a:lnTo>
                    <a:pt x="639" y="814"/>
                  </a:lnTo>
                  <a:lnTo>
                    <a:pt x="639" y="805"/>
                  </a:lnTo>
                  <a:lnTo>
                    <a:pt x="641" y="796"/>
                  </a:lnTo>
                  <a:lnTo>
                    <a:pt x="635" y="795"/>
                  </a:lnTo>
                  <a:lnTo>
                    <a:pt x="631" y="794"/>
                  </a:lnTo>
                  <a:lnTo>
                    <a:pt x="626" y="794"/>
                  </a:lnTo>
                  <a:lnTo>
                    <a:pt x="621" y="795"/>
                  </a:lnTo>
                  <a:lnTo>
                    <a:pt x="618" y="796"/>
                  </a:lnTo>
                  <a:lnTo>
                    <a:pt x="615" y="798"/>
                  </a:lnTo>
                  <a:lnTo>
                    <a:pt x="616" y="804"/>
                  </a:lnTo>
                  <a:lnTo>
                    <a:pt x="618" y="808"/>
                  </a:lnTo>
                  <a:lnTo>
                    <a:pt x="616" y="811"/>
                  </a:lnTo>
                  <a:lnTo>
                    <a:pt x="611" y="812"/>
                  </a:lnTo>
                  <a:lnTo>
                    <a:pt x="605" y="806"/>
                  </a:lnTo>
                  <a:lnTo>
                    <a:pt x="598" y="804"/>
                  </a:lnTo>
                  <a:lnTo>
                    <a:pt x="591" y="801"/>
                  </a:lnTo>
                  <a:lnTo>
                    <a:pt x="582" y="796"/>
                  </a:lnTo>
                  <a:lnTo>
                    <a:pt x="575" y="791"/>
                  </a:lnTo>
                  <a:lnTo>
                    <a:pt x="568" y="785"/>
                  </a:lnTo>
                  <a:lnTo>
                    <a:pt x="564" y="778"/>
                  </a:lnTo>
                  <a:lnTo>
                    <a:pt x="558" y="769"/>
                  </a:lnTo>
                  <a:lnTo>
                    <a:pt x="551" y="752"/>
                  </a:lnTo>
                  <a:lnTo>
                    <a:pt x="542" y="734"/>
                  </a:lnTo>
                  <a:lnTo>
                    <a:pt x="538" y="732"/>
                  </a:lnTo>
                  <a:lnTo>
                    <a:pt x="535" y="732"/>
                  </a:lnTo>
                  <a:lnTo>
                    <a:pt x="532" y="735"/>
                  </a:lnTo>
                  <a:lnTo>
                    <a:pt x="531" y="739"/>
                  </a:lnTo>
                  <a:lnTo>
                    <a:pt x="522" y="738"/>
                  </a:lnTo>
                  <a:lnTo>
                    <a:pt x="518" y="735"/>
                  </a:lnTo>
                  <a:lnTo>
                    <a:pt x="515" y="731"/>
                  </a:lnTo>
                  <a:lnTo>
                    <a:pt x="509" y="727"/>
                  </a:lnTo>
                  <a:lnTo>
                    <a:pt x="504" y="728"/>
                  </a:lnTo>
                  <a:lnTo>
                    <a:pt x="495" y="728"/>
                  </a:lnTo>
                  <a:lnTo>
                    <a:pt x="484" y="712"/>
                  </a:lnTo>
                  <a:lnTo>
                    <a:pt x="474" y="697"/>
                  </a:lnTo>
                  <a:lnTo>
                    <a:pt x="468" y="695"/>
                  </a:lnTo>
                  <a:lnTo>
                    <a:pt x="464" y="697"/>
                  </a:lnTo>
                  <a:lnTo>
                    <a:pt x="461" y="698"/>
                  </a:lnTo>
                  <a:lnTo>
                    <a:pt x="456" y="699"/>
                  </a:lnTo>
                  <a:lnTo>
                    <a:pt x="454" y="702"/>
                  </a:lnTo>
                  <a:lnTo>
                    <a:pt x="449" y="704"/>
                  </a:lnTo>
                  <a:lnTo>
                    <a:pt x="446" y="705"/>
                  </a:lnTo>
                  <a:lnTo>
                    <a:pt x="442" y="705"/>
                  </a:lnTo>
                  <a:lnTo>
                    <a:pt x="429" y="702"/>
                  </a:lnTo>
                  <a:lnTo>
                    <a:pt x="416" y="698"/>
                  </a:lnTo>
                  <a:lnTo>
                    <a:pt x="404" y="692"/>
                  </a:lnTo>
                  <a:lnTo>
                    <a:pt x="391" y="684"/>
                  </a:lnTo>
                  <a:lnTo>
                    <a:pt x="379" y="677"/>
                  </a:lnTo>
                  <a:lnTo>
                    <a:pt x="368" y="667"/>
                  </a:lnTo>
                  <a:lnTo>
                    <a:pt x="359" y="658"/>
                  </a:lnTo>
                  <a:lnTo>
                    <a:pt x="351" y="649"/>
                  </a:lnTo>
                  <a:lnTo>
                    <a:pt x="354" y="642"/>
                  </a:lnTo>
                  <a:lnTo>
                    <a:pt x="354" y="635"/>
                  </a:lnTo>
                  <a:lnTo>
                    <a:pt x="354" y="627"/>
                  </a:lnTo>
                  <a:lnTo>
                    <a:pt x="351" y="618"/>
                  </a:lnTo>
                  <a:lnTo>
                    <a:pt x="345" y="601"/>
                  </a:lnTo>
                  <a:lnTo>
                    <a:pt x="335" y="582"/>
                  </a:lnTo>
                  <a:lnTo>
                    <a:pt x="325" y="562"/>
                  </a:lnTo>
                  <a:lnTo>
                    <a:pt x="314" y="544"/>
                  </a:lnTo>
                  <a:lnTo>
                    <a:pt x="309" y="534"/>
                  </a:lnTo>
                  <a:lnTo>
                    <a:pt x="307" y="525"/>
                  </a:lnTo>
                  <a:lnTo>
                    <a:pt x="304" y="515"/>
                  </a:lnTo>
                  <a:lnTo>
                    <a:pt x="301" y="507"/>
                  </a:lnTo>
                  <a:lnTo>
                    <a:pt x="298" y="504"/>
                  </a:lnTo>
                  <a:lnTo>
                    <a:pt x="294" y="504"/>
                  </a:lnTo>
                  <a:lnTo>
                    <a:pt x="291" y="502"/>
                  </a:lnTo>
                  <a:lnTo>
                    <a:pt x="287" y="504"/>
                  </a:lnTo>
                  <a:lnTo>
                    <a:pt x="288" y="518"/>
                  </a:lnTo>
                  <a:lnTo>
                    <a:pt x="291" y="532"/>
                  </a:lnTo>
                  <a:lnTo>
                    <a:pt x="295" y="547"/>
                  </a:lnTo>
                  <a:lnTo>
                    <a:pt x="299" y="559"/>
                  </a:lnTo>
                  <a:lnTo>
                    <a:pt x="305" y="572"/>
                  </a:lnTo>
                  <a:lnTo>
                    <a:pt x="309" y="584"/>
                  </a:lnTo>
                  <a:lnTo>
                    <a:pt x="315" y="597"/>
                  </a:lnTo>
                  <a:lnTo>
                    <a:pt x="318" y="611"/>
                  </a:lnTo>
                  <a:lnTo>
                    <a:pt x="317" y="611"/>
                  </a:lnTo>
                  <a:lnTo>
                    <a:pt x="315" y="611"/>
                  </a:lnTo>
                  <a:lnTo>
                    <a:pt x="309" y="611"/>
                  </a:lnTo>
                  <a:lnTo>
                    <a:pt x="307" y="609"/>
                  </a:lnTo>
                  <a:lnTo>
                    <a:pt x="299" y="601"/>
                  </a:lnTo>
                  <a:lnTo>
                    <a:pt x="292" y="594"/>
                  </a:lnTo>
                  <a:lnTo>
                    <a:pt x="294" y="588"/>
                  </a:lnTo>
                  <a:lnTo>
                    <a:pt x="294" y="581"/>
                  </a:lnTo>
                  <a:lnTo>
                    <a:pt x="294" y="577"/>
                  </a:lnTo>
                  <a:lnTo>
                    <a:pt x="291" y="574"/>
                  </a:lnTo>
                  <a:lnTo>
                    <a:pt x="289" y="571"/>
                  </a:lnTo>
                  <a:lnTo>
                    <a:pt x="287" y="568"/>
                  </a:lnTo>
                  <a:lnTo>
                    <a:pt x="279" y="564"/>
                  </a:lnTo>
                  <a:lnTo>
                    <a:pt x="274" y="561"/>
                  </a:lnTo>
                  <a:lnTo>
                    <a:pt x="277" y="555"/>
                  </a:lnTo>
                  <a:lnTo>
                    <a:pt x="281" y="549"/>
                  </a:lnTo>
                  <a:lnTo>
                    <a:pt x="265" y="472"/>
                  </a:lnTo>
                  <a:lnTo>
                    <a:pt x="255" y="467"/>
                  </a:lnTo>
                  <a:lnTo>
                    <a:pt x="244" y="462"/>
                  </a:lnTo>
                  <a:lnTo>
                    <a:pt x="244" y="451"/>
                  </a:lnTo>
                  <a:lnTo>
                    <a:pt x="242" y="442"/>
                  </a:lnTo>
                  <a:lnTo>
                    <a:pt x="244" y="435"/>
                  </a:lnTo>
                  <a:lnTo>
                    <a:pt x="247" y="425"/>
                  </a:lnTo>
                  <a:lnTo>
                    <a:pt x="244" y="424"/>
                  </a:lnTo>
                  <a:lnTo>
                    <a:pt x="242" y="422"/>
                  </a:lnTo>
                  <a:lnTo>
                    <a:pt x="241" y="420"/>
                  </a:lnTo>
                  <a:lnTo>
                    <a:pt x="239" y="417"/>
                  </a:lnTo>
                  <a:lnTo>
                    <a:pt x="239" y="411"/>
                  </a:lnTo>
                  <a:lnTo>
                    <a:pt x="239" y="402"/>
                  </a:lnTo>
                  <a:lnTo>
                    <a:pt x="252" y="375"/>
                  </a:lnTo>
                  <a:lnTo>
                    <a:pt x="269" y="344"/>
                  </a:lnTo>
                  <a:lnTo>
                    <a:pt x="279" y="328"/>
                  </a:lnTo>
                  <a:lnTo>
                    <a:pt x="289" y="314"/>
                  </a:lnTo>
                  <a:lnTo>
                    <a:pt x="299" y="302"/>
                  </a:lnTo>
                  <a:lnTo>
                    <a:pt x="308" y="295"/>
                  </a:lnTo>
                  <a:lnTo>
                    <a:pt x="307" y="294"/>
                  </a:lnTo>
                  <a:lnTo>
                    <a:pt x="307" y="292"/>
                  </a:lnTo>
                  <a:lnTo>
                    <a:pt x="298" y="288"/>
                  </a:lnTo>
                  <a:lnTo>
                    <a:pt x="294" y="282"/>
                  </a:lnTo>
                  <a:lnTo>
                    <a:pt x="289" y="275"/>
                  </a:lnTo>
                  <a:lnTo>
                    <a:pt x="285" y="268"/>
                  </a:lnTo>
                  <a:lnTo>
                    <a:pt x="287" y="265"/>
                  </a:lnTo>
                  <a:lnTo>
                    <a:pt x="287" y="261"/>
                  </a:lnTo>
                  <a:lnTo>
                    <a:pt x="292" y="260"/>
                  </a:lnTo>
                  <a:lnTo>
                    <a:pt x="295" y="260"/>
                  </a:lnTo>
                  <a:lnTo>
                    <a:pt x="299" y="261"/>
                  </a:lnTo>
                  <a:lnTo>
                    <a:pt x="302" y="263"/>
                  </a:lnTo>
                  <a:lnTo>
                    <a:pt x="307" y="267"/>
                  </a:lnTo>
                  <a:lnTo>
                    <a:pt x="309" y="272"/>
                  </a:lnTo>
                  <a:lnTo>
                    <a:pt x="312" y="290"/>
                  </a:lnTo>
                  <a:lnTo>
                    <a:pt x="315" y="305"/>
                  </a:lnTo>
                  <a:lnTo>
                    <a:pt x="317" y="305"/>
                  </a:lnTo>
                  <a:lnTo>
                    <a:pt x="324" y="292"/>
                  </a:lnTo>
                  <a:lnTo>
                    <a:pt x="328" y="281"/>
                  </a:lnTo>
                  <a:lnTo>
                    <a:pt x="317" y="267"/>
                  </a:lnTo>
                  <a:lnTo>
                    <a:pt x="304" y="253"/>
                  </a:lnTo>
                  <a:lnTo>
                    <a:pt x="308" y="247"/>
                  </a:lnTo>
                  <a:lnTo>
                    <a:pt x="308" y="240"/>
                  </a:lnTo>
                  <a:lnTo>
                    <a:pt x="307" y="234"/>
                  </a:lnTo>
                  <a:lnTo>
                    <a:pt x="304" y="227"/>
                  </a:lnTo>
                  <a:lnTo>
                    <a:pt x="314" y="214"/>
                  </a:lnTo>
                  <a:lnTo>
                    <a:pt x="325" y="203"/>
                  </a:lnTo>
                  <a:lnTo>
                    <a:pt x="315" y="203"/>
                  </a:lnTo>
                  <a:lnTo>
                    <a:pt x="308" y="204"/>
                  </a:lnTo>
                  <a:lnTo>
                    <a:pt x="301" y="207"/>
                  </a:lnTo>
                  <a:lnTo>
                    <a:pt x="292" y="210"/>
                  </a:lnTo>
                  <a:lnTo>
                    <a:pt x="301" y="203"/>
                  </a:lnTo>
                  <a:lnTo>
                    <a:pt x="307" y="195"/>
                  </a:lnTo>
                  <a:lnTo>
                    <a:pt x="309" y="191"/>
                  </a:lnTo>
                  <a:lnTo>
                    <a:pt x="312" y="187"/>
                  </a:lnTo>
                  <a:lnTo>
                    <a:pt x="315" y="181"/>
                  </a:lnTo>
                  <a:lnTo>
                    <a:pt x="317" y="174"/>
                  </a:lnTo>
                  <a:lnTo>
                    <a:pt x="311" y="174"/>
                  </a:lnTo>
                  <a:lnTo>
                    <a:pt x="307" y="173"/>
                  </a:lnTo>
                  <a:lnTo>
                    <a:pt x="308" y="171"/>
                  </a:lnTo>
                  <a:lnTo>
                    <a:pt x="311" y="168"/>
                  </a:lnTo>
                  <a:lnTo>
                    <a:pt x="312" y="165"/>
                  </a:lnTo>
                  <a:lnTo>
                    <a:pt x="315" y="164"/>
                  </a:lnTo>
                  <a:lnTo>
                    <a:pt x="315" y="163"/>
                  </a:lnTo>
                  <a:lnTo>
                    <a:pt x="315" y="161"/>
                  </a:lnTo>
                  <a:lnTo>
                    <a:pt x="302" y="165"/>
                  </a:lnTo>
                  <a:lnTo>
                    <a:pt x="291" y="168"/>
                  </a:lnTo>
                  <a:lnTo>
                    <a:pt x="288" y="167"/>
                  </a:lnTo>
                  <a:lnTo>
                    <a:pt x="284" y="165"/>
                  </a:lnTo>
                  <a:lnTo>
                    <a:pt x="287" y="160"/>
                  </a:lnTo>
                  <a:lnTo>
                    <a:pt x="289" y="153"/>
                  </a:lnTo>
                  <a:lnTo>
                    <a:pt x="269" y="150"/>
                  </a:lnTo>
                  <a:lnTo>
                    <a:pt x="251" y="145"/>
                  </a:lnTo>
                  <a:lnTo>
                    <a:pt x="235" y="140"/>
                  </a:lnTo>
                  <a:lnTo>
                    <a:pt x="225" y="140"/>
                  </a:lnTo>
                  <a:lnTo>
                    <a:pt x="218" y="145"/>
                  </a:lnTo>
                  <a:lnTo>
                    <a:pt x="211" y="153"/>
                  </a:lnTo>
                  <a:lnTo>
                    <a:pt x="202" y="154"/>
                  </a:lnTo>
                  <a:lnTo>
                    <a:pt x="195" y="155"/>
                  </a:lnTo>
                  <a:lnTo>
                    <a:pt x="189" y="154"/>
                  </a:lnTo>
                  <a:lnTo>
                    <a:pt x="184" y="153"/>
                  </a:lnTo>
                  <a:lnTo>
                    <a:pt x="178" y="153"/>
                  </a:lnTo>
                  <a:lnTo>
                    <a:pt x="172" y="151"/>
                  </a:lnTo>
                  <a:lnTo>
                    <a:pt x="167" y="151"/>
                  </a:lnTo>
                  <a:lnTo>
                    <a:pt x="161" y="153"/>
                  </a:lnTo>
                  <a:lnTo>
                    <a:pt x="155" y="155"/>
                  </a:lnTo>
                  <a:lnTo>
                    <a:pt x="151" y="160"/>
                  </a:lnTo>
                  <a:lnTo>
                    <a:pt x="148" y="164"/>
                  </a:lnTo>
                  <a:lnTo>
                    <a:pt x="144" y="168"/>
                  </a:lnTo>
                  <a:lnTo>
                    <a:pt x="141" y="171"/>
                  </a:lnTo>
                  <a:lnTo>
                    <a:pt x="135" y="174"/>
                  </a:lnTo>
                  <a:lnTo>
                    <a:pt x="129" y="175"/>
                  </a:lnTo>
                  <a:lnTo>
                    <a:pt x="124" y="177"/>
                  </a:lnTo>
                  <a:lnTo>
                    <a:pt x="111" y="178"/>
                  </a:lnTo>
                  <a:lnTo>
                    <a:pt x="101" y="181"/>
                  </a:lnTo>
                  <a:lnTo>
                    <a:pt x="100" y="185"/>
                  </a:lnTo>
                  <a:lnTo>
                    <a:pt x="98" y="190"/>
                  </a:lnTo>
                  <a:lnTo>
                    <a:pt x="87" y="190"/>
                  </a:lnTo>
                  <a:lnTo>
                    <a:pt x="78" y="191"/>
                  </a:lnTo>
                  <a:lnTo>
                    <a:pt x="70" y="193"/>
                  </a:lnTo>
                  <a:lnTo>
                    <a:pt x="62" y="195"/>
                  </a:lnTo>
                  <a:lnTo>
                    <a:pt x="48" y="203"/>
                  </a:lnTo>
                  <a:lnTo>
                    <a:pt x="32" y="208"/>
                  </a:lnTo>
                  <a:lnTo>
                    <a:pt x="31" y="205"/>
                  </a:lnTo>
                  <a:lnTo>
                    <a:pt x="28" y="203"/>
                  </a:lnTo>
                  <a:lnTo>
                    <a:pt x="15" y="207"/>
                  </a:lnTo>
                  <a:lnTo>
                    <a:pt x="0" y="211"/>
                  </a:lnTo>
                  <a:lnTo>
                    <a:pt x="0" y="210"/>
                  </a:lnTo>
                  <a:lnTo>
                    <a:pt x="1" y="207"/>
                  </a:lnTo>
                  <a:lnTo>
                    <a:pt x="31" y="198"/>
                  </a:lnTo>
                  <a:lnTo>
                    <a:pt x="65" y="191"/>
                  </a:lnTo>
                  <a:lnTo>
                    <a:pt x="81" y="185"/>
                  </a:lnTo>
                  <a:lnTo>
                    <a:pt x="97" y="180"/>
                  </a:lnTo>
                  <a:lnTo>
                    <a:pt x="109" y="174"/>
                  </a:lnTo>
                  <a:lnTo>
                    <a:pt x="119" y="165"/>
                  </a:lnTo>
                  <a:lnTo>
                    <a:pt x="118" y="164"/>
                  </a:lnTo>
                  <a:lnTo>
                    <a:pt x="118" y="163"/>
                  </a:lnTo>
                  <a:lnTo>
                    <a:pt x="97" y="164"/>
                  </a:lnTo>
                  <a:lnTo>
                    <a:pt x="77" y="164"/>
                  </a:lnTo>
                  <a:lnTo>
                    <a:pt x="77" y="163"/>
                  </a:lnTo>
                  <a:lnTo>
                    <a:pt x="77" y="160"/>
                  </a:lnTo>
                  <a:lnTo>
                    <a:pt x="84" y="153"/>
                  </a:lnTo>
                  <a:lnTo>
                    <a:pt x="90" y="144"/>
                  </a:lnTo>
                  <a:lnTo>
                    <a:pt x="81" y="144"/>
                  </a:lnTo>
                  <a:lnTo>
                    <a:pt x="71" y="144"/>
                  </a:lnTo>
                  <a:lnTo>
                    <a:pt x="71" y="141"/>
                  </a:lnTo>
                  <a:lnTo>
                    <a:pt x="71" y="140"/>
                  </a:lnTo>
                  <a:lnTo>
                    <a:pt x="71" y="138"/>
                  </a:lnTo>
                  <a:lnTo>
                    <a:pt x="81" y="130"/>
                  </a:lnTo>
                  <a:lnTo>
                    <a:pt x="90" y="121"/>
                  </a:lnTo>
                  <a:lnTo>
                    <a:pt x="109" y="117"/>
                  </a:lnTo>
                  <a:lnTo>
                    <a:pt x="134" y="114"/>
                  </a:lnTo>
                  <a:lnTo>
                    <a:pt x="144" y="113"/>
                  </a:lnTo>
                  <a:lnTo>
                    <a:pt x="155" y="110"/>
                  </a:lnTo>
                  <a:lnTo>
                    <a:pt x="159" y="107"/>
                  </a:lnTo>
                  <a:lnTo>
                    <a:pt x="162" y="105"/>
                  </a:lnTo>
                  <a:lnTo>
                    <a:pt x="165" y="103"/>
                  </a:lnTo>
                  <a:lnTo>
                    <a:pt x="168" y="98"/>
                  </a:lnTo>
                  <a:lnTo>
                    <a:pt x="157" y="100"/>
                  </a:lnTo>
                  <a:lnTo>
                    <a:pt x="144" y="101"/>
                  </a:lnTo>
                  <a:lnTo>
                    <a:pt x="138" y="101"/>
                  </a:lnTo>
                  <a:lnTo>
                    <a:pt x="132" y="101"/>
                  </a:lnTo>
                  <a:lnTo>
                    <a:pt x="128" y="100"/>
                  </a:lnTo>
                  <a:lnTo>
                    <a:pt x="124" y="98"/>
                  </a:lnTo>
                  <a:lnTo>
                    <a:pt x="122" y="97"/>
                  </a:lnTo>
                  <a:lnTo>
                    <a:pt x="121" y="97"/>
                  </a:lnTo>
                  <a:lnTo>
                    <a:pt x="122" y="91"/>
                  </a:lnTo>
                  <a:lnTo>
                    <a:pt x="124" y="87"/>
                  </a:lnTo>
                  <a:lnTo>
                    <a:pt x="135" y="84"/>
                  </a:lnTo>
                  <a:lnTo>
                    <a:pt x="145" y="81"/>
                  </a:lnTo>
                  <a:lnTo>
                    <a:pt x="157" y="78"/>
                  </a:lnTo>
                  <a:lnTo>
                    <a:pt x="168" y="77"/>
                  </a:lnTo>
                  <a:lnTo>
                    <a:pt x="169" y="81"/>
                  </a:lnTo>
                  <a:lnTo>
                    <a:pt x="171" y="83"/>
                  </a:lnTo>
                  <a:lnTo>
                    <a:pt x="172" y="84"/>
                  </a:lnTo>
                  <a:lnTo>
                    <a:pt x="177" y="85"/>
                  </a:lnTo>
                  <a:lnTo>
                    <a:pt x="184" y="83"/>
                  </a:lnTo>
                  <a:lnTo>
                    <a:pt x="189" y="81"/>
                  </a:lnTo>
                  <a:lnTo>
                    <a:pt x="185" y="74"/>
                  </a:lnTo>
                  <a:lnTo>
                    <a:pt x="181" y="68"/>
                  </a:lnTo>
                  <a:lnTo>
                    <a:pt x="178" y="65"/>
                  </a:lnTo>
                  <a:lnTo>
                    <a:pt x="177" y="63"/>
                  </a:lnTo>
                  <a:lnTo>
                    <a:pt x="177" y="60"/>
                  </a:lnTo>
                  <a:lnTo>
                    <a:pt x="177" y="55"/>
                  </a:lnTo>
                  <a:lnTo>
                    <a:pt x="188" y="54"/>
                  </a:lnTo>
                  <a:lnTo>
                    <a:pt x="201" y="53"/>
                  </a:lnTo>
                  <a:lnTo>
                    <a:pt x="212" y="50"/>
                  </a:lnTo>
                  <a:lnTo>
                    <a:pt x="224" y="48"/>
                  </a:lnTo>
                  <a:lnTo>
                    <a:pt x="241" y="43"/>
                  </a:lnTo>
                  <a:lnTo>
                    <a:pt x="262" y="34"/>
                  </a:lnTo>
                  <a:lnTo>
                    <a:pt x="274" y="30"/>
                  </a:lnTo>
                  <a:lnTo>
                    <a:pt x="285" y="27"/>
                  </a:lnTo>
                  <a:lnTo>
                    <a:pt x="297" y="26"/>
                  </a:lnTo>
                  <a:lnTo>
                    <a:pt x="307" y="26"/>
                  </a:lnTo>
                  <a:lnTo>
                    <a:pt x="334" y="30"/>
                  </a:lnTo>
                  <a:lnTo>
                    <a:pt x="361" y="35"/>
                  </a:lnTo>
                  <a:lnTo>
                    <a:pt x="389" y="41"/>
                  </a:lnTo>
                  <a:lnTo>
                    <a:pt x="416" y="45"/>
                  </a:lnTo>
                  <a:lnTo>
                    <a:pt x="429" y="48"/>
                  </a:lnTo>
                  <a:lnTo>
                    <a:pt x="444" y="50"/>
                  </a:lnTo>
                  <a:lnTo>
                    <a:pt x="456" y="50"/>
                  </a:lnTo>
                  <a:lnTo>
                    <a:pt x="469" y="50"/>
                  </a:lnTo>
                  <a:lnTo>
                    <a:pt x="482" y="48"/>
                  </a:lnTo>
                  <a:lnTo>
                    <a:pt x="495" y="45"/>
                  </a:lnTo>
                  <a:lnTo>
                    <a:pt x="508" y="41"/>
                  </a:lnTo>
                  <a:lnTo>
                    <a:pt x="521" y="37"/>
                  </a:lnTo>
                  <a:lnTo>
                    <a:pt x="524" y="41"/>
                  </a:lnTo>
                  <a:lnTo>
                    <a:pt x="528" y="44"/>
                  </a:lnTo>
                  <a:lnTo>
                    <a:pt x="532" y="45"/>
                  </a:lnTo>
                  <a:lnTo>
                    <a:pt x="541" y="45"/>
                  </a:lnTo>
                  <a:lnTo>
                    <a:pt x="545" y="44"/>
                  </a:lnTo>
                  <a:lnTo>
                    <a:pt x="551" y="43"/>
                  </a:lnTo>
                  <a:lnTo>
                    <a:pt x="556" y="43"/>
                  </a:lnTo>
                  <a:lnTo>
                    <a:pt x="562" y="44"/>
                  </a:lnTo>
                  <a:lnTo>
                    <a:pt x="565" y="48"/>
                  </a:lnTo>
                  <a:lnTo>
                    <a:pt x="569" y="51"/>
                  </a:lnTo>
                  <a:lnTo>
                    <a:pt x="574" y="53"/>
                  </a:lnTo>
                  <a:lnTo>
                    <a:pt x="579" y="53"/>
                  </a:lnTo>
                  <a:lnTo>
                    <a:pt x="585" y="53"/>
                  </a:lnTo>
                  <a:lnTo>
                    <a:pt x="591" y="54"/>
                  </a:lnTo>
                  <a:lnTo>
                    <a:pt x="596" y="55"/>
                  </a:lnTo>
                  <a:lnTo>
                    <a:pt x="601" y="58"/>
                  </a:lnTo>
                  <a:lnTo>
                    <a:pt x="599" y="63"/>
                  </a:lnTo>
                  <a:lnTo>
                    <a:pt x="599" y="67"/>
                  </a:lnTo>
                  <a:lnTo>
                    <a:pt x="619" y="67"/>
                  </a:lnTo>
                  <a:lnTo>
                    <a:pt x="639" y="65"/>
                  </a:lnTo>
                  <a:lnTo>
                    <a:pt x="639" y="71"/>
                  </a:lnTo>
                  <a:lnTo>
                    <a:pt x="641" y="78"/>
                  </a:lnTo>
                  <a:lnTo>
                    <a:pt x="643" y="78"/>
                  </a:lnTo>
                  <a:lnTo>
                    <a:pt x="646" y="78"/>
                  </a:lnTo>
                  <a:lnTo>
                    <a:pt x="648" y="77"/>
                  </a:lnTo>
                  <a:lnTo>
                    <a:pt x="649" y="77"/>
                  </a:lnTo>
                  <a:lnTo>
                    <a:pt x="651" y="73"/>
                  </a:lnTo>
                  <a:lnTo>
                    <a:pt x="652" y="68"/>
                  </a:lnTo>
                  <a:lnTo>
                    <a:pt x="653" y="67"/>
                  </a:lnTo>
                  <a:lnTo>
                    <a:pt x="656" y="64"/>
                  </a:lnTo>
                  <a:lnTo>
                    <a:pt x="661" y="61"/>
                  </a:lnTo>
                  <a:lnTo>
                    <a:pt x="666" y="57"/>
                  </a:lnTo>
                  <a:lnTo>
                    <a:pt x="682" y="58"/>
                  </a:lnTo>
                  <a:lnTo>
                    <a:pt x="703" y="61"/>
                  </a:lnTo>
                  <a:lnTo>
                    <a:pt x="725" y="64"/>
                  </a:lnTo>
                  <a:lnTo>
                    <a:pt x="742" y="67"/>
                  </a:lnTo>
                  <a:lnTo>
                    <a:pt x="742" y="68"/>
                  </a:lnTo>
                  <a:lnTo>
                    <a:pt x="739" y="73"/>
                  </a:lnTo>
                  <a:lnTo>
                    <a:pt x="738" y="77"/>
                  </a:lnTo>
                  <a:lnTo>
                    <a:pt x="738" y="78"/>
                  </a:lnTo>
                  <a:lnTo>
                    <a:pt x="739" y="80"/>
                  </a:lnTo>
                  <a:lnTo>
                    <a:pt x="742" y="78"/>
                  </a:lnTo>
                  <a:lnTo>
                    <a:pt x="746" y="78"/>
                  </a:lnTo>
                  <a:lnTo>
                    <a:pt x="751" y="70"/>
                  </a:lnTo>
                  <a:lnTo>
                    <a:pt x="755" y="64"/>
                  </a:lnTo>
                  <a:lnTo>
                    <a:pt x="755" y="63"/>
                  </a:lnTo>
                  <a:lnTo>
                    <a:pt x="755" y="61"/>
                  </a:lnTo>
                  <a:lnTo>
                    <a:pt x="749" y="58"/>
                  </a:lnTo>
                  <a:lnTo>
                    <a:pt x="743" y="55"/>
                  </a:lnTo>
                  <a:lnTo>
                    <a:pt x="746" y="50"/>
                  </a:lnTo>
                  <a:lnTo>
                    <a:pt x="749" y="44"/>
                  </a:lnTo>
                  <a:lnTo>
                    <a:pt x="755" y="47"/>
                  </a:lnTo>
                  <a:lnTo>
                    <a:pt x="761" y="48"/>
                  </a:lnTo>
                  <a:lnTo>
                    <a:pt x="758" y="53"/>
                  </a:lnTo>
                  <a:lnTo>
                    <a:pt x="753" y="55"/>
                  </a:lnTo>
                  <a:lnTo>
                    <a:pt x="753" y="57"/>
                  </a:lnTo>
                  <a:lnTo>
                    <a:pt x="762" y="58"/>
                  </a:lnTo>
                  <a:lnTo>
                    <a:pt x="771" y="58"/>
                  </a:lnTo>
                  <a:lnTo>
                    <a:pt x="776" y="53"/>
                  </a:lnTo>
                  <a:lnTo>
                    <a:pt x="782" y="48"/>
                  </a:lnTo>
                  <a:lnTo>
                    <a:pt x="776" y="45"/>
                  </a:lnTo>
                  <a:lnTo>
                    <a:pt x="771" y="40"/>
                  </a:lnTo>
                  <a:lnTo>
                    <a:pt x="775" y="34"/>
                  </a:lnTo>
                  <a:lnTo>
                    <a:pt x="779" y="28"/>
                  </a:lnTo>
                  <a:lnTo>
                    <a:pt x="788" y="27"/>
                  </a:lnTo>
                  <a:lnTo>
                    <a:pt x="793" y="26"/>
                  </a:lnTo>
                  <a:lnTo>
                    <a:pt x="799" y="24"/>
                  </a:lnTo>
                  <a:lnTo>
                    <a:pt x="806" y="27"/>
                  </a:lnTo>
                  <a:lnTo>
                    <a:pt x="806" y="31"/>
                  </a:lnTo>
                  <a:lnTo>
                    <a:pt x="806" y="37"/>
                  </a:lnTo>
                  <a:lnTo>
                    <a:pt x="801" y="40"/>
                  </a:lnTo>
                  <a:lnTo>
                    <a:pt x="796" y="44"/>
                  </a:lnTo>
                  <a:lnTo>
                    <a:pt x="801" y="50"/>
                  </a:lnTo>
                  <a:lnTo>
                    <a:pt x="805" y="55"/>
                  </a:lnTo>
                  <a:lnTo>
                    <a:pt x="809" y="53"/>
                  </a:lnTo>
                  <a:lnTo>
                    <a:pt x="813" y="50"/>
                  </a:lnTo>
                  <a:lnTo>
                    <a:pt x="819" y="48"/>
                  </a:lnTo>
                  <a:lnTo>
                    <a:pt x="825" y="50"/>
                  </a:lnTo>
                  <a:lnTo>
                    <a:pt x="823" y="54"/>
                  </a:lnTo>
                  <a:lnTo>
                    <a:pt x="822" y="58"/>
                  </a:lnTo>
                  <a:lnTo>
                    <a:pt x="818" y="61"/>
                  </a:lnTo>
                  <a:lnTo>
                    <a:pt x="813" y="63"/>
                  </a:lnTo>
                  <a:lnTo>
                    <a:pt x="813" y="67"/>
                  </a:lnTo>
                  <a:lnTo>
                    <a:pt x="812" y="71"/>
                  </a:lnTo>
                  <a:lnTo>
                    <a:pt x="816" y="71"/>
                  </a:lnTo>
                  <a:lnTo>
                    <a:pt x="819" y="71"/>
                  </a:lnTo>
                  <a:lnTo>
                    <a:pt x="831" y="67"/>
                  </a:lnTo>
                  <a:lnTo>
                    <a:pt x="843" y="60"/>
                  </a:lnTo>
                  <a:lnTo>
                    <a:pt x="849" y="55"/>
                  </a:lnTo>
                  <a:lnTo>
                    <a:pt x="853" y="51"/>
                  </a:lnTo>
                  <a:lnTo>
                    <a:pt x="858" y="45"/>
                  </a:lnTo>
                  <a:lnTo>
                    <a:pt x="860" y="41"/>
                  </a:lnTo>
                  <a:lnTo>
                    <a:pt x="849" y="37"/>
                  </a:lnTo>
                  <a:lnTo>
                    <a:pt x="833" y="35"/>
                  </a:lnTo>
                  <a:lnTo>
                    <a:pt x="835" y="31"/>
                  </a:lnTo>
                  <a:lnTo>
                    <a:pt x="836" y="30"/>
                  </a:lnTo>
                  <a:lnTo>
                    <a:pt x="839" y="30"/>
                  </a:lnTo>
                  <a:lnTo>
                    <a:pt x="843" y="30"/>
                  </a:lnTo>
                  <a:lnTo>
                    <a:pt x="840" y="26"/>
                  </a:lnTo>
                  <a:lnTo>
                    <a:pt x="839" y="21"/>
                  </a:lnTo>
                  <a:lnTo>
                    <a:pt x="849" y="14"/>
                  </a:lnTo>
                  <a:lnTo>
                    <a:pt x="863" y="7"/>
                  </a:lnTo>
                  <a:lnTo>
                    <a:pt x="870" y="4"/>
                  </a:lnTo>
                  <a:lnTo>
                    <a:pt x="876" y="3"/>
                  </a:lnTo>
                  <a:lnTo>
                    <a:pt x="879" y="4"/>
                  </a:lnTo>
                  <a:lnTo>
                    <a:pt x="880" y="6"/>
                  </a:lnTo>
                  <a:lnTo>
                    <a:pt x="883" y="7"/>
                  </a:lnTo>
                  <a:lnTo>
                    <a:pt x="883" y="10"/>
                  </a:lnTo>
                  <a:lnTo>
                    <a:pt x="876" y="13"/>
                  </a:lnTo>
                  <a:lnTo>
                    <a:pt x="869" y="14"/>
                  </a:lnTo>
                  <a:lnTo>
                    <a:pt x="869" y="21"/>
                  </a:lnTo>
                  <a:lnTo>
                    <a:pt x="869" y="27"/>
                  </a:lnTo>
                  <a:lnTo>
                    <a:pt x="876" y="27"/>
                  </a:lnTo>
                  <a:lnTo>
                    <a:pt x="882" y="27"/>
                  </a:lnTo>
                  <a:lnTo>
                    <a:pt x="880" y="23"/>
                  </a:lnTo>
                  <a:lnTo>
                    <a:pt x="879" y="17"/>
                  </a:lnTo>
                  <a:lnTo>
                    <a:pt x="890" y="13"/>
                  </a:lnTo>
                  <a:lnTo>
                    <a:pt x="900" y="8"/>
                  </a:lnTo>
                  <a:lnTo>
                    <a:pt x="905" y="7"/>
                  </a:lnTo>
                  <a:lnTo>
                    <a:pt x="910" y="6"/>
                  </a:lnTo>
                  <a:lnTo>
                    <a:pt x="918" y="6"/>
                  </a:lnTo>
                  <a:lnTo>
                    <a:pt x="925" y="6"/>
                  </a:lnTo>
                  <a:lnTo>
                    <a:pt x="923" y="10"/>
                  </a:lnTo>
                  <a:lnTo>
                    <a:pt x="922" y="13"/>
                  </a:lnTo>
                  <a:lnTo>
                    <a:pt x="920" y="14"/>
                  </a:lnTo>
                  <a:lnTo>
                    <a:pt x="916" y="16"/>
                  </a:lnTo>
                  <a:lnTo>
                    <a:pt x="918" y="18"/>
                  </a:lnTo>
                  <a:lnTo>
                    <a:pt x="918" y="23"/>
                  </a:lnTo>
                  <a:lnTo>
                    <a:pt x="930" y="21"/>
                  </a:lnTo>
                  <a:lnTo>
                    <a:pt x="943" y="18"/>
                  </a:lnTo>
                  <a:lnTo>
                    <a:pt x="943" y="16"/>
                  </a:lnTo>
                  <a:lnTo>
                    <a:pt x="943" y="11"/>
                  </a:lnTo>
                  <a:lnTo>
                    <a:pt x="942" y="11"/>
                  </a:lnTo>
                  <a:lnTo>
                    <a:pt x="940" y="11"/>
                  </a:lnTo>
                  <a:lnTo>
                    <a:pt x="938" y="13"/>
                  </a:lnTo>
                  <a:lnTo>
                    <a:pt x="935" y="13"/>
                  </a:lnTo>
                  <a:lnTo>
                    <a:pt x="932" y="11"/>
                  </a:lnTo>
                  <a:lnTo>
                    <a:pt x="928" y="10"/>
                  </a:lnTo>
                  <a:lnTo>
                    <a:pt x="928" y="6"/>
                  </a:lnTo>
                  <a:lnTo>
                    <a:pt x="928"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 name="Freeform 27">
              <a:extLst>
                <a:ext uri="{FF2B5EF4-FFF2-40B4-BE49-F238E27FC236}">
                  <a16:creationId xmlns:a16="http://schemas.microsoft.com/office/drawing/2014/main" id="{9DCA6348-252F-4D08-9678-9327B088FF63}"/>
                </a:ext>
              </a:extLst>
            </p:cNvPr>
            <p:cNvSpPr>
              <a:spLocks noChangeArrowheads="1"/>
            </p:cNvSpPr>
            <p:nvPr/>
          </p:nvSpPr>
          <p:spPr bwMode="auto">
            <a:xfrm>
              <a:off x="1355" y="99"/>
              <a:ext cx="11" cy="5"/>
            </a:xfrm>
            <a:custGeom>
              <a:avLst/>
              <a:gdLst>
                <a:gd name="T0" fmla="*/ 0 w 11"/>
                <a:gd name="T1" fmla="*/ 0 h 5"/>
                <a:gd name="T2" fmla="*/ 1 w 11"/>
                <a:gd name="T3" fmla="*/ 3 h 5"/>
                <a:gd name="T4" fmla="*/ 3 w 11"/>
                <a:gd name="T5" fmla="*/ 5 h 5"/>
                <a:gd name="T6" fmla="*/ 7 w 11"/>
                <a:gd name="T7" fmla="*/ 5 h 5"/>
                <a:gd name="T8" fmla="*/ 11 w 11"/>
                <a:gd name="T9" fmla="*/ 4 h 5"/>
                <a:gd name="T10" fmla="*/ 10 w 11"/>
                <a:gd name="T11" fmla="*/ 4 h 5"/>
                <a:gd name="T12" fmla="*/ 9 w 11"/>
                <a:gd name="T13" fmla="*/ 4 h 5"/>
                <a:gd name="T14" fmla="*/ 4 w 11"/>
                <a:gd name="T15" fmla="*/ 3 h 5"/>
                <a:gd name="T16" fmla="*/ 0 w 11"/>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5"/>
                <a:gd name="T29" fmla="*/ 11 w 11"/>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5">
                  <a:moveTo>
                    <a:pt x="0" y="0"/>
                  </a:moveTo>
                  <a:lnTo>
                    <a:pt x="1" y="3"/>
                  </a:lnTo>
                  <a:lnTo>
                    <a:pt x="3" y="5"/>
                  </a:lnTo>
                  <a:lnTo>
                    <a:pt x="7" y="5"/>
                  </a:lnTo>
                  <a:lnTo>
                    <a:pt x="11" y="4"/>
                  </a:lnTo>
                  <a:lnTo>
                    <a:pt x="10" y="4"/>
                  </a:lnTo>
                  <a:lnTo>
                    <a:pt x="9" y="4"/>
                  </a:lnTo>
                  <a:lnTo>
                    <a:pt x="4" y="3"/>
                  </a:lnTo>
                  <a:lnTo>
                    <a:pt x="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6" name="Freeform 28">
              <a:extLst>
                <a:ext uri="{FF2B5EF4-FFF2-40B4-BE49-F238E27FC236}">
                  <a16:creationId xmlns:a16="http://schemas.microsoft.com/office/drawing/2014/main" id="{0AE6A822-8F4F-4903-B281-8EF37C6C70CE}"/>
                </a:ext>
              </a:extLst>
            </p:cNvPr>
            <p:cNvSpPr>
              <a:spLocks noChangeArrowheads="1"/>
            </p:cNvSpPr>
            <p:nvPr/>
          </p:nvSpPr>
          <p:spPr bwMode="auto">
            <a:xfrm>
              <a:off x="1117" y="121"/>
              <a:ext cx="17" cy="13"/>
            </a:xfrm>
            <a:custGeom>
              <a:avLst/>
              <a:gdLst>
                <a:gd name="T0" fmla="*/ 2 w 17"/>
                <a:gd name="T1" fmla="*/ 0 h 13"/>
                <a:gd name="T2" fmla="*/ 10 w 17"/>
                <a:gd name="T3" fmla="*/ 0 h 13"/>
                <a:gd name="T4" fmla="*/ 17 w 17"/>
                <a:gd name="T5" fmla="*/ 2 h 13"/>
                <a:gd name="T6" fmla="*/ 17 w 17"/>
                <a:gd name="T7" fmla="*/ 5 h 13"/>
                <a:gd name="T8" fmla="*/ 17 w 17"/>
                <a:gd name="T9" fmla="*/ 8 h 13"/>
                <a:gd name="T10" fmla="*/ 14 w 17"/>
                <a:gd name="T11" fmla="*/ 10 h 13"/>
                <a:gd name="T12" fmla="*/ 11 w 17"/>
                <a:gd name="T13" fmla="*/ 13 h 13"/>
                <a:gd name="T14" fmla="*/ 7 w 17"/>
                <a:gd name="T15" fmla="*/ 12 h 13"/>
                <a:gd name="T16" fmla="*/ 2 w 17"/>
                <a:gd name="T17" fmla="*/ 10 h 13"/>
                <a:gd name="T18" fmla="*/ 1 w 17"/>
                <a:gd name="T19" fmla="*/ 10 h 13"/>
                <a:gd name="T20" fmla="*/ 0 w 17"/>
                <a:gd name="T21" fmla="*/ 10 h 13"/>
                <a:gd name="T22" fmla="*/ 1 w 17"/>
                <a:gd name="T23" fmla="*/ 5 h 13"/>
                <a:gd name="T24" fmla="*/ 2 w 17"/>
                <a:gd name="T25" fmla="*/ 0 h 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13"/>
                <a:gd name="T41" fmla="*/ 17 w 17"/>
                <a:gd name="T42" fmla="*/ 13 h 1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13">
                  <a:moveTo>
                    <a:pt x="2" y="0"/>
                  </a:moveTo>
                  <a:lnTo>
                    <a:pt x="10" y="0"/>
                  </a:lnTo>
                  <a:lnTo>
                    <a:pt x="17" y="2"/>
                  </a:lnTo>
                  <a:lnTo>
                    <a:pt x="17" y="5"/>
                  </a:lnTo>
                  <a:lnTo>
                    <a:pt x="17" y="8"/>
                  </a:lnTo>
                  <a:lnTo>
                    <a:pt x="14" y="10"/>
                  </a:lnTo>
                  <a:lnTo>
                    <a:pt x="11" y="13"/>
                  </a:lnTo>
                  <a:lnTo>
                    <a:pt x="7" y="12"/>
                  </a:lnTo>
                  <a:lnTo>
                    <a:pt x="2" y="10"/>
                  </a:lnTo>
                  <a:lnTo>
                    <a:pt x="1" y="10"/>
                  </a:lnTo>
                  <a:lnTo>
                    <a:pt x="0" y="10"/>
                  </a:lnTo>
                  <a:lnTo>
                    <a:pt x="1" y="5"/>
                  </a:lnTo>
                  <a:lnTo>
                    <a:pt x="2"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7" name="Freeform 29">
              <a:extLst>
                <a:ext uri="{FF2B5EF4-FFF2-40B4-BE49-F238E27FC236}">
                  <a16:creationId xmlns:a16="http://schemas.microsoft.com/office/drawing/2014/main" id="{06930D33-D64B-4728-A6CA-0BB29F30AEFA}"/>
                </a:ext>
              </a:extLst>
            </p:cNvPr>
            <p:cNvSpPr>
              <a:spLocks noChangeArrowheads="1"/>
            </p:cNvSpPr>
            <p:nvPr/>
          </p:nvSpPr>
          <p:spPr bwMode="auto">
            <a:xfrm>
              <a:off x="915" y="146"/>
              <a:ext cx="20" cy="13"/>
            </a:xfrm>
            <a:custGeom>
              <a:avLst/>
              <a:gdLst>
                <a:gd name="T0" fmla="*/ 5 w 20"/>
                <a:gd name="T1" fmla="*/ 0 h 13"/>
                <a:gd name="T2" fmla="*/ 12 w 20"/>
                <a:gd name="T3" fmla="*/ 1 h 13"/>
                <a:gd name="T4" fmla="*/ 20 w 20"/>
                <a:gd name="T5" fmla="*/ 3 h 13"/>
                <a:gd name="T6" fmla="*/ 20 w 20"/>
                <a:gd name="T7" fmla="*/ 4 h 13"/>
                <a:gd name="T8" fmla="*/ 20 w 20"/>
                <a:gd name="T9" fmla="*/ 4 h 13"/>
                <a:gd name="T10" fmla="*/ 20 w 20"/>
                <a:gd name="T11" fmla="*/ 7 h 13"/>
                <a:gd name="T12" fmla="*/ 19 w 20"/>
                <a:gd name="T13" fmla="*/ 8 h 13"/>
                <a:gd name="T14" fmla="*/ 13 w 20"/>
                <a:gd name="T15" fmla="*/ 11 h 13"/>
                <a:gd name="T16" fmla="*/ 9 w 20"/>
                <a:gd name="T17" fmla="*/ 13 h 13"/>
                <a:gd name="T18" fmla="*/ 5 w 20"/>
                <a:gd name="T19" fmla="*/ 11 h 13"/>
                <a:gd name="T20" fmla="*/ 0 w 20"/>
                <a:gd name="T21" fmla="*/ 7 h 13"/>
                <a:gd name="T22" fmla="*/ 2 w 20"/>
                <a:gd name="T23" fmla="*/ 5 h 13"/>
                <a:gd name="T24" fmla="*/ 3 w 20"/>
                <a:gd name="T25" fmla="*/ 4 h 13"/>
                <a:gd name="T26" fmla="*/ 3 w 20"/>
                <a:gd name="T27" fmla="*/ 3 h 13"/>
                <a:gd name="T28" fmla="*/ 5 w 20"/>
                <a:gd name="T29" fmla="*/ 0 h 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
                <a:gd name="T46" fmla="*/ 0 h 13"/>
                <a:gd name="T47" fmla="*/ 20 w 20"/>
                <a:gd name="T48" fmla="*/ 13 h 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 h="13">
                  <a:moveTo>
                    <a:pt x="5" y="0"/>
                  </a:moveTo>
                  <a:lnTo>
                    <a:pt x="12" y="1"/>
                  </a:lnTo>
                  <a:lnTo>
                    <a:pt x="20" y="3"/>
                  </a:lnTo>
                  <a:lnTo>
                    <a:pt x="20" y="4"/>
                  </a:lnTo>
                  <a:lnTo>
                    <a:pt x="20" y="7"/>
                  </a:lnTo>
                  <a:lnTo>
                    <a:pt x="19" y="8"/>
                  </a:lnTo>
                  <a:lnTo>
                    <a:pt x="13" y="11"/>
                  </a:lnTo>
                  <a:lnTo>
                    <a:pt x="9" y="13"/>
                  </a:lnTo>
                  <a:lnTo>
                    <a:pt x="5" y="11"/>
                  </a:lnTo>
                  <a:lnTo>
                    <a:pt x="0" y="7"/>
                  </a:lnTo>
                  <a:lnTo>
                    <a:pt x="2" y="5"/>
                  </a:lnTo>
                  <a:lnTo>
                    <a:pt x="3" y="4"/>
                  </a:lnTo>
                  <a:lnTo>
                    <a:pt x="3" y="3"/>
                  </a:lnTo>
                  <a:lnTo>
                    <a:pt x="5"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 name="Freeform 30">
              <a:extLst>
                <a:ext uri="{FF2B5EF4-FFF2-40B4-BE49-F238E27FC236}">
                  <a16:creationId xmlns:a16="http://schemas.microsoft.com/office/drawing/2014/main" id="{05CF1A1E-1999-4638-B7F3-C4C07DBF8EDC}"/>
                </a:ext>
              </a:extLst>
            </p:cNvPr>
            <p:cNvSpPr>
              <a:spLocks noChangeArrowheads="1"/>
            </p:cNvSpPr>
            <p:nvPr/>
          </p:nvSpPr>
          <p:spPr bwMode="auto">
            <a:xfrm>
              <a:off x="1354" y="166"/>
              <a:ext cx="82" cy="33"/>
            </a:xfrm>
            <a:custGeom>
              <a:avLst/>
              <a:gdLst>
                <a:gd name="T0" fmla="*/ 4 w 82"/>
                <a:gd name="T1" fmla="*/ 0 h 33"/>
                <a:gd name="T2" fmla="*/ 11 w 82"/>
                <a:gd name="T3" fmla="*/ 1 h 33"/>
                <a:gd name="T4" fmla="*/ 15 w 82"/>
                <a:gd name="T5" fmla="*/ 3 h 33"/>
                <a:gd name="T6" fmla="*/ 18 w 82"/>
                <a:gd name="T7" fmla="*/ 7 h 33"/>
                <a:gd name="T8" fmla="*/ 21 w 82"/>
                <a:gd name="T9" fmla="*/ 11 h 33"/>
                <a:gd name="T10" fmla="*/ 28 w 82"/>
                <a:gd name="T11" fmla="*/ 5 h 33"/>
                <a:gd name="T12" fmla="*/ 35 w 82"/>
                <a:gd name="T13" fmla="*/ 1 h 33"/>
                <a:gd name="T14" fmla="*/ 47 w 82"/>
                <a:gd name="T15" fmla="*/ 4 h 33"/>
                <a:gd name="T16" fmla="*/ 58 w 82"/>
                <a:gd name="T17" fmla="*/ 4 h 33"/>
                <a:gd name="T18" fmla="*/ 64 w 82"/>
                <a:gd name="T19" fmla="*/ 4 h 33"/>
                <a:gd name="T20" fmla="*/ 70 w 82"/>
                <a:gd name="T21" fmla="*/ 5 h 33"/>
                <a:gd name="T22" fmla="*/ 74 w 82"/>
                <a:gd name="T23" fmla="*/ 7 h 33"/>
                <a:gd name="T24" fmla="*/ 80 w 82"/>
                <a:gd name="T25" fmla="*/ 10 h 33"/>
                <a:gd name="T26" fmla="*/ 81 w 82"/>
                <a:gd name="T27" fmla="*/ 10 h 33"/>
                <a:gd name="T28" fmla="*/ 82 w 82"/>
                <a:gd name="T29" fmla="*/ 10 h 33"/>
                <a:gd name="T30" fmla="*/ 81 w 82"/>
                <a:gd name="T31" fmla="*/ 13 h 33"/>
                <a:gd name="T32" fmla="*/ 80 w 82"/>
                <a:gd name="T33" fmla="*/ 15 h 33"/>
                <a:gd name="T34" fmla="*/ 74 w 82"/>
                <a:gd name="T35" fmla="*/ 21 h 33"/>
                <a:gd name="T36" fmla="*/ 65 w 82"/>
                <a:gd name="T37" fmla="*/ 25 h 33"/>
                <a:gd name="T38" fmla="*/ 54 w 82"/>
                <a:gd name="T39" fmla="*/ 30 h 33"/>
                <a:gd name="T40" fmla="*/ 41 w 82"/>
                <a:gd name="T41" fmla="*/ 33 h 33"/>
                <a:gd name="T42" fmla="*/ 30 w 82"/>
                <a:gd name="T43" fmla="*/ 33 h 33"/>
                <a:gd name="T44" fmla="*/ 18 w 82"/>
                <a:gd name="T45" fmla="*/ 33 h 33"/>
                <a:gd name="T46" fmla="*/ 15 w 82"/>
                <a:gd name="T47" fmla="*/ 30 h 33"/>
                <a:gd name="T48" fmla="*/ 12 w 82"/>
                <a:gd name="T49" fmla="*/ 28 h 33"/>
                <a:gd name="T50" fmla="*/ 10 w 82"/>
                <a:gd name="T51" fmla="*/ 25 h 33"/>
                <a:gd name="T52" fmla="*/ 10 w 82"/>
                <a:gd name="T53" fmla="*/ 21 h 33"/>
                <a:gd name="T54" fmla="*/ 7 w 82"/>
                <a:gd name="T55" fmla="*/ 20 h 33"/>
                <a:gd name="T56" fmla="*/ 5 w 82"/>
                <a:gd name="T57" fmla="*/ 20 h 33"/>
                <a:gd name="T58" fmla="*/ 5 w 82"/>
                <a:gd name="T59" fmla="*/ 18 h 33"/>
                <a:gd name="T60" fmla="*/ 4 w 82"/>
                <a:gd name="T61" fmla="*/ 15 h 33"/>
                <a:gd name="T62" fmla="*/ 7 w 82"/>
                <a:gd name="T63" fmla="*/ 15 h 33"/>
                <a:gd name="T64" fmla="*/ 8 w 82"/>
                <a:gd name="T65" fmla="*/ 15 h 33"/>
                <a:gd name="T66" fmla="*/ 4 w 82"/>
                <a:gd name="T67" fmla="*/ 13 h 33"/>
                <a:gd name="T68" fmla="*/ 0 w 82"/>
                <a:gd name="T69" fmla="*/ 10 h 33"/>
                <a:gd name="T70" fmla="*/ 0 w 82"/>
                <a:gd name="T71" fmla="*/ 8 h 33"/>
                <a:gd name="T72" fmla="*/ 0 w 82"/>
                <a:gd name="T73" fmla="*/ 8 h 33"/>
                <a:gd name="T74" fmla="*/ 4 w 82"/>
                <a:gd name="T75" fmla="*/ 7 h 33"/>
                <a:gd name="T76" fmla="*/ 7 w 82"/>
                <a:gd name="T77" fmla="*/ 5 h 33"/>
                <a:gd name="T78" fmla="*/ 5 w 82"/>
                <a:gd name="T79" fmla="*/ 3 h 33"/>
                <a:gd name="T80" fmla="*/ 4 w 82"/>
                <a:gd name="T81" fmla="*/ 0 h 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2"/>
                <a:gd name="T124" fmla="*/ 0 h 33"/>
                <a:gd name="T125" fmla="*/ 82 w 82"/>
                <a:gd name="T126" fmla="*/ 33 h 3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2" h="33">
                  <a:moveTo>
                    <a:pt x="4" y="0"/>
                  </a:moveTo>
                  <a:lnTo>
                    <a:pt x="11" y="1"/>
                  </a:lnTo>
                  <a:lnTo>
                    <a:pt x="15" y="3"/>
                  </a:lnTo>
                  <a:lnTo>
                    <a:pt x="18" y="7"/>
                  </a:lnTo>
                  <a:lnTo>
                    <a:pt x="21" y="11"/>
                  </a:lnTo>
                  <a:lnTo>
                    <a:pt x="28" y="5"/>
                  </a:lnTo>
                  <a:lnTo>
                    <a:pt x="35" y="1"/>
                  </a:lnTo>
                  <a:lnTo>
                    <a:pt x="47" y="4"/>
                  </a:lnTo>
                  <a:lnTo>
                    <a:pt x="58" y="4"/>
                  </a:lnTo>
                  <a:lnTo>
                    <a:pt x="64" y="4"/>
                  </a:lnTo>
                  <a:lnTo>
                    <a:pt x="70" y="5"/>
                  </a:lnTo>
                  <a:lnTo>
                    <a:pt x="74" y="7"/>
                  </a:lnTo>
                  <a:lnTo>
                    <a:pt x="80" y="10"/>
                  </a:lnTo>
                  <a:lnTo>
                    <a:pt x="81" y="10"/>
                  </a:lnTo>
                  <a:lnTo>
                    <a:pt x="82" y="10"/>
                  </a:lnTo>
                  <a:lnTo>
                    <a:pt x="81" y="13"/>
                  </a:lnTo>
                  <a:lnTo>
                    <a:pt x="80" y="15"/>
                  </a:lnTo>
                  <a:lnTo>
                    <a:pt x="74" y="21"/>
                  </a:lnTo>
                  <a:lnTo>
                    <a:pt x="65" y="25"/>
                  </a:lnTo>
                  <a:lnTo>
                    <a:pt x="54" y="30"/>
                  </a:lnTo>
                  <a:lnTo>
                    <a:pt x="41" y="33"/>
                  </a:lnTo>
                  <a:lnTo>
                    <a:pt x="30" y="33"/>
                  </a:lnTo>
                  <a:lnTo>
                    <a:pt x="18" y="33"/>
                  </a:lnTo>
                  <a:lnTo>
                    <a:pt x="15" y="30"/>
                  </a:lnTo>
                  <a:lnTo>
                    <a:pt x="12" y="28"/>
                  </a:lnTo>
                  <a:lnTo>
                    <a:pt x="10" y="25"/>
                  </a:lnTo>
                  <a:lnTo>
                    <a:pt x="10" y="21"/>
                  </a:lnTo>
                  <a:lnTo>
                    <a:pt x="7" y="20"/>
                  </a:lnTo>
                  <a:lnTo>
                    <a:pt x="5" y="20"/>
                  </a:lnTo>
                  <a:lnTo>
                    <a:pt x="5" y="18"/>
                  </a:lnTo>
                  <a:lnTo>
                    <a:pt x="4" y="15"/>
                  </a:lnTo>
                  <a:lnTo>
                    <a:pt x="7" y="15"/>
                  </a:lnTo>
                  <a:lnTo>
                    <a:pt x="8" y="15"/>
                  </a:lnTo>
                  <a:lnTo>
                    <a:pt x="4" y="13"/>
                  </a:lnTo>
                  <a:lnTo>
                    <a:pt x="0" y="10"/>
                  </a:lnTo>
                  <a:lnTo>
                    <a:pt x="0" y="8"/>
                  </a:lnTo>
                  <a:lnTo>
                    <a:pt x="4" y="7"/>
                  </a:lnTo>
                  <a:lnTo>
                    <a:pt x="7" y="5"/>
                  </a:lnTo>
                  <a:lnTo>
                    <a:pt x="5" y="3"/>
                  </a:lnTo>
                  <a:lnTo>
                    <a:pt x="4"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9" name="Freeform 31">
              <a:extLst>
                <a:ext uri="{FF2B5EF4-FFF2-40B4-BE49-F238E27FC236}">
                  <a16:creationId xmlns:a16="http://schemas.microsoft.com/office/drawing/2014/main" id="{AE6FDD40-61EB-4785-A044-E6F2B3F2822E}"/>
                </a:ext>
              </a:extLst>
            </p:cNvPr>
            <p:cNvSpPr>
              <a:spLocks noChangeArrowheads="1"/>
            </p:cNvSpPr>
            <p:nvPr/>
          </p:nvSpPr>
          <p:spPr bwMode="auto">
            <a:xfrm>
              <a:off x="885" y="174"/>
              <a:ext cx="26" cy="17"/>
            </a:xfrm>
            <a:custGeom>
              <a:avLst/>
              <a:gdLst>
                <a:gd name="T0" fmla="*/ 17 w 26"/>
                <a:gd name="T1" fmla="*/ 0 h 17"/>
                <a:gd name="T2" fmla="*/ 22 w 26"/>
                <a:gd name="T3" fmla="*/ 3 h 17"/>
                <a:gd name="T4" fmla="*/ 26 w 26"/>
                <a:gd name="T5" fmla="*/ 9 h 17"/>
                <a:gd name="T6" fmla="*/ 25 w 26"/>
                <a:gd name="T7" fmla="*/ 12 h 17"/>
                <a:gd name="T8" fmla="*/ 25 w 26"/>
                <a:gd name="T9" fmla="*/ 15 h 17"/>
                <a:gd name="T10" fmla="*/ 13 w 26"/>
                <a:gd name="T11" fmla="*/ 16 h 17"/>
                <a:gd name="T12" fmla="*/ 3 w 26"/>
                <a:gd name="T13" fmla="*/ 17 h 17"/>
                <a:gd name="T14" fmla="*/ 2 w 26"/>
                <a:gd name="T15" fmla="*/ 16 h 17"/>
                <a:gd name="T16" fmla="*/ 0 w 26"/>
                <a:gd name="T17" fmla="*/ 15 h 17"/>
                <a:gd name="T18" fmla="*/ 0 w 26"/>
                <a:gd name="T19" fmla="*/ 13 h 17"/>
                <a:gd name="T20" fmla="*/ 0 w 26"/>
                <a:gd name="T21" fmla="*/ 10 h 17"/>
                <a:gd name="T22" fmla="*/ 9 w 26"/>
                <a:gd name="T23" fmla="*/ 6 h 17"/>
                <a:gd name="T24" fmla="*/ 17 w 26"/>
                <a:gd name="T25" fmla="*/ 0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
                <a:gd name="T40" fmla="*/ 0 h 17"/>
                <a:gd name="T41" fmla="*/ 26 w 26"/>
                <a:gd name="T42" fmla="*/ 17 h 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 h="17">
                  <a:moveTo>
                    <a:pt x="17" y="0"/>
                  </a:moveTo>
                  <a:lnTo>
                    <a:pt x="22" y="3"/>
                  </a:lnTo>
                  <a:lnTo>
                    <a:pt x="26" y="9"/>
                  </a:lnTo>
                  <a:lnTo>
                    <a:pt x="25" y="12"/>
                  </a:lnTo>
                  <a:lnTo>
                    <a:pt x="25" y="15"/>
                  </a:lnTo>
                  <a:lnTo>
                    <a:pt x="13" y="16"/>
                  </a:lnTo>
                  <a:lnTo>
                    <a:pt x="3" y="17"/>
                  </a:lnTo>
                  <a:lnTo>
                    <a:pt x="2" y="16"/>
                  </a:lnTo>
                  <a:lnTo>
                    <a:pt x="0" y="15"/>
                  </a:lnTo>
                  <a:lnTo>
                    <a:pt x="0" y="13"/>
                  </a:lnTo>
                  <a:lnTo>
                    <a:pt x="0" y="10"/>
                  </a:lnTo>
                  <a:lnTo>
                    <a:pt x="9" y="6"/>
                  </a:lnTo>
                  <a:lnTo>
                    <a:pt x="17"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0" name="Freeform 32">
              <a:extLst>
                <a:ext uri="{FF2B5EF4-FFF2-40B4-BE49-F238E27FC236}">
                  <a16:creationId xmlns:a16="http://schemas.microsoft.com/office/drawing/2014/main" id="{265F9201-AB7A-4E86-A952-20373A7A4BDF}"/>
                </a:ext>
              </a:extLst>
            </p:cNvPr>
            <p:cNvSpPr>
              <a:spLocks noChangeArrowheads="1"/>
            </p:cNvSpPr>
            <p:nvPr/>
          </p:nvSpPr>
          <p:spPr bwMode="auto">
            <a:xfrm>
              <a:off x="808" y="176"/>
              <a:ext cx="52" cy="23"/>
            </a:xfrm>
            <a:custGeom>
              <a:avLst/>
              <a:gdLst>
                <a:gd name="T0" fmla="*/ 17 w 52"/>
                <a:gd name="T1" fmla="*/ 0 h 23"/>
                <a:gd name="T2" fmla="*/ 26 w 52"/>
                <a:gd name="T3" fmla="*/ 1 h 23"/>
                <a:gd name="T4" fmla="*/ 35 w 52"/>
                <a:gd name="T5" fmla="*/ 4 h 23"/>
                <a:gd name="T6" fmla="*/ 43 w 52"/>
                <a:gd name="T7" fmla="*/ 13 h 23"/>
                <a:gd name="T8" fmla="*/ 52 w 52"/>
                <a:gd name="T9" fmla="*/ 18 h 23"/>
                <a:gd name="T10" fmla="*/ 50 w 52"/>
                <a:gd name="T11" fmla="*/ 20 h 23"/>
                <a:gd name="T12" fmla="*/ 50 w 52"/>
                <a:gd name="T13" fmla="*/ 21 h 23"/>
                <a:gd name="T14" fmla="*/ 49 w 52"/>
                <a:gd name="T15" fmla="*/ 21 h 23"/>
                <a:gd name="T16" fmla="*/ 47 w 52"/>
                <a:gd name="T17" fmla="*/ 21 h 23"/>
                <a:gd name="T18" fmla="*/ 35 w 52"/>
                <a:gd name="T19" fmla="*/ 18 h 23"/>
                <a:gd name="T20" fmla="*/ 19 w 52"/>
                <a:gd name="T21" fmla="*/ 15 h 23"/>
                <a:gd name="T22" fmla="*/ 15 w 52"/>
                <a:gd name="T23" fmla="*/ 18 h 23"/>
                <a:gd name="T24" fmla="*/ 12 w 52"/>
                <a:gd name="T25" fmla="*/ 20 h 23"/>
                <a:gd name="T26" fmla="*/ 7 w 52"/>
                <a:gd name="T27" fmla="*/ 23 h 23"/>
                <a:gd name="T28" fmla="*/ 0 w 52"/>
                <a:gd name="T29" fmla="*/ 23 h 23"/>
                <a:gd name="T30" fmla="*/ 7 w 52"/>
                <a:gd name="T31" fmla="*/ 11 h 23"/>
                <a:gd name="T32" fmla="*/ 17 w 52"/>
                <a:gd name="T33" fmla="*/ 0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2"/>
                <a:gd name="T52" fmla="*/ 0 h 23"/>
                <a:gd name="T53" fmla="*/ 52 w 52"/>
                <a:gd name="T54" fmla="*/ 23 h 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2" h="23">
                  <a:moveTo>
                    <a:pt x="17" y="0"/>
                  </a:moveTo>
                  <a:lnTo>
                    <a:pt x="26" y="1"/>
                  </a:lnTo>
                  <a:lnTo>
                    <a:pt x="35" y="4"/>
                  </a:lnTo>
                  <a:lnTo>
                    <a:pt x="43" y="13"/>
                  </a:lnTo>
                  <a:lnTo>
                    <a:pt x="52" y="18"/>
                  </a:lnTo>
                  <a:lnTo>
                    <a:pt x="50" y="20"/>
                  </a:lnTo>
                  <a:lnTo>
                    <a:pt x="50" y="21"/>
                  </a:lnTo>
                  <a:lnTo>
                    <a:pt x="49" y="21"/>
                  </a:lnTo>
                  <a:lnTo>
                    <a:pt x="47" y="21"/>
                  </a:lnTo>
                  <a:lnTo>
                    <a:pt x="35" y="18"/>
                  </a:lnTo>
                  <a:lnTo>
                    <a:pt x="19" y="15"/>
                  </a:lnTo>
                  <a:lnTo>
                    <a:pt x="15" y="18"/>
                  </a:lnTo>
                  <a:lnTo>
                    <a:pt x="12" y="20"/>
                  </a:lnTo>
                  <a:lnTo>
                    <a:pt x="7" y="23"/>
                  </a:lnTo>
                  <a:lnTo>
                    <a:pt x="0" y="23"/>
                  </a:lnTo>
                  <a:lnTo>
                    <a:pt x="7" y="11"/>
                  </a:lnTo>
                  <a:lnTo>
                    <a:pt x="17"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1" name="Freeform 33">
              <a:extLst>
                <a:ext uri="{FF2B5EF4-FFF2-40B4-BE49-F238E27FC236}">
                  <a16:creationId xmlns:a16="http://schemas.microsoft.com/office/drawing/2014/main" id="{4BA239B7-FE6C-475C-9BF3-0FB1750C3FF0}"/>
                </a:ext>
              </a:extLst>
            </p:cNvPr>
            <p:cNvSpPr>
              <a:spLocks noChangeArrowheads="1"/>
            </p:cNvSpPr>
            <p:nvPr/>
          </p:nvSpPr>
          <p:spPr bwMode="auto">
            <a:xfrm>
              <a:off x="1505" y="256"/>
              <a:ext cx="14" cy="10"/>
            </a:xfrm>
            <a:custGeom>
              <a:avLst/>
              <a:gdLst>
                <a:gd name="T0" fmla="*/ 0 w 14"/>
                <a:gd name="T1" fmla="*/ 0 h 10"/>
                <a:gd name="T2" fmla="*/ 7 w 14"/>
                <a:gd name="T3" fmla="*/ 1 h 10"/>
                <a:gd name="T4" fmla="*/ 13 w 14"/>
                <a:gd name="T5" fmla="*/ 3 h 10"/>
                <a:gd name="T6" fmla="*/ 14 w 14"/>
                <a:gd name="T7" fmla="*/ 5 h 10"/>
                <a:gd name="T8" fmla="*/ 14 w 14"/>
                <a:gd name="T9" fmla="*/ 7 h 10"/>
                <a:gd name="T10" fmla="*/ 14 w 14"/>
                <a:gd name="T11" fmla="*/ 8 h 10"/>
                <a:gd name="T12" fmla="*/ 14 w 14"/>
                <a:gd name="T13" fmla="*/ 10 h 10"/>
                <a:gd name="T14" fmla="*/ 14 w 14"/>
                <a:gd name="T15" fmla="*/ 10 h 10"/>
                <a:gd name="T16" fmla="*/ 13 w 14"/>
                <a:gd name="T17" fmla="*/ 10 h 10"/>
                <a:gd name="T18" fmla="*/ 4 w 14"/>
                <a:gd name="T19" fmla="*/ 5 h 10"/>
                <a:gd name="T20" fmla="*/ 0 w 14"/>
                <a:gd name="T21" fmla="*/ 0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0"/>
                <a:gd name="T35" fmla="*/ 14 w 14"/>
                <a:gd name="T36" fmla="*/ 10 h 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0">
                  <a:moveTo>
                    <a:pt x="0" y="0"/>
                  </a:moveTo>
                  <a:lnTo>
                    <a:pt x="7" y="1"/>
                  </a:lnTo>
                  <a:lnTo>
                    <a:pt x="13" y="3"/>
                  </a:lnTo>
                  <a:lnTo>
                    <a:pt x="14" y="5"/>
                  </a:lnTo>
                  <a:lnTo>
                    <a:pt x="14" y="7"/>
                  </a:lnTo>
                  <a:lnTo>
                    <a:pt x="14" y="8"/>
                  </a:lnTo>
                  <a:lnTo>
                    <a:pt x="14" y="10"/>
                  </a:lnTo>
                  <a:lnTo>
                    <a:pt x="13" y="10"/>
                  </a:lnTo>
                  <a:lnTo>
                    <a:pt x="4" y="5"/>
                  </a:lnTo>
                  <a:lnTo>
                    <a:pt x="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2" name="Freeform 34">
              <a:extLst>
                <a:ext uri="{FF2B5EF4-FFF2-40B4-BE49-F238E27FC236}">
                  <a16:creationId xmlns:a16="http://schemas.microsoft.com/office/drawing/2014/main" id="{3DB24AE4-05B8-42FD-9170-CB4AEDE82A34}"/>
                </a:ext>
              </a:extLst>
            </p:cNvPr>
            <p:cNvSpPr>
              <a:spLocks noChangeArrowheads="1"/>
            </p:cNvSpPr>
            <p:nvPr/>
          </p:nvSpPr>
          <p:spPr bwMode="auto">
            <a:xfrm>
              <a:off x="296" y="266"/>
              <a:ext cx="17" cy="18"/>
            </a:xfrm>
            <a:custGeom>
              <a:avLst/>
              <a:gdLst>
                <a:gd name="T0" fmla="*/ 4 w 17"/>
                <a:gd name="T1" fmla="*/ 0 h 18"/>
                <a:gd name="T2" fmla="*/ 5 w 17"/>
                <a:gd name="T3" fmla="*/ 1 h 18"/>
                <a:gd name="T4" fmla="*/ 5 w 17"/>
                <a:gd name="T5" fmla="*/ 4 h 18"/>
                <a:gd name="T6" fmla="*/ 11 w 17"/>
                <a:gd name="T7" fmla="*/ 3 h 18"/>
                <a:gd name="T8" fmla="*/ 17 w 17"/>
                <a:gd name="T9" fmla="*/ 3 h 18"/>
                <a:gd name="T10" fmla="*/ 17 w 17"/>
                <a:gd name="T11" fmla="*/ 5 h 18"/>
                <a:gd name="T12" fmla="*/ 17 w 17"/>
                <a:gd name="T13" fmla="*/ 8 h 18"/>
                <a:gd name="T14" fmla="*/ 15 w 17"/>
                <a:gd name="T15" fmla="*/ 10 h 18"/>
                <a:gd name="T16" fmla="*/ 14 w 17"/>
                <a:gd name="T17" fmla="*/ 13 h 18"/>
                <a:gd name="T18" fmla="*/ 10 w 17"/>
                <a:gd name="T19" fmla="*/ 14 h 18"/>
                <a:gd name="T20" fmla="*/ 5 w 17"/>
                <a:gd name="T21" fmla="*/ 18 h 18"/>
                <a:gd name="T22" fmla="*/ 4 w 17"/>
                <a:gd name="T23" fmla="*/ 17 h 18"/>
                <a:gd name="T24" fmla="*/ 3 w 17"/>
                <a:gd name="T25" fmla="*/ 17 h 18"/>
                <a:gd name="T26" fmla="*/ 1 w 17"/>
                <a:gd name="T27" fmla="*/ 10 h 18"/>
                <a:gd name="T28" fmla="*/ 0 w 17"/>
                <a:gd name="T29" fmla="*/ 4 h 18"/>
                <a:gd name="T30" fmla="*/ 3 w 17"/>
                <a:gd name="T31" fmla="*/ 1 h 18"/>
                <a:gd name="T32" fmla="*/ 4 w 17"/>
                <a:gd name="T33" fmla="*/ 0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
                <a:gd name="T52" fmla="*/ 0 h 18"/>
                <a:gd name="T53" fmla="*/ 17 w 17"/>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 h="18">
                  <a:moveTo>
                    <a:pt x="4" y="0"/>
                  </a:moveTo>
                  <a:lnTo>
                    <a:pt x="5" y="1"/>
                  </a:lnTo>
                  <a:lnTo>
                    <a:pt x="5" y="4"/>
                  </a:lnTo>
                  <a:lnTo>
                    <a:pt x="11" y="3"/>
                  </a:lnTo>
                  <a:lnTo>
                    <a:pt x="17" y="3"/>
                  </a:lnTo>
                  <a:lnTo>
                    <a:pt x="17" y="5"/>
                  </a:lnTo>
                  <a:lnTo>
                    <a:pt x="17" y="8"/>
                  </a:lnTo>
                  <a:lnTo>
                    <a:pt x="15" y="10"/>
                  </a:lnTo>
                  <a:lnTo>
                    <a:pt x="14" y="13"/>
                  </a:lnTo>
                  <a:lnTo>
                    <a:pt x="10" y="14"/>
                  </a:lnTo>
                  <a:lnTo>
                    <a:pt x="5" y="18"/>
                  </a:lnTo>
                  <a:lnTo>
                    <a:pt x="4" y="17"/>
                  </a:lnTo>
                  <a:lnTo>
                    <a:pt x="3" y="17"/>
                  </a:lnTo>
                  <a:lnTo>
                    <a:pt x="1" y="10"/>
                  </a:lnTo>
                  <a:lnTo>
                    <a:pt x="0" y="4"/>
                  </a:lnTo>
                  <a:lnTo>
                    <a:pt x="3" y="1"/>
                  </a:lnTo>
                  <a:lnTo>
                    <a:pt x="4"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3" name="Freeform 35">
              <a:extLst>
                <a:ext uri="{FF2B5EF4-FFF2-40B4-BE49-F238E27FC236}">
                  <a16:creationId xmlns:a16="http://schemas.microsoft.com/office/drawing/2014/main" id="{2455E159-0883-4D8A-82C6-A62042683741}"/>
                </a:ext>
              </a:extLst>
            </p:cNvPr>
            <p:cNvSpPr>
              <a:spLocks noChangeArrowheads="1"/>
            </p:cNvSpPr>
            <p:nvPr/>
          </p:nvSpPr>
          <p:spPr bwMode="auto">
            <a:xfrm>
              <a:off x="1486" y="269"/>
              <a:ext cx="70" cy="91"/>
            </a:xfrm>
            <a:custGeom>
              <a:avLst/>
              <a:gdLst>
                <a:gd name="T0" fmla="*/ 70 w 70"/>
                <a:gd name="T1" fmla="*/ 55 h 91"/>
                <a:gd name="T2" fmla="*/ 70 w 70"/>
                <a:gd name="T3" fmla="*/ 60 h 91"/>
                <a:gd name="T4" fmla="*/ 70 w 70"/>
                <a:gd name="T5" fmla="*/ 65 h 91"/>
                <a:gd name="T6" fmla="*/ 66 w 70"/>
                <a:gd name="T7" fmla="*/ 65 h 91"/>
                <a:gd name="T8" fmla="*/ 62 w 70"/>
                <a:gd name="T9" fmla="*/ 67 h 91"/>
                <a:gd name="T10" fmla="*/ 63 w 70"/>
                <a:gd name="T11" fmla="*/ 68 h 91"/>
                <a:gd name="T12" fmla="*/ 65 w 70"/>
                <a:gd name="T13" fmla="*/ 71 h 91"/>
                <a:gd name="T14" fmla="*/ 68 w 70"/>
                <a:gd name="T15" fmla="*/ 72 h 91"/>
                <a:gd name="T16" fmla="*/ 69 w 70"/>
                <a:gd name="T17" fmla="*/ 75 h 91"/>
                <a:gd name="T18" fmla="*/ 69 w 70"/>
                <a:gd name="T19" fmla="*/ 77 h 91"/>
                <a:gd name="T20" fmla="*/ 69 w 70"/>
                <a:gd name="T21" fmla="*/ 77 h 91"/>
                <a:gd name="T22" fmla="*/ 49 w 70"/>
                <a:gd name="T23" fmla="*/ 78 h 91"/>
                <a:gd name="T24" fmla="*/ 32 w 70"/>
                <a:gd name="T25" fmla="*/ 81 h 91"/>
                <a:gd name="T26" fmla="*/ 15 w 70"/>
                <a:gd name="T27" fmla="*/ 87 h 91"/>
                <a:gd name="T28" fmla="*/ 0 w 70"/>
                <a:gd name="T29" fmla="*/ 91 h 91"/>
                <a:gd name="T30" fmla="*/ 0 w 70"/>
                <a:gd name="T31" fmla="*/ 91 h 91"/>
                <a:gd name="T32" fmla="*/ 0 w 70"/>
                <a:gd name="T33" fmla="*/ 89 h 91"/>
                <a:gd name="T34" fmla="*/ 0 w 70"/>
                <a:gd name="T35" fmla="*/ 88 h 91"/>
                <a:gd name="T36" fmla="*/ 2 w 70"/>
                <a:gd name="T37" fmla="*/ 85 h 91"/>
                <a:gd name="T38" fmla="*/ 12 w 70"/>
                <a:gd name="T39" fmla="*/ 80 h 91"/>
                <a:gd name="T40" fmla="*/ 25 w 70"/>
                <a:gd name="T41" fmla="*/ 72 h 91"/>
                <a:gd name="T42" fmla="*/ 16 w 70"/>
                <a:gd name="T43" fmla="*/ 71 h 91"/>
                <a:gd name="T44" fmla="*/ 9 w 70"/>
                <a:gd name="T45" fmla="*/ 67 h 91"/>
                <a:gd name="T46" fmla="*/ 12 w 70"/>
                <a:gd name="T47" fmla="*/ 58 h 91"/>
                <a:gd name="T48" fmla="*/ 13 w 70"/>
                <a:gd name="T49" fmla="*/ 51 h 91"/>
                <a:gd name="T50" fmla="*/ 22 w 70"/>
                <a:gd name="T51" fmla="*/ 51 h 91"/>
                <a:gd name="T52" fmla="*/ 30 w 70"/>
                <a:gd name="T53" fmla="*/ 51 h 91"/>
                <a:gd name="T54" fmla="*/ 26 w 70"/>
                <a:gd name="T55" fmla="*/ 37 h 91"/>
                <a:gd name="T56" fmla="*/ 19 w 70"/>
                <a:gd name="T57" fmla="*/ 25 h 91"/>
                <a:gd name="T58" fmla="*/ 10 w 70"/>
                <a:gd name="T59" fmla="*/ 12 h 91"/>
                <a:gd name="T60" fmla="*/ 5 w 70"/>
                <a:gd name="T61" fmla="*/ 1 h 91"/>
                <a:gd name="T62" fmla="*/ 5 w 70"/>
                <a:gd name="T63" fmla="*/ 0 h 91"/>
                <a:gd name="T64" fmla="*/ 5 w 70"/>
                <a:gd name="T65" fmla="*/ 0 h 91"/>
                <a:gd name="T66" fmla="*/ 9 w 70"/>
                <a:gd name="T67" fmla="*/ 0 h 91"/>
                <a:gd name="T68" fmla="*/ 15 w 70"/>
                <a:gd name="T69" fmla="*/ 0 h 91"/>
                <a:gd name="T70" fmla="*/ 15 w 70"/>
                <a:gd name="T71" fmla="*/ 4 h 91"/>
                <a:gd name="T72" fmla="*/ 15 w 70"/>
                <a:gd name="T73" fmla="*/ 8 h 91"/>
                <a:gd name="T74" fmla="*/ 16 w 70"/>
                <a:gd name="T75" fmla="*/ 8 h 91"/>
                <a:gd name="T76" fmla="*/ 19 w 70"/>
                <a:gd name="T77" fmla="*/ 8 h 91"/>
                <a:gd name="T78" fmla="*/ 23 w 70"/>
                <a:gd name="T79" fmla="*/ 5 h 91"/>
                <a:gd name="T80" fmla="*/ 26 w 70"/>
                <a:gd name="T81" fmla="*/ 2 h 91"/>
                <a:gd name="T82" fmla="*/ 32 w 70"/>
                <a:gd name="T83" fmla="*/ 1 h 91"/>
                <a:gd name="T84" fmla="*/ 38 w 70"/>
                <a:gd name="T85" fmla="*/ 1 h 91"/>
                <a:gd name="T86" fmla="*/ 39 w 70"/>
                <a:gd name="T87" fmla="*/ 8 h 91"/>
                <a:gd name="T88" fmla="*/ 40 w 70"/>
                <a:gd name="T89" fmla="*/ 15 h 91"/>
                <a:gd name="T90" fmla="*/ 42 w 70"/>
                <a:gd name="T91" fmla="*/ 24 h 91"/>
                <a:gd name="T92" fmla="*/ 46 w 70"/>
                <a:gd name="T93" fmla="*/ 31 h 91"/>
                <a:gd name="T94" fmla="*/ 49 w 70"/>
                <a:gd name="T95" fmla="*/ 38 h 91"/>
                <a:gd name="T96" fmla="*/ 53 w 70"/>
                <a:gd name="T97" fmla="*/ 45 h 91"/>
                <a:gd name="T98" fmla="*/ 58 w 70"/>
                <a:gd name="T99" fmla="*/ 51 h 91"/>
                <a:gd name="T100" fmla="*/ 62 w 70"/>
                <a:gd name="T101" fmla="*/ 55 h 91"/>
                <a:gd name="T102" fmla="*/ 66 w 70"/>
                <a:gd name="T103" fmla="*/ 55 h 91"/>
                <a:gd name="T104" fmla="*/ 70 w 70"/>
                <a:gd name="T105" fmla="*/ 55 h 9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0"/>
                <a:gd name="T160" fmla="*/ 0 h 91"/>
                <a:gd name="T161" fmla="*/ 70 w 70"/>
                <a:gd name="T162" fmla="*/ 91 h 9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0" h="91">
                  <a:moveTo>
                    <a:pt x="70" y="55"/>
                  </a:moveTo>
                  <a:lnTo>
                    <a:pt x="70" y="60"/>
                  </a:lnTo>
                  <a:lnTo>
                    <a:pt x="70" y="65"/>
                  </a:lnTo>
                  <a:lnTo>
                    <a:pt x="66" y="65"/>
                  </a:lnTo>
                  <a:lnTo>
                    <a:pt x="62" y="67"/>
                  </a:lnTo>
                  <a:lnTo>
                    <a:pt x="63" y="68"/>
                  </a:lnTo>
                  <a:lnTo>
                    <a:pt x="65" y="71"/>
                  </a:lnTo>
                  <a:lnTo>
                    <a:pt x="68" y="72"/>
                  </a:lnTo>
                  <a:lnTo>
                    <a:pt x="69" y="75"/>
                  </a:lnTo>
                  <a:lnTo>
                    <a:pt x="69" y="77"/>
                  </a:lnTo>
                  <a:lnTo>
                    <a:pt x="49" y="78"/>
                  </a:lnTo>
                  <a:lnTo>
                    <a:pt x="32" y="81"/>
                  </a:lnTo>
                  <a:lnTo>
                    <a:pt x="15" y="87"/>
                  </a:lnTo>
                  <a:lnTo>
                    <a:pt x="0" y="91"/>
                  </a:lnTo>
                  <a:lnTo>
                    <a:pt x="0" y="89"/>
                  </a:lnTo>
                  <a:lnTo>
                    <a:pt x="0" y="88"/>
                  </a:lnTo>
                  <a:lnTo>
                    <a:pt x="2" y="85"/>
                  </a:lnTo>
                  <a:lnTo>
                    <a:pt x="12" y="80"/>
                  </a:lnTo>
                  <a:lnTo>
                    <a:pt x="25" y="72"/>
                  </a:lnTo>
                  <a:lnTo>
                    <a:pt x="16" y="71"/>
                  </a:lnTo>
                  <a:lnTo>
                    <a:pt x="9" y="67"/>
                  </a:lnTo>
                  <a:lnTo>
                    <a:pt x="12" y="58"/>
                  </a:lnTo>
                  <a:lnTo>
                    <a:pt x="13" y="51"/>
                  </a:lnTo>
                  <a:lnTo>
                    <a:pt x="22" y="51"/>
                  </a:lnTo>
                  <a:lnTo>
                    <a:pt x="30" y="51"/>
                  </a:lnTo>
                  <a:lnTo>
                    <a:pt x="26" y="37"/>
                  </a:lnTo>
                  <a:lnTo>
                    <a:pt x="19" y="25"/>
                  </a:lnTo>
                  <a:lnTo>
                    <a:pt x="10" y="12"/>
                  </a:lnTo>
                  <a:lnTo>
                    <a:pt x="5" y="1"/>
                  </a:lnTo>
                  <a:lnTo>
                    <a:pt x="5" y="0"/>
                  </a:lnTo>
                  <a:lnTo>
                    <a:pt x="9" y="0"/>
                  </a:lnTo>
                  <a:lnTo>
                    <a:pt x="15" y="0"/>
                  </a:lnTo>
                  <a:lnTo>
                    <a:pt x="15" y="4"/>
                  </a:lnTo>
                  <a:lnTo>
                    <a:pt x="15" y="8"/>
                  </a:lnTo>
                  <a:lnTo>
                    <a:pt x="16" y="8"/>
                  </a:lnTo>
                  <a:lnTo>
                    <a:pt x="19" y="8"/>
                  </a:lnTo>
                  <a:lnTo>
                    <a:pt x="23" y="5"/>
                  </a:lnTo>
                  <a:lnTo>
                    <a:pt x="26" y="2"/>
                  </a:lnTo>
                  <a:lnTo>
                    <a:pt x="32" y="1"/>
                  </a:lnTo>
                  <a:lnTo>
                    <a:pt x="38" y="1"/>
                  </a:lnTo>
                  <a:lnTo>
                    <a:pt x="39" y="8"/>
                  </a:lnTo>
                  <a:lnTo>
                    <a:pt x="40" y="15"/>
                  </a:lnTo>
                  <a:lnTo>
                    <a:pt x="42" y="24"/>
                  </a:lnTo>
                  <a:lnTo>
                    <a:pt x="46" y="31"/>
                  </a:lnTo>
                  <a:lnTo>
                    <a:pt x="49" y="38"/>
                  </a:lnTo>
                  <a:lnTo>
                    <a:pt x="53" y="45"/>
                  </a:lnTo>
                  <a:lnTo>
                    <a:pt x="58" y="51"/>
                  </a:lnTo>
                  <a:lnTo>
                    <a:pt x="62" y="55"/>
                  </a:lnTo>
                  <a:lnTo>
                    <a:pt x="66" y="55"/>
                  </a:lnTo>
                  <a:lnTo>
                    <a:pt x="70" y="55"/>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4" name="Freeform 36">
              <a:extLst>
                <a:ext uri="{FF2B5EF4-FFF2-40B4-BE49-F238E27FC236}">
                  <a16:creationId xmlns:a16="http://schemas.microsoft.com/office/drawing/2014/main" id="{E8EDB1AC-6CF7-4991-B8AF-0AD19789F2B5}"/>
                </a:ext>
              </a:extLst>
            </p:cNvPr>
            <p:cNvSpPr>
              <a:spLocks noChangeArrowheads="1"/>
            </p:cNvSpPr>
            <p:nvPr/>
          </p:nvSpPr>
          <p:spPr bwMode="auto">
            <a:xfrm>
              <a:off x="0" y="299"/>
              <a:ext cx="9" cy="4"/>
            </a:xfrm>
            <a:custGeom>
              <a:avLst/>
              <a:gdLst>
                <a:gd name="T0" fmla="*/ 0 w 9"/>
                <a:gd name="T1" fmla="*/ 0 h 4"/>
                <a:gd name="T2" fmla="*/ 4 w 9"/>
                <a:gd name="T3" fmla="*/ 0 h 4"/>
                <a:gd name="T4" fmla="*/ 9 w 9"/>
                <a:gd name="T5" fmla="*/ 0 h 4"/>
                <a:gd name="T6" fmla="*/ 7 w 9"/>
                <a:gd name="T7" fmla="*/ 1 h 4"/>
                <a:gd name="T8" fmla="*/ 7 w 9"/>
                <a:gd name="T9" fmla="*/ 2 h 4"/>
                <a:gd name="T10" fmla="*/ 6 w 9"/>
                <a:gd name="T11" fmla="*/ 2 h 4"/>
                <a:gd name="T12" fmla="*/ 4 w 9"/>
                <a:gd name="T13" fmla="*/ 2 h 4"/>
                <a:gd name="T14" fmla="*/ 2 w 9"/>
                <a:gd name="T15" fmla="*/ 4 h 4"/>
                <a:gd name="T16" fmla="*/ 0 w 9"/>
                <a:gd name="T17" fmla="*/ 4 h 4"/>
                <a:gd name="T18" fmla="*/ 0 w 9"/>
                <a:gd name="T19" fmla="*/ 2 h 4"/>
                <a:gd name="T20" fmla="*/ 0 w 9"/>
                <a:gd name="T21" fmla="*/ 0 h 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4"/>
                <a:gd name="T35" fmla="*/ 9 w 9"/>
                <a:gd name="T36" fmla="*/ 4 h 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4">
                  <a:moveTo>
                    <a:pt x="0" y="0"/>
                  </a:moveTo>
                  <a:lnTo>
                    <a:pt x="4" y="0"/>
                  </a:lnTo>
                  <a:lnTo>
                    <a:pt x="9" y="0"/>
                  </a:lnTo>
                  <a:lnTo>
                    <a:pt x="7" y="1"/>
                  </a:lnTo>
                  <a:lnTo>
                    <a:pt x="7" y="2"/>
                  </a:lnTo>
                  <a:lnTo>
                    <a:pt x="6" y="2"/>
                  </a:lnTo>
                  <a:lnTo>
                    <a:pt x="4" y="2"/>
                  </a:lnTo>
                  <a:lnTo>
                    <a:pt x="2" y="4"/>
                  </a:lnTo>
                  <a:lnTo>
                    <a:pt x="0" y="4"/>
                  </a:lnTo>
                  <a:lnTo>
                    <a:pt x="0" y="2"/>
                  </a:lnTo>
                  <a:lnTo>
                    <a:pt x="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 name="Freeform 37">
              <a:extLst>
                <a:ext uri="{FF2B5EF4-FFF2-40B4-BE49-F238E27FC236}">
                  <a16:creationId xmlns:a16="http://schemas.microsoft.com/office/drawing/2014/main" id="{9EFD259B-94AE-4FEE-AC98-3C9C433FE6F3}"/>
                </a:ext>
              </a:extLst>
            </p:cNvPr>
            <p:cNvSpPr>
              <a:spLocks noChangeArrowheads="1"/>
            </p:cNvSpPr>
            <p:nvPr/>
          </p:nvSpPr>
          <p:spPr bwMode="auto">
            <a:xfrm>
              <a:off x="1439" y="300"/>
              <a:ext cx="49" cy="40"/>
            </a:xfrm>
            <a:custGeom>
              <a:avLst/>
              <a:gdLst>
                <a:gd name="T0" fmla="*/ 23 w 49"/>
                <a:gd name="T1" fmla="*/ 0 h 40"/>
                <a:gd name="T2" fmla="*/ 36 w 49"/>
                <a:gd name="T3" fmla="*/ 1 h 40"/>
                <a:gd name="T4" fmla="*/ 49 w 49"/>
                <a:gd name="T5" fmla="*/ 1 h 40"/>
                <a:gd name="T6" fmla="*/ 49 w 49"/>
                <a:gd name="T7" fmla="*/ 3 h 40"/>
                <a:gd name="T8" fmla="*/ 49 w 49"/>
                <a:gd name="T9" fmla="*/ 3 h 40"/>
                <a:gd name="T10" fmla="*/ 45 w 49"/>
                <a:gd name="T11" fmla="*/ 14 h 40"/>
                <a:gd name="T12" fmla="*/ 42 w 49"/>
                <a:gd name="T13" fmla="*/ 27 h 40"/>
                <a:gd name="T14" fmla="*/ 35 w 49"/>
                <a:gd name="T15" fmla="*/ 31 h 40"/>
                <a:gd name="T16" fmla="*/ 25 w 49"/>
                <a:gd name="T17" fmla="*/ 36 h 40"/>
                <a:gd name="T18" fmla="*/ 20 w 49"/>
                <a:gd name="T19" fmla="*/ 39 h 40"/>
                <a:gd name="T20" fmla="*/ 15 w 49"/>
                <a:gd name="T21" fmla="*/ 40 h 40"/>
                <a:gd name="T22" fmla="*/ 10 w 49"/>
                <a:gd name="T23" fmla="*/ 40 h 40"/>
                <a:gd name="T24" fmla="*/ 6 w 49"/>
                <a:gd name="T25" fmla="*/ 40 h 40"/>
                <a:gd name="T26" fmla="*/ 3 w 49"/>
                <a:gd name="T27" fmla="*/ 39 h 40"/>
                <a:gd name="T28" fmla="*/ 0 w 49"/>
                <a:gd name="T29" fmla="*/ 37 h 40"/>
                <a:gd name="T30" fmla="*/ 5 w 49"/>
                <a:gd name="T31" fmla="*/ 23 h 40"/>
                <a:gd name="T32" fmla="*/ 10 w 49"/>
                <a:gd name="T33" fmla="*/ 9 h 40"/>
                <a:gd name="T34" fmla="*/ 17 w 49"/>
                <a:gd name="T35" fmla="*/ 6 h 40"/>
                <a:gd name="T36" fmla="*/ 23 w 49"/>
                <a:gd name="T37" fmla="*/ 0 h 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
                <a:gd name="T58" fmla="*/ 0 h 40"/>
                <a:gd name="T59" fmla="*/ 49 w 49"/>
                <a:gd name="T60" fmla="*/ 40 h 4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 h="40">
                  <a:moveTo>
                    <a:pt x="23" y="0"/>
                  </a:moveTo>
                  <a:lnTo>
                    <a:pt x="36" y="1"/>
                  </a:lnTo>
                  <a:lnTo>
                    <a:pt x="49" y="1"/>
                  </a:lnTo>
                  <a:lnTo>
                    <a:pt x="49" y="3"/>
                  </a:lnTo>
                  <a:lnTo>
                    <a:pt x="45" y="14"/>
                  </a:lnTo>
                  <a:lnTo>
                    <a:pt x="42" y="27"/>
                  </a:lnTo>
                  <a:lnTo>
                    <a:pt x="35" y="31"/>
                  </a:lnTo>
                  <a:lnTo>
                    <a:pt x="25" y="36"/>
                  </a:lnTo>
                  <a:lnTo>
                    <a:pt x="20" y="39"/>
                  </a:lnTo>
                  <a:lnTo>
                    <a:pt x="15" y="40"/>
                  </a:lnTo>
                  <a:lnTo>
                    <a:pt x="10" y="40"/>
                  </a:lnTo>
                  <a:lnTo>
                    <a:pt x="6" y="40"/>
                  </a:lnTo>
                  <a:lnTo>
                    <a:pt x="3" y="39"/>
                  </a:lnTo>
                  <a:lnTo>
                    <a:pt x="0" y="37"/>
                  </a:lnTo>
                  <a:lnTo>
                    <a:pt x="5" y="23"/>
                  </a:lnTo>
                  <a:lnTo>
                    <a:pt x="10" y="9"/>
                  </a:lnTo>
                  <a:lnTo>
                    <a:pt x="17" y="6"/>
                  </a:lnTo>
                  <a:lnTo>
                    <a:pt x="23"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 name="Freeform 38">
              <a:extLst>
                <a:ext uri="{FF2B5EF4-FFF2-40B4-BE49-F238E27FC236}">
                  <a16:creationId xmlns:a16="http://schemas.microsoft.com/office/drawing/2014/main" id="{B54116E9-0F56-4281-9756-A0518CC47598}"/>
                </a:ext>
              </a:extLst>
            </p:cNvPr>
            <p:cNvSpPr>
              <a:spLocks noChangeArrowheads="1"/>
            </p:cNvSpPr>
            <p:nvPr/>
          </p:nvSpPr>
          <p:spPr bwMode="auto">
            <a:xfrm>
              <a:off x="284" y="309"/>
              <a:ext cx="12" cy="18"/>
            </a:xfrm>
            <a:custGeom>
              <a:avLst/>
              <a:gdLst>
                <a:gd name="T0" fmla="*/ 7 w 12"/>
                <a:gd name="T1" fmla="*/ 0 h 18"/>
                <a:gd name="T2" fmla="*/ 10 w 12"/>
                <a:gd name="T3" fmla="*/ 0 h 18"/>
                <a:gd name="T4" fmla="*/ 12 w 12"/>
                <a:gd name="T5" fmla="*/ 0 h 18"/>
                <a:gd name="T6" fmla="*/ 10 w 12"/>
                <a:gd name="T7" fmla="*/ 5 h 18"/>
                <a:gd name="T8" fmla="*/ 9 w 12"/>
                <a:gd name="T9" fmla="*/ 10 h 18"/>
                <a:gd name="T10" fmla="*/ 6 w 12"/>
                <a:gd name="T11" fmla="*/ 14 h 18"/>
                <a:gd name="T12" fmla="*/ 3 w 12"/>
                <a:gd name="T13" fmla="*/ 18 h 18"/>
                <a:gd name="T14" fmla="*/ 2 w 12"/>
                <a:gd name="T15" fmla="*/ 17 h 18"/>
                <a:gd name="T16" fmla="*/ 0 w 12"/>
                <a:gd name="T17" fmla="*/ 17 h 18"/>
                <a:gd name="T18" fmla="*/ 0 w 12"/>
                <a:gd name="T19" fmla="*/ 12 h 18"/>
                <a:gd name="T20" fmla="*/ 0 w 12"/>
                <a:gd name="T21" fmla="*/ 7 h 18"/>
                <a:gd name="T22" fmla="*/ 3 w 12"/>
                <a:gd name="T23" fmla="*/ 4 h 18"/>
                <a:gd name="T24" fmla="*/ 7 w 12"/>
                <a:gd name="T25" fmla="*/ 0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
                <a:gd name="T40" fmla="*/ 0 h 18"/>
                <a:gd name="T41" fmla="*/ 12 w 12"/>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 h="18">
                  <a:moveTo>
                    <a:pt x="7" y="0"/>
                  </a:moveTo>
                  <a:lnTo>
                    <a:pt x="10" y="0"/>
                  </a:lnTo>
                  <a:lnTo>
                    <a:pt x="12" y="0"/>
                  </a:lnTo>
                  <a:lnTo>
                    <a:pt x="10" y="5"/>
                  </a:lnTo>
                  <a:lnTo>
                    <a:pt x="9" y="10"/>
                  </a:lnTo>
                  <a:lnTo>
                    <a:pt x="6" y="14"/>
                  </a:lnTo>
                  <a:lnTo>
                    <a:pt x="3" y="18"/>
                  </a:lnTo>
                  <a:lnTo>
                    <a:pt x="2" y="17"/>
                  </a:lnTo>
                  <a:lnTo>
                    <a:pt x="0" y="17"/>
                  </a:lnTo>
                  <a:lnTo>
                    <a:pt x="0" y="12"/>
                  </a:lnTo>
                  <a:lnTo>
                    <a:pt x="0" y="7"/>
                  </a:lnTo>
                  <a:lnTo>
                    <a:pt x="3" y="4"/>
                  </a:lnTo>
                  <a:lnTo>
                    <a:pt x="7"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7" name="Freeform 39">
              <a:extLst>
                <a:ext uri="{FF2B5EF4-FFF2-40B4-BE49-F238E27FC236}">
                  <a16:creationId xmlns:a16="http://schemas.microsoft.com/office/drawing/2014/main" id="{B157C94C-7BFD-418A-B70F-E838C8F430D9}"/>
                </a:ext>
              </a:extLst>
            </p:cNvPr>
            <p:cNvSpPr>
              <a:spLocks noChangeArrowheads="1"/>
            </p:cNvSpPr>
            <p:nvPr/>
          </p:nvSpPr>
          <p:spPr bwMode="auto">
            <a:xfrm>
              <a:off x="958" y="343"/>
              <a:ext cx="63" cy="57"/>
            </a:xfrm>
            <a:custGeom>
              <a:avLst/>
              <a:gdLst>
                <a:gd name="T0" fmla="*/ 36 w 63"/>
                <a:gd name="T1" fmla="*/ 0 h 57"/>
                <a:gd name="T2" fmla="*/ 39 w 63"/>
                <a:gd name="T3" fmla="*/ 3 h 57"/>
                <a:gd name="T4" fmla="*/ 39 w 63"/>
                <a:gd name="T5" fmla="*/ 6 h 57"/>
                <a:gd name="T6" fmla="*/ 39 w 63"/>
                <a:gd name="T7" fmla="*/ 7 h 57"/>
                <a:gd name="T8" fmla="*/ 37 w 63"/>
                <a:gd name="T9" fmla="*/ 10 h 57"/>
                <a:gd name="T10" fmla="*/ 34 w 63"/>
                <a:gd name="T11" fmla="*/ 14 h 57"/>
                <a:gd name="T12" fmla="*/ 30 w 63"/>
                <a:gd name="T13" fmla="*/ 17 h 57"/>
                <a:gd name="T14" fmla="*/ 34 w 63"/>
                <a:gd name="T15" fmla="*/ 17 h 57"/>
                <a:gd name="T16" fmla="*/ 37 w 63"/>
                <a:gd name="T17" fmla="*/ 17 h 57"/>
                <a:gd name="T18" fmla="*/ 37 w 63"/>
                <a:gd name="T19" fmla="*/ 21 h 57"/>
                <a:gd name="T20" fmla="*/ 37 w 63"/>
                <a:gd name="T21" fmla="*/ 25 h 57"/>
                <a:gd name="T22" fmla="*/ 40 w 63"/>
                <a:gd name="T23" fmla="*/ 24 h 57"/>
                <a:gd name="T24" fmla="*/ 43 w 63"/>
                <a:gd name="T25" fmla="*/ 21 h 57"/>
                <a:gd name="T26" fmla="*/ 47 w 63"/>
                <a:gd name="T27" fmla="*/ 20 h 57"/>
                <a:gd name="T28" fmla="*/ 53 w 63"/>
                <a:gd name="T29" fmla="*/ 18 h 57"/>
                <a:gd name="T30" fmla="*/ 57 w 63"/>
                <a:gd name="T31" fmla="*/ 20 h 57"/>
                <a:gd name="T32" fmla="*/ 63 w 63"/>
                <a:gd name="T33" fmla="*/ 21 h 57"/>
                <a:gd name="T34" fmla="*/ 59 w 63"/>
                <a:gd name="T35" fmla="*/ 38 h 57"/>
                <a:gd name="T36" fmla="*/ 56 w 63"/>
                <a:gd name="T37" fmla="*/ 57 h 57"/>
                <a:gd name="T38" fmla="*/ 50 w 63"/>
                <a:gd name="T39" fmla="*/ 57 h 57"/>
                <a:gd name="T40" fmla="*/ 44 w 63"/>
                <a:gd name="T41" fmla="*/ 57 h 57"/>
                <a:gd name="T42" fmla="*/ 43 w 63"/>
                <a:gd name="T43" fmla="*/ 57 h 57"/>
                <a:gd name="T44" fmla="*/ 40 w 63"/>
                <a:gd name="T45" fmla="*/ 55 h 57"/>
                <a:gd name="T46" fmla="*/ 40 w 63"/>
                <a:gd name="T47" fmla="*/ 51 h 57"/>
                <a:gd name="T48" fmla="*/ 39 w 63"/>
                <a:gd name="T49" fmla="*/ 48 h 57"/>
                <a:gd name="T50" fmla="*/ 37 w 63"/>
                <a:gd name="T51" fmla="*/ 50 h 57"/>
                <a:gd name="T52" fmla="*/ 34 w 63"/>
                <a:gd name="T53" fmla="*/ 51 h 57"/>
                <a:gd name="T54" fmla="*/ 32 w 63"/>
                <a:gd name="T55" fmla="*/ 55 h 57"/>
                <a:gd name="T56" fmla="*/ 27 w 63"/>
                <a:gd name="T57" fmla="*/ 57 h 57"/>
                <a:gd name="T58" fmla="*/ 24 w 63"/>
                <a:gd name="T59" fmla="*/ 51 h 57"/>
                <a:gd name="T60" fmla="*/ 22 w 63"/>
                <a:gd name="T61" fmla="*/ 45 h 57"/>
                <a:gd name="T62" fmla="*/ 12 w 63"/>
                <a:gd name="T63" fmla="*/ 45 h 57"/>
                <a:gd name="T64" fmla="*/ 2 w 63"/>
                <a:gd name="T65" fmla="*/ 47 h 57"/>
                <a:gd name="T66" fmla="*/ 0 w 63"/>
                <a:gd name="T67" fmla="*/ 41 h 57"/>
                <a:gd name="T68" fmla="*/ 0 w 63"/>
                <a:gd name="T69" fmla="*/ 37 h 57"/>
                <a:gd name="T70" fmla="*/ 9 w 63"/>
                <a:gd name="T71" fmla="*/ 30 h 57"/>
                <a:gd name="T72" fmla="*/ 20 w 63"/>
                <a:gd name="T73" fmla="*/ 20 h 57"/>
                <a:gd name="T74" fmla="*/ 30 w 63"/>
                <a:gd name="T75" fmla="*/ 10 h 57"/>
                <a:gd name="T76" fmla="*/ 36 w 63"/>
                <a:gd name="T77" fmla="*/ 0 h 5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3"/>
                <a:gd name="T118" fmla="*/ 0 h 57"/>
                <a:gd name="T119" fmla="*/ 63 w 63"/>
                <a:gd name="T120" fmla="*/ 57 h 5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3" h="57">
                  <a:moveTo>
                    <a:pt x="36" y="0"/>
                  </a:moveTo>
                  <a:lnTo>
                    <a:pt x="39" y="3"/>
                  </a:lnTo>
                  <a:lnTo>
                    <a:pt x="39" y="6"/>
                  </a:lnTo>
                  <a:lnTo>
                    <a:pt x="39" y="7"/>
                  </a:lnTo>
                  <a:lnTo>
                    <a:pt x="37" y="10"/>
                  </a:lnTo>
                  <a:lnTo>
                    <a:pt x="34" y="14"/>
                  </a:lnTo>
                  <a:lnTo>
                    <a:pt x="30" y="17"/>
                  </a:lnTo>
                  <a:lnTo>
                    <a:pt x="34" y="17"/>
                  </a:lnTo>
                  <a:lnTo>
                    <a:pt x="37" y="17"/>
                  </a:lnTo>
                  <a:lnTo>
                    <a:pt x="37" y="21"/>
                  </a:lnTo>
                  <a:lnTo>
                    <a:pt x="37" y="25"/>
                  </a:lnTo>
                  <a:lnTo>
                    <a:pt x="40" y="24"/>
                  </a:lnTo>
                  <a:lnTo>
                    <a:pt x="43" y="21"/>
                  </a:lnTo>
                  <a:lnTo>
                    <a:pt x="47" y="20"/>
                  </a:lnTo>
                  <a:lnTo>
                    <a:pt x="53" y="18"/>
                  </a:lnTo>
                  <a:lnTo>
                    <a:pt x="57" y="20"/>
                  </a:lnTo>
                  <a:lnTo>
                    <a:pt x="63" y="21"/>
                  </a:lnTo>
                  <a:lnTo>
                    <a:pt x="59" y="38"/>
                  </a:lnTo>
                  <a:lnTo>
                    <a:pt x="56" y="57"/>
                  </a:lnTo>
                  <a:lnTo>
                    <a:pt x="50" y="57"/>
                  </a:lnTo>
                  <a:lnTo>
                    <a:pt x="44" y="57"/>
                  </a:lnTo>
                  <a:lnTo>
                    <a:pt x="43" y="57"/>
                  </a:lnTo>
                  <a:lnTo>
                    <a:pt x="40" y="55"/>
                  </a:lnTo>
                  <a:lnTo>
                    <a:pt x="40" y="51"/>
                  </a:lnTo>
                  <a:lnTo>
                    <a:pt x="39" y="48"/>
                  </a:lnTo>
                  <a:lnTo>
                    <a:pt x="37" y="50"/>
                  </a:lnTo>
                  <a:lnTo>
                    <a:pt x="34" y="51"/>
                  </a:lnTo>
                  <a:lnTo>
                    <a:pt x="32" y="55"/>
                  </a:lnTo>
                  <a:lnTo>
                    <a:pt x="27" y="57"/>
                  </a:lnTo>
                  <a:lnTo>
                    <a:pt x="24" y="51"/>
                  </a:lnTo>
                  <a:lnTo>
                    <a:pt x="22" y="45"/>
                  </a:lnTo>
                  <a:lnTo>
                    <a:pt x="12" y="45"/>
                  </a:lnTo>
                  <a:lnTo>
                    <a:pt x="2" y="47"/>
                  </a:lnTo>
                  <a:lnTo>
                    <a:pt x="0" y="41"/>
                  </a:lnTo>
                  <a:lnTo>
                    <a:pt x="0" y="37"/>
                  </a:lnTo>
                  <a:lnTo>
                    <a:pt x="9" y="30"/>
                  </a:lnTo>
                  <a:lnTo>
                    <a:pt x="20" y="20"/>
                  </a:lnTo>
                  <a:lnTo>
                    <a:pt x="30" y="10"/>
                  </a:lnTo>
                  <a:lnTo>
                    <a:pt x="36"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8" name="Freeform 44">
              <a:extLst>
                <a:ext uri="{FF2B5EF4-FFF2-40B4-BE49-F238E27FC236}">
                  <a16:creationId xmlns:a16="http://schemas.microsoft.com/office/drawing/2014/main" id="{1E3CC9C3-0FCC-4A5C-AF89-A131C914C940}"/>
                </a:ext>
              </a:extLst>
            </p:cNvPr>
            <p:cNvSpPr>
              <a:spLocks noChangeArrowheads="1"/>
            </p:cNvSpPr>
            <p:nvPr/>
          </p:nvSpPr>
          <p:spPr bwMode="auto">
            <a:xfrm>
              <a:off x="2950" y="416"/>
              <a:ext cx="3" cy="2"/>
            </a:xfrm>
            <a:custGeom>
              <a:avLst/>
              <a:gdLst>
                <a:gd name="T0" fmla="*/ 0 w 3"/>
                <a:gd name="T1" fmla="*/ 0 h 2"/>
                <a:gd name="T2" fmla="*/ 1 w 3"/>
                <a:gd name="T3" fmla="*/ 1 h 2"/>
                <a:gd name="T4" fmla="*/ 3 w 3"/>
                <a:gd name="T5" fmla="*/ 2 h 2"/>
                <a:gd name="T6" fmla="*/ 1 w 3"/>
                <a:gd name="T7" fmla="*/ 2 h 2"/>
                <a:gd name="T8" fmla="*/ 0 w 3"/>
                <a:gd name="T9" fmla="*/ 0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0" y="0"/>
                  </a:moveTo>
                  <a:lnTo>
                    <a:pt x="1" y="1"/>
                  </a:lnTo>
                  <a:lnTo>
                    <a:pt x="3" y="2"/>
                  </a:lnTo>
                  <a:lnTo>
                    <a:pt x="1" y="2"/>
                  </a:lnTo>
                  <a:lnTo>
                    <a:pt x="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9" name="Freeform 45">
              <a:extLst>
                <a:ext uri="{FF2B5EF4-FFF2-40B4-BE49-F238E27FC236}">
                  <a16:creationId xmlns:a16="http://schemas.microsoft.com/office/drawing/2014/main" id="{4E8A61CE-521E-4446-B8D0-6FD6001337E0}"/>
                </a:ext>
              </a:extLst>
            </p:cNvPr>
            <p:cNvSpPr>
              <a:spLocks noChangeArrowheads="1"/>
            </p:cNvSpPr>
            <p:nvPr/>
          </p:nvSpPr>
          <p:spPr bwMode="auto">
            <a:xfrm>
              <a:off x="2954" y="418"/>
              <a:ext cx="56" cy="43"/>
            </a:xfrm>
            <a:custGeom>
              <a:avLst/>
              <a:gdLst>
                <a:gd name="T0" fmla="*/ 56 w 56"/>
                <a:gd name="T1" fmla="*/ 19 h 43"/>
                <a:gd name="T2" fmla="*/ 56 w 56"/>
                <a:gd name="T3" fmla="*/ 23 h 43"/>
                <a:gd name="T4" fmla="*/ 56 w 56"/>
                <a:gd name="T5" fmla="*/ 28 h 43"/>
                <a:gd name="T6" fmla="*/ 50 w 56"/>
                <a:gd name="T7" fmla="*/ 30 h 43"/>
                <a:gd name="T8" fmla="*/ 44 w 56"/>
                <a:gd name="T9" fmla="*/ 33 h 43"/>
                <a:gd name="T10" fmla="*/ 46 w 56"/>
                <a:gd name="T11" fmla="*/ 38 h 43"/>
                <a:gd name="T12" fmla="*/ 46 w 56"/>
                <a:gd name="T13" fmla="*/ 42 h 43"/>
                <a:gd name="T14" fmla="*/ 37 w 56"/>
                <a:gd name="T15" fmla="*/ 39 h 43"/>
                <a:gd name="T16" fmla="*/ 30 w 56"/>
                <a:gd name="T17" fmla="*/ 38 h 43"/>
                <a:gd name="T18" fmla="*/ 26 w 56"/>
                <a:gd name="T19" fmla="*/ 36 h 43"/>
                <a:gd name="T20" fmla="*/ 23 w 56"/>
                <a:gd name="T21" fmla="*/ 38 h 43"/>
                <a:gd name="T22" fmla="*/ 20 w 56"/>
                <a:gd name="T23" fmla="*/ 39 h 43"/>
                <a:gd name="T24" fmla="*/ 19 w 56"/>
                <a:gd name="T25" fmla="*/ 43 h 43"/>
                <a:gd name="T26" fmla="*/ 13 w 56"/>
                <a:gd name="T27" fmla="*/ 42 h 43"/>
                <a:gd name="T28" fmla="*/ 9 w 56"/>
                <a:gd name="T29" fmla="*/ 40 h 43"/>
                <a:gd name="T30" fmla="*/ 6 w 56"/>
                <a:gd name="T31" fmla="*/ 38 h 43"/>
                <a:gd name="T32" fmla="*/ 4 w 56"/>
                <a:gd name="T33" fmla="*/ 32 h 43"/>
                <a:gd name="T34" fmla="*/ 12 w 56"/>
                <a:gd name="T35" fmla="*/ 30 h 43"/>
                <a:gd name="T36" fmla="*/ 19 w 56"/>
                <a:gd name="T37" fmla="*/ 29 h 43"/>
                <a:gd name="T38" fmla="*/ 16 w 56"/>
                <a:gd name="T39" fmla="*/ 18 h 43"/>
                <a:gd name="T40" fmla="*/ 13 w 56"/>
                <a:gd name="T41" fmla="*/ 8 h 43"/>
                <a:gd name="T42" fmla="*/ 9 w 56"/>
                <a:gd name="T43" fmla="*/ 6 h 43"/>
                <a:gd name="T44" fmla="*/ 6 w 56"/>
                <a:gd name="T45" fmla="*/ 6 h 43"/>
                <a:gd name="T46" fmla="*/ 3 w 56"/>
                <a:gd name="T47" fmla="*/ 5 h 43"/>
                <a:gd name="T48" fmla="*/ 0 w 56"/>
                <a:gd name="T49" fmla="*/ 2 h 43"/>
                <a:gd name="T50" fmla="*/ 0 w 56"/>
                <a:gd name="T51" fmla="*/ 2 h 43"/>
                <a:gd name="T52" fmla="*/ 0 w 56"/>
                <a:gd name="T53" fmla="*/ 0 h 43"/>
                <a:gd name="T54" fmla="*/ 6 w 56"/>
                <a:gd name="T55" fmla="*/ 0 h 43"/>
                <a:gd name="T56" fmla="*/ 12 w 56"/>
                <a:gd name="T57" fmla="*/ 0 h 43"/>
                <a:gd name="T58" fmla="*/ 22 w 56"/>
                <a:gd name="T59" fmla="*/ 9 h 43"/>
                <a:gd name="T60" fmla="*/ 32 w 56"/>
                <a:gd name="T61" fmla="*/ 15 h 43"/>
                <a:gd name="T62" fmla="*/ 36 w 56"/>
                <a:gd name="T63" fmla="*/ 16 h 43"/>
                <a:gd name="T64" fmla="*/ 42 w 56"/>
                <a:gd name="T65" fmla="*/ 18 h 43"/>
                <a:gd name="T66" fmla="*/ 49 w 56"/>
                <a:gd name="T67" fmla="*/ 19 h 43"/>
                <a:gd name="T68" fmla="*/ 56 w 56"/>
                <a:gd name="T69" fmla="*/ 19 h 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6"/>
                <a:gd name="T106" fmla="*/ 0 h 43"/>
                <a:gd name="T107" fmla="*/ 56 w 56"/>
                <a:gd name="T108" fmla="*/ 43 h 4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6" h="43">
                  <a:moveTo>
                    <a:pt x="56" y="19"/>
                  </a:moveTo>
                  <a:lnTo>
                    <a:pt x="56" y="23"/>
                  </a:lnTo>
                  <a:lnTo>
                    <a:pt x="56" y="28"/>
                  </a:lnTo>
                  <a:lnTo>
                    <a:pt x="50" y="30"/>
                  </a:lnTo>
                  <a:lnTo>
                    <a:pt x="44" y="33"/>
                  </a:lnTo>
                  <a:lnTo>
                    <a:pt x="46" y="38"/>
                  </a:lnTo>
                  <a:lnTo>
                    <a:pt x="46" y="42"/>
                  </a:lnTo>
                  <a:lnTo>
                    <a:pt x="37" y="39"/>
                  </a:lnTo>
                  <a:lnTo>
                    <a:pt x="30" y="38"/>
                  </a:lnTo>
                  <a:lnTo>
                    <a:pt x="26" y="36"/>
                  </a:lnTo>
                  <a:lnTo>
                    <a:pt x="23" y="38"/>
                  </a:lnTo>
                  <a:lnTo>
                    <a:pt x="20" y="39"/>
                  </a:lnTo>
                  <a:lnTo>
                    <a:pt x="19" y="43"/>
                  </a:lnTo>
                  <a:lnTo>
                    <a:pt x="13" y="42"/>
                  </a:lnTo>
                  <a:lnTo>
                    <a:pt x="9" y="40"/>
                  </a:lnTo>
                  <a:lnTo>
                    <a:pt x="6" y="38"/>
                  </a:lnTo>
                  <a:lnTo>
                    <a:pt x="4" y="32"/>
                  </a:lnTo>
                  <a:lnTo>
                    <a:pt x="12" y="30"/>
                  </a:lnTo>
                  <a:lnTo>
                    <a:pt x="19" y="29"/>
                  </a:lnTo>
                  <a:lnTo>
                    <a:pt x="16" y="18"/>
                  </a:lnTo>
                  <a:lnTo>
                    <a:pt x="13" y="8"/>
                  </a:lnTo>
                  <a:lnTo>
                    <a:pt x="9" y="6"/>
                  </a:lnTo>
                  <a:lnTo>
                    <a:pt x="6" y="6"/>
                  </a:lnTo>
                  <a:lnTo>
                    <a:pt x="3" y="5"/>
                  </a:lnTo>
                  <a:lnTo>
                    <a:pt x="0" y="2"/>
                  </a:lnTo>
                  <a:lnTo>
                    <a:pt x="0" y="0"/>
                  </a:lnTo>
                  <a:lnTo>
                    <a:pt x="6" y="0"/>
                  </a:lnTo>
                  <a:lnTo>
                    <a:pt x="12" y="0"/>
                  </a:lnTo>
                  <a:lnTo>
                    <a:pt x="22" y="9"/>
                  </a:lnTo>
                  <a:lnTo>
                    <a:pt x="32" y="15"/>
                  </a:lnTo>
                  <a:lnTo>
                    <a:pt x="36" y="16"/>
                  </a:lnTo>
                  <a:lnTo>
                    <a:pt x="42" y="18"/>
                  </a:lnTo>
                  <a:lnTo>
                    <a:pt x="49" y="19"/>
                  </a:lnTo>
                  <a:lnTo>
                    <a:pt x="56" y="1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0" name="Freeform 47">
              <a:extLst>
                <a:ext uri="{FF2B5EF4-FFF2-40B4-BE49-F238E27FC236}">
                  <a16:creationId xmlns:a16="http://schemas.microsoft.com/office/drawing/2014/main" id="{81F56225-DBBC-4129-9C8B-261857B6F274}"/>
                </a:ext>
              </a:extLst>
            </p:cNvPr>
            <p:cNvSpPr>
              <a:spLocks noChangeArrowheads="1"/>
            </p:cNvSpPr>
            <p:nvPr/>
          </p:nvSpPr>
          <p:spPr bwMode="auto">
            <a:xfrm>
              <a:off x="2921" y="470"/>
              <a:ext cx="90" cy="108"/>
            </a:xfrm>
            <a:custGeom>
              <a:avLst/>
              <a:gdLst>
                <a:gd name="T0" fmla="*/ 90 w 90"/>
                <a:gd name="T1" fmla="*/ 74 h 108"/>
                <a:gd name="T2" fmla="*/ 56 w 90"/>
                <a:gd name="T3" fmla="*/ 84 h 108"/>
                <a:gd name="T4" fmla="*/ 55 w 90"/>
                <a:gd name="T5" fmla="*/ 91 h 108"/>
                <a:gd name="T6" fmla="*/ 55 w 90"/>
                <a:gd name="T7" fmla="*/ 98 h 108"/>
                <a:gd name="T8" fmla="*/ 50 w 90"/>
                <a:gd name="T9" fmla="*/ 98 h 108"/>
                <a:gd name="T10" fmla="*/ 45 w 90"/>
                <a:gd name="T11" fmla="*/ 98 h 108"/>
                <a:gd name="T12" fmla="*/ 45 w 90"/>
                <a:gd name="T13" fmla="*/ 94 h 108"/>
                <a:gd name="T14" fmla="*/ 45 w 90"/>
                <a:gd name="T15" fmla="*/ 90 h 108"/>
                <a:gd name="T16" fmla="*/ 45 w 90"/>
                <a:gd name="T17" fmla="*/ 90 h 108"/>
                <a:gd name="T18" fmla="*/ 43 w 90"/>
                <a:gd name="T19" fmla="*/ 90 h 108"/>
                <a:gd name="T20" fmla="*/ 40 w 90"/>
                <a:gd name="T21" fmla="*/ 91 h 108"/>
                <a:gd name="T22" fmla="*/ 37 w 90"/>
                <a:gd name="T23" fmla="*/ 91 h 108"/>
                <a:gd name="T24" fmla="*/ 35 w 90"/>
                <a:gd name="T25" fmla="*/ 97 h 108"/>
                <a:gd name="T26" fmla="*/ 32 w 90"/>
                <a:gd name="T27" fmla="*/ 103 h 108"/>
                <a:gd name="T28" fmla="*/ 27 w 90"/>
                <a:gd name="T29" fmla="*/ 106 h 108"/>
                <a:gd name="T30" fmla="*/ 22 w 90"/>
                <a:gd name="T31" fmla="*/ 108 h 108"/>
                <a:gd name="T32" fmla="*/ 20 w 90"/>
                <a:gd name="T33" fmla="*/ 98 h 108"/>
                <a:gd name="T34" fmla="*/ 16 w 90"/>
                <a:gd name="T35" fmla="*/ 91 h 108"/>
                <a:gd name="T36" fmla="*/ 10 w 90"/>
                <a:gd name="T37" fmla="*/ 94 h 108"/>
                <a:gd name="T38" fmla="*/ 6 w 90"/>
                <a:gd name="T39" fmla="*/ 97 h 108"/>
                <a:gd name="T40" fmla="*/ 2 w 90"/>
                <a:gd name="T41" fmla="*/ 94 h 108"/>
                <a:gd name="T42" fmla="*/ 0 w 90"/>
                <a:gd name="T43" fmla="*/ 91 h 108"/>
                <a:gd name="T44" fmla="*/ 6 w 90"/>
                <a:gd name="T45" fmla="*/ 80 h 108"/>
                <a:gd name="T46" fmla="*/ 13 w 90"/>
                <a:gd name="T47" fmla="*/ 68 h 108"/>
                <a:gd name="T48" fmla="*/ 29 w 90"/>
                <a:gd name="T49" fmla="*/ 70 h 108"/>
                <a:gd name="T50" fmla="*/ 45 w 90"/>
                <a:gd name="T51" fmla="*/ 71 h 108"/>
                <a:gd name="T52" fmla="*/ 46 w 90"/>
                <a:gd name="T53" fmla="*/ 64 h 108"/>
                <a:gd name="T54" fmla="*/ 49 w 90"/>
                <a:gd name="T55" fmla="*/ 58 h 108"/>
                <a:gd name="T56" fmla="*/ 52 w 90"/>
                <a:gd name="T57" fmla="*/ 56 h 108"/>
                <a:gd name="T58" fmla="*/ 56 w 90"/>
                <a:gd name="T59" fmla="*/ 53 h 108"/>
                <a:gd name="T60" fmla="*/ 60 w 90"/>
                <a:gd name="T61" fmla="*/ 50 h 108"/>
                <a:gd name="T62" fmla="*/ 63 w 90"/>
                <a:gd name="T63" fmla="*/ 46 h 108"/>
                <a:gd name="T64" fmla="*/ 66 w 90"/>
                <a:gd name="T65" fmla="*/ 41 h 108"/>
                <a:gd name="T66" fmla="*/ 69 w 90"/>
                <a:gd name="T67" fmla="*/ 36 h 108"/>
                <a:gd name="T68" fmla="*/ 63 w 90"/>
                <a:gd name="T69" fmla="*/ 21 h 108"/>
                <a:gd name="T70" fmla="*/ 57 w 90"/>
                <a:gd name="T71" fmla="*/ 8 h 108"/>
                <a:gd name="T72" fmla="*/ 59 w 90"/>
                <a:gd name="T73" fmla="*/ 6 h 108"/>
                <a:gd name="T74" fmla="*/ 60 w 90"/>
                <a:gd name="T75" fmla="*/ 4 h 108"/>
                <a:gd name="T76" fmla="*/ 60 w 90"/>
                <a:gd name="T77" fmla="*/ 4 h 108"/>
                <a:gd name="T78" fmla="*/ 60 w 90"/>
                <a:gd name="T79" fmla="*/ 0 h 108"/>
                <a:gd name="T80" fmla="*/ 65 w 90"/>
                <a:gd name="T81" fmla="*/ 1 h 108"/>
                <a:gd name="T82" fmla="*/ 69 w 90"/>
                <a:gd name="T83" fmla="*/ 1 h 108"/>
                <a:gd name="T84" fmla="*/ 75 w 90"/>
                <a:gd name="T85" fmla="*/ 11 h 108"/>
                <a:gd name="T86" fmla="*/ 82 w 90"/>
                <a:gd name="T87" fmla="*/ 18 h 108"/>
                <a:gd name="T88" fmla="*/ 85 w 90"/>
                <a:gd name="T89" fmla="*/ 31 h 108"/>
                <a:gd name="T90" fmla="*/ 86 w 90"/>
                <a:gd name="T91" fmla="*/ 46 h 108"/>
                <a:gd name="T92" fmla="*/ 89 w 90"/>
                <a:gd name="T93" fmla="*/ 60 h 108"/>
                <a:gd name="T94" fmla="*/ 90 w 90"/>
                <a:gd name="T95" fmla="*/ 74 h 10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90"/>
                <a:gd name="T145" fmla="*/ 0 h 108"/>
                <a:gd name="T146" fmla="*/ 90 w 90"/>
                <a:gd name="T147" fmla="*/ 108 h 10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90" h="108">
                  <a:moveTo>
                    <a:pt x="90" y="74"/>
                  </a:moveTo>
                  <a:lnTo>
                    <a:pt x="56" y="84"/>
                  </a:lnTo>
                  <a:lnTo>
                    <a:pt x="55" y="91"/>
                  </a:lnTo>
                  <a:lnTo>
                    <a:pt x="55" y="98"/>
                  </a:lnTo>
                  <a:lnTo>
                    <a:pt x="50" y="98"/>
                  </a:lnTo>
                  <a:lnTo>
                    <a:pt x="45" y="98"/>
                  </a:lnTo>
                  <a:lnTo>
                    <a:pt x="45" y="94"/>
                  </a:lnTo>
                  <a:lnTo>
                    <a:pt x="45" y="90"/>
                  </a:lnTo>
                  <a:lnTo>
                    <a:pt x="43" y="90"/>
                  </a:lnTo>
                  <a:lnTo>
                    <a:pt x="40" y="91"/>
                  </a:lnTo>
                  <a:lnTo>
                    <a:pt x="37" y="91"/>
                  </a:lnTo>
                  <a:lnTo>
                    <a:pt x="35" y="97"/>
                  </a:lnTo>
                  <a:lnTo>
                    <a:pt x="32" y="103"/>
                  </a:lnTo>
                  <a:lnTo>
                    <a:pt x="27" y="106"/>
                  </a:lnTo>
                  <a:lnTo>
                    <a:pt x="22" y="108"/>
                  </a:lnTo>
                  <a:lnTo>
                    <a:pt x="20" y="98"/>
                  </a:lnTo>
                  <a:lnTo>
                    <a:pt x="16" y="91"/>
                  </a:lnTo>
                  <a:lnTo>
                    <a:pt x="10" y="94"/>
                  </a:lnTo>
                  <a:lnTo>
                    <a:pt x="6" y="97"/>
                  </a:lnTo>
                  <a:lnTo>
                    <a:pt x="2" y="94"/>
                  </a:lnTo>
                  <a:lnTo>
                    <a:pt x="0" y="91"/>
                  </a:lnTo>
                  <a:lnTo>
                    <a:pt x="6" y="80"/>
                  </a:lnTo>
                  <a:lnTo>
                    <a:pt x="13" y="68"/>
                  </a:lnTo>
                  <a:lnTo>
                    <a:pt x="29" y="70"/>
                  </a:lnTo>
                  <a:lnTo>
                    <a:pt x="45" y="71"/>
                  </a:lnTo>
                  <a:lnTo>
                    <a:pt x="46" y="64"/>
                  </a:lnTo>
                  <a:lnTo>
                    <a:pt x="49" y="58"/>
                  </a:lnTo>
                  <a:lnTo>
                    <a:pt x="52" y="56"/>
                  </a:lnTo>
                  <a:lnTo>
                    <a:pt x="56" y="53"/>
                  </a:lnTo>
                  <a:lnTo>
                    <a:pt x="60" y="50"/>
                  </a:lnTo>
                  <a:lnTo>
                    <a:pt x="63" y="46"/>
                  </a:lnTo>
                  <a:lnTo>
                    <a:pt x="66" y="41"/>
                  </a:lnTo>
                  <a:lnTo>
                    <a:pt x="69" y="36"/>
                  </a:lnTo>
                  <a:lnTo>
                    <a:pt x="63" y="21"/>
                  </a:lnTo>
                  <a:lnTo>
                    <a:pt x="57" y="8"/>
                  </a:lnTo>
                  <a:lnTo>
                    <a:pt x="59" y="6"/>
                  </a:lnTo>
                  <a:lnTo>
                    <a:pt x="60" y="4"/>
                  </a:lnTo>
                  <a:lnTo>
                    <a:pt x="60" y="0"/>
                  </a:lnTo>
                  <a:lnTo>
                    <a:pt x="65" y="1"/>
                  </a:lnTo>
                  <a:lnTo>
                    <a:pt x="69" y="1"/>
                  </a:lnTo>
                  <a:lnTo>
                    <a:pt x="75" y="11"/>
                  </a:lnTo>
                  <a:lnTo>
                    <a:pt x="82" y="18"/>
                  </a:lnTo>
                  <a:lnTo>
                    <a:pt x="85" y="31"/>
                  </a:lnTo>
                  <a:lnTo>
                    <a:pt x="86" y="46"/>
                  </a:lnTo>
                  <a:lnTo>
                    <a:pt x="89" y="60"/>
                  </a:lnTo>
                  <a:lnTo>
                    <a:pt x="90" y="7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 name="Freeform 48">
              <a:extLst>
                <a:ext uri="{FF2B5EF4-FFF2-40B4-BE49-F238E27FC236}">
                  <a16:creationId xmlns:a16="http://schemas.microsoft.com/office/drawing/2014/main" id="{5D8B7D4B-8E63-4018-AF3A-4EE3CDB4FF95}"/>
                </a:ext>
              </a:extLst>
            </p:cNvPr>
            <p:cNvSpPr>
              <a:spLocks noChangeArrowheads="1"/>
            </p:cNvSpPr>
            <p:nvPr/>
          </p:nvSpPr>
          <p:spPr bwMode="auto">
            <a:xfrm>
              <a:off x="2911" y="564"/>
              <a:ext cx="27" cy="32"/>
            </a:xfrm>
            <a:custGeom>
              <a:avLst/>
              <a:gdLst>
                <a:gd name="T0" fmla="*/ 27 w 27"/>
                <a:gd name="T1" fmla="*/ 10 h 32"/>
                <a:gd name="T2" fmla="*/ 25 w 27"/>
                <a:gd name="T3" fmla="*/ 22 h 32"/>
                <a:gd name="T4" fmla="*/ 23 w 27"/>
                <a:gd name="T5" fmla="*/ 32 h 32"/>
                <a:gd name="T6" fmla="*/ 19 w 27"/>
                <a:gd name="T7" fmla="*/ 32 h 32"/>
                <a:gd name="T8" fmla="*/ 15 w 27"/>
                <a:gd name="T9" fmla="*/ 32 h 32"/>
                <a:gd name="T10" fmla="*/ 13 w 27"/>
                <a:gd name="T11" fmla="*/ 23 h 32"/>
                <a:gd name="T12" fmla="*/ 13 w 27"/>
                <a:gd name="T13" fmla="*/ 13 h 32"/>
                <a:gd name="T14" fmla="*/ 7 w 27"/>
                <a:gd name="T15" fmla="*/ 13 h 32"/>
                <a:gd name="T16" fmla="*/ 6 w 27"/>
                <a:gd name="T17" fmla="*/ 12 h 32"/>
                <a:gd name="T18" fmla="*/ 3 w 27"/>
                <a:gd name="T19" fmla="*/ 10 h 32"/>
                <a:gd name="T20" fmla="*/ 0 w 27"/>
                <a:gd name="T21" fmla="*/ 7 h 32"/>
                <a:gd name="T22" fmla="*/ 2 w 27"/>
                <a:gd name="T23" fmla="*/ 6 h 32"/>
                <a:gd name="T24" fmla="*/ 2 w 27"/>
                <a:gd name="T25" fmla="*/ 3 h 32"/>
                <a:gd name="T26" fmla="*/ 5 w 27"/>
                <a:gd name="T27" fmla="*/ 2 h 32"/>
                <a:gd name="T28" fmla="*/ 9 w 27"/>
                <a:gd name="T29" fmla="*/ 0 h 32"/>
                <a:gd name="T30" fmla="*/ 12 w 27"/>
                <a:gd name="T31" fmla="*/ 4 h 32"/>
                <a:gd name="T32" fmla="*/ 16 w 27"/>
                <a:gd name="T33" fmla="*/ 7 h 32"/>
                <a:gd name="T34" fmla="*/ 20 w 27"/>
                <a:gd name="T35" fmla="*/ 9 h 32"/>
                <a:gd name="T36" fmla="*/ 27 w 27"/>
                <a:gd name="T37" fmla="*/ 10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
                <a:gd name="T58" fmla="*/ 0 h 32"/>
                <a:gd name="T59" fmla="*/ 27 w 27"/>
                <a:gd name="T60" fmla="*/ 32 h 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 h="32">
                  <a:moveTo>
                    <a:pt x="27" y="10"/>
                  </a:moveTo>
                  <a:lnTo>
                    <a:pt x="25" y="22"/>
                  </a:lnTo>
                  <a:lnTo>
                    <a:pt x="23" y="32"/>
                  </a:lnTo>
                  <a:lnTo>
                    <a:pt x="19" y="32"/>
                  </a:lnTo>
                  <a:lnTo>
                    <a:pt x="15" y="32"/>
                  </a:lnTo>
                  <a:lnTo>
                    <a:pt x="13" y="23"/>
                  </a:lnTo>
                  <a:lnTo>
                    <a:pt x="13" y="13"/>
                  </a:lnTo>
                  <a:lnTo>
                    <a:pt x="7" y="13"/>
                  </a:lnTo>
                  <a:lnTo>
                    <a:pt x="6" y="12"/>
                  </a:lnTo>
                  <a:lnTo>
                    <a:pt x="3" y="10"/>
                  </a:lnTo>
                  <a:lnTo>
                    <a:pt x="0" y="7"/>
                  </a:lnTo>
                  <a:lnTo>
                    <a:pt x="2" y="6"/>
                  </a:lnTo>
                  <a:lnTo>
                    <a:pt x="2" y="3"/>
                  </a:lnTo>
                  <a:lnTo>
                    <a:pt x="5" y="2"/>
                  </a:lnTo>
                  <a:lnTo>
                    <a:pt x="9" y="0"/>
                  </a:lnTo>
                  <a:lnTo>
                    <a:pt x="12" y="4"/>
                  </a:lnTo>
                  <a:lnTo>
                    <a:pt x="16" y="7"/>
                  </a:lnTo>
                  <a:lnTo>
                    <a:pt x="20" y="9"/>
                  </a:lnTo>
                  <a:lnTo>
                    <a:pt x="27" y="1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2" name="Freeform 49">
              <a:extLst>
                <a:ext uri="{FF2B5EF4-FFF2-40B4-BE49-F238E27FC236}">
                  <a16:creationId xmlns:a16="http://schemas.microsoft.com/office/drawing/2014/main" id="{5CCFFD48-2CFD-43F2-B7DA-99ADE62A96EC}"/>
                </a:ext>
              </a:extLst>
            </p:cNvPr>
            <p:cNvSpPr>
              <a:spLocks noChangeArrowheads="1"/>
            </p:cNvSpPr>
            <p:nvPr/>
          </p:nvSpPr>
          <p:spPr bwMode="auto">
            <a:xfrm>
              <a:off x="2843" y="671"/>
              <a:ext cx="15" cy="40"/>
            </a:xfrm>
            <a:custGeom>
              <a:avLst/>
              <a:gdLst>
                <a:gd name="T0" fmla="*/ 8 w 15"/>
                <a:gd name="T1" fmla="*/ 0 h 40"/>
                <a:gd name="T2" fmla="*/ 13 w 15"/>
                <a:gd name="T3" fmla="*/ 2 h 40"/>
                <a:gd name="T4" fmla="*/ 15 w 15"/>
                <a:gd name="T5" fmla="*/ 2 h 40"/>
                <a:gd name="T6" fmla="*/ 15 w 15"/>
                <a:gd name="T7" fmla="*/ 22 h 40"/>
                <a:gd name="T8" fmla="*/ 13 w 15"/>
                <a:gd name="T9" fmla="*/ 39 h 40"/>
                <a:gd name="T10" fmla="*/ 11 w 15"/>
                <a:gd name="T11" fmla="*/ 39 h 40"/>
                <a:gd name="T12" fmla="*/ 10 w 15"/>
                <a:gd name="T13" fmla="*/ 40 h 40"/>
                <a:gd name="T14" fmla="*/ 5 w 15"/>
                <a:gd name="T15" fmla="*/ 36 h 40"/>
                <a:gd name="T16" fmla="*/ 1 w 15"/>
                <a:gd name="T17" fmla="*/ 33 h 40"/>
                <a:gd name="T18" fmla="*/ 0 w 15"/>
                <a:gd name="T19" fmla="*/ 23 h 40"/>
                <a:gd name="T20" fmla="*/ 1 w 15"/>
                <a:gd name="T21" fmla="*/ 14 h 40"/>
                <a:gd name="T22" fmla="*/ 4 w 15"/>
                <a:gd name="T23" fmla="*/ 7 h 40"/>
                <a:gd name="T24" fmla="*/ 8 w 15"/>
                <a:gd name="T25" fmla="*/ 0 h 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40"/>
                <a:gd name="T41" fmla="*/ 15 w 15"/>
                <a:gd name="T42" fmla="*/ 40 h 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40">
                  <a:moveTo>
                    <a:pt x="8" y="0"/>
                  </a:moveTo>
                  <a:lnTo>
                    <a:pt x="13" y="2"/>
                  </a:lnTo>
                  <a:lnTo>
                    <a:pt x="15" y="2"/>
                  </a:lnTo>
                  <a:lnTo>
                    <a:pt x="15" y="22"/>
                  </a:lnTo>
                  <a:lnTo>
                    <a:pt x="13" y="39"/>
                  </a:lnTo>
                  <a:lnTo>
                    <a:pt x="11" y="39"/>
                  </a:lnTo>
                  <a:lnTo>
                    <a:pt x="10" y="40"/>
                  </a:lnTo>
                  <a:lnTo>
                    <a:pt x="5" y="36"/>
                  </a:lnTo>
                  <a:lnTo>
                    <a:pt x="1" y="33"/>
                  </a:lnTo>
                  <a:lnTo>
                    <a:pt x="0" y="23"/>
                  </a:lnTo>
                  <a:lnTo>
                    <a:pt x="1" y="14"/>
                  </a:lnTo>
                  <a:lnTo>
                    <a:pt x="4" y="7"/>
                  </a:lnTo>
                  <a:lnTo>
                    <a:pt x="8"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3" name="Freeform 50">
              <a:extLst>
                <a:ext uri="{FF2B5EF4-FFF2-40B4-BE49-F238E27FC236}">
                  <a16:creationId xmlns:a16="http://schemas.microsoft.com/office/drawing/2014/main" id="{14035BD0-EDCD-4DF3-9CF7-670122212695}"/>
                </a:ext>
              </a:extLst>
            </p:cNvPr>
            <p:cNvSpPr>
              <a:spLocks noChangeArrowheads="1"/>
            </p:cNvSpPr>
            <p:nvPr/>
          </p:nvSpPr>
          <p:spPr bwMode="auto">
            <a:xfrm>
              <a:off x="596" y="694"/>
              <a:ext cx="111" cy="41"/>
            </a:xfrm>
            <a:custGeom>
              <a:avLst/>
              <a:gdLst>
                <a:gd name="T0" fmla="*/ 68 w 111"/>
                <a:gd name="T1" fmla="*/ 36 h 41"/>
                <a:gd name="T2" fmla="*/ 67 w 111"/>
                <a:gd name="T3" fmla="*/ 31 h 41"/>
                <a:gd name="T4" fmla="*/ 65 w 111"/>
                <a:gd name="T5" fmla="*/ 26 h 41"/>
                <a:gd name="T6" fmla="*/ 45 w 111"/>
                <a:gd name="T7" fmla="*/ 19 h 41"/>
                <a:gd name="T8" fmla="*/ 27 w 111"/>
                <a:gd name="T9" fmla="*/ 10 h 41"/>
                <a:gd name="T10" fmla="*/ 12 w 111"/>
                <a:gd name="T11" fmla="*/ 14 h 41"/>
                <a:gd name="T12" fmla="*/ 0 w 111"/>
                <a:gd name="T13" fmla="*/ 19 h 41"/>
                <a:gd name="T14" fmla="*/ 1 w 111"/>
                <a:gd name="T15" fmla="*/ 17 h 41"/>
                <a:gd name="T16" fmla="*/ 2 w 111"/>
                <a:gd name="T17" fmla="*/ 16 h 41"/>
                <a:gd name="T18" fmla="*/ 7 w 111"/>
                <a:gd name="T19" fmla="*/ 9 h 41"/>
                <a:gd name="T20" fmla="*/ 12 w 111"/>
                <a:gd name="T21" fmla="*/ 4 h 41"/>
                <a:gd name="T22" fmla="*/ 18 w 111"/>
                <a:gd name="T23" fmla="*/ 1 h 41"/>
                <a:gd name="T24" fmla="*/ 25 w 111"/>
                <a:gd name="T25" fmla="*/ 0 h 41"/>
                <a:gd name="T26" fmla="*/ 32 w 111"/>
                <a:gd name="T27" fmla="*/ 1 h 41"/>
                <a:gd name="T28" fmla="*/ 41 w 111"/>
                <a:gd name="T29" fmla="*/ 3 h 41"/>
                <a:gd name="T30" fmla="*/ 49 w 111"/>
                <a:gd name="T31" fmla="*/ 6 h 41"/>
                <a:gd name="T32" fmla="*/ 57 w 111"/>
                <a:gd name="T33" fmla="*/ 9 h 41"/>
                <a:gd name="T34" fmla="*/ 89 w 111"/>
                <a:gd name="T35" fmla="*/ 27 h 41"/>
                <a:gd name="T36" fmla="*/ 111 w 111"/>
                <a:gd name="T37" fmla="*/ 39 h 41"/>
                <a:gd name="T38" fmla="*/ 111 w 111"/>
                <a:gd name="T39" fmla="*/ 40 h 41"/>
                <a:gd name="T40" fmla="*/ 111 w 111"/>
                <a:gd name="T41" fmla="*/ 41 h 41"/>
                <a:gd name="T42" fmla="*/ 94 w 111"/>
                <a:gd name="T43" fmla="*/ 41 h 41"/>
                <a:gd name="T44" fmla="*/ 75 w 111"/>
                <a:gd name="T45" fmla="*/ 41 h 41"/>
                <a:gd name="T46" fmla="*/ 77 w 111"/>
                <a:gd name="T47" fmla="*/ 39 h 41"/>
                <a:gd name="T48" fmla="*/ 77 w 111"/>
                <a:gd name="T49" fmla="*/ 36 h 41"/>
                <a:gd name="T50" fmla="*/ 72 w 111"/>
                <a:gd name="T51" fmla="*/ 36 h 41"/>
                <a:gd name="T52" fmla="*/ 68 w 111"/>
                <a:gd name="T53" fmla="*/ 36 h 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1"/>
                <a:gd name="T82" fmla="*/ 0 h 41"/>
                <a:gd name="T83" fmla="*/ 111 w 111"/>
                <a:gd name="T84" fmla="*/ 41 h 4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1" h="41">
                  <a:moveTo>
                    <a:pt x="68" y="36"/>
                  </a:moveTo>
                  <a:lnTo>
                    <a:pt x="67" y="31"/>
                  </a:lnTo>
                  <a:lnTo>
                    <a:pt x="65" y="26"/>
                  </a:lnTo>
                  <a:lnTo>
                    <a:pt x="45" y="19"/>
                  </a:lnTo>
                  <a:lnTo>
                    <a:pt x="27" y="10"/>
                  </a:lnTo>
                  <a:lnTo>
                    <a:pt x="12" y="14"/>
                  </a:lnTo>
                  <a:lnTo>
                    <a:pt x="0" y="19"/>
                  </a:lnTo>
                  <a:lnTo>
                    <a:pt x="1" y="17"/>
                  </a:lnTo>
                  <a:lnTo>
                    <a:pt x="2" y="16"/>
                  </a:lnTo>
                  <a:lnTo>
                    <a:pt x="7" y="9"/>
                  </a:lnTo>
                  <a:lnTo>
                    <a:pt x="12" y="4"/>
                  </a:lnTo>
                  <a:lnTo>
                    <a:pt x="18" y="1"/>
                  </a:lnTo>
                  <a:lnTo>
                    <a:pt x="25" y="0"/>
                  </a:lnTo>
                  <a:lnTo>
                    <a:pt x="32" y="1"/>
                  </a:lnTo>
                  <a:lnTo>
                    <a:pt x="41" y="3"/>
                  </a:lnTo>
                  <a:lnTo>
                    <a:pt x="49" y="6"/>
                  </a:lnTo>
                  <a:lnTo>
                    <a:pt x="57" y="9"/>
                  </a:lnTo>
                  <a:lnTo>
                    <a:pt x="89" y="27"/>
                  </a:lnTo>
                  <a:lnTo>
                    <a:pt x="111" y="39"/>
                  </a:lnTo>
                  <a:lnTo>
                    <a:pt x="111" y="40"/>
                  </a:lnTo>
                  <a:lnTo>
                    <a:pt x="111" y="41"/>
                  </a:lnTo>
                  <a:lnTo>
                    <a:pt x="94" y="41"/>
                  </a:lnTo>
                  <a:lnTo>
                    <a:pt x="75" y="41"/>
                  </a:lnTo>
                  <a:lnTo>
                    <a:pt x="77" y="39"/>
                  </a:lnTo>
                  <a:lnTo>
                    <a:pt x="77" y="36"/>
                  </a:lnTo>
                  <a:lnTo>
                    <a:pt x="72" y="36"/>
                  </a:lnTo>
                  <a:lnTo>
                    <a:pt x="68" y="3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4" name="Freeform 51">
              <a:extLst>
                <a:ext uri="{FF2B5EF4-FFF2-40B4-BE49-F238E27FC236}">
                  <a16:creationId xmlns:a16="http://schemas.microsoft.com/office/drawing/2014/main" id="{7BCA82C6-0D8B-4438-A20D-17DFD41A8FE9}"/>
                </a:ext>
              </a:extLst>
            </p:cNvPr>
            <p:cNvSpPr>
              <a:spLocks noChangeArrowheads="1"/>
            </p:cNvSpPr>
            <p:nvPr/>
          </p:nvSpPr>
          <p:spPr bwMode="auto">
            <a:xfrm>
              <a:off x="695" y="737"/>
              <a:ext cx="72" cy="23"/>
            </a:xfrm>
            <a:custGeom>
              <a:avLst/>
              <a:gdLst>
                <a:gd name="T0" fmla="*/ 29 w 72"/>
                <a:gd name="T1" fmla="*/ 0 h 23"/>
                <a:gd name="T2" fmla="*/ 43 w 72"/>
                <a:gd name="T3" fmla="*/ 1 h 23"/>
                <a:gd name="T4" fmla="*/ 55 w 72"/>
                <a:gd name="T5" fmla="*/ 4 h 23"/>
                <a:gd name="T6" fmla="*/ 63 w 72"/>
                <a:gd name="T7" fmla="*/ 8 h 23"/>
                <a:gd name="T8" fmla="*/ 72 w 72"/>
                <a:gd name="T9" fmla="*/ 16 h 23"/>
                <a:gd name="T10" fmla="*/ 70 w 72"/>
                <a:gd name="T11" fmla="*/ 18 h 23"/>
                <a:gd name="T12" fmla="*/ 69 w 72"/>
                <a:gd name="T13" fmla="*/ 21 h 23"/>
                <a:gd name="T14" fmla="*/ 50 w 72"/>
                <a:gd name="T15" fmla="*/ 23 h 23"/>
                <a:gd name="T16" fmla="*/ 32 w 72"/>
                <a:gd name="T17" fmla="*/ 21 h 23"/>
                <a:gd name="T18" fmla="*/ 23 w 72"/>
                <a:gd name="T19" fmla="*/ 21 h 23"/>
                <a:gd name="T20" fmla="*/ 16 w 72"/>
                <a:gd name="T21" fmla="*/ 20 h 23"/>
                <a:gd name="T22" fmla="*/ 8 w 72"/>
                <a:gd name="T23" fmla="*/ 17 h 23"/>
                <a:gd name="T24" fmla="*/ 0 w 72"/>
                <a:gd name="T25" fmla="*/ 14 h 23"/>
                <a:gd name="T26" fmla="*/ 0 w 72"/>
                <a:gd name="T27" fmla="*/ 13 h 23"/>
                <a:gd name="T28" fmla="*/ 0 w 72"/>
                <a:gd name="T29" fmla="*/ 13 h 23"/>
                <a:gd name="T30" fmla="*/ 8 w 72"/>
                <a:gd name="T31" fmla="*/ 10 h 23"/>
                <a:gd name="T32" fmla="*/ 16 w 72"/>
                <a:gd name="T33" fmla="*/ 7 h 23"/>
                <a:gd name="T34" fmla="*/ 23 w 72"/>
                <a:gd name="T35" fmla="*/ 4 h 23"/>
                <a:gd name="T36" fmla="*/ 29 w 72"/>
                <a:gd name="T37" fmla="*/ 0 h 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23"/>
                <a:gd name="T59" fmla="*/ 72 w 72"/>
                <a:gd name="T60" fmla="*/ 23 h 2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23">
                  <a:moveTo>
                    <a:pt x="29" y="0"/>
                  </a:moveTo>
                  <a:lnTo>
                    <a:pt x="43" y="1"/>
                  </a:lnTo>
                  <a:lnTo>
                    <a:pt x="55" y="4"/>
                  </a:lnTo>
                  <a:lnTo>
                    <a:pt x="63" y="8"/>
                  </a:lnTo>
                  <a:lnTo>
                    <a:pt x="72" y="16"/>
                  </a:lnTo>
                  <a:lnTo>
                    <a:pt x="70" y="18"/>
                  </a:lnTo>
                  <a:lnTo>
                    <a:pt x="69" y="21"/>
                  </a:lnTo>
                  <a:lnTo>
                    <a:pt x="50" y="23"/>
                  </a:lnTo>
                  <a:lnTo>
                    <a:pt x="32" y="21"/>
                  </a:lnTo>
                  <a:lnTo>
                    <a:pt x="23" y="21"/>
                  </a:lnTo>
                  <a:lnTo>
                    <a:pt x="16" y="20"/>
                  </a:lnTo>
                  <a:lnTo>
                    <a:pt x="8" y="17"/>
                  </a:lnTo>
                  <a:lnTo>
                    <a:pt x="0" y="14"/>
                  </a:lnTo>
                  <a:lnTo>
                    <a:pt x="0" y="13"/>
                  </a:lnTo>
                  <a:lnTo>
                    <a:pt x="8" y="10"/>
                  </a:lnTo>
                  <a:lnTo>
                    <a:pt x="16" y="7"/>
                  </a:lnTo>
                  <a:lnTo>
                    <a:pt x="23" y="4"/>
                  </a:lnTo>
                  <a:lnTo>
                    <a:pt x="29"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5" name="Freeform 52">
              <a:extLst>
                <a:ext uri="{FF2B5EF4-FFF2-40B4-BE49-F238E27FC236}">
                  <a16:creationId xmlns:a16="http://schemas.microsoft.com/office/drawing/2014/main" id="{1C4BA4CD-A7F1-485D-9663-FA92FFA1BBE3}"/>
                </a:ext>
              </a:extLst>
            </p:cNvPr>
            <p:cNvSpPr>
              <a:spLocks noChangeArrowheads="1"/>
            </p:cNvSpPr>
            <p:nvPr/>
          </p:nvSpPr>
          <p:spPr bwMode="auto">
            <a:xfrm>
              <a:off x="2721" y="737"/>
              <a:ext cx="28" cy="24"/>
            </a:xfrm>
            <a:custGeom>
              <a:avLst/>
              <a:gdLst>
                <a:gd name="T0" fmla="*/ 18 w 28"/>
                <a:gd name="T1" fmla="*/ 0 h 24"/>
                <a:gd name="T2" fmla="*/ 23 w 28"/>
                <a:gd name="T3" fmla="*/ 3 h 24"/>
                <a:gd name="T4" fmla="*/ 25 w 28"/>
                <a:gd name="T5" fmla="*/ 6 h 24"/>
                <a:gd name="T6" fmla="*/ 26 w 28"/>
                <a:gd name="T7" fmla="*/ 7 h 24"/>
                <a:gd name="T8" fmla="*/ 28 w 28"/>
                <a:gd name="T9" fmla="*/ 13 h 24"/>
                <a:gd name="T10" fmla="*/ 28 w 28"/>
                <a:gd name="T11" fmla="*/ 13 h 24"/>
                <a:gd name="T12" fmla="*/ 28 w 28"/>
                <a:gd name="T13" fmla="*/ 14 h 24"/>
                <a:gd name="T14" fmla="*/ 23 w 28"/>
                <a:gd name="T15" fmla="*/ 17 h 24"/>
                <a:gd name="T16" fmla="*/ 19 w 28"/>
                <a:gd name="T17" fmla="*/ 20 h 24"/>
                <a:gd name="T18" fmla="*/ 15 w 28"/>
                <a:gd name="T19" fmla="*/ 23 h 24"/>
                <a:gd name="T20" fmla="*/ 8 w 28"/>
                <a:gd name="T21" fmla="*/ 24 h 24"/>
                <a:gd name="T22" fmla="*/ 5 w 28"/>
                <a:gd name="T23" fmla="*/ 23 h 24"/>
                <a:gd name="T24" fmla="*/ 3 w 28"/>
                <a:gd name="T25" fmla="*/ 21 h 24"/>
                <a:gd name="T26" fmla="*/ 2 w 28"/>
                <a:gd name="T27" fmla="*/ 18 h 24"/>
                <a:gd name="T28" fmla="*/ 0 w 28"/>
                <a:gd name="T29" fmla="*/ 17 h 24"/>
                <a:gd name="T30" fmla="*/ 3 w 28"/>
                <a:gd name="T31" fmla="*/ 11 h 24"/>
                <a:gd name="T32" fmla="*/ 8 w 28"/>
                <a:gd name="T33" fmla="*/ 7 h 24"/>
                <a:gd name="T34" fmla="*/ 12 w 28"/>
                <a:gd name="T35" fmla="*/ 4 h 24"/>
                <a:gd name="T36" fmla="*/ 18 w 28"/>
                <a:gd name="T37" fmla="*/ 0 h 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8"/>
                <a:gd name="T58" fmla="*/ 0 h 24"/>
                <a:gd name="T59" fmla="*/ 28 w 28"/>
                <a:gd name="T60" fmla="*/ 24 h 2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8" h="24">
                  <a:moveTo>
                    <a:pt x="18" y="0"/>
                  </a:moveTo>
                  <a:lnTo>
                    <a:pt x="23" y="3"/>
                  </a:lnTo>
                  <a:lnTo>
                    <a:pt x="25" y="6"/>
                  </a:lnTo>
                  <a:lnTo>
                    <a:pt x="26" y="7"/>
                  </a:lnTo>
                  <a:lnTo>
                    <a:pt x="28" y="13"/>
                  </a:lnTo>
                  <a:lnTo>
                    <a:pt x="28" y="14"/>
                  </a:lnTo>
                  <a:lnTo>
                    <a:pt x="23" y="17"/>
                  </a:lnTo>
                  <a:lnTo>
                    <a:pt x="19" y="20"/>
                  </a:lnTo>
                  <a:lnTo>
                    <a:pt x="15" y="23"/>
                  </a:lnTo>
                  <a:lnTo>
                    <a:pt x="8" y="24"/>
                  </a:lnTo>
                  <a:lnTo>
                    <a:pt x="5" y="23"/>
                  </a:lnTo>
                  <a:lnTo>
                    <a:pt x="3" y="21"/>
                  </a:lnTo>
                  <a:lnTo>
                    <a:pt x="2" y="18"/>
                  </a:lnTo>
                  <a:lnTo>
                    <a:pt x="0" y="17"/>
                  </a:lnTo>
                  <a:lnTo>
                    <a:pt x="3" y="11"/>
                  </a:lnTo>
                  <a:lnTo>
                    <a:pt x="8" y="7"/>
                  </a:lnTo>
                  <a:lnTo>
                    <a:pt x="12" y="4"/>
                  </a:lnTo>
                  <a:lnTo>
                    <a:pt x="18"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6" name="Freeform 53">
              <a:extLst>
                <a:ext uri="{FF2B5EF4-FFF2-40B4-BE49-F238E27FC236}">
                  <a16:creationId xmlns:a16="http://schemas.microsoft.com/office/drawing/2014/main" id="{A6DEB05F-7E57-4903-99DF-E81B1E0DBAC5}"/>
                </a:ext>
              </a:extLst>
            </p:cNvPr>
            <p:cNvSpPr>
              <a:spLocks noChangeArrowheads="1"/>
            </p:cNvSpPr>
            <p:nvPr/>
          </p:nvSpPr>
          <p:spPr bwMode="auto">
            <a:xfrm>
              <a:off x="2857" y="758"/>
              <a:ext cx="26" cy="56"/>
            </a:xfrm>
            <a:custGeom>
              <a:avLst/>
              <a:gdLst>
                <a:gd name="T0" fmla="*/ 4 w 26"/>
                <a:gd name="T1" fmla="*/ 0 h 56"/>
                <a:gd name="T2" fmla="*/ 7 w 26"/>
                <a:gd name="T3" fmla="*/ 0 h 56"/>
                <a:gd name="T4" fmla="*/ 10 w 26"/>
                <a:gd name="T5" fmla="*/ 0 h 56"/>
                <a:gd name="T6" fmla="*/ 16 w 26"/>
                <a:gd name="T7" fmla="*/ 5 h 56"/>
                <a:gd name="T8" fmla="*/ 20 w 26"/>
                <a:gd name="T9" fmla="*/ 10 h 56"/>
                <a:gd name="T10" fmla="*/ 24 w 26"/>
                <a:gd name="T11" fmla="*/ 17 h 56"/>
                <a:gd name="T12" fmla="*/ 26 w 26"/>
                <a:gd name="T13" fmla="*/ 26 h 56"/>
                <a:gd name="T14" fmla="*/ 21 w 26"/>
                <a:gd name="T15" fmla="*/ 29 h 56"/>
                <a:gd name="T16" fmla="*/ 17 w 26"/>
                <a:gd name="T17" fmla="*/ 32 h 56"/>
                <a:gd name="T18" fmla="*/ 19 w 26"/>
                <a:gd name="T19" fmla="*/ 45 h 56"/>
                <a:gd name="T20" fmla="*/ 19 w 26"/>
                <a:gd name="T21" fmla="*/ 56 h 56"/>
                <a:gd name="T22" fmla="*/ 17 w 26"/>
                <a:gd name="T23" fmla="*/ 56 h 56"/>
                <a:gd name="T24" fmla="*/ 17 w 26"/>
                <a:gd name="T25" fmla="*/ 56 h 56"/>
                <a:gd name="T26" fmla="*/ 9 w 26"/>
                <a:gd name="T27" fmla="*/ 50 h 56"/>
                <a:gd name="T28" fmla="*/ 0 w 26"/>
                <a:gd name="T29" fmla="*/ 45 h 56"/>
                <a:gd name="T30" fmla="*/ 0 w 26"/>
                <a:gd name="T31" fmla="*/ 25 h 56"/>
                <a:gd name="T32" fmla="*/ 0 w 26"/>
                <a:gd name="T33" fmla="*/ 5 h 56"/>
                <a:gd name="T34" fmla="*/ 3 w 26"/>
                <a:gd name="T35" fmla="*/ 2 h 56"/>
                <a:gd name="T36" fmla="*/ 4 w 26"/>
                <a:gd name="T37" fmla="*/ 0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
                <a:gd name="T58" fmla="*/ 0 h 56"/>
                <a:gd name="T59" fmla="*/ 26 w 26"/>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 h="56">
                  <a:moveTo>
                    <a:pt x="4" y="0"/>
                  </a:moveTo>
                  <a:lnTo>
                    <a:pt x="7" y="0"/>
                  </a:lnTo>
                  <a:lnTo>
                    <a:pt x="10" y="0"/>
                  </a:lnTo>
                  <a:lnTo>
                    <a:pt x="16" y="5"/>
                  </a:lnTo>
                  <a:lnTo>
                    <a:pt x="20" y="10"/>
                  </a:lnTo>
                  <a:lnTo>
                    <a:pt x="24" y="17"/>
                  </a:lnTo>
                  <a:lnTo>
                    <a:pt x="26" y="26"/>
                  </a:lnTo>
                  <a:lnTo>
                    <a:pt x="21" y="29"/>
                  </a:lnTo>
                  <a:lnTo>
                    <a:pt x="17" y="32"/>
                  </a:lnTo>
                  <a:lnTo>
                    <a:pt x="19" y="45"/>
                  </a:lnTo>
                  <a:lnTo>
                    <a:pt x="19" y="56"/>
                  </a:lnTo>
                  <a:lnTo>
                    <a:pt x="17" y="56"/>
                  </a:lnTo>
                  <a:lnTo>
                    <a:pt x="9" y="50"/>
                  </a:lnTo>
                  <a:lnTo>
                    <a:pt x="0" y="45"/>
                  </a:lnTo>
                  <a:lnTo>
                    <a:pt x="0" y="25"/>
                  </a:lnTo>
                  <a:lnTo>
                    <a:pt x="0" y="5"/>
                  </a:lnTo>
                  <a:lnTo>
                    <a:pt x="3" y="2"/>
                  </a:lnTo>
                  <a:lnTo>
                    <a:pt x="4"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7" name="Freeform 54">
              <a:extLst>
                <a:ext uri="{FF2B5EF4-FFF2-40B4-BE49-F238E27FC236}">
                  <a16:creationId xmlns:a16="http://schemas.microsoft.com/office/drawing/2014/main" id="{831C9EFD-1FDA-4BDD-90C3-F48372BFED27}"/>
                </a:ext>
              </a:extLst>
            </p:cNvPr>
            <p:cNvSpPr>
              <a:spLocks noChangeArrowheads="1"/>
            </p:cNvSpPr>
            <p:nvPr/>
          </p:nvSpPr>
          <p:spPr bwMode="auto">
            <a:xfrm>
              <a:off x="2756" y="770"/>
              <a:ext cx="21" cy="27"/>
            </a:xfrm>
            <a:custGeom>
              <a:avLst/>
              <a:gdLst>
                <a:gd name="T0" fmla="*/ 14 w 21"/>
                <a:gd name="T1" fmla="*/ 0 h 27"/>
                <a:gd name="T2" fmla="*/ 17 w 21"/>
                <a:gd name="T3" fmla="*/ 4 h 27"/>
                <a:gd name="T4" fmla="*/ 21 w 21"/>
                <a:gd name="T5" fmla="*/ 8 h 27"/>
                <a:gd name="T6" fmla="*/ 18 w 21"/>
                <a:gd name="T7" fmla="*/ 10 h 27"/>
                <a:gd name="T8" fmla="*/ 15 w 21"/>
                <a:gd name="T9" fmla="*/ 11 h 27"/>
                <a:gd name="T10" fmla="*/ 13 w 21"/>
                <a:gd name="T11" fmla="*/ 8 h 27"/>
                <a:gd name="T12" fmla="*/ 11 w 21"/>
                <a:gd name="T13" fmla="*/ 8 h 27"/>
                <a:gd name="T14" fmla="*/ 8 w 21"/>
                <a:gd name="T15" fmla="*/ 11 h 27"/>
                <a:gd name="T16" fmla="*/ 7 w 21"/>
                <a:gd name="T17" fmla="*/ 14 h 27"/>
                <a:gd name="T18" fmla="*/ 8 w 21"/>
                <a:gd name="T19" fmla="*/ 18 h 27"/>
                <a:gd name="T20" fmla="*/ 8 w 21"/>
                <a:gd name="T21" fmla="*/ 21 h 27"/>
                <a:gd name="T22" fmla="*/ 8 w 21"/>
                <a:gd name="T23" fmla="*/ 23 h 27"/>
                <a:gd name="T24" fmla="*/ 7 w 21"/>
                <a:gd name="T25" fmla="*/ 27 h 27"/>
                <a:gd name="T26" fmla="*/ 4 w 21"/>
                <a:gd name="T27" fmla="*/ 23 h 27"/>
                <a:gd name="T28" fmla="*/ 0 w 21"/>
                <a:gd name="T29" fmla="*/ 20 h 27"/>
                <a:gd name="T30" fmla="*/ 5 w 21"/>
                <a:gd name="T31" fmla="*/ 13 h 27"/>
                <a:gd name="T32" fmla="*/ 11 w 21"/>
                <a:gd name="T33" fmla="*/ 1 h 27"/>
                <a:gd name="T34" fmla="*/ 13 w 21"/>
                <a:gd name="T35" fmla="*/ 1 h 27"/>
                <a:gd name="T36" fmla="*/ 14 w 21"/>
                <a:gd name="T37" fmla="*/ 0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
                <a:gd name="T58" fmla="*/ 0 h 27"/>
                <a:gd name="T59" fmla="*/ 21 w 21"/>
                <a:gd name="T60" fmla="*/ 27 h 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 h="27">
                  <a:moveTo>
                    <a:pt x="14" y="0"/>
                  </a:moveTo>
                  <a:lnTo>
                    <a:pt x="17" y="4"/>
                  </a:lnTo>
                  <a:lnTo>
                    <a:pt x="21" y="8"/>
                  </a:lnTo>
                  <a:lnTo>
                    <a:pt x="18" y="10"/>
                  </a:lnTo>
                  <a:lnTo>
                    <a:pt x="15" y="11"/>
                  </a:lnTo>
                  <a:lnTo>
                    <a:pt x="13" y="8"/>
                  </a:lnTo>
                  <a:lnTo>
                    <a:pt x="11" y="8"/>
                  </a:lnTo>
                  <a:lnTo>
                    <a:pt x="8" y="11"/>
                  </a:lnTo>
                  <a:lnTo>
                    <a:pt x="7" y="14"/>
                  </a:lnTo>
                  <a:lnTo>
                    <a:pt x="8" y="18"/>
                  </a:lnTo>
                  <a:lnTo>
                    <a:pt x="8" y="21"/>
                  </a:lnTo>
                  <a:lnTo>
                    <a:pt x="8" y="23"/>
                  </a:lnTo>
                  <a:lnTo>
                    <a:pt x="7" y="27"/>
                  </a:lnTo>
                  <a:lnTo>
                    <a:pt x="4" y="23"/>
                  </a:lnTo>
                  <a:lnTo>
                    <a:pt x="0" y="20"/>
                  </a:lnTo>
                  <a:lnTo>
                    <a:pt x="5" y="13"/>
                  </a:lnTo>
                  <a:lnTo>
                    <a:pt x="11" y="1"/>
                  </a:lnTo>
                  <a:lnTo>
                    <a:pt x="13" y="1"/>
                  </a:lnTo>
                  <a:lnTo>
                    <a:pt x="14"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8" name="Freeform 55">
              <a:extLst>
                <a:ext uri="{FF2B5EF4-FFF2-40B4-BE49-F238E27FC236}">
                  <a16:creationId xmlns:a16="http://schemas.microsoft.com/office/drawing/2014/main" id="{9DA64D60-5BA5-4CAE-8B02-C723477AFE4B}"/>
                </a:ext>
              </a:extLst>
            </p:cNvPr>
            <p:cNvSpPr>
              <a:spLocks noChangeArrowheads="1"/>
            </p:cNvSpPr>
            <p:nvPr/>
          </p:nvSpPr>
          <p:spPr bwMode="auto">
            <a:xfrm>
              <a:off x="2866" y="811"/>
              <a:ext cx="7" cy="7"/>
            </a:xfrm>
            <a:custGeom>
              <a:avLst/>
              <a:gdLst>
                <a:gd name="T0" fmla="*/ 0 w 7"/>
                <a:gd name="T1" fmla="*/ 7 h 7"/>
                <a:gd name="T2" fmla="*/ 0 w 7"/>
                <a:gd name="T3" fmla="*/ 3 h 7"/>
                <a:gd name="T4" fmla="*/ 1 w 7"/>
                <a:gd name="T5" fmla="*/ 0 h 7"/>
                <a:gd name="T6" fmla="*/ 1 w 7"/>
                <a:gd name="T7" fmla="*/ 0 h 7"/>
                <a:gd name="T8" fmla="*/ 2 w 7"/>
                <a:gd name="T9" fmla="*/ 0 h 7"/>
                <a:gd name="T10" fmla="*/ 4 w 7"/>
                <a:gd name="T11" fmla="*/ 4 h 7"/>
                <a:gd name="T12" fmla="*/ 7 w 7"/>
                <a:gd name="T13" fmla="*/ 7 h 7"/>
                <a:gd name="T14" fmla="*/ 2 w 7"/>
                <a:gd name="T15" fmla="*/ 7 h 7"/>
                <a:gd name="T16" fmla="*/ 0 w 7"/>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7"/>
                <a:gd name="T29" fmla="*/ 7 w 7"/>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7">
                  <a:moveTo>
                    <a:pt x="0" y="7"/>
                  </a:moveTo>
                  <a:lnTo>
                    <a:pt x="0" y="3"/>
                  </a:lnTo>
                  <a:lnTo>
                    <a:pt x="1" y="0"/>
                  </a:lnTo>
                  <a:lnTo>
                    <a:pt x="2" y="0"/>
                  </a:lnTo>
                  <a:lnTo>
                    <a:pt x="4" y="4"/>
                  </a:lnTo>
                  <a:lnTo>
                    <a:pt x="7" y="7"/>
                  </a:lnTo>
                  <a:lnTo>
                    <a:pt x="2" y="7"/>
                  </a:lnTo>
                  <a:lnTo>
                    <a:pt x="0" y="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9" name="Freeform 56">
              <a:extLst>
                <a:ext uri="{FF2B5EF4-FFF2-40B4-BE49-F238E27FC236}">
                  <a16:creationId xmlns:a16="http://schemas.microsoft.com/office/drawing/2014/main" id="{AD3A942B-6CCD-4587-A7AB-64168FF0268D}"/>
                </a:ext>
              </a:extLst>
            </p:cNvPr>
            <p:cNvSpPr>
              <a:spLocks noChangeArrowheads="1"/>
            </p:cNvSpPr>
            <p:nvPr/>
          </p:nvSpPr>
          <p:spPr bwMode="auto">
            <a:xfrm>
              <a:off x="2883" y="815"/>
              <a:ext cx="10" cy="9"/>
            </a:xfrm>
            <a:custGeom>
              <a:avLst/>
              <a:gdLst>
                <a:gd name="T0" fmla="*/ 0 w 10"/>
                <a:gd name="T1" fmla="*/ 0 h 9"/>
                <a:gd name="T2" fmla="*/ 4 w 10"/>
                <a:gd name="T3" fmla="*/ 0 h 9"/>
                <a:gd name="T4" fmla="*/ 8 w 10"/>
                <a:gd name="T5" fmla="*/ 0 h 9"/>
                <a:gd name="T6" fmla="*/ 8 w 10"/>
                <a:gd name="T7" fmla="*/ 2 h 9"/>
                <a:gd name="T8" fmla="*/ 8 w 10"/>
                <a:gd name="T9" fmla="*/ 3 h 9"/>
                <a:gd name="T10" fmla="*/ 10 w 10"/>
                <a:gd name="T11" fmla="*/ 6 h 9"/>
                <a:gd name="T12" fmla="*/ 10 w 10"/>
                <a:gd name="T13" fmla="*/ 9 h 9"/>
                <a:gd name="T14" fmla="*/ 7 w 10"/>
                <a:gd name="T15" fmla="*/ 8 h 9"/>
                <a:gd name="T16" fmla="*/ 4 w 10"/>
                <a:gd name="T17" fmla="*/ 6 h 9"/>
                <a:gd name="T18" fmla="*/ 1 w 10"/>
                <a:gd name="T19" fmla="*/ 5 h 9"/>
                <a:gd name="T20" fmla="*/ 0 w 10"/>
                <a:gd name="T21" fmla="*/ 0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9"/>
                <a:gd name="T35" fmla="*/ 10 w 10"/>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9">
                  <a:moveTo>
                    <a:pt x="0" y="0"/>
                  </a:moveTo>
                  <a:lnTo>
                    <a:pt x="4" y="0"/>
                  </a:lnTo>
                  <a:lnTo>
                    <a:pt x="8" y="0"/>
                  </a:lnTo>
                  <a:lnTo>
                    <a:pt x="8" y="2"/>
                  </a:lnTo>
                  <a:lnTo>
                    <a:pt x="8" y="3"/>
                  </a:lnTo>
                  <a:lnTo>
                    <a:pt x="10" y="6"/>
                  </a:lnTo>
                  <a:lnTo>
                    <a:pt x="10" y="9"/>
                  </a:lnTo>
                  <a:lnTo>
                    <a:pt x="7" y="8"/>
                  </a:lnTo>
                  <a:lnTo>
                    <a:pt x="4" y="6"/>
                  </a:lnTo>
                  <a:lnTo>
                    <a:pt x="1" y="5"/>
                  </a:lnTo>
                  <a:lnTo>
                    <a:pt x="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0" name="Freeform 57">
              <a:extLst>
                <a:ext uri="{FF2B5EF4-FFF2-40B4-BE49-F238E27FC236}">
                  <a16:creationId xmlns:a16="http://schemas.microsoft.com/office/drawing/2014/main" id="{30B7B46D-7590-409C-8655-4837CF6AE754}"/>
                </a:ext>
              </a:extLst>
            </p:cNvPr>
            <p:cNvSpPr>
              <a:spLocks noChangeArrowheads="1"/>
            </p:cNvSpPr>
            <p:nvPr/>
          </p:nvSpPr>
          <p:spPr bwMode="auto">
            <a:xfrm>
              <a:off x="2870" y="823"/>
              <a:ext cx="6" cy="14"/>
            </a:xfrm>
            <a:custGeom>
              <a:avLst/>
              <a:gdLst>
                <a:gd name="T0" fmla="*/ 0 w 6"/>
                <a:gd name="T1" fmla="*/ 0 h 14"/>
                <a:gd name="T2" fmla="*/ 3 w 6"/>
                <a:gd name="T3" fmla="*/ 2 h 14"/>
                <a:gd name="T4" fmla="*/ 4 w 6"/>
                <a:gd name="T5" fmla="*/ 5 h 14"/>
                <a:gd name="T6" fmla="*/ 6 w 6"/>
                <a:gd name="T7" fmla="*/ 8 h 14"/>
                <a:gd name="T8" fmla="*/ 6 w 6"/>
                <a:gd name="T9" fmla="*/ 14 h 14"/>
                <a:gd name="T10" fmla="*/ 4 w 6"/>
                <a:gd name="T11" fmla="*/ 14 h 14"/>
                <a:gd name="T12" fmla="*/ 3 w 6"/>
                <a:gd name="T13" fmla="*/ 12 h 14"/>
                <a:gd name="T14" fmla="*/ 1 w 6"/>
                <a:gd name="T15" fmla="*/ 7 h 14"/>
                <a:gd name="T16" fmla="*/ 0 w 6"/>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4"/>
                <a:gd name="T29" fmla="*/ 6 w 6"/>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4">
                  <a:moveTo>
                    <a:pt x="0" y="0"/>
                  </a:moveTo>
                  <a:lnTo>
                    <a:pt x="3" y="2"/>
                  </a:lnTo>
                  <a:lnTo>
                    <a:pt x="4" y="5"/>
                  </a:lnTo>
                  <a:lnTo>
                    <a:pt x="6" y="8"/>
                  </a:lnTo>
                  <a:lnTo>
                    <a:pt x="6" y="14"/>
                  </a:lnTo>
                  <a:lnTo>
                    <a:pt x="4" y="14"/>
                  </a:lnTo>
                  <a:lnTo>
                    <a:pt x="3" y="12"/>
                  </a:lnTo>
                  <a:lnTo>
                    <a:pt x="1" y="7"/>
                  </a:lnTo>
                  <a:lnTo>
                    <a:pt x="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 name="Freeform 58">
              <a:extLst>
                <a:ext uri="{FF2B5EF4-FFF2-40B4-BE49-F238E27FC236}">
                  <a16:creationId xmlns:a16="http://schemas.microsoft.com/office/drawing/2014/main" id="{834A9C99-12C5-4339-BDE9-4B5B88EBEE0D}"/>
                </a:ext>
              </a:extLst>
            </p:cNvPr>
            <p:cNvSpPr>
              <a:spLocks noChangeArrowheads="1"/>
            </p:cNvSpPr>
            <p:nvPr/>
          </p:nvSpPr>
          <p:spPr bwMode="auto">
            <a:xfrm>
              <a:off x="2898" y="823"/>
              <a:ext cx="8" cy="7"/>
            </a:xfrm>
            <a:custGeom>
              <a:avLst/>
              <a:gdLst>
                <a:gd name="T0" fmla="*/ 3 w 8"/>
                <a:gd name="T1" fmla="*/ 0 h 7"/>
                <a:gd name="T2" fmla="*/ 6 w 8"/>
                <a:gd name="T3" fmla="*/ 1 h 7"/>
                <a:gd name="T4" fmla="*/ 8 w 8"/>
                <a:gd name="T5" fmla="*/ 4 h 7"/>
                <a:gd name="T6" fmla="*/ 8 w 8"/>
                <a:gd name="T7" fmla="*/ 5 h 7"/>
                <a:gd name="T8" fmla="*/ 6 w 8"/>
                <a:gd name="T9" fmla="*/ 7 h 7"/>
                <a:gd name="T10" fmla="*/ 3 w 8"/>
                <a:gd name="T11" fmla="*/ 7 h 7"/>
                <a:gd name="T12" fmla="*/ 0 w 8"/>
                <a:gd name="T13" fmla="*/ 7 h 7"/>
                <a:gd name="T14" fmla="*/ 0 w 8"/>
                <a:gd name="T15" fmla="*/ 5 h 7"/>
                <a:gd name="T16" fmla="*/ 0 w 8"/>
                <a:gd name="T17" fmla="*/ 2 h 7"/>
                <a:gd name="T18" fmla="*/ 2 w 8"/>
                <a:gd name="T19" fmla="*/ 2 h 7"/>
                <a:gd name="T20" fmla="*/ 3 w 8"/>
                <a:gd name="T21" fmla="*/ 2 h 7"/>
                <a:gd name="T22" fmla="*/ 3 w 8"/>
                <a:gd name="T23" fmla="*/ 1 h 7"/>
                <a:gd name="T24" fmla="*/ 3 w 8"/>
                <a:gd name="T25" fmla="*/ 0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
                <a:gd name="T40" fmla="*/ 0 h 7"/>
                <a:gd name="T41" fmla="*/ 8 w 8"/>
                <a:gd name="T42" fmla="*/ 7 h 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 h="7">
                  <a:moveTo>
                    <a:pt x="3" y="0"/>
                  </a:moveTo>
                  <a:lnTo>
                    <a:pt x="6" y="1"/>
                  </a:lnTo>
                  <a:lnTo>
                    <a:pt x="8" y="4"/>
                  </a:lnTo>
                  <a:lnTo>
                    <a:pt x="8" y="5"/>
                  </a:lnTo>
                  <a:lnTo>
                    <a:pt x="6" y="7"/>
                  </a:lnTo>
                  <a:lnTo>
                    <a:pt x="3" y="7"/>
                  </a:lnTo>
                  <a:lnTo>
                    <a:pt x="0" y="7"/>
                  </a:lnTo>
                  <a:lnTo>
                    <a:pt x="0" y="5"/>
                  </a:lnTo>
                  <a:lnTo>
                    <a:pt x="0" y="2"/>
                  </a:lnTo>
                  <a:lnTo>
                    <a:pt x="2" y="2"/>
                  </a:lnTo>
                  <a:lnTo>
                    <a:pt x="3" y="2"/>
                  </a:lnTo>
                  <a:lnTo>
                    <a:pt x="3" y="1"/>
                  </a:lnTo>
                  <a:lnTo>
                    <a:pt x="3"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2" name="Freeform 59">
              <a:extLst>
                <a:ext uri="{FF2B5EF4-FFF2-40B4-BE49-F238E27FC236}">
                  <a16:creationId xmlns:a16="http://schemas.microsoft.com/office/drawing/2014/main" id="{3A4D700C-F470-42D5-BC78-7A02FB32EDF0}"/>
                </a:ext>
              </a:extLst>
            </p:cNvPr>
            <p:cNvSpPr>
              <a:spLocks noChangeArrowheads="1"/>
            </p:cNvSpPr>
            <p:nvPr/>
          </p:nvSpPr>
          <p:spPr bwMode="auto">
            <a:xfrm>
              <a:off x="2897" y="834"/>
              <a:ext cx="9" cy="6"/>
            </a:xfrm>
            <a:custGeom>
              <a:avLst/>
              <a:gdLst>
                <a:gd name="T0" fmla="*/ 4 w 9"/>
                <a:gd name="T1" fmla="*/ 0 h 6"/>
                <a:gd name="T2" fmla="*/ 7 w 9"/>
                <a:gd name="T3" fmla="*/ 3 h 6"/>
                <a:gd name="T4" fmla="*/ 9 w 9"/>
                <a:gd name="T5" fmla="*/ 6 h 6"/>
                <a:gd name="T6" fmla="*/ 6 w 9"/>
                <a:gd name="T7" fmla="*/ 6 h 6"/>
                <a:gd name="T8" fmla="*/ 3 w 9"/>
                <a:gd name="T9" fmla="*/ 6 h 6"/>
                <a:gd name="T10" fmla="*/ 1 w 9"/>
                <a:gd name="T11" fmla="*/ 4 h 6"/>
                <a:gd name="T12" fmla="*/ 0 w 9"/>
                <a:gd name="T13" fmla="*/ 3 h 6"/>
                <a:gd name="T14" fmla="*/ 1 w 9"/>
                <a:gd name="T15" fmla="*/ 3 h 6"/>
                <a:gd name="T16" fmla="*/ 3 w 9"/>
                <a:gd name="T17" fmla="*/ 3 h 6"/>
                <a:gd name="T18" fmla="*/ 4 w 9"/>
                <a:gd name="T19" fmla="*/ 1 h 6"/>
                <a:gd name="T20" fmla="*/ 4 w 9"/>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6"/>
                <a:gd name="T35" fmla="*/ 9 w 9"/>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6">
                  <a:moveTo>
                    <a:pt x="4" y="0"/>
                  </a:moveTo>
                  <a:lnTo>
                    <a:pt x="7" y="3"/>
                  </a:lnTo>
                  <a:lnTo>
                    <a:pt x="9" y="6"/>
                  </a:lnTo>
                  <a:lnTo>
                    <a:pt x="6" y="6"/>
                  </a:lnTo>
                  <a:lnTo>
                    <a:pt x="3" y="6"/>
                  </a:lnTo>
                  <a:lnTo>
                    <a:pt x="1" y="4"/>
                  </a:lnTo>
                  <a:lnTo>
                    <a:pt x="0" y="3"/>
                  </a:lnTo>
                  <a:lnTo>
                    <a:pt x="1" y="3"/>
                  </a:lnTo>
                  <a:lnTo>
                    <a:pt x="3" y="3"/>
                  </a:lnTo>
                  <a:lnTo>
                    <a:pt x="4" y="1"/>
                  </a:lnTo>
                  <a:lnTo>
                    <a:pt x="4"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3" name="Freeform 60">
              <a:extLst>
                <a:ext uri="{FF2B5EF4-FFF2-40B4-BE49-F238E27FC236}">
                  <a16:creationId xmlns:a16="http://schemas.microsoft.com/office/drawing/2014/main" id="{2CFCEFFA-E627-46F6-94CF-026BB904C2F4}"/>
                </a:ext>
              </a:extLst>
            </p:cNvPr>
            <p:cNvSpPr>
              <a:spLocks noChangeArrowheads="1"/>
            </p:cNvSpPr>
            <p:nvPr/>
          </p:nvSpPr>
          <p:spPr bwMode="auto">
            <a:xfrm>
              <a:off x="2914" y="837"/>
              <a:ext cx="9" cy="4"/>
            </a:xfrm>
            <a:custGeom>
              <a:avLst/>
              <a:gdLst>
                <a:gd name="T0" fmla="*/ 0 w 9"/>
                <a:gd name="T1" fmla="*/ 0 h 4"/>
                <a:gd name="T2" fmla="*/ 4 w 9"/>
                <a:gd name="T3" fmla="*/ 1 h 4"/>
                <a:gd name="T4" fmla="*/ 9 w 9"/>
                <a:gd name="T5" fmla="*/ 3 h 4"/>
                <a:gd name="T6" fmla="*/ 9 w 9"/>
                <a:gd name="T7" fmla="*/ 4 h 4"/>
                <a:gd name="T8" fmla="*/ 9 w 9"/>
                <a:gd name="T9" fmla="*/ 4 h 4"/>
                <a:gd name="T10" fmla="*/ 6 w 9"/>
                <a:gd name="T11" fmla="*/ 4 h 4"/>
                <a:gd name="T12" fmla="*/ 4 w 9"/>
                <a:gd name="T13" fmla="*/ 4 h 4"/>
                <a:gd name="T14" fmla="*/ 2 w 9"/>
                <a:gd name="T15" fmla="*/ 3 h 4"/>
                <a:gd name="T16" fmla="*/ 0 w 9"/>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4"/>
                <a:gd name="T29" fmla="*/ 9 w 9"/>
                <a:gd name="T30" fmla="*/ 4 h 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4">
                  <a:moveTo>
                    <a:pt x="0" y="0"/>
                  </a:moveTo>
                  <a:lnTo>
                    <a:pt x="4" y="1"/>
                  </a:lnTo>
                  <a:lnTo>
                    <a:pt x="9" y="3"/>
                  </a:lnTo>
                  <a:lnTo>
                    <a:pt x="9" y="4"/>
                  </a:lnTo>
                  <a:lnTo>
                    <a:pt x="6" y="4"/>
                  </a:lnTo>
                  <a:lnTo>
                    <a:pt x="4" y="4"/>
                  </a:lnTo>
                  <a:lnTo>
                    <a:pt x="2" y="3"/>
                  </a:lnTo>
                  <a:lnTo>
                    <a:pt x="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4" name="Freeform 61">
              <a:extLst>
                <a:ext uri="{FF2B5EF4-FFF2-40B4-BE49-F238E27FC236}">
                  <a16:creationId xmlns:a16="http://schemas.microsoft.com/office/drawing/2014/main" id="{B294AC6E-9095-42DB-93B4-F7FFBDE2182F}"/>
                </a:ext>
              </a:extLst>
            </p:cNvPr>
            <p:cNvSpPr>
              <a:spLocks noChangeArrowheads="1"/>
            </p:cNvSpPr>
            <p:nvPr/>
          </p:nvSpPr>
          <p:spPr bwMode="auto">
            <a:xfrm>
              <a:off x="2886" y="844"/>
              <a:ext cx="8" cy="14"/>
            </a:xfrm>
            <a:custGeom>
              <a:avLst/>
              <a:gdLst>
                <a:gd name="T0" fmla="*/ 1 w 8"/>
                <a:gd name="T1" fmla="*/ 0 h 14"/>
                <a:gd name="T2" fmla="*/ 4 w 8"/>
                <a:gd name="T3" fmla="*/ 4 h 14"/>
                <a:gd name="T4" fmla="*/ 7 w 8"/>
                <a:gd name="T5" fmla="*/ 7 h 14"/>
                <a:gd name="T6" fmla="*/ 8 w 8"/>
                <a:gd name="T7" fmla="*/ 10 h 14"/>
                <a:gd name="T8" fmla="*/ 8 w 8"/>
                <a:gd name="T9" fmla="*/ 14 h 14"/>
                <a:gd name="T10" fmla="*/ 8 w 8"/>
                <a:gd name="T11" fmla="*/ 14 h 14"/>
                <a:gd name="T12" fmla="*/ 7 w 8"/>
                <a:gd name="T13" fmla="*/ 14 h 14"/>
                <a:gd name="T14" fmla="*/ 2 w 8"/>
                <a:gd name="T15" fmla="*/ 13 h 14"/>
                <a:gd name="T16" fmla="*/ 0 w 8"/>
                <a:gd name="T17" fmla="*/ 13 h 14"/>
                <a:gd name="T18" fmla="*/ 0 w 8"/>
                <a:gd name="T19" fmla="*/ 7 h 14"/>
                <a:gd name="T20" fmla="*/ 1 w 8"/>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14"/>
                <a:gd name="T35" fmla="*/ 8 w 8"/>
                <a:gd name="T36" fmla="*/ 14 h 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14">
                  <a:moveTo>
                    <a:pt x="1" y="0"/>
                  </a:moveTo>
                  <a:lnTo>
                    <a:pt x="4" y="4"/>
                  </a:lnTo>
                  <a:lnTo>
                    <a:pt x="7" y="7"/>
                  </a:lnTo>
                  <a:lnTo>
                    <a:pt x="8" y="10"/>
                  </a:lnTo>
                  <a:lnTo>
                    <a:pt x="8" y="14"/>
                  </a:lnTo>
                  <a:lnTo>
                    <a:pt x="7" y="14"/>
                  </a:lnTo>
                  <a:lnTo>
                    <a:pt x="2" y="13"/>
                  </a:lnTo>
                  <a:lnTo>
                    <a:pt x="0" y="13"/>
                  </a:lnTo>
                  <a:lnTo>
                    <a:pt x="0" y="7"/>
                  </a:lnTo>
                  <a:lnTo>
                    <a:pt x="1"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5" name="Freeform 62">
              <a:extLst>
                <a:ext uri="{FF2B5EF4-FFF2-40B4-BE49-F238E27FC236}">
                  <a16:creationId xmlns:a16="http://schemas.microsoft.com/office/drawing/2014/main" id="{F606CAC6-EAAB-4D6F-8A44-652E40B7AF0B}"/>
                </a:ext>
              </a:extLst>
            </p:cNvPr>
            <p:cNvSpPr>
              <a:spLocks noChangeArrowheads="1"/>
            </p:cNvSpPr>
            <p:nvPr/>
          </p:nvSpPr>
          <p:spPr bwMode="auto">
            <a:xfrm>
              <a:off x="2910" y="847"/>
              <a:ext cx="14" cy="7"/>
            </a:xfrm>
            <a:custGeom>
              <a:avLst/>
              <a:gdLst>
                <a:gd name="T0" fmla="*/ 8 w 14"/>
                <a:gd name="T1" fmla="*/ 0 h 7"/>
                <a:gd name="T2" fmla="*/ 11 w 14"/>
                <a:gd name="T3" fmla="*/ 1 h 7"/>
                <a:gd name="T4" fmla="*/ 13 w 14"/>
                <a:gd name="T5" fmla="*/ 3 h 7"/>
                <a:gd name="T6" fmla="*/ 13 w 14"/>
                <a:gd name="T7" fmla="*/ 3 h 7"/>
                <a:gd name="T8" fmla="*/ 14 w 14"/>
                <a:gd name="T9" fmla="*/ 7 h 7"/>
                <a:gd name="T10" fmla="*/ 10 w 14"/>
                <a:gd name="T11" fmla="*/ 7 h 7"/>
                <a:gd name="T12" fmla="*/ 4 w 14"/>
                <a:gd name="T13" fmla="*/ 7 h 7"/>
                <a:gd name="T14" fmla="*/ 3 w 14"/>
                <a:gd name="T15" fmla="*/ 4 h 7"/>
                <a:gd name="T16" fmla="*/ 0 w 14"/>
                <a:gd name="T17" fmla="*/ 3 h 7"/>
                <a:gd name="T18" fmla="*/ 4 w 14"/>
                <a:gd name="T19" fmla="*/ 1 h 7"/>
                <a:gd name="T20" fmla="*/ 8 w 14"/>
                <a:gd name="T21" fmla="*/ 0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7"/>
                <a:gd name="T35" fmla="*/ 14 w 14"/>
                <a:gd name="T36" fmla="*/ 7 h 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7">
                  <a:moveTo>
                    <a:pt x="8" y="0"/>
                  </a:moveTo>
                  <a:lnTo>
                    <a:pt x="11" y="1"/>
                  </a:lnTo>
                  <a:lnTo>
                    <a:pt x="13" y="3"/>
                  </a:lnTo>
                  <a:lnTo>
                    <a:pt x="14" y="7"/>
                  </a:lnTo>
                  <a:lnTo>
                    <a:pt x="10" y="7"/>
                  </a:lnTo>
                  <a:lnTo>
                    <a:pt x="4" y="7"/>
                  </a:lnTo>
                  <a:lnTo>
                    <a:pt x="3" y="4"/>
                  </a:lnTo>
                  <a:lnTo>
                    <a:pt x="0" y="3"/>
                  </a:lnTo>
                  <a:lnTo>
                    <a:pt x="4" y="1"/>
                  </a:lnTo>
                  <a:lnTo>
                    <a:pt x="8"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6" name="Freeform 63">
              <a:extLst>
                <a:ext uri="{FF2B5EF4-FFF2-40B4-BE49-F238E27FC236}">
                  <a16:creationId xmlns:a16="http://schemas.microsoft.com/office/drawing/2014/main" id="{FC5CF290-DC7E-408C-853E-FF52B75E4508}"/>
                </a:ext>
              </a:extLst>
            </p:cNvPr>
            <p:cNvSpPr>
              <a:spLocks noChangeArrowheads="1"/>
            </p:cNvSpPr>
            <p:nvPr/>
          </p:nvSpPr>
          <p:spPr bwMode="auto">
            <a:xfrm>
              <a:off x="2894" y="861"/>
              <a:ext cx="9" cy="16"/>
            </a:xfrm>
            <a:custGeom>
              <a:avLst/>
              <a:gdLst>
                <a:gd name="T0" fmla="*/ 6 w 9"/>
                <a:gd name="T1" fmla="*/ 0 h 16"/>
                <a:gd name="T2" fmla="*/ 9 w 9"/>
                <a:gd name="T3" fmla="*/ 1 h 16"/>
                <a:gd name="T4" fmla="*/ 9 w 9"/>
                <a:gd name="T5" fmla="*/ 6 h 16"/>
                <a:gd name="T6" fmla="*/ 6 w 9"/>
                <a:gd name="T7" fmla="*/ 10 h 16"/>
                <a:gd name="T8" fmla="*/ 3 w 9"/>
                <a:gd name="T9" fmla="*/ 16 h 16"/>
                <a:gd name="T10" fmla="*/ 3 w 9"/>
                <a:gd name="T11" fmla="*/ 14 h 16"/>
                <a:gd name="T12" fmla="*/ 3 w 9"/>
                <a:gd name="T13" fmla="*/ 13 h 16"/>
                <a:gd name="T14" fmla="*/ 2 w 9"/>
                <a:gd name="T15" fmla="*/ 7 h 16"/>
                <a:gd name="T16" fmla="*/ 0 w 9"/>
                <a:gd name="T17" fmla="*/ 3 h 16"/>
                <a:gd name="T18" fmla="*/ 3 w 9"/>
                <a:gd name="T19" fmla="*/ 1 h 16"/>
                <a:gd name="T20" fmla="*/ 6 w 9"/>
                <a:gd name="T21" fmla="*/ 0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16"/>
                <a:gd name="T35" fmla="*/ 9 w 9"/>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16">
                  <a:moveTo>
                    <a:pt x="6" y="0"/>
                  </a:moveTo>
                  <a:lnTo>
                    <a:pt x="9" y="1"/>
                  </a:lnTo>
                  <a:lnTo>
                    <a:pt x="9" y="6"/>
                  </a:lnTo>
                  <a:lnTo>
                    <a:pt x="6" y="10"/>
                  </a:lnTo>
                  <a:lnTo>
                    <a:pt x="3" y="16"/>
                  </a:lnTo>
                  <a:lnTo>
                    <a:pt x="3" y="14"/>
                  </a:lnTo>
                  <a:lnTo>
                    <a:pt x="3" y="13"/>
                  </a:lnTo>
                  <a:lnTo>
                    <a:pt x="2" y="7"/>
                  </a:lnTo>
                  <a:lnTo>
                    <a:pt x="0" y="3"/>
                  </a:lnTo>
                  <a:lnTo>
                    <a:pt x="3" y="1"/>
                  </a:lnTo>
                  <a:lnTo>
                    <a:pt x="6"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7" name="Freeform 64">
              <a:extLst>
                <a:ext uri="{FF2B5EF4-FFF2-40B4-BE49-F238E27FC236}">
                  <a16:creationId xmlns:a16="http://schemas.microsoft.com/office/drawing/2014/main" id="{95DD4B87-3B88-4C90-9995-D2235FF5EDA9}"/>
                </a:ext>
              </a:extLst>
            </p:cNvPr>
            <p:cNvSpPr>
              <a:spLocks noChangeArrowheads="1"/>
            </p:cNvSpPr>
            <p:nvPr/>
          </p:nvSpPr>
          <p:spPr bwMode="auto">
            <a:xfrm>
              <a:off x="2419" y="870"/>
              <a:ext cx="24" cy="48"/>
            </a:xfrm>
            <a:custGeom>
              <a:avLst/>
              <a:gdLst>
                <a:gd name="T0" fmla="*/ 3 w 24"/>
                <a:gd name="T1" fmla="*/ 0 h 48"/>
                <a:gd name="T2" fmla="*/ 10 w 24"/>
                <a:gd name="T3" fmla="*/ 4 h 48"/>
                <a:gd name="T4" fmla="*/ 14 w 24"/>
                <a:gd name="T5" fmla="*/ 12 h 48"/>
                <a:gd name="T6" fmla="*/ 18 w 24"/>
                <a:gd name="T7" fmla="*/ 20 h 48"/>
                <a:gd name="T8" fmla="*/ 24 w 24"/>
                <a:gd name="T9" fmla="*/ 28 h 48"/>
                <a:gd name="T10" fmla="*/ 20 w 24"/>
                <a:gd name="T11" fmla="*/ 40 h 48"/>
                <a:gd name="T12" fmla="*/ 14 w 24"/>
                <a:gd name="T13" fmla="*/ 48 h 48"/>
                <a:gd name="T14" fmla="*/ 14 w 24"/>
                <a:gd name="T15" fmla="*/ 48 h 48"/>
                <a:gd name="T16" fmla="*/ 13 w 24"/>
                <a:gd name="T17" fmla="*/ 48 h 48"/>
                <a:gd name="T18" fmla="*/ 7 w 24"/>
                <a:gd name="T19" fmla="*/ 47 h 48"/>
                <a:gd name="T20" fmla="*/ 1 w 24"/>
                <a:gd name="T21" fmla="*/ 47 h 48"/>
                <a:gd name="T22" fmla="*/ 0 w 24"/>
                <a:gd name="T23" fmla="*/ 34 h 48"/>
                <a:gd name="T24" fmla="*/ 0 w 24"/>
                <a:gd name="T25" fmla="*/ 22 h 48"/>
                <a:gd name="T26" fmla="*/ 0 w 24"/>
                <a:gd name="T27" fmla="*/ 11 h 48"/>
                <a:gd name="T28" fmla="*/ 3 w 24"/>
                <a:gd name="T29" fmla="*/ 0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
                <a:gd name="T46" fmla="*/ 0 h 48"/>
                <a:gd name="T47" fmla="*/ 24 w 24"/>
                <a:gd name="T48" fmla="*/ 48 h 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 h="48">
                  <a:moveTo>
                    <a:pt x="3" y="0"/>
                  </a:moveTo>
                  <a:lnTo>
                    <a:pt x="10" y="4"/>
                  </a:lnTo>
                  <a:lnTo>
                    <a:pt x="14" y="12"/>
                  </a:lnTo>
                  <a:lnTo>
                    <a:pt x="18" y="20"/>
                  </a:lnTo>
                  <a:lnTo>
                    <a:pt x="24" y="28"/>
                  </a:lnTo>
                  <a:lnTo>
                    <a:pt x="20" y="40"/>
                  </a:lnTo>
                  <a:lnTo>
                    <a:pt x="14" y="48"/>
                  </a:lnTo>
                  <a:lnTo>
                    <a:pt x="13" y="48"/>
                  </a:lnTo>
                  <a:lnTo>
                    <a:pt x="7" y="47"/>
                  </a:lnTo>
                  <a:lnTo>
                    <a:pt x="1" y="47"/>
                  </a:lnTo>
                  <a:lnTo>
                    <a:pt x="0" y="34"/>
                  </a:lnTo>
                  <a:lnTo>
                    <a:pt x="0" y="22"/>
                  </a:lnTo>
                  <a:lnTo>
                    <a:pt x="0" y="11"/>
                  </a:lnTo>
                  <a:lnTo>
                    <a:pt x="3"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8" name="Freeform 65">
              <a:extLst>
                <a:ext uri="{FF2B5EF4-FFF2-40B4-BE49-F238E27FC236}">
                  <a16:creationId xmlns:a16="http://schemas.microsoft.com/office/drawing/2014/main" id="{1756E63F-AB44-4B24-B77D-0F249548C4A2}"/>
                </a:ext>
              </a:extLst>
            </p:cNvPr>
            <p:cNvSpPr>
              <a:spLocks noChangeArrowheads="1"/>
            </p:cNvSpPr>
            <p:nvPr/>
          </p:nvSpPr>
          <p:spPr bwMode="auto">
            <a:xfrm>
              <a:off x="2910" y="871"/>
              <a:ext cx="27" cy="47"/>
            </a:xfrm>
            <a:custGeom>
              <a:avLst/>
              <a:gdLst>
                <a:gd name="T0" fmla="*/ 21 w 27"/>
                <a:gd name="T1" fmla="*/ 47 h 47"/>
                <a:gd name="T2" fmla="*/ 16 w 27"/>
                <a:gd name="T3" fmla="*/ 47 h 47"/>
                <a:gd name="T4" fmla="*/ 10 w 27"/>
                <a:gd name="T5" fmla="*/ 46 h 47"/>
                <a:gd name="T6" fmla="*/ 7 w 27"/>
                <a:gd name="T7" fmla="*/ 43 h 47"/>
                <a:gd name="T8" fmla="*/ 4 w 27"/>
                <a:gd name="T9" fmla="*/ 40 h 47"/>
                <a:gd name="T10" fmla="*/ 1 w 27"/>
                <a:gd name="T11" fmla="*/ 31 h 47"/>
                <a:gd name="T12" fmla="*/ 0 w 27"/>
                <a:gd name="T13" fmla="*/ 20 h 47"/>
                <a:gd name="T14" fmla="*/ 10 w 27"/>
                <a:gd name="T15" fmla="*/ 10 h 47"/>
                <a:gd name="T16" fmla="*/ 18 w 27"/>
                <a:gd name="T17" fmla="*/ 0 h 47"/>
                <a:gd name="T18" fmla="*/ 18 w 27"/>
                <a:gd name="T19" fmla="*/ 1 h 47"/>
                <a:gd name="T20" fmla="*/ 18 w 27"/>
                <a:gd name="T21" fmla="*/ 3 h 47"/>
                <a:gd name="T22" fmla="*/ 23 w 27"/>
                <a:gd name="T23" fmla="*/ 16 h 47"/>
                <a:gd name="T24" fmla="*/ 27 w 27"/>
                <a:gd name="T25" fmla="*/ 27 h 47"/>
                <a:gd name="T26" fmla="*/ 23 w 27"/>
                <a:gd name="T27" fmla="*/ 31 h 47"/>
                <a:gd name="T28" fmla="*/ 18 w 27"/>
                <a:gd name="T29" fmla="*/ 36 h 47"/>
                <a:gd name="T30" fmla="*/ 20 w 27"/>
                <a:gd name="T31" fmla="*/ 41 h 47"/>
                <a:gd name="T32" fmla="*/ 21 w 27"/>
                <a:gd name="T33" fmla="*/ 47 h 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47"/>
                <a:gd name="T53" fmla="*/ 27 w 27"/>
                <a:gd name="T54" fmla="*/ 47 h 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47">
                  <a:moveTo>
                    <a:pt x="21" y="47"/>
                  </a:moveTo>
                  <a:lnTo>
                    <a:pt x="16" y="47"/>
                  </a:lnTo>
                  <a:lnTo>
                    <a:pt x="10" y="46"/>
                  </a:lnTo>
                  <a:lnTo>
                    <a:pt x="7" y="43"/>
                  </a:lnTo>
                  <a:lnTo>
                    <a:pt x="4" y="40"/>
                  </a:lnTo>
                  <a:lnTo>
                    <a:pt x="1" y="31"/>
                  </a:lnTo>
                  <a:lnTo>
                    <a:pt x="0" y="20"/>
                  </a:lnTo>
                  <a:lnTo>
                    <a:pt x="10" y="10"/>
                  </a:lnTo>
                  <a:lnTo>
                    <a:pt x="18" y="0"/>
                  </a:lnTo>
                  <a:lnTo>
                    <a:pt x="18" y="1"/>
                  </a:lnTo>
                  <a:lnTo>
                    <a:pt x="18" y="3"/>
                  </a:lnTo>
                  <a:lnTo>
                    <a:pt x="23" y="16"/>
                  </a:lnTo>
                  <a:lnTo>
                    <a:pt x="27" y="27"/>
                  </a:lnTo>
                  <a:lnTo>
                    <a:pt x="23" y="31"/>
                  </a:lnTo>
                  <a:lnTo>
                    <a:pt x="18" y="36"/>
                  </a:lnTo>
                  <a:lnTo>
                    <a:pt x="20" y="41"/>
                  </a:lnTo>
                  <a:lnTo>
                    <a:pt x="21" y="4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9" name="Freeform 66">
              <a:extLst>
                <a:ext uri="{FF2B5EF4-FFF2-40B4-BE49-F238E27FC236}">
                  <a16:creationId xmlns:a16="http://schemas.microsoft.com/office/drawing/2014/main" id="{760BCF97-66B1-470B-ABCA-1C1A5805EC3F}"/>
                </a:ext>
              </a:extLst>
            </p:cNvPr>
            <p:cNvSpPr>
              <a:spLocks noChangeArrowheads="1"/>
            </p:cNvSpPr>
            <p:nvPr/>
          </p:nvSpPr>
          <p:spPr bwMode="auto">
            <a:xfrm>
              <a:off x="2893" y="884"/>
              <a:ext cx="14" cy="13"/>
            </a:xfrm>
            <a:custGeom>
              <a:avLst/>
              <a:gdLst>
                <a:gd name="T0" fmla="*/ 11 w 14"/>
                <a:gd name="T1" fmla="*/ 0 h 13"/>
                <a:gd name="T2" fmla="*/ 14 w 14"/>
                <a:gd name="T3" fmla="*/ 3 h 13"/>
                <a:gd name="T4" fmla="*/ 14 w 14"/>
                <a:gd name="T5" fmla="*/ 6 h 13"/>
                <a:gd name="T6" fmla="*/ 14 w 14"/>
                <a:gd name="T7" fmla="*/ 10 h 13"/>
                <a:gd name="T8" fmla="*/ 13 w 14"/>
                <a:gd name="T9" fmla="*/ 13 h 13"/>
                <a:gd name="T10" fmla="*/ 13 w 14"/>
                <a:gd name="T11" fmla="*/ 13 h 13"/>
                <a:gd name="T12" fmla="*/ 11 w 14"/>
                <a:gd name="T13" fmla="*/ 13 h 13"/>
                <a:gd name="T14" fmla="*/ 5 w 14"/>
                <a:gd name="T15" fmla="*/ 13 h 13"/>
                <a:gd name="T16" fmla="*/ 0 w 14"/>
                <a:gd name="T17" fmla="*/ 11 h 13"/>
                <a:gd name="T18" fmla="*/ 5 w 14"/>
                <a:gd name="T19" fmla="*/ 6 h 13"/>
                <a:gd name="T20" fmla="*/ 11 w 14"/>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3"/>
                <a:gd name="T35" fmla="*/ 14 w 14"/>
                <a:gd name="T36" fmla="*/ 13 h 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3">
                  <a:moveTo>
                    <a:pt x="11" y="0"/>
                  </a:moveTo>
                  <a:lnTo>
                    <a:pt x="14" y="3"/>
                  </a:lnTo>
                  <a:lnTo>
                    <a:pt x="14" y="6"/>
                  </a:lnTo>
                  <a:lnTo>
                    <a:pt x="14" y="10"/>
                  </a:lnTo>
                  <a:lnTo>
                    <a:pt x="13" y="13"/>
                  </a:lnTo>
                  <a:lnTo>
                    <a:pt x="11" y="13"/>
                  </a:lnTo>
                  <a:lnTo>
                    <a:pt x="5" y="13"/>
                  </a:lnTo>
                  <a:lnTo>
                    <a:pt x="0" y="11"/>
                  </a:lnTo>
                  <a:lnTo>
                    <a:pt x="5" y="6"/>
                  </a:lnTo>
                  <a:lnTo>
                    <a:pt x="11"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0" name="Freeform 67">
              <a:extLst>
                <a:ext uri="{FF2B5EF4-FFF2-40B4-BE49-F238E27FC236}">
                  <a16:creationId xmlns:a16="http://schemas.microsoft.com/office/drawing/2014/main" id="{CB5B1C4A-AC4B-4187-9086-28E210F92F2B}"/>
                </a:ext>
              </a:extLst>
            </p:cNvPr>
            <p:cNvSpPr>
              <a:spLocks noChangeArrowheads="1"/>
            </p:cNvSpPr>
            <p:nvPr/>
          </p:nvSpPr>
          <p:spPr bwMode="auto">
            <a:xfrm>
              <a:off x="2743" y="907"/>
              <a:ext cx="114" cy="137"/>
            </a:xfrm>
            <a:custGeom>
              <a:avLst/>
              <a:gdLst>
                <a:gd name="T0" fmla="*/ 88 w 114"/>
                <a:gd name="T1" fmla="*/ 0 h 137"/>
                <a:gd name="T2" fmla="*/ 101 w 114"/>
                <a:gd name="T3" fmla="*/ 8 h 137"/>
                <a:gd name="T4" fmla="*/ 114 w 114"/>
                <a:gd name="T5" fmla="*/ 18 h 137"/>
                <a:gd name="T6" fmla="*/ 114 w 114"/>
                <a:gd name="T7" fmla="*/ 20 h 137"/>
                <a:gd name="T8" fmla="*/ 114 w 114"/>
                <a:gd name="T9" fmla="*/ 23 h 137"/>
                <a:gd name="T10" fmla="*/ 111 w 114"/>
                <a:gd name="T11" fmla="*/ 30 h 137"/>
                <a:gd name="T12" fmla="*/ 107 w 114"/>
                <a:gd name="T13" fmla="*/ 34 h 137"/>
                <a:gd name="T14" fmla="*/ 103 w 114"/>
                <a:gd name="T15" fmla="*/ 38 h 137"/>
                <a:gd name="T16" fmla="*/ 97 w 114"/>
                <a:gd name="T17" fmla="*/ 43 h 137"/>
                <a:gd name="T18" fmla="*/ 104 w 114"/>
                <a:gd name="T19" fmla="*/ 58 h 137"/>
                <a:gd name="T20" fmla="*/ 110 w 114"/>
                <a:gd name="T21" fmla="*/ 75 h 137"/>
                <a:gd name="T22" fmla="*/ 104 w 114"/>
                <a:gd name="T23" fmla="*/ 81 h 137"/>
                <a:gd name="T24" fmla="*/ 100 w 114"/>
                <a:gd name="T25" fmla="*/ 88 h 137"/>
                <a:gd name="T26" fmla="*/ 95 w 114"/>
                <a:gd name="T27" fmla="*/ 97 h 137"/>
                <a:gd name="T28" fmla="*/ 94 w 114"/>
                <a:gd name="T29" fmla="*/ 105 h 137"/>
                <a:gd name="T30" fmla="*/ 91 w 114"/>
                <a:gd name="T31" fmla="*/ 114 h 137"/>
                <a:gd name="T32" fmla="*/ 88 w 114"/>
                <a:gd name="T33" fmla="*/ 123 h 137"/>
                <a:gd name="T34" fmla="*/ 84 w 114"/>
                <a:gd name="T35" fmla="*/ 130 h 137"/>
                <a:gd name="T36" fmla="*/ 80 w 114"/>
                <a:gd name="T37" fmla="*/ 137 h 137"/>
                <a:gd name="T38" fmla="*/ 68 w 114"/>
                <a:gd name="T39" fmla="*/ 133 h 137"/>
                <a:gd name="T40" fmla="*/ 58 w 114"/>
                <a:gd name="T41" fmla="*/ 127 h 137"/>
                <a:gd name="T42" fmla="*/ 37 w 114"/>
                <a:gd name="T43" fmla="*/ 125 h 137"/>
                <a:gd name="T44" fmla="*/ 17 w 114"/>
                <a:gd name="T45" fmla="*/ 124 h 137"/>
                <a:gd name="T46" fmla="*/ 16 w 114"/>
                <a:gd name="T47" fmla="*/ 113 h 137"/>
                <a:gd name="T48" fmla="*/ 11 w 114"/>
                <a:gd name="T49" fmla="*/ 104 h 137"/>
                <a:gd name="T50" fmla="*/ 7 w 114"/>
                <a:gd name="T51" fmla="*/ 97 h 137"/>
                <a:gd name="T52" fmla="*/ 0 w 114"/>
                <a:gd name="T53" fmla="*/ 90 h 137"/>
                <a:gd name="T54" fmla="*/ 0 w 114"/>
                <a:gd name="T55" fmla="*/ 83 h 137"/>
                <a:gd name="T56" fmla="*/ 1 w 114"/>
                <a:gd name="T57" fmla="*/ 77 h 137"/>
                <a:gd name="T58" fmla="*/ 4 w 114"/>
                <a:gd name="T59" fmla="*/ 71 h 137"/>
                <a:gd name="T60" fmla="*/ 6 w 114"/>
                <a:gd name="T61" fmla="*/ 67 h 137"/>
                <a:gd name="T62" fmla="*/ 13 w 114"/>
                <a:gd name="T63" fmla="*/ 68 h 137"/>
                <a:gd name="T64" fmla="*/ 21 w 114"/>
                <a:gd name="T65" fmla="*/ 70 h 137"/>
                <a:gd name="T66" fmla="*/ 27 w 114"/>
                <a:gd name="T67" fmla="*/ 61 h 137"/>
                <a:gd name="T68" fmla="*/ 33 w 114"/>
                <a:gd name="T69" fmla="*/ 54 h 137"/>
                <a:gd name="T70" fmla="*/ 44 w 114"/>
                <a:gd name="T71" fmla="*/ 47 h 137"/>
                <a:gd name="T72" fmla="*/ 55 w 114"/>
                <a:gd name="T73" fmla="*/ 41 h 137"/>
                <a:gd name="T74" fmla="*/ 73 w 114"/>
                <a:gd name="T75" fmla="*/ 20 h 137"/>
                <a:gd name="T76" fmla="*/ 88 w 114"/>
                <a:gd name="T77" fmla="*/ 0 h 13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4"/>
                <a:gd name="T118" fmla="*/ 0 h 137"/>
                <a:gd name="T119" fmla="*/ 114 w 114"/>
                <a:gd name="T120" fmla="*/ 137 h 13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4" h="137">
                  <a:moveTo>
                    <a:pt x="88" y="0"/>
                  </a:moveTo>
                  <a:lnTo>
                    <a:pt x="101" y="8"/>
                  </a:lnTo>
                  <a:lnTo>
                    <a:pt x="114" y="18"/>
                  </a:lnTo>
                  <a:lnTo>
                    <a:pt x="114" y="20"/>
                  </a:lnTo>
                  <a:lnTo>
                    <a:pt x="114" y="23"/>
                  </a:lnTo>
                  <a:lnTo>
                    <a:pt x="111" y="30"/>
                  </a:lnTo>
                  <a:lnTo>
                    <a:pt x="107" y="34"/>
                  </a:lnTo>
                  <a:lnTo>
                    <a:pt x="103" y="38"/>
                  </a:lnTo>
                  <a:lnTo>
                    <a:pt x="97" y="43"/>
                  </a:lnTo>
                  <a:lnTo>
                    <a:pt x="104" y="58"/>
                  </a:lnTo>
                  <a:lnTo>
                    <a:pt x="110" y="75"/>
                  </a:lnTo>
                  <a:lnTo>
                    <a:pt x="104" y="81"/>
                  </a:lnTo>
                  <a:lnTo>
                    <a:pt x="100" y="88"/>
                  </a:lnTo>
                  <a:lnTo>
                    <a:pt x="95" y="97"/>
                  </a:lnTo>
                  <a:lnTo>
                    <a:pt x="94" y="105"/>
                  </a:lnTo>
                  <a:lnTo>
                    <a:pt x="91" y="114"/>
                  </a:lnTo>
                  <a:lnTo>
                    <a:pt x="88" y="123"/>
                  </a:lnTo>
                  <a:lnTo>
                    <a:pt x="84" y="130"/>
                  </a:lnTo>
                  <a:lnTo>
                    <a:pt x="80" y="137"/>
                  </a:lnTo>
                  <a:lnTo>
                    <a:pt x="68" y="133"/>
                  </a:lnTo>
                  <a:lnTo>
                    <a:pt x="58" y="127"/>
                  </a:lnTo>
                  <a:lnTo>
                    <a:pt x="37" y="125"/>
                  </a:lnTo>
                  <a:lnTo>
                    <a:pt x="17" y="124"/>
                  </a:lnTo>
                  <a:lnTo>
                    <a:pt x="16" y="113"/>
                  </a:lnTo>
                  <a:lnTo>
                    <a:pt x="11" y="104"/>
                  </a:lnTo>
                  <a:lnTo>
                    <a:pt x="7" y="97"/>
                  </a:lnTo>
                  <a:lnTo>
                    <a:pt x="0" y="90"/>
                  </a:lnTo>
                  <a:lnTo>
                    <a:pt x="0" y="83"/>
                  </a:lnTo>
                  <a:lnTo>
                    <a:pt x="1" y="77"/>
                  </a:lnTo>
                  <a:lnTo>
                    <a:pt x="4" y="71"/>
                  </a:lnTo>
                  <a:lnTo>
                    <a:pt x="6" y="67"/>
                  </a:lnTo>
                  <a:lnTo>
                    <a:pt x="13" y="68"/>
                  </a:lnTo>
                  <a:lnTo>
                    <a:pt x="21" y="70"/>
                  </a:lnTo>
                  <a:lnTo>
                    <a:pt x="27" y="61"/>
                  </a:lnTo>
                  <a:lnTo>
                    <a:pt x="33" y="54"/>
                  </a:lnTo>
                  <a:lnTo>
                    <a:pt x="44" y="47"/>
                  </a:lnTo>
                  <a:lnTo>
                    <a:pt x="55" y="41"/>
                  </a:lnTo>
                  <a:lnTo>
                    <a:pt x="73" y="20"/>
                  </a:lnTo>
                  <a:lnTo>
                    <a:pt x="88"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1" name="Freeform 68">
              <a:extLst>
                <a:ext uri="{FF2B5EF4-FFF2-40B4-BE49-F238E27FC236}">
                  <a16:creationId xmlns:a16="http://schemas.microsoft.com/office/drawing/2014/main" id="{46034157-9D44-43B4-ABBF-598345260659}"/>
                </a:ext>
              </a:extLst>
            </p:cNvPr>
            <p:cNvSpPr>
              <a:spLocks noChangeArrowheads="1"/>
            </p:cNvSpPr>
            <p:nvPr/>
          </p:nvSpPr>
          <p:spPr bwMode="auto">
            <a:xfrm>
              <a:off x="2586" y="918"/>
              <a:ext cx="127" cy="150"/>
            </a:xfrm>
            <a:custGeom>
              <a:avLst/>
              <a:gdLst>
                <a:gd name="T0" fmla="*/ 3 w 127"/>
                <a:gd name="T1" fmla="*/ 0 h 150"/>
                <a:gd name="T2" fmla="*/ 17 w 127"/>
                <a:gd name="T3" fmla="*/ 4 h 150"/>
                <a:gd name="T4" fmla="*/ 33 w 127"/>
                <a:gd name="T5" fmla="*/ 9 h 150"/>
                <a:gd name="T6" fmla="*/ 37 w 127"/>
                <a:gd name="T7" fmla="*/ 17 h 150"/>
                <a:gd name="T8" fmla="*/ 43 w 127"/>
                <a:gd name="T9" fmla="*/ 26 h 150"/>
                <a:gd name="T10" fmla="*/ 50 w 127"/>
                <a:gd name="T11" fmla="*/ 32 h 150"/>
                <a:gd name="T12" fmla="*/ 57 w 127"/>
                <a:gd name="T13" fmla="*/ 37 h 150"/>
                <a:gd name="T14" fmla="*/ 65 w 127"/>
                <a:gd name="T15" fmla="*/ 43 h 150"/>
                <a:gd name="T16" fmla="*/ 74 w 127"/>
                <a:gd name="T17" fmla="*/ 47 h 150"/>
                <a:gd name="T18" fmla="*/ 81 w 127"/>
                <a:gd name="T19" fmla="*/ 53 h 150"/>
                <a:gd name="T20" fmla="*/ 88 w 127"/>
                <a:gd name="T21" fmla="*/ 60 h 150"/>
                <a:gd name="T22" fmla="*/ 100 w 127"/>
                <a:gd name="T23" fmla="*/ 80 h 150"/>
                <a:gd name="T24" fmla="*/ 108 w 127"/>
                <a:gd name="T25" fmla="*/ 103 h 150"/>
                <a:gd name="T26" fmla="*/ 115 w 127"/>
                <a:gd name="T27" fmla="*/ 107 h 150"/>
                <a:gd name="T28" fmla="*/ 124 w 127"/>
                <a:gd name="T29" fmla="*/ 112 h 150"/>
                <a:gd name="T30" fmla="*/ 125 w 127"/>
                <a:gd name="T31" fmla="*/ 120 h 150"/>
                <a:gd name="T32" fmla="*/ 127 w 127"/>
                <a:gd name="T33" fmla="*/ 130 h 150"/>
                <a:gd name="T34" fmla="*/ 125 w 127"/>
                <a:gd name="T35" fmla="*/ 142 h 150"/>
                <a:gd name="T36" fmla="*/ 124 w 127"/>
                <a:gd name="T37" fmla="*/ 150 h 150"/>
                <a:gd name="T38" fmla="*/ 114 w 127"/>
                <a:gd name="T39" fmla="*/ 150 h 150"/>
                <a:gd name="T40" fmla="*/ 105 w 127"/>
                <a:gd name="T41" fmla="*/ 150 h 150"/>
                <a:gd name="T42" fmla="*/ 97 w 127"/>
                <a:gd name="T43" fmla="*/ 139 h 150"/>
                <a:gd name="T44" fmla="*/ 87 w 127"/>
                <a:gd name="T45" fmla="*/ 127 h 150"/>
                <a:gd name="T46" fmla="*/ 78 w 127"/>
                <a:gd name="T47" fmla="*/ 117 h 150"/>
                <a:gd name="T48" fmla="*/ 70 w 127"/>
                <a:gd name="T49" fmla="*/ 106 h 150"/>
                <a:gd name="T50" fmla="*/ 63 w 127"/>
                <a:gd name="T51" fmla="*/ 93 h 150"/>
                <a:gd name="T52" fmla="*/ 58 w 127"/>
                <a:gd name="T53" fmla="*/ 80 h 150"/>
                <a:gd name="T54" fmla="*/ 54 w 127"/>
                <a:gd name="T55" fmla="*/ 66 h 150"/>
                <a:gd name="T56" fmla="*/ 47 w 127"/>
                <a:gd name="T57" fmla="*/ 53 h 150"/>
                <a:gd name="T58" fmla="*/ 43 w 127"/>
                <a:gd name="T59" fmla="*/ 46 h 150"/>
                <a:gd name="T60" fmla="*/ 37 w 127"/>
                <a:gd name="T61" fmla="*/ 40 h 150"/>
                <a:gd name="T62" fmla="*/ 30 w 127"/>
                <a:gd name="T63" fmla="*/ 36 h 150"/>
                <a:gd name="T64" fmla="*/ 24 w 127"/>
                <a:gd name="T65" fmla="*/ 30 h 150"/>
                <a:gd name="T66" fmla="*/ 17 w 127"/>
                <a:gd name="T67" fmla="*/ 26 h 150"/>
                <a:gd name="T68" fmla="*/ 10 w 127"/>
                <a:gd name="T69" fmla="*/ 20 h 150"/>
                <a:gd name="T70" fmla="*/ 4 w 127"/>
                <a:gd name="T71" fmla="*/ 14 h 150"/>
                <a:gd name="T72" fmla="*/ 0 w 127"/>
                <a:gd name="T73" fmla="*/ 7 h 150"/>
                <a:gd name="T74" fmla="*/ 1 w 127"/>
                <a:gd name="T75" fmla="*/ 3 h 150"/>
                <a:gd name="T76" fmla="*/ 3 w 127"/>
                <a:gd name="T77" fmla="*/ 0 h 1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150"/>
                <a:gd name="T119" fmla="*/ 127 w 127"/>
                <a:gd name="T120" fmla="*/ 150 h 1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150">
                  <a:moveTo>
                    <a:pt x="3" y="0"/>
                  </a:moveTo>
                  <a:lnTo>
                    <a:pt x="17" y="4"/>
                  </a:lnTo>
                  <a:lnTo>
                    <a:pt x="33" y="9"/>
                  </a:lnTo>
                  <a:lnTo>
                    <a:pt x="37" y="17"/>
                  </a:lnTo>
                  <a:lnTo>
                    <a:pt x="43" y="26"/>
                  </a:lnTo>
                  <a:lnTo>
                    <a:pt x="50" y="32"/>
                  </a:lnTo>
                  <a:lnTo>
                    <a:pt x="57" y="37"/>
                  </a:lnTo>
                  <a:lnTo>
                    <a:pt x="65" y="43"/>
                  </a:lnTo>
                  <a:lnTo>
                    <a:pt x="74" y="47"/>
                  </a:lnTo>
                  <a:lnTo>
                    <a:pt x="81" y="53"/>
                  </a:lnTo>
                  <a:lnTo>
                    <a:pt x="88" y="60"/>
                  </a:lnTo>
                  <a:lnTo>
                    <a:pt x="100" y="80"/>
                  </a:lnTo>
                  <a:lnTo>
                    <a:pt x="108" y="103"/>
                  </a:lnTo>
                  <a:lnTo>
                    <a:pt x="115" y="107"/>
                  </a:lnTo>
                  <a:lnTo>
                    <a:pt x="124" y="112"/>
                  </a:lnTo>
                  <a:lnTo>
                    <a:pt x="125" y="120"/>
                  </a:lnTo>
                  <a:lnTo>
                    <a:pt x="127" y="130"/>
                  </a:lnTo>
                  <a:lnTo>
                    <a:pt x="125" y="142"/>
                  </a:lnTo>
                  <a:lnTo>
                    <a:pt x="124" y="150"/>
                  </a:lnTo>
                  <a:lnTo>
                    <a:pt x="114" y="150"/>
                  </a:lnTo>
                  <a:lnTo>
                    <a:pt x="105" y="150"/>
                  </a:lnTo>
                  <a:lnTo>
                    <a:pt x="97" y="139"/>
                  </a:lnTo>
                  <a:lnTo>
                    <a:pt x="87" y="127"/>
                  </a:lnTo>
                  <a:lnTo>
                    <a:pt x="78" y="117"/>
                  </a:lnTo>
                  <a:lnTo>
                    <a:pt x="70" y="106"/>
                  </a:lnTo>
                  <a:lnTo>
                    <a:pt x="63" y="93"/>
                  </a:lnTo>
                  <a:lnTo>
                    <a:pt x="58" y="80"/>
                  </a:lnTo>
                  <a:lnTo>
                    <a:pt x="54" y="66"/>
                  </a:lnTo>
                  <a:lnTo>
                    <a:pt x="47" y="53"/>
                  </a:lnTo>
                  <a:lnTo>
                    <a:pt x="43" y="46"/>
                  </a:lnTo>
                  <a:lnTo>
                    <a:pt x="37" y="40"/>
                  </a:lnTo>
                  <a:lnTo>
                    <a:pt x="30" y="36"/>
                  </a:lnTo>
                  <a:lnTo>
                    <a:pt x="24" y="30"/>
                  </a:lnTo>
                  <a:lnTo>
                    <a:pt x="17" y="26"/>
                  </a:lnTo>
                  <a:lnTo>
                    <a:pt x="10" y="20"/>
                  </a:lnTo>
                  <a:lnTo>
                    <a:pt x="4" y="14"/>
                  </a:lnTo>
                  <a:lnTo>
                    <a:pt x="0" y="7"/>
                  </a:lnTo>
                  <a:lnTo>
                    <a:pt x="1" y="3"/>
                  </a:lnTo>
                  <a:lnTo>
                    <a:pt x="3"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2" name="Freeform 69">
              <a:extLst>
                <a:ext uri="{FF2B5EF4-FFF2-40B4-BE49-F238E27FC236}">
                  <a16:creationId xmlns:a16="http://schemas.microsoft.com/office/drawing/2014/main" id="{90D3A123-AE72-4940-9E71-6F556146FCDC}"/>
                </a:ext>
              </a:extLst>
            </p:cNvPr>
            <p:cNvSpPr>
              <a:spLocks noChangeArrowheads="1"/>
            </p:cNvSpPr>
            <p:nvPr/>
          </p:nvSpPr>
          <p:spPr bwMode="auto">
            <a:xfrm>
              <a:off x="2958" y="962"/>
              <a:ext cx="6" cy="6"/>
            </a:xfrm>
            <a:custGeom>
              <a:avLst/>
              <a:gdLst>
                <a:gd name="T0" fmla="*/ 3 w 6"/>
                <a:gd name="T1" fmla="*/ 0 h 6"/>
                <a:gd name="T2" fmla="*/ 5 w 6"/>
                <a:gd name="T3" fmla="*/ 0 h 6"/>
                <a:gd name="T4" fmla="*/ 6 w 6"/>
                <a:gd name="T5" fmla="*/ 0 h 6"/>
                <a:gd name="T6" fmla="*/ 6 w 6"/>
                <a:gd name="T7" fmla="*/ 3 h 6"/>
                <a:gd name="T8" fmla="*/ 5 w 6"/>
                <a:gd name="T9" fmla="*/ 5 h 6"/>
                <a:gd name="T10" fmla="*/ 5 w 6"/>
                <a:gd name="T11" fmla="*/ 5 h 6"/>
                <a:gd name="T12" fmla="*/ 0 w 6"/>
                <a:gd name="T13" fmla="*/ 6 h 6"/>
                <a:gd name="T14" fmla="*/ 2 w 6"/>
                <a:gd name="T15" fmla="*/ 3 h 6"/>
                <a:gd name="T16" fmla="*/ 3 w 6"/>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6"/>
                <a:gd name="T29" fmla="*/ 6 w 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6">
                  <a:moveTo>
                    <a:pt x="3" y="0"/>
                  </a:moveTo>
                  <a:lnTo>
                    <a:pt x="5" y="0"/>
                  </a:lnTo>
                  <a:lnTo>
                    <a:pt x="6" y="0"/>
                  </a:lnTo>
                  <a:lnTo>
                    <a:pt x="6" y="3"/>
                  </a:lnTo>
                  <a:lnTo>
                    <a:pt x="5" y="5"/>
                  </a:lnTo>
                  <a:lnTo>
                    <a:pt x="0" y="6"/>
                  </a:lnTo>
                  <a:lnTo>
                    <a:pt x="2" y="3"/>
                  </a:lnTo>
                  <a:lnTo>
                    <a:pt x="3"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3" name="Freeform 70">
              <a:extLst>
                <a:ext uri="{FF2B5EF4-FFF2-40B4-BE49-F238E27FC236}">
                  <a16:creationId xmlns:a16="http://schemas.microsoft.com/office/drawing/2014/main" id="{808A5EA0-A6CE-4212-AAEE-F8B005DB12EC}"/>
                </a:ext>
              </a:extLst>
            </p:cNvPr>
            <p:cNvSpPr>
              <a:spLocks noChangeArrowheads="1"/>
            </p:cNvSpPr>
            <p:nvPr/>
          </p:nvSpPr>
          <p:spPr bwMode="auto">
            <a:xfrm>
              <a:off x="2953" y="972"/>
              <a:ext cx="5" cy="29"/>
            </a:xfrm>
            <a:custGeom>
              <a:avLst/>
              <a:gdLst>
                <a:gd name="T0" fmla="*/ 0 w 5"/>
                <a:gd name="T1" fmla="*/ 0 h 29"/>
                <a:gd name="T2" fmla="*/ 3 w 5"/>
                <a:gd name="T3" fmla="*/ 0 h 29"/>
                <a:gd name="T4" fmla="*/ 4 w 5"/>
                <a:gd name="T5" fmla="*/ 0 h 29"/>
                <a:gd name="T6" fmla="*/ 5 w 5"/>
                <a:gd name="T7" fmla="*/ 15 h 29"/>
                <a:gd name="T8" fmla="*/ 5 w 5"/>
                <a:gd name="T9" fmla="*/ 29 h 29"/>
                <a:gd name="T10" fmla="*/ 4 w 5"/>
                <a:gd name="T11" fmla="*/ 29 h 29"/>
                <a:gd name="T12" fmla="*/ 3 w 5"/>
                <a:gd name="T13" fmla="*/ 29 h 29"/>
                <a:gd name="T14" fmla="*/ 0 w 5"/>
                <a:gd name="T15" fmla="*/ 15 h 29"/>
                <a:gd name="T16" fmla="*/ 0 w 5"/>
                <a:gd name="T17" fmla="*/ 0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29"/>
                <a:gd name="T29" fmla="*/ 5 w 5"/>
                <a:gd name="T30" fmla="*/ 29 h 2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29">
                  <a:moveTo>
                    <a:pt x="0" y="0"/>
                  </a:moveTo>
                  <a:lnTo>
                    <a:pt x="3" y="0"/>
                  </a:lnTo>
                  <a:lnTo>
                    <a:pt x="4" y="0"/>
                  </a:lnTo>
                  <a:lnTo>
                    <a:pt x="5" y="15"/>
                  </a:lnTo>
                  <a:lnTo>
                    <a:pt x="5" y="29"/>
                  </a:lnTo>
                  <a:lnTo>
                    <a:pt x="4" y="29"/>
                  </a:lnTo>
                  <a:lnTo>
                    <a:pt x="3" y="29"/>
                  </a:lnTo>
                  <a:lnTo>
                    <a:pt x="0" y="15"/>
                  </a:lnTo>
                  <a:lnTo>
                    <a:pt x="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4" name="Freeform 71">
              <a:extLst>
                <a:ext uri="{FF2B5EF4-FFF2-40B4-BE49-F238E27FC236}">
                  <a16:creationId xmlns:a16="http://schemas.microsoft.com/office/drawing/2014/main" id="{19D9523C-FDFF-4BA0-B8F5-E8567F102EDE}"/>
                </a:ext>
              </a:extLst>
            </p:cNvPr>
            <p:cNvSpPr>
              <a:spLocks noChangeArrowheads="1"/>
            </p:cNvSpPr>
            <p:nvPr/>
          </p:nvSpPr>
          <p:spPr bwMode="auto">
            <a:xfrm>
              <a:off x="2903" y="975"/>
              <a:ext cx="21" cy="15"/>
            </a:xfrm>
            <a:custGeom>
              <a:avLst/>
              <a:gdLst>
                <a:gd name="T0" fmla="*/ 20 w 21"/>
                <a:gd name="T1" fmla="*/ 0 h 15"/>
                <a:gd name="T2" fmla="*/ 21 w 21"/>
                <a:gd name="T3" fmla="*/ 3 h 15"/>
                <a:gd name="T4" fmla="*/ 21 w 21"/>
                <a:gd name="T5" fmla="*/ 5 h 15"/>
                <a:gd name="T6" fmla="*/ 21 w 21"/>
                <a:gd name="T7" fmla="*/ 7 h 15"/>
                <a:gd name="T8" fmla="*/ 20 w 21"/>
                <a:gd name="T9" fmla="*/ 9 h 15"/>
                <a:gd name="T10" fmla="*/ 15 w 21"/>
                <a:gd name="T11" fmla="*/ 12 h 15"/>
                <a:gd name="T12" fmla="*/ 10 w 21"/>
                <a:gd name="T13" fmla="*/ 15 h 15"/>
                <a:gd name="T14" fmla="*/ 5 w 21"/>
                <a:gd name="T15" fmla="*/ 12 h 15"/>
                <a:gd name="T16" fmla="*/ 0 w 21"/>
                <a:gd name="T17" fmla="*/ 9 h 15"/>
                <a:gd name="T18" fmla="*/ 0 w 21"/>
                <a:gd name="T19" fmla="*/ 9 h 15"/>
                <a:gd name="T20" fmla="*/ 0 w 21"/>
                <a:gd name="T21" fmla="*/ 7 h 15"/>
                <a:gd name="T22" fmla="*/ 8 w 21"/>
                <a:gd name="T23" fmla="*/ 7 h 15"/>
                <a:gd name="T24" fmla="*/ 18 w 21"/>
                <a:gd name="T25" fmla="*/ 6 h 15"/>
                <a:gd name="T26" fmla="*/ 18 w 21"/>
                <a:gd name="T27" fmla="*/ 3 h 15"/>
                <a:gd name="T28" fmla="*/ 20 w 21"/>
                <a:gd name="T29" fmla="*/ 0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15"/>
                <a:gd name="T47" fmla="*/ 21 w 21"/>
                <a:gd name="T48" fmla="*/ 15 h 1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15">
                  <a:moveTo>
                    <a:pt x="20" y="0"/>
                  </a:moveTo>
                  <a:lnTo>
                    <a:pt x="21" y="3"/>
                  </a:lnTo>
                  <a:lnTo>
                    <a:pt x="21" y="5"/>
                  </a:lnTo>
                  <a:lnTo>
                    <a:pt x="21" y="7"/>
                  </a:lnTo>
                  <a:lnTo>
                    <a:pt x="20" y="9"/>
                  </a:lnTo>
                  <a:lnTo>
                    <a:pt x="15" y="12"/>
                  </a:lnTo>
                  <a:lnTo>
                    <a:pt x="10" y="15"/>
                  </a:lnTo>
                  <a:lnTo>
                    <a:pt x="5" y="12"/>
                  </a:lnTo>
                  <a:lnTo>
                    <a:pt x="0" y="9"/>
                  </a:lnTo>
                  <a:lnTo>
                    <a:pt x="0" y="7"/>
                  </a:lnTo>
                  <a:lnTo>
                    <a:pt x="8" y="7"/>
                  </a:lnTo>
                  <a:lnTo>
                    <a:pt x="18" y="6"/>
                  </a:lnTo>
                  <a:lnTo>
                    <a:pt x="18" y="3"/>
                  </a:lnTo>
                  <a:lnTo>
                    <a:pt x="2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5" name="Freeform 72">
              <a:extLst>
                <a:ext uri="{FF2B5EF4-FFF2-40B4-BE49-F238E27FC236}">
                  <a16:creationId xmlns:a16="http://schemas.microsoft.com/office/drawing/2014/main" id="{18E7DEC8-E428-4888-9489-53100067686A}"/>
                </a:ext>
              </a:extLst>
            </p:cNvPr>
            <p:cNvSpPr>
              <a:spLocks noChangeArrowheads="1"/>
            </p:cNvSpPr>
            <p:nvPr/>
          </p:nvSpPr>
          <p:spPr bwMode="auto">
            <a:xfrm>
              <a:off x="2873" y="981"/>
              <a:ext cx="27" cy="9"/>
            </a:xfrm>
            <a:custGeom>
              <a:avLst/>
              <a:gdLst>
                <a:gd name="T0" fmla="*/ 15 w 27"/>
                <a:gd name="T1" fmla="*/ 0 h 9"/>
                <a:gd name="T2" fmla="*/ 21 w 27"/>
                <a:gd name="T3" fmla="*/ 1 h 9"/>
                <a:gd name="T4" fmla="*/ 27 w 27"/>
                <a:gd name="T5" fmla="*/ 1 h 9"/>
                <a:gd name="T6" fmla="*/ 27 w 27"/>
                <a:gd name="T7" fmla="*/ 3 h 9"/>
                <a:gd name="T8" fmla="*/ 27 w 27"/>
                <a:gd name="T9" fmla="*/ 3 h 9"/>
                <a:gd name="T10" fmla="*/ 18 w 27"/>
                <a:gd name="T11" fmla="*/ 4 h 9"/>
                <a:gd name="T12" fmla="*/ 11 w 27"/>
                <a:gd name="T13" fmla="*/ 7 h 9"/>
                <a:gd name="T14" fmla="*/ 8 w 27"/>
                <a:gd name="T15" fmla="*/ 9 h 9"/>
                <a:gd name="T16" fmla="*/ 5 w 27"/>
                <a:gd name="T17" fmla="*/ 9 h 9"/>
                <a:gd name="T18" fmla="*/ 3 w 27"/>
                <a:gd name="T19" fmla="*/ 7 h 9"/>
                <a:gd name="T20" fmla="*/ 0 w 27"/>
                <a:gd name="T21" fmla="*/ 6 h 9"/>
                <a:gd name="T22" fmla="*/ 0 w 27"/>
                <a:gd name="T23" fmla="*/ 4 h 9"/>
                <a:gd name="T24" fmla="*/ 1 w 27"/>
                <a:gd name="T25" fmla="*/ 1 h 9"/>
                <a:gd name="T26" fmla="*/ 8 w 27"/>
                <a:gd name="T27" fmla="*/ 1 h 9"/>
                <a:gd name="T28" fmla="*/ 15 w 27"/>
                <a:gd name="T29" fmla="*/ 0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
                <a:gd name="T46" fmla="*/ 0 h 9"/>
                <a:gd name="T47" fmla="*/ 27 w 27"/>
                <a:gd name="T48" fmla="*/ 9 h 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 h="9">
                  <a:moveTo>
                    <a:pt x="15" y="0"/>
                  </a:moveTo>
                  <a:lnTo>
                    <a:pt x="21" y="1"/>
                  </a:lnTo>
                  <a:lnTo>
                    <a:pt x="27" y="1"/>
                  </a:lnTo>
                  <a:lnTo>
                    <a:pt x="27" y="3"/>
                  </a:lnTo>
                  <a:lnTo>
                    <a:pt x="18" y="4"/>
                  </a:lnTo>
                  <a:lnTo>
                    <a:pt x="11" y="7"/>
                  </a:lnTo>
                  <a:lnTo>
                    <a:pt x="8" y="9"/>
                  </a:lnTo>
                  <a:lnTo>
                    <a:pt x="5" y="9"/>
                  </a:lnTo>
                  <a:lnTo>
                    <a:pt x="3" y="7"/>
                  </a:lnTo>
                  <a:lnTo>
                    <a:pt x="0" y="6"/>
                  </a:lnTo>
                  <a:lnTo>
                    <a:pt x="0" y="4"/>
                  </a:lnTo>
                  <a:lnTo>
                    <a:pt x="1" y="1"/>
                  </a:lnTo>
                  <a:lnTo>
                    <a:pt x="8" y="1"/>
                  </a:lnTo>
                  <a:lnTo>
                    <a:pt x="15"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6" name="Freeform 73">
              <a:extLst>
                <a:ext uri="{FF2B5EF4-FFF2-40B4-BE49-F238E27FC236}">
                  <a16:creationId xmlns:a16="http://schemas.microsoft.com/office/drawing/2014/main" id="{C146E48C-CDCB-4608-A727-D050D2FF23B1}"/>
                </a:ext>
              </a:extLst>
            </p:cNvPr>
            <p:cNvSpPr>
              <a:spLocks noChangeArrowheads="1"/>
            </p:cNvSpPr>
            <p:nvPr/>
          </p:nvSpPr>
          <p:spPr bwMode="auto">
            <a:xfrm>
              <a:off x="2996" y="997"/>
              <a:ext cx="211" cy="128"/>
            </a:xfrm>
            <a:custGeom>
              <a:avLst/>
              <a:gdLst>
                <a:gd name="T0" fmla="*/ 71 w 211"/>
                <a:gd name="T1" fmla="*/ 97 h 128"/>
                <a:gd name="T2" fmla="*/ 77 w 211"/>
                <a:gd name="T3" fmla="*/ 91 h 128"/>
                <a:gd name="T4" fmla="*/ 82 w 211"/>
                <a:gd name="T5" fmla="*/ 85 h 128"/>
                <a:gd name="T6" fmla="*/ 69 w 211"/>
                <a:gd name="T7" fmla="*/ 70 h 128"/>
                <a:gd name="T8" fmla="*/ 57 w 211"/>
                <a:gd name="T9" fmla="*/ 55 h 128"/>
                <a:gd name="T10" fmla="*/ 44 w 211"/>
                <a:gd name="T11" fmla="*/ 55 h 128"/>
                <a:gd name="T12" fmla="*/ 34 w 211"/>
                <a:gd name="T13" fmla="*/ 58 h 128"/>
                <a:gd name="T14" fmla="*/ 31 w 211"/>
                <a:gd name="T15" fmla="*/ 48 h 128"/>
                <a:gd name="T16" fmla="*/ 28 w 211"/>
                <a:gd name="T17" fmla="*/ 40 h 128"/>
                <a:gd name="T18" fmla="*/ 18 w 211"/>
                <a:gd name="T19" fmla="*/ 37 h 128"/>
                <a:gd name="T20" fmla="*/ 10 w 211"/>
                <a:gd name="T21" fmla="*/ 35 h 128"/>
                <a:gd name="T22" fmla="*/ 11 w 211"/>
                <a:gd name="T23" fmla="*/ 33 h 128"/>
                <a:gd name="T24" fmla="*/ 20 w 211"/>
                <a:gd name="T25" fmla="*/ 30 h 128"/>
                <a:gd name="T26" fmla="*/ 25 w 211"/>
                <a:gd name="T27" fmla="*/ 25 h 128"/>
                <a:gd name="T28" fmla="*/ 17 w 211"/>
                <a:gd name="T29" fmla="*/ 24 h 128"/>
                <a:gd name="T30" fmla="*/ 7 w 211"/>
                <a:gd name="T31" fmla="*/ 20 h 128"/>
                <a:gd name="T32" fmla="*/ 1 w 211"/>
                <a:gd name="T33" fmla="*/ 14 h 128"/>
                <a:gd name="T34" fmla="*/ 8 w 211"/>
                <a:gd name="T35" fmla="*/ 5 h 128"/>
                <a:gd name="T36" fmla="*/ 21 w 211"/>
                <a:gd name="T37" fmla="*/ 3 h 128"/>
                <a:gd name="T38" fmla="*/ 31 w 211"/>
                <a:gd name="T39" fmla="*/ 10 h 128"/>
                <a:gd name="T40" fmla="*/ 32 w 211"/>
                <a:gd name="T41" fmla="*/ 20 h 128"/>
                <a:gd name="T42" fmla="*/ 30 w 211"/>
                <a:gd name="T43" fmla="*/ 27 h 128"/>
                <a:gd name="T44" fmla="*/ 32 w 211"/>
                <a:gd name="T45" fmla="*/ 34 h 128"/>
                <a:gd name="T46" fmla="*/ 42 w 211"/>
                <a:gd name="T47" fmla="*/ 37 h 128"/>
                <a:gd name="T48" fmla="*/ 54 w 211"/>
                <a:gd name="T49" fmla="*/ 33 h 128"/>
                <a:gd name="T50" fmla="*/ 62 w 211"/>
                <a:gd name="T51" fmla="*/ 25 h 128"/>
                <a:gd name="T52" fmla="*/ 71 w 211"/>
                <a:gd name="T53" fmla="*/ 18 h 128"/>
                <a:gd name="T54" fmla="*/ 94 w 211"/>
                <a:gd name="T55" fmla="*/ 23 h 128"/>
                <a:gd name="T56" fmla="*/ 132 w 211"/>
                <a:gd name="T57" fmla="*/ 40 h 128"/>
                <a:gd name="T58" fmla="*/ 154 w 211"/>
                <a:gd name="T59" fmla="*/ 54 h 128"/>
                <a:gd name="T60" fmla="*/ 165 w 211"/>
                <a:gd name="T61" fmla="*/ 68 h 128"/>
                <a:gd name="T62" fmla="*/ 178 w 211"/>
                <a:gd name="T63" fmla="*/ 94 h 128"/>
                <a:gd name="T64" fmla="*/ 199 w 211"/>
                <a:gd name="T65" fmla="*/ 118 h 128"/>
                <a:gd name="T66" fmla="*/ 209 w 211"/>
                <a:gd name="T67" fmla="*/ 128 h 128"/>
                <a:gd name="T68" fmla="*/ 195 w 211"/>
                <a:gd name="T69" fmla="*/ 127 h 128"/>
                <a:gd name="T70" fmla="*/ 167 w 211"/>
                <a:gd name="T71" fmla="*/ 110 h 128"/>
                <a:gd name="T72" fmla="*/ 144 w 211"/>
                <a:gd name="T73" fmla="*/ 92 h 128"/>
                <a:gd name="T74" fmla="*/ 135 w 211"/>
                <a:gd name="T75" fmla="*/ 97 h 128"/>
                <a:gd name="T76" fmla="*/ 129 w 211"/>
                <a:gd name="T77" fmla="*/ 108 h 128"/>
                <a:gd name="T78" fmla="*/ 111 w 211"/>
                <a:gd name="T79" fmla="*/ 111 h 128"/>
                <a:gd name="T80" fmla="*/ 92 w 211"/>
                <a:gd name="T81" fmla="*/ 104 h 128"/>
                <a:gd name="T82" fmla="*/ 79 w 211"/>
                <a:gd name="T83" fmla="*/ 101 h 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1"/>
                <a:gd name="T127" fmla="*/ 0 h 128"/>
                <a:gd name="T128" fmla="*/ 211 w 211"/>
                <a:gd name="T129" fmla="*/ 128 h 1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1" h="128">
                  <a:moveTo>
                    <a:pt x="69" y="101"/>
                  </a:moveTo>
                  <a:lnTo>
                    <a:pt x="71" y="97"/>
                  </a:lnTo>
                  <a:lnTo>
                    <a:pt x="71" y="91"/>
                  </a:lnTo>
                  <a:lnTo>
                    <a:pt x="77" y="91"/>
                  </a:lnTo>
                  <a:lnTo>
                    <a:pt x="82" y="91"/>
                  </a:lnTo>
                  <a:lnTo>
                    <a:pt x="82" y="85"/>
                  </a:lnTo>
                  <a:lnTo>
                    <a:pt x="82" y="80"/>
                  </a:lnTo>
                  <a:lnTo>
                    <a:pt x="69" y="70"/>
                  </a:lnTo>
                  <a:lnTo>
                    <a:pt x="61" y="58"/>
                  </a:lnTo>
                  <a:lnTo>
                    <a:pt x="57" y="55"/>
                  </a:lnTo>
                  <a:lnTo>
                    <a:pt x="51" y="54"/>
                  </a:lnTo>
                  <a:lnTo>
                    <a:pt x="44" y="55"/>
                  </a:lnTo>
                  <a:lnTo>
                    <a:pt x="37" y="60"/>
                  </a:lnTo>
                  <a:lnTo>
                    <a:pt x="34" y="58"/>
                  </a:lnTo>
                  <a:lnTo>
                    <a:pt x="31" y="55"/>
                  </a:lnTo>
                  <a:lnTo>
                    <a:pt x="31" y="48"/>
                  </a:lnTo>
                  <a:lnTo>
                    <a:pt x="30" y="44"/>
                  </a:lnTo>
                  <a:lnTo>
                    <a:pt x="28" y="40"/>
                  </a:lnTo>
                  <a:lnTo>
                    <a:pt x="22" y="35"/>
                  </a:lnTo>
                  <a:lnTo>
                    <a:pt x="18" y="37"/>
                  </a:lnTo>
                  <a:lnTo>
                    <a:pt x="14" y="37"/>
                  </a:lnTo>
                  <a:lnTo>
                    <a:pt x="10" y="35"/>
                  </a:lnTo>
                  <a:lnTo>
                    <a:pt x="7" y="31"/>
                  </a:lnTo>
                  <a:lnTo>
                    <a:pt x="11" y="33"/>
                  </a:lnTo>
                  <a:lnTo>
                    <a:pt x="14" y="35"/>
                  </a:lnTo>
                  <a:lnTo>
                    <a:pt x="20" y="30"/>
                  </a:lnTo>
                  <a:lnTo>
                    <a:pt x="25" y="27"/>
                  </a:lnTo>
                  <a:lnTo>
                    <a:pt x="25" y="25"/>
                  </a:lnTo>
                  <a:lnTo>
                    <a:pt x="17" y="24"/>
                  </a:lnTo>
                  <a:lnTo>
                    <a:pt x="10" y="21"/>
                  </a:lnTo>
                  <a:lnTo>
                    <a:pt x="7" y="20"/>
                  </a:lnTo>
                  <a:lnTo>
                    <a:pt x="4" y="17"/>
                  </a:lnTo>
                  <a:lnTo>
                    <a:pt x="1" y="14"/>
                  </a:lnTo>
                  <a:lnTo>
                    <a:pt x="0" y="10"/>
                  </a:lnTo>
                  <a:lnTo>
                    <a:pt x="8" y="5"/>
                  </a:lnTo>
                  <a:lnTo>
                    <a:pt x="15" y="0"/>
                  </a:lnTo>
                  <a:lnTo>
                    <a:pt x="21" y="3"/>
                  </a:lnTo>
                  <a:lnTo>
                    <a:pt x="27" y="5"/>
                  </a:lnTo>
                  <a:lnTo>
                    <a:pt x="31" y="10"/>
                  </a:lnTo>
                  <a:lnTo>
                    <a:pt x="35" y="15"/>
                  </a:lnTo>
                  <a:lnTo>
                    <a:pt x="32" y="20"/>
                  </a:lnTo>
                  <a:lnTo>
                    <a:pt x="30" y="24"/>
                  </a:lnTo>
                  <a:lnTo>
                    <a:pt x="30" y="27"/>
                  </a:lnTo>
                  <a:lnTo>
                    <a:pt x="31" y="31"/>
                  </a:lnTo>
                  <a:lnTo>
                    <a:pt x="32" y="34"/>
                  </a:lnTo>
                  <a:lnTo>
                    <a:pt x="35" y="35"/>
                  </a:lnTo>
                  <a:lnTo>
                    <a:pt x="42" y="37"/>
                  </a:lnTo>
                  <a:lnTo>
                    <a:pt x="48" y="35"/>
                  </a:lnTo>
                  <a:lnTo>
                    <a:pt x="54" y="33"/>
                  </a:lnTo>
                  <a:lnTo>
                    <a:pt x="58" y="30"/>
                  </a:lnTo>
                  <a:lnTo>
                    <a:pt x="62" y="25"/>
                  </a:lnTo>
                  <a:lnTo>
                    <a:pt x="67" y="21"/>
                  </a:lnTo>
                  <a:lnTo>
                    <a:pt x="71" y="18"/>
                  </a:lnTo>
                  <a:lnTo>
                    <a:pt x="77" y="17"/>
                  </a:lnTo>
                  <a:lnTo>
                    <a:pt x="94" y="23"/>
                  </a:lnTo>
                  <a:lnTo>
                    <a:pt x="114" y="31"/>
                  </a:lnTo>
                  <a:lnTo>
                    <a:pt x="132" y="40"/>
                  </a:lnTo>
                  <a:lnTo>
                    <a:pt x="148" y="48"/>
                  </a:lnTo>
                  <a:lnTo>
                    <a:pt x="154" y="54"/>
                  </a:lnTo>
                  <a:lnTo>
                    <a:pt x="159" y="61"/>
                  </a:lnTo>
                  <a:lnTo>
                    <a:pt x="165" y="68"/>
                  </a:lnTo>
                  <a:lnTo>
                    <a:pt x="169" y="77"/>
                  </a:lnTo>
                  <a:lnTo>
                    <a:pt x="178" y="94"/>
                  </a:lnTo>
                  <a:lnTo>
                    <a:pt x="188" y="108"/>
                  </a:lnTo>
                  <a:lnTo>
                    <a:pt x="199" y="118"/>
                  </a:lnTo>
                  <a:lnTo>
                    <a:pt x="211" y="128"/>
                  </a:lnTo>
                  <a:lnTo>
                    <a:pt x="209" y="128"/>
                  </a:lnTo>
                  <a:lnTo>
                    <a:pt x="195" y="127"/>
                  </a:lnTo>
                  <a:lnTo>
                    <a:pt x="181" y="127"/>
                  </a:lnTo>
                  <a:lnTo>
                    <a:pt x="167" y="110"/>
                  </a:lnTo>
                  <a:lnTo>
                    <a:pt x="151" y="92"/>
                  </a:lnTo>
                  <a:lnTo>
                    <a:pt x="144" y="92"/>
                  </a:lnTo>
                  <a:lnTo>
                    <a:pt x="138" y="94"/>
                  </a:lnTo>
                  <a:lnTo>
                    <a:pt x="135" y="97"/>
                  </a:lnTo>
                  <a:lnTo>
                    <a:pt x="129" y="98"/>
                  </a:lnTo>
                  <a:lnTo>
                    <a:pt x="129" y="108"/>
                  </a:lnTo>
                  <a:lnTo>
                    <a:pt x="127" y="114"/>
                  </a:lnTo>
                  <a:lnTo>
                    <a:pt x="111" y="111"/>
                  </a:lnTo>
                  <a:lnTo>
                    <a:pt x="98" y="107"/>
                  </a:lnTo>
                  <a:lnTo>
                    <a:pt x="92" y="104"/>
                  </a:lnTo>
                  <a:lnTo>
                    <a:pt x="87" y="102"/>
                  </a:lnTo>
                  <a:lnTo>
                    <a:pt x="79" y="101"/>
                  </a:lnTo>
                  <a:lnTo>
                    <a:pt x="69" y="10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7" name="Freeform 74">
              <a:extLst>
                <a:ext uri="{FF2B5EF4-FFF2-40B4-BE49-F238E27FC236}">
                  <a16:creationId xmlns:a16="http://schemas.microsoft.com/office/drawing/2014/main" id="{27BFAE60-B066-496F-82F4-9CAAC3F01AB2}"/>
                </a:ext>
              </a:extLst>
            </p:cNvPr>
            <p:cNvSpPr>
              <a:spLocks noChangeArrowheads="1"/>
            </p:cNvSpPr>
            <p:nvPr/>
          </p:nvSpPr>
          <p:spPr bwMode="auto">
            <a:xfrm>
              <a:off x="958" y="1001"/>
              <a:ext cx="14" cy="10"/>
            </a:xfrm>
            <a:custGeom>
              <a:avLst/>
              <a:gdLst>
                <a:gd name="T0" fmla="*/ 4 w 14"/>
                <a:gd name="T1" fmla="*/ 0 h 10"/>
                <a:gd name="T2" fmla="*/ 9 w 14"/>
                <a:gd name="T3" fmla="*/ 0 h 10"/>
                <a:gd name="T4" fmla="*/ 14 w 14"/>
                <a:gd name="T5" fmla="*/ 0 h 10"/>
                <a:gd name="T6" fmla="*/ 14 w 14"/>
                <a:gd name="T7" fmla="*/ 3 h 10"/>
                <a:gd name="T8" fmla="*/ 14 w 14"/>
                <a:gd name="T9" fmla="*/ 6 h 10"/>
                <a:gd name="T10" fmla="*/ 13 w 14"/>
                <a:gd name="T11" fmla="*/ 9 h 10"/>
                <a:gd name="T12" fmla="*/ 12 w 14"/>
                <a:gd name="T13" fmla="*/ 10 h 10"/>
                <a:gd name="T14" fmla="*/ 10 w 14"/>
                <a:gd name="T15" fmla="*/ 10 h 10"/>
                <a:gd name="T16" fmla="*/ 10 w 14"/>
                <a:gd name="T17" fmla="*/ 10 h 10"/>
                <a:gd name="T18" fmla="*/ 4 w 14"/>
                <a:gd name="T19" fmla="*/ 9 h 10"/>
                <a:gd name="T20" fmla="*/ 0 w 14"/>
                <a:gd name="T21" fmla="*/ 6 h 10"/>
                <a:gd name="T22" fmla="*/ 2 w 14"/>
                <a:gd name="T23" fmla="*/ 3 h 10"/>
                <a:gd name="T24" fmla="*/ 4 w 14"/>
                <a:gd name="T25" fmla="*/ 0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10"/>
                <a:gd name="T41" fmla="*/ 14 w 14"/>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10">
                  <a:moveTo>
                    <a:pt x="4" y="0"/>
                  </a:moveTo>
                  <a:lnTo>
                    <a:pt x="9" y="0"/>
                  </a:lnTo>
                  <a:lnTo>
                    <a:pt x="14" y="0"/>
                  </a:lnTo>
                  <a:lnTo>
                    <a:pt x="14" y="3"/>
                  </a:lnTo>
                  <a:lnTo>
                    <a:pt x="14" y="6"/>
                  </a:lnTo>
                  <a:lnTo>
                    <a:pt x="13" y="9"/>
                  </a:lnTo>
                  <a:lnTo>
                    <a:pt x="12" y="10"/>
                  </a:lnTo>
                  <a:lnTo>
                    <a:pt x="10" y="10"/>
                  </a:lnTo>
                  <a:lnTo>
                    <a:pt x="4" y="9"/>
                  </a:lnTo>
                  <a:lnTo>
                    <a:pt x="0" y="6"/>
                  </a:lnTo>
                  <a:lnTo>
                    <a:pt x="2" y="3"/>
                  </a:lnTo>
                  <a:lnTo>
                    <a:pt x="4"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8" name="Freeform 75">
              <a:extLst>
                <a:ext uri="{FF2B5EF4-FFF2-40B4-BE49-F238E27FC236}">
                  <a16:creationId xmlns:a16="http://schemas.microsoft.com/office/drawing/2014/main" id="{2D2A0488-AA5F-46F8-AEC1-62BCB7113E8C}"/>
                </a:ext>
              </a:extLst>
            </p:cNvPr>
            <p:cNvSpPr>
              <a:spLocks noChangeArrowheads="1"/>
            </p:cNvSpPr>
            <p:nvPr/>
          </p:nvSpPr>
          <p:spPr bwMode="auto">
            <a:xfrm>
              <a:off x="2856" y="1002"/>
              <a:ext cx="48" cy="55"/>
            </a:xfrm>
            <a:custGeom>
              <a:avLst/>
              <a:gdLst>
                <a:gd name="T0" fmla="*/ 48 w 48"/>
                <a:gd name="T1" fmla="*/ 12 h 55"/>
                <a:gd name="T2" fmla="*/ 42 w 48"/>
                <a:gd name="T3" fmla="*/ 12 h 55"/>
                <a:gd name="T4" fmla="*/ 35 w 48"/>
                <a:gd name="T5" fmla="*/ 13 h 55"/>
                <a:gd name="T6" fmla="*/ 35 w 48"/>
                <a:gd name="T7" fmla="*/ 22 h 55"/>
                <a:gd name="T8" fmla="*/ 37 w 48"/>
                <a:gd name="T9" fmla="*/ 30 h 55"/>
                <a:gd name="T10" fmla="*/ 40 w 48"/>
                <a:gd name="T11" fmla="*/ 40 h 55"/>
                <a:gd name="T12" fmla="*/ 42 w 48"/>
                <a:gd name="T13" fmla="*/ 50 h 55"/>
                <a:gd name="T14" fmla="*/ 40 w 48"/>
                <a:gd name="T15" fmla="*/ 50 h 55"/>
                <a:gd name="T16" fmla="*/ 37 w 48"/>
                <a:gd name="T17" fmla="*/ 49 h 55"/>
                <a:gd name="T18" fmla="*/ 28 w 48"/>
                <a:gd name="T19" fmla="*/ 38 h 55"/>
                <a:gd name="T20" fmla="*/ 20 w 48"/>
                <a:gd name="T21" fmla="*/ 26 h 55"/>
                <a:gd name="T22" fmla="*/ 17 w 48"/>
                <a:gd name="T23" fmla="*/ 28 h 55"/>
                <a:gd name="T24" fmla="*/ 15 w 48"/>
                <a:gd name="T25" fmla="*/ 29 h 55"/>
                <a:gd name="T26" fmla="*/ 14 w 48"/>
                <a:gd name="T27" fmla="*/ 42 h 55"/>
                <a:gd name="T28" fmla="*/ 17 w 48"/>
                <a:gd name="T29" fmla="*/ 55 h 55"/>
                <a:gd name="T30" fmla="*/ 14 w 48"/>
                <a:gd name="T31" fmla="*/ 53 h 55"/>
                <a:gd name="T32" fmla="*/ 11 w 48"/>
                <a:gd name="T33" fmla="*/ 52 h 55"/>
                <a:gd name="T34" fmla="*/ 8 w 48"/>
                <a:gd name="T35" fmla="*/ 52 h 55"/>
                <a:gd name="T36" fmla="*/ 7 w 48"/>
                <a:gd name="T37" fmla="*/ 49 h 55"/>
                <a:gd name="T38" fmla="*/ 4 w 48"/>
                <a:gd name="T39" fmla="*/ 36 h 55"/>
                <a:gd name="T40" fmla="*/ 0 w 48"/>
                <a:gd name="T41" fmla="*/ 23 h 55"/>
                <a:gd name="T42" fmla="*/ 5 w 48"/>
                <a:gd name="T43" fmla="*/ 12 h 55"/>
                <a:gd name="T44" fmla="*/ 11 w 48"/>
                <a:gd name="T45" fmla="*/ 0 h 55"/>
                <a:gd name="T46" fmla="*/ 17 w 48"/>
                <a:gd name="T47" fmla="*/ 5 h 55"/>
                <a:gd name="T48" fmla="*/ 24 w 48"/>
                <a:gd name="T49" fmla="*/ 9 h 55"/>
                <a:gd name="T50" fmla="*/ 30 w 48"/>
                <a:gd name="T51" fmla="*/ 6 h 55"/>
                <a:gd name="T52" fmla="*/ 35 w 48"/>
                <a:gd name="T53" fmla="*/ 3 h 55"/>
                <a:gd name="T54" fmla="*/ 41 w 48"/>
                <a:gd name="T55" fmla="*/ 3 h 55"/>
                <a:gd name="T56" fmla="*/ 48 w 48"/>
                <a:gd name="T57" fmla="*/ 3 h 55"/>
                <a:gd name="T58" fmla="*/ 48 w 48"/>
                <a:gd name="T59" fmla="*/ 8 h 55"/>
                <a:gd name="T60" fmla="*/ 48 w 48"/>
                <a:gd name="T61" fmla="*/ 12 h 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8"/>
                <a:gd name="T94" fmla="*/ 0 h 55"/>
                <a:gd name="T95" fmla="*/ 48 w 48"/>
                <a:gd name="T96" fmla="*/ 55 h 5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8" h="55">
                  <a:moveTo>
                    <a:pt x="48" y="12"/>
                  </a:moveTo>
                  <a:lnTo>
                    <a:pt x="42" y="12"/>
                  </a:lnTo>
                  <a:lnTo>
                    <a:pt x="35" y="13"/>
                  </a:lnTo>
                  <a:lnTo>
                    <a:pt x="35" y="22"/>
                  </a:lnTo>
                  <a:lnTo>
                    <a:pt x="37" y="30"/>
                  </a:lnTo>
                  <a:lnTo>
                    <a:pt x="40" y="40"/>
                  </a:lnTo>
                  <a:lnTo>
                    <a:pt x="42" y="50"/>
                  </a:lnTo>
                  <a:lnTo>
                    <a:pt x="40" y="50"/>
                  </a:lnTo>
                  <a:lnTo>
                    <a:pt x="37" y="49"/>
                  </a:lnTo>
                  <a:lnTo>
                    <a:pt x="28" y="38"/>
                  </a:lnTo>
                  <a:lnTo>
                    <a:pt x="20" y="26"/>
                  </a:lnTo>
                  <a:lnTo>
                    <a:pt x="17" y="28"/>
                  </a:lnTo>
                  <a:lnTo>
                    <a:pt x="15" y="29"/>
                  </a:lnTo>
                  <a:lnTo>
                    <a:pt x="14" y="42"/>
                  </a:lnTo>
                  <a:lnTo>
                    <a:pt x="17" y="55"/>
                  </a:lnTo>
                  <a:lnTo>
                    <a:pt x="14" y="53"/>
                  </a:lnTo>
                  <a:lnTo>
                    <a:pt x="11" y="52"/>
                  </a:lnTo>
                  <a:lnTo>
                    <a:pt x="8" y="52"/>
                  </a:lnTo>
                  <a:lnTo>
                    <a:pt x="7" y="49"/>
                  </a:lnTo>
                  <a:lnTo>
                    <a:pt x="4" y="36"/>
                  </a:lnTo>
                  <a:lnTo>
                    <a:pt x="0" y="23"/>
                  </a:lnTo>
                  <a:lnTo>
                    <a:pt x="5" y="12"/>
                  </a:lnTo>
                  <a:lnTo>
                    <a:pt x="11" y="0"/>
                  </a:lnTo>
                  <a:lnTo>
                    <a:pt x="17" y="5"/>
                  </a:lnTo>
                  <a:lnTo>
                    <a:pt x="24" y="9"/>
                  </a:lnTo>
                  <a:lnTo>
                    <a:pt x="30" y="6"/>
                  </a:lnTo>
                  <a:lnTo>
                    <a:pt x="35" y="3"/>
                  </a:lnTo>
                  <a:lnTo>
                    <a:pt x="41" y="3"/>
                  </a:lnTo>
                  <a:lnTo>
                    <a:pt x="48" y="3"/>
                  </a:lnTo>
                  <a:lnTo>
                    <a:pt x="48" y="8"/>
                  </a:lnTo>
                  <a:lnTo>
                    <a:pt x="48" y="1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69" name="Freeform 76">
              <a:extLst>
                <a:ext uri="{FF2B5EF4-FFF2-40B4-BE49-F238E27FC236}">
                  <a16:creationId xmlns:a16="http://schemas.microsoft.com/office/drawing/2014/main" id="{2CAAF8B4-5213-4867-8A14-4638D4F07AB1}"/>
                </a:ext>
              </a:extLst>
            </p:cNvPr>
            <p:cNvSpPr>
              <a:spLocks noChangeArrowheads="1"/>
            </p:cNvSpPr>
            <p:nvPr/>
          </p:nvSpPr>
          <p:spPr bwMode="auto">
            <a:xfrm>
              <a:off x="2707" y="1070"/>
              <a:ext cx="100" cy="32"/>
            </a:xfrm>
            <a:custGeom>
              <a:avLst/>
              <a:gdLst>
                <a:gd name="T0" fmla="*/ 0 w 100"/>
                <a:gd name="T1" fmla="*/ 0 h 32"/>
                <a:gd name="T2" fmla="*/ 12 w 100"/>
                <a:gd name="T3" fmla="*/ 0 h 32"/>
                <a:gd name="T4" fmla="*/ 23 w 100"/>
                <a:gd name="T5" fmla="*/ 0 h 32"/>
                <a:gd name="T6" fmla="*/ 32 w 100"/>
                <a:gd name="T7" fmla="*/ 5 h 32"/>
                <a:gd name="T8" fmla="*/ 40 w 100"/>
                <a:gd name="T9" fmla="*/ 12 h 32"/>
                <a:gd name="T10" fmla="*/ 54 w 100"/>
                <a:gd name="T11" fmla="*/ 10 h 32"/>
                <a:gd name="T12" fmla="*/ 69 w 100"/>
                <a:gd name="T13" fmla="*/ 8 h 32"/>
                <a:gd name="T14" fmla="*/ 84 w 100"/>
                <a:gd name="T15" fmla="*/ 18 h 32"/>
                <a:gd name="T16" fmla="*/ 100 w 100"/>
                <a:gd name="T17" fmla="*/ 29 h 32"/>
                <a:gd name="T18" fmla="*/ 100 w 100"/>
                <a:gd name="T19" fmla="*/ 31 h 32"/>
                <a:gd name="T20" fmla="*/ 99 w 100"/>
                <a:gd name="T21" fmla="*/ 32 h 32"/>
                <a:gd name="T22" fmla="*/ 77 w 100"/>
                <a:gd name="T23" fmla="*/ 29 h 32"/>
                <a:gd name="T24" fmla="*/ 56 w 100"/>
                <a:gd name="T25" fmla="*/ 27 h 32"/>
                <a:gd name="T26" fmla="*/ 33 w 100"/>
                <a:gd name="T27" fmla="*/ 24 h 32"/>
                <a:gd name="T28" fmla="*/ 12 w 100"/>
                <a:gd name="T29" fmla="*/ 21 h 32"/>
                <a:gd name="T30" fmla="*/ 7 w 100"/>
                <a:gd name="T31" fmla="*/ 15 h 32"/>
                <a:gd name="T32" fmla="*/ 3 w 100"/>
                <a:gd name="T33" fmla="*/ 11 h 32"/>
                <a:gd name="T34" fmla="*/ 0 w 100"/>
                <a:gd name="T35" fmla="*/ 5 h 32"/>
                <a:gd name="T36" fmla="*/ 0 w 100"/>
                <a:gd name="T37" fmla="*/ 0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
                <a:gd name="T58" fmla="*/ 0 h 32"/>
                <a:gd name="T59" fmla="*/ 100 w 100"/>
                <a:gd name="T60" fmla="*/ 32 h 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 h="32">
                  <a:moveTo>
                    <a:pt x="0" y="0"/>
                  </a:moveTo>
                  <a:lnTo>
                    <a:pt x="12" y="0"/>
                  </a:lnTo>
                  <a:lnTo>
                    <a:pt x="23" y="0"/>
                  </a:lnTo>
                  <a:lnTo>
                    <a:pt x="32" y="5"/>
                  </a:lnTo>
                  <a:lnTo>
                    <a:pt x="40" y="12"/>
                  </a:lnTo>
                  <a:lnTo>
                    <a:pt x="54" y="10"/>
                  </a:lnTo>
                  <a:lnTo>
                    <a:pt x="69" y="8"/>
                  </a:lnTo>
                  <a:lnTo>
                    <a:pt x="84" y="18"/>
                  </a:lnTo>
                  <a:lnTo>
                    <a:pt x="100" y="29"/>
                  </a:lnTo>
                  <a:lnTo>
                    <a:pt x="100" y="31"/>
                  </a:lnTo>
                  <a:lnTo>
                    <a:pt x="99" y="32"/>
                  </a:lnTo>
                  <a:lnTo>
                    <a:pt x="77" y="29"/>
                  </a:lnTo>
                  <a:lnTo>
                    <a:pt x="56" y="27"/>
                  </a:lnTo>
                  <a:lnTo>
                    <a:pt x="33" y="24"/>
                  </a:lnTo>
                  <a:lnTo>
                    <a:pt x="12" y="21"/>
                  </a:lnTo>
                  <a:lnTo>
                    <a:pt x="7" y="15"/>
                  </a:lnTo>
                  <a:lnTo>
                    <a:pt x="3" y="11"/>
                  </a:lnTo>
                  <a:lnTo>
                    <a:pt x="0" y="5"/>
                  </a:lnTo>
                  <a:lnTo>
                    <a:pt x="0"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0" name="Freeform 77">
              <a:extLst>
                <a:ext uri="{FF2B5EF4-FFF2-40B4-BE49-F238E27FC236}">
                  <a16:creationId xmlns:a16="http://schemas.microsoft.com/office/drawing/2014/main" id="{CACC105B-7C6A-4DCE-951E-10EC66EDC82D}"/>
                </a:ext>
              </a:extLst>
            </p:cNvPr>
            <p:cNvSpPr>
              <a:spLocks noChangeArrowheads="1"/>
            </p:cNvSpPr>
            <p:nvPr/>
          </p:nvSpPr>
          <p:spPr bwMode="auto">
            <a:xfrm>
              <a:off x="2749" y="1132"/>
              <a:ext cx="446" cy="356"/>
            </a:xfrm>
            <a:custGeom>
              <a:avLst/>
              <a:gdLst>
                <a:gd name="T0" fmla="*/ 145 w 446"/>
                <a:gd name="T1" fmla="*/ 70 h 356"/>
                <a:gd name="T2" fmla="*/ 158 w 446"/>
                <a:gd name="T3" fmla="*/ 57 h 356"/>
                <a:gd name="T4" fmla="*/ 161 w 446"/>
                <a:gd name="T5" fmla="*/ 45 h 356"/>
                <a:gd name="T6" fmla="*/ 199 w 446"/>
                <a:gd name="T7" fmla="*/ 46 h 356"/>
                <a:gd name="T8" fmla="*/ 217 w 446"/>
                <a:gd name="T9" fmla="*/ 53 h 356"/>
                <a:gd name="T10" fmla="*/ 219 w 446"/>
                <a:gd name="T11" fmla="*/ 33 h 356"/>
                <a:gd name="T12" fmla="*/ 237 w 446"/>
                <a:gd name="T13" fmla="*/ 15 h 356"/>
                <a:gd name="T14" fmla="*/ 249 w 446"/>
                <a:gd name="T15" fmla="*/ 16 h 356"/>
                <a:gd name="T16" fmla="*/ 252 w 446"/>
                <a:gd name="T17" fmla="*/ 2 h 356"/>
                <a:gd name="T18" fmla="*/ 285 w 446"/>
                <a:gd name="T19" fmla="*/ 15 h 356"/>
                <a:gd name="T20" fmla="*/ 299 w 446"/>
                <a:gd name="T21" fmla="*/ 23 h 356"/>
                <a:gd name="T22" fmla="*/ 289 w 446"/>
                <a:gd name="T23" fmla="*/ 35 h 356"/>
                <a:gd name="T24" fmla="*/ 326 w 446"/>
                <a:gd name="T25" fmla="*/ 20 h 356"/>
                <a:gd name="T26" fmla="*/ 368 w 446"/>
                <a:gd name="T27" fmla="*/ 9 h 356"/>
                <a:gd name="T28" fmla="*/ 376 w 446"/>
                <a:gd name="T29" fmla="*/ 40 h 356"/>
                <a:gd name="T30" fmla="*/ 386 w 446"/>
                <a:gd name="T31" fmla="*/ 59 h 356"/>
                <a:gd name="T32" fmla="*/ 389 w 446"/>
                <a:gd name="T33" fmla="*/ 89 h 356"/>
                <a:gd name="T34" fmla="*/ 404 w 446"/>
                <a:gd name="T35" fmla="*/ 109 h 356"/>
                <a:gd name="T36" fmla="*/ 419 w 446"/>
                <a:gd name="T37" fmla="*/ 137 h 356"/>
                <a:gd name="T38" fmla="*/ 435 w 446"/>
                <a:gd name="T39" fmla="*/ 162 h 356"/>
                <a:gd name="T40" fmla="*/ 446 w 446"/>
                <a:gd name="T41" fmla="*/ 189 h 356"/>
                <a:gd name="T42" fmla="*/ 444 w 446"/>
                <a:gd name="T43" fmla="*/ 216 h 356"/>
                <a:gd name="T44" fmla="*/ 419 w 446"/>
                <a:gd name="T45" fmla="*/ 259 h 356"/>
                <a:gd name="T46" fmla="*/ 379 w 446"/>
                <a:gd name="T47" fmla="*/ 299 h 356"/>
                <a:gd name="T48" fmla="*/ 346 w 446"/>
                <a:gd name="T49" fmla="*/ 340 h 356"/>
                <a:gd name="T50" fmla="*/ 309 w 446"/>
                <a:gd name="T51" fmla="*/ 353 h 356"/>
                <a:gd name="T52" fmla="*/ 295 w 446"/>
                <a:gd name="T53" fmla="*/ 346 h 356"/>
                <a:gd name="T54" fmla="*/ 261 w 446"/>
                <a:gd name="T55" fmla="*/ 349 h 356"/>
                <a:gd name="T56" fmla="*/ 242 w 446"/>
                <a:gd name="T57" fmla="*/ 336 h 356"/>
                <a:gd name="T58" fmla="*/ 247 w 446"/>
                <a:gd name="T59" fmla="*/ 317 h 356"/>
                <a:gd name="T60" fmla="*/ 241 w 446"/>
                <a:gd name="T61" fmla="*/ 310 h 356"/>
                <a:gd name="T62" fmla="*/ 234 w 446"/>
                <a:gd name="T63" fmla="*/ 304 h 356"/>
                <a:gd name="T64" fmla="*/ 227 w 446"/>
                <a:gd name="T65" fmla="*/ 307 h 356"/>
                <a:gd name="T66" fmla="*/ 238 w 446"/>
                <a:gd name="T67" fmla="*/ 302 h 356"/>
                <a:gd name="T68" fmla="*/ 247 w 446"/>
                <a:gd name="T69" fmla="*/ 293 h 356"/>
                <a:gd name="T70" fmla="*/ 229 w 446"/>
                <a:gd name="T71" fmla="*/ 293 h 356"/>
                <a:gd name="T72" fmla="*/ 212 w 446"/>
                <a:gd name="T73" fmla="*/ 282 h 356"/>
                <a:gd name="T74" fmla="*/ 195 w 446"/>
                <a:gd name="T75" fmla="*/ 266 h 356"/>
                <a:gd name="T76" fmla="*/ 171 w 446"/>
                <a:gd name="T77" fmla="*/ 264 h 356"/>
                <a:gd name="T78" fmla="*/ 114 w 446"/>
                <a:gd name="T79" fmla="*/ 282 h 356"/>
                <a:gd name="T80" fmla="*/ 54 w 446"/>
                <a:gd name="T81" fmla="*/ 293 h 356"/>
                <a:gd name="T82" fmla="*/ 27 w 446"/>
                <a:gd name="T83" fmla="*/ 307 h 356"/>
                <a:gd name="T84" fmla="*/ 5 w 446"/>
                <a:gd name="T85" fmla="*/ 303 h 356"/>
                <a:gd name="T86" fmla="*/ 5 w 446"/>
                <a:gd name="T87" fmla="*/ 287 h 356"/>
                <a:gd name="T88" fmla="*/ 15 w 446"/>
                <a:gd name="T89" fmla="*/ 263 h 356"/>
                <a:gd name="T90" fmla="*/ 15 w 446"/>
                <a:gd name="T91" fmla="*/ 199 h 356"/>
                <a:gd name="T92" fmla="*/ 18 w 446"/>
                <a:gd name="T93" fmla="*/ 157 h 356"/>
                <a:gd name="T94" fmla="*/ 30 w 446"/>
                <a:gd name="T95" fmla="*/ 140 h 356"/>
                <a:gd name="T96" fmla="*/ 41 w 446"/>
                <a:gd name="T97" fmla="*/ 135 h 356"/>
                <a:gd name="T98" fmla="*/ 84 w 446"/>
                <a:gd name="T99" fmla="*/ 116 h 356"/>
                <a:gd name="T100" fmla="*/ 114 w 446"/>
                <a:gd name="T101" fmla="*/ 100 h 356"/>
                <a:gd name="T102" fmla="*/ 138 w 446"/>
                <a:gd name="T103" fmla="*/ 77 h 35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46"/>
                <a:gd name="T157" fmla="*/ 0 h 356"/>
                <a:gd name="T158" fmla="*/ 446 w 446"/>
                <a:gd name="T159" fmla="*/ 356 h 35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46" h="356">
                  <a:moveTo>
                    <a:pt x="145" y="77"/>
                  </a:moveTo>
                  <a:lnTo>
                    <a:pt x="145" y="75"/>
                  </a:lnTo>
                  <a:lnTo>
                    <a:pt x="145" y="70"/>
                  </a:lnTo>
                  <a:lnTo>
                    <a:pt x="151" y="67"/>
                  </a:lnTo>
                  <a:lnTo>
                    <a:pt x="157" y="62"/>
                  </a:lnTo>
                  <a:lnTo>
                    <a:pt x="158" y="57"/>
                  </a:lnTo>
                  <a:lnTo>
                    <a:pt x="161" y="53"/>
                  </a:lnTo>
                  <a:lnTo>
                    <a:pt x="161" y="49"/>
                  </a:lnTo>
                  <a:lnTo>
                    <a:pt x="161" y="45"/>
                  </a:lnTo>
                  <a:lnTo>
                    <a:pt x="177" y="40"/>
                  </a:lnTo>
                  <a:lnTo>
                    <a:pt x="192" y="37"/>
                  </a:lnTo>
                  <a:lnTo>
                    <a:pt x="199" y="46"/>
                  </a:lnTo>
                  <a:lnTo>
                    <a:pt x="207" y="55"/>
                  </a:lnTo>
                  <a:lnTo>
                    <a:pt x="212" y="53"/>
                  </a:lnTo>
                  <a:lnTo>
                    <a:pt x="217" y="53"/>
                  </a:lnTo>
                  <a:lnTo>
                    <a:pt x="218" y="45"/>
                  </a:lnTo>
                  <a:lnTo>
                    <a:pt x="218" y="39"/>
                  </a:lnTo>
                  <a:lnTo>
                    <a:pt x="219" y="33"/>
                  </a:lnTo>
                  <a:lnTo>
                    <a:pt x="222" y="29"/>
                  </a:lnTo>
                  <a:lnTo>
                    <a:pt x="228" y="22"/>
                  </a:lnTo>
                  <a:lnTo>
                    <a:pt x="237" y="15"/>
                  </a:lnTo>
                  <a:lnTo>
                    <a:pt x="242" y="16"/>
                  </a:lnTo>
                  <a:lnTo>
                    <a:pt x="247" y="16"/>
                  </a:lnTo>
                  <a:lnTo>
                    <a:pt x="249" y="16"/>
                  </a:lnTo>
                  <a:lnTo>
                    <a:pt x="254" y="15"/>
                  </a:lnTo>
                  <a:lnTo>
                    <a:pt x="252" y="9"/>
                  </a:lnTo>
                  <a:lnTo>
                    <a:pt x="252" y="2"/>
                  </a:lnTo>
                  <a:lnTo>
                    <a:pt x="262" y="7"/>
                  </a:lnTo>
                  <a:lnTo>
                    <a:pt x="274" y="12"/>
                  </a:lnTo>
                  <a:lnTo>
                    <a:pt x="285" y="15"/>
                  </a:lnTo>
                  <a:lnTo>
                    <a:pt x="299" y="17"/>
                  </a:lnTo>
                  <a:lnTo>
                    <a:pt x="299" y="20"/>
                  </a:lnTo>
                  <a:lnTo>
                    <a:pt x="299" y="23"/>
                  </a:lnTo>
                  <a:lnTo>
                    <a:pt x="295" y="26"/>
                  </a:lnTo>
                  <a:lnTo>
                    <a:pt x="291" y="30"/>
                  </a:lnTo>
                  <a:lnTo>
                    <a:pt x="289" y="35"/>
                  </a:lnTo>
                  <a:lnTo>
                    <a:pt x="288" y="42"/>
                  </a:lnTo>
                  <a:lnTo>
                    <a:pt x="308" y="30"/>
                  </a:lnTo>
                  <a:lnTo>
                    <a:pt x="326" y="20"/>
                  </a:lnTo>
                  <a:lnTo>
                    <a:pt x="346" y="10"/>
                  </a:lnTo>
                  <a:lnTo>
                    <a:pt x="366" y="0"/>
                  </a:lnTo>
                  <a:lnTo>
                    <a:pt x="368" y="9"/>
                  </a:lnTo>
                  <a:lnTo>
                    <a:pt x="371" y="22"/>
                  </a:lnTo>
                  <a:lnTo>
                    <a:pt x="374" y="33"/>
                  </a:lnTo>
                  <a:lnTo>
                    <a:pt x="376" y="40"/>
                  </a:lnTo>
                  <a:lnTo>
                    <a:pt x="382" y="43"/>
                  </a:lnTo>
                  <a:lnTo>
                    <a:pt x="388" y="46"/>
                  </a:lnTo>
                  <a:lnTo>
                    <a:pt x="386" y="59"/>
                  </a:lnTo>
                  <a:lnTo>
                    <a:pt x="386" y="70"/>
                  </a:lnTo>
                  <a:lnTo>
                    <a:pt x="388" y="80"/>
                  </a:lnTo>
                  <a:lnTo>
                    <a:pt x="389" y="89"/>
                  </a:lnTo>
                  <a:lnTo>
                    <a:pt x="392" y="96"/>
                  </a:lnTo>
                  <a:lnTo>
                    <a:pt x="396" y="102"/>
                  </a:lnTo>
                  <a:lnTo>
                    <a:pt x="404" y="109"/>
                  </a:lnTo>
                  <a:lnTo>
                    <a:pt x="412" y="116"/>
                  </a:lnTo>
                  <a:lnTo>
                    <a:pt x="415" y="127"/>
                  </a:lnTo>
                  <a:lnTo>
                    <a:pt x="419" y="137"/>
                  </a:lnTo>
                  <a:lnTo>
                    <a:pt x="425" y="146"/>
                  </a:lnTo>
                  <a:lnTo>
                    <a:pt x="429" y="155"/>
                  </a:lnTo>
                  <a:lnTo>
                    <a:pt x="435" y="162"/>
                  </a:lnTo>
                  <a:lnTo>
                    <a:pt x="439" y="170"/>
                  </a:lnTo>
                  <a:lnTo>
                    <a:pt x="444" y="179"/>
                  </a:lnTo>
                  <a:lnTo>
                    <a:pt x="446" y="189"/>
                  </a:lnTo>
                  <a:lnTo>
                    <a:pt x="446" y="197"/>
                  </a:lnTo>
                  <a:lnTo>
                    <a:pt x="446" y="206"/>
                  </a:lnTo>
                  <a:lnTo>
                    <a:pt x="444" y="216"/>
                  </a:lnTo>
                  <a:lnTo>
                    <a:pt x="441" y="224"/>
                  </a:lnTo>
                  <a:lnTo>
                    <a:pt x="432" y="242"/>
                  </a:lnTo>
                  <a:lnTo>
                    <a:pt x="419" y="259"/>
                  </a:lnTo>
                  <a:lnTo>
                    <a:pt x="406" y="274"/>
                  </a:lnTo>
                  <a:lnTo>
                    <a:pt x="392" y="287"/>
                  </a:lnTo>
                  <a:lnTo>
                    <a:pt x="379" y="299"/>
                  </a:lnTo>
                  <a:lnTo>
                    <a:pt x="369" y="309"/>
                  </a:lnTo>
                  <a:lnTo>
                    <a:pt x="358" y="324"/>
                  </a:lnTo>
                  <a:lnTo>
                    <a:pt x="346" y="340"/>
                  </a:lnTo>
                  <a:lnTo>
                    <a:pt x="336" y="344"/>
                  </a:lnTo>
                  <a:lnTo>
                    <a:pt x="322" y="349"/>
                  </a:lnTo>
                  <a:lnTo>
                    <a:pt x="309" y="353"/>
                  </a:lnTo>
                  <a:lnTo>
                    <a:pt x="299" y="356"/>
                  </a:lnTo>
                  <a:lnTo>
                    <a:pt x="296" y="350"/>
                  </a:lnTo>
                  <a:lnTo>
                    <a:pt x="295" y="346"/>
                  </a:lnTo>
                  <a:lnTo>
                    <a:pt x="282" y="347"/>
                  </a:lnTo>
                  <a:lnTo>
                    <a:pt x="271" y="352"/>
                  </a:lnTo>
                  <a:lnTo>
                    <a:pt x="261" y="349"/>
                  </a:lnTo>
                  <a:lnTo>
                    <a:pt x="248" y="344"/>
                  </a:lnTo>
                  <a:lnTo>
                    <a:pt x="245" y="340"/>
                  </a:lnTo>
                  <a:lnTo>
                    <a:pt x="242" y="336"/>
                  </a:lnTo>
                  <a:lnTo>
                    <a:pt x="247" y="327"/>
                  </a:lnTo>
                  <a:lnTo>
                    <a:pt x="248" y="320"/>
                  </a:lnTo>
                  <a:lnTo>
                    <a:pt x="247" y="317"/>
                  </a:lnTo>
                  <a:lnTo>
                    <a:pt x="245" y="314"/>
                  </a:lnTo>
                  <a:lnTo>
                    <a:pt x="244" y="313"/>
                  </a:lnTo>
                  <a:lnTo>
                    <a:pt x="241" y="310"/>
                  </a:lnTo>
                  <a:lnTo>
                    <a:pt x="239" y="307"/>
                  </a:lnTo>
                  <a:lnTo>
                    <a:pt x="238" y="303"/>
                  </a:lnTo>
                  <a:lnTo>
                    <a:pt x="234" y="304"/>
                  </a:lnTo>
                  <a:lnTo>
                    <a:pt x="231" y="307"/>
                  </a:lnTo>
                  <a:lnTo>
                    <a:pt x="229" y="307"/>
                  </a:lnTo>
                  <a:lnTo>
                    <a:pt x="227" y="307"/>
                  </a:lnTo>
                  <a:lnTo>
                    <a:pt x="229" y="303"/>
                  </a:lnTo>
                  <a:lnTo>
                    <a:pt x="234" y="302"/>
                  </a:lnTo>
                  <a:lnTo>
                    <a:pt x="238" y="302"/>
                  </a:lnTo>
                  <a:lnTo>
                    <a:pt x="244" y="302"/>
                  </a:lnTo>
                  <a:lnTo>
                    <a:pt x="245" y="297"/>
                  </a:lnTo>
                  <a:lnTo>
                    <a:pt x="247" y="293"/>
                  </a:lnTo>
                  <a:lnTo>
                    <a:pt x="245" y="289"/>
                  </a:lnTo>
                  <a:lnTo>
                    <a:pt x="245" y="283"/>
                  </a:lnTo>
                  <a:lnTo>
                    <a:pt x="229" y="293"/>
                  </a:lnTo>
                  <a:lnTo>
                    <a:pt x="214" y="303"/>
                  </a:lnTo>
                  <a:lnTo>
                    <a:pt x="214" y="290"/>
                  </a:lnTo>
                  <a:lnTo>
                    <a:pt x="212" y="282"/>
                  </a:lnTo>
                  <a:lnTo>
                    <a:pt x="209" y="276"/>
                  </a:lnTo>
                  <a:lnTo>
                    <a:pt x="204" y="269"/>
                  </a:lnTo>
                  <a:lnTo>
                    <a:pt x="195" y="266"/>
                  </a:lnTo>
                  <a:lnTo>
                    <a:pt x="187" y="266"/>
                  </a:lnTo>
                  <a:lnTo>
                    <a:pt x="178" y="264"/>
                  </a:lnTo>
                  <a:lnTo>
                    <a:pt x="171" y="264"/>
                  </a:lnTo>
                  <a:lnTo>
                    <a:pt x="155" y="267"/>
                  </a:lnTo>
                  <a:lnTo>
                    <a:pt x="141" y="270"/>
                  </a:lnTo>
                  <a:lnTo>
                    <a:pt x="114" y="282"/>
                  </a:lnTo>
                  <a:lnTo>
                    <a:pt x="88" y="292"/>
                  </a:lnTo>
                  <a:lnTo>
                    <a:pt x="71" y="293"/>
                  </a:lnTo>
                  <a:lnTo>
                    <a:pt x="54" y="293"/>
                  </a:lnTo>
                  <a:lnTo>
                    <a:pt x="47" y="299"/>
                  </a:lnTo>
                  <a:lnTo>
                    <a:pt x="38" y="304"/>
                  </a:lnTo>
                  <a:lnTo>
                    <a:pt x="27" y="307"/>
                  </a:lnTo>
                  <a:lnTo>
                    <a:pt x="15" y="307"/>
                  </a:lnTo>
                  <a:lnTo>
                    <a:pt x="10" y="306"/>
                  </a:lnTo>
                  <a:lnTo>
                    <a:pt x="5" y="303"/>
                  </a:lnTo>
                  <a:lnTo>
                    <a:pt x="2" y="299"/>
                  </a:lnTo>
                  <a:lnTo>
                    <a:pt x="0" y="293"/>
                  </a:lnTo>
                  <a:lnTo>
                    <a:pt x="5" y="287"/>
                  </a:lnTo>
                  <a:lnTo>
                    <a:pt x="10" y="280"/>
                  </a:lnTo>
                  <a:lnTo>
                    <a:pt x="12" y="272"/>
                  </a:lnTo>
                  <a:lnTo>
                    <a:pt x="15" y="263"/>
                  </a:lnTo>
                  <a:lnTo>
                    <a:pt x="17" y="243"/>
                  </a:lnTo>
                  <a:lnTo>
                    <a:pt x="17" y="220"/>
                  </a:lnTo>
                  <a:lnTo>
                    <a:pt x="15" y="199"/>
                  </a:lnTo>
                  <a:lnTo>
                    <a:pt x="15" y="177"/>
                  </a:lnTo>
                  <a:lnTo>
                    <a:pt x="17" y="167"/>
                  </a:lnTo>
                  <a:lnTo>
                    <a:pt x="18" y="157"/>
                  </a:lnTo>
                  <a:lnTo>
                    <a:pt x="20" y="149"/>
                  </a:lnTo>
                  <a:lnTo>
                    <a:pt x="24" y="140"/>
                  </a:lnTo>
                  <a:lnTo>
                    <a:pt x="30" y="140"/>
                  </a:lnTo>
                  <a:lnTo>
                    <a:pt x="34" y="139"/>
                  </a:lnTo>
                  <a:lnTo>
                    <a:pt x="38" y="136"/>
                  </a:lnTo>
                  <a:lnTo>
                    <a:pt x="41" y="135"/>
                  </a:lnTo>
                  <a:lnTo>
                    <a:pt x="47" y="129"/>
                  </a:lnTo>
                  <a:lnTo>
                    <a:pt x="54" y="125"/>
                  </a:lnTo>
                  <a:lnTo>
                    <a:pt x="84" y="116"/>
                  </a:lnTo>
                  <a:lnTo>
                    <a:pt x="101" y="110"/>
                  </a:lnTo>
                  <a:lnTo>
                    <a:pt x="108" y="106"/>
                  </a:lnTo>
                  <a:lnTo>
                    <a:pt x="114" y="100"/>
                  </a:lnTo>
                  <a:lnTo>
                    <a:pt x="121" y="90"/>
                  </a:lnTo>
                  <a:lnTo>
                    <a:pt x="131" y="76"/>
                  </a:lnTo>
                  <a:lnTo>
                    <a:pt x="138" y="77"/>
                  </a:lnTo>
                  <a:lnTo>
                    <a:pt x="145" y="7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1" name="Freeform 78">
              <a:extLst>
                <a:ext uri="{FF2B5EF4-FFF2-40B4-BE49-F238E27FC236}">
                  <a16:creationId xmlns:a16="http://schemas.microsoft.com/office/drawing/2014/main" id="{DA9E0F5E-4555-45AA-8E3A-6672F788966B}"/>
                </a:ext>
              </a:extLst>
            </p:cNvPr>
            <p:cNvSpPr>
              <a:spLocks noChangeArrowheads="1"/>
            </p:cNvSpPr>
            <p:nvPr/>
          </p:nvSpPr>
          <p:spPr bwMode="auto">
            <a:xfrm>
              <a:off x="1998" y="1138"/>
              <a:ext cx="88" cy="183"/>
            </a:xfrm>
            <a:custGeom>
              <a:avLst/>
              <a:gdLst>
                <a:gd name="T0" fmla="*/ 72 w 88"/>
                <a:gd name="T1" fmla="*/ 0 h 183"/>
                <a:gd name="T2" fmla="*/ 77 w 88"/>
                <a:gd name="T3" fmla="*/ 10 h 183"/>
                <a:gd name="T4" fmla="*/ 82 w 88"/>
                <a:gd name="T5" fmla="*/ 23 h 183"/>
                <a:gd name="T6" fmla="*/ 85 w 88"/>
                <a:gd name="T7" fmla="*/ 36 h 183"/>
                <a:gd name="T8" fmla="*/ 88 w 88"/>
                <a:gd name="T9" fmla="*/ 49 h 183"/>
                <a:gd name="T10" fmla="*/ 79 w 88"/>
                <a:gd name="T11" fmla="*/ 61 h 183"/>
                <a:gd name="T12" fmla="*/ 72 w 88"/>
                <a:gd name="T13" fmla="*/ 73 h 183"/>
                <a:gd name="T14" fmla="*/ 71 w 88"/>
                <a:gd name="T15" fmla="*/ 87 h 183"/>
                <a:gd name="T16" fmla="*/ 69 w 88"/>
                <a:gd name="T17" fmla="*/ 101 h 183"/>
                <a:gd name="T18" fmla="*/ 60 w 88"/>
                <a:gd name="T19" fmla="*/ 119 h 183"/>
                <a:gd name="T20" fmla="*/ 50 w 88"/>
                <a:gd name="T21" fmla="*/ 134 h 183"/>
                <a:gd name="T22" fmla="*/ 44 w 88"/>
                <a:gd name="T23" fmla="*/ 154 h 183"/>
                <a:gd name="T24" fmla="*/ 38 w 88"/>
                <a:gd name="T25" fmla="*/ 173 h 183"/>
                <a:gd name="T26" fmla="*/ 35 w 88"/>
                <a:gd name="T27" fmla="*/ 176 h 183"/>
                <a:gd name="T28" fmla="*/ 34 w 88"/>
                <a:gd name="T29" fmla="*/ 179 h 183"/>
                <a:gd name="T30" fmla="*/ 31 w 88"/>
                <a:gd name="T31" fmla="*/ 181 h 183"/>
                <a:gd name="T32" fmla="*/ 27 w 88"/>
                <a:gd name="T33" fmla="*/ 181 h 183"/>
                <a:gd name="T34" fmla="*/ 22 w 88"/>
                <a:gd name="T35" fmla="*/ 183 h 183"/>
                <a:gd name="T36" fmla="*/ 18 w 88"/>
                <a:gd name="T37" fmla="*/ 181 h 183"/>
                <a:gd name="T38" fmla="*/ 14 w 88"/>
                <a:gd name="T39" fmla="*/ 180 h 183"/>
                <a:gd name="T40" fmla="*/ 7 w 88"/>
                <a:gd name="T41" fmla="*/ 176 h 183"/>
                <a:gd name="T42" fmla="*/ 7 w 88"/>
                <a:gd name="T43" fmla="*/ 161 h 183"/>
                <a:gd name="T44" fmla="*/ 4 w 88"/>
                <a:gd name="T45" fmla="*/ 151 h 183"/>
                <a:gd name="T46" fmla="*/ 1 w 88"/>
                <a:gd name="T47" fmla="*/ 140 h 183"/>
                <a:gd name="T48" fmla="*/ 0 w 88"/>
                <a:gd name="T49" fmla="*/ 126 h 183"/>
                <a:gd name="T50" fmla="*/ 4 w 88"/>
                <a:gd name="T51" fmla="*/ 123 h 183"/>
                <a:gd name="T52" fmla="*/ 7 w 88"/>
                <a:gd name="T53" fmla="*/ 120 h 183"/>
                <a:gd name="T54" fmla="*/ 10 w 88"/>
                <a:gd name="T55" fmla="*/ 116 h 183"/>
                <a:gd name="T56" fmla="*/ 11 w 88"/>
                <a:gd name="T57" fmla="*/ 113 h 183"/>
                <a:gd name="T58" fmla="*/ 14 w 88"/>
                <a:gd name="T59" fmla="*/ 104 h 183"/>
                <a:gd name="T60" fmla="*/ 15 w 88"/>
                <a:gd name="T61" fmla="*/ 94 h 183"/>
                <a:gd name="T62" fmla="*/ 15 w 88"/>
                <a:gd name="T63" fmla="*/ 86 h 183"/>
                <a:gd name="T64" fmla="*/ 15 w 88"/>
                <a:gd name="T65" fmla="*/ 76 h 183"/>
                <a:gd name="T66" fmla="*/ 18 w 88"/>
                <a:gd name="T67" fmla="*/ 67 h 183"/>
                <a:gd name="T68" fmla="*/ 22 w 88"/>
                <a:gd name="T69" fmla="*/ 59 h 183"/>
                <a:gd name="T70" fmla="*/ 32 w 88"/>
                <a:gd name="T71" fmla="*/ 56 h 183"/>
                <a:gd name="T72" fmla="*/ 42 w 88"/>
                <a:gd name="T73" fmla="*/ 51 h 183"/>
                <a:gd name="T74" fmla="*/ 51 w 88"/>
                <a:gd name="T75" fmla="*/ 46 h 183"/>
                <a:gd name="T76" fmla="*/ 58 w 88"/>
                <a:gd name="T77" fmla="*/ 39 h 183"/>
                <a:gd name="T78" fmla="*/ 65 w 88"/>
                <a:gd name="T79" fmla="*/ 31 h 183"/>
                <a:gd name="T80" fmla="*/ 69 w 88"/>
                <a:gd name="T81" fmla="*/ 23 h 183"/>
                <a:gd name="T82" fmla="*/ 72 w 88"/>
                <a:gd name="T83" fmla="*/ 11 h 183"/>
                <a:gd name="T84" fmla="*/ 72 w 88"/>
                <a:gd name="T85" fmla="*/ 0 h 18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8"/>
                <a:gd name="T130" fmla="*/ 0 h 183"/>
                <a:gd name="T131" fmla="*/ 88 w 88"/>
                <a:gd name="T132" fmla="*/ 183 h 18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8" h="183">
                  <a:moveTo>
                    <a:pt x="72" y="0"/>
                  </a:moveTo>
                  <a:lnTo>
                    <a:pt x="77" y="10"/>
                  </a:lnTo>
                  <a:lnTo>
                    <a:pt x="82" y="23"/>
                  </a:lnTo>
                  <a:lnTo>
                    <a:pt x="85" y="36"/>
                  </a:lnTo>
                  <a:lnTo>
                    <a:pt x="88" y="49"/>
                  </a:lnTo>
                  <a:lnTo>
                    <a:pt x="79" y="61"/>
                  </a:lnTo>
                  <a:lnTo>
                    <a:pt x="72" y="73"/>
                  </a:lnTo>
                  <a:lnTo>
                    <a:pt x="71" y="87"/>
                  </a:lnTo>
                  <a:lnTo>
                    <a:pt x="69" y="101"/>
                  </a:lnTo>
                  <a:lnTo>
                    <a:pt x="60" y="119"/>
                  </a:lnTo>
                  <a:lnTo>
                    <a:pt x="50" y="134"/>
                  </a:lnTo>
                  <a:lnTo>
                    <a:pt x="44" y="154"/>
                  </a:lnTo>
                  <a:lnTo>
                    <a:pt x="38" y="173"/>
                  </a:lnTo>
                  <a:lnTo>
                    <a:pt x="35" y="176"/>
                  </a:lnTo>
                  <a:lnTo>
                    <a:pt x="34" y="179"/>
                  </a:lnTo>
                  <a:lnTo>
                    <a:pt x="31" y="181"/>
                  </a:lnTo>
                  <a:lnTo>
                    <a:pt x="27" y="181"/>
                  </a:lnTo>
                  <a:lnTo>
                    <a:pt x="22" y="183"/>
                  </a:lnTo>
                  <a:lnTo>
                    <a:pt x="18" y="181"/>
                  </a:lnTo>
                  <a:lnTo>
                    <a:pt x="14" y="180"/>
                  </a:lnTo>
                  <a:lnTo>
                    <a:pt x="7" y="176"/>
                  </a:lnTo>
                  <a:lnTo>
                    <a:pt x="7" y="161"/>
                  </a:lnTo>
                  <a:lnTo>
                    <a:pt x="4" y="151"/>
                  </a:lnTo>
                  <a:lnTo>
                    <a:pt x="1" y="140"/>
                  </a:lnTo>
                  <a:lnTo>
                    <a:pt x="0" y="126"/>
                  </a:lnTo>
                  <a:lnTo>
                    <a:pt x="4" y="123"/>
                  </a:lnTo>
                  <a:lnTo>
                    <a:pt x="7" y="120"/>
                  </a:lnTo>
                  <a:lnTo>
                    <a:pt x="10" y="116"/>
                  </a:lnTo>
                  <a:lnTo>
                    <a:pt x="11" y="113"/>
                  </a:lnTo>
                  <a:lnTo>
                    <a:pt x="14" y="104"/>
                  </a:lnTo>
                  <a:lnTo>
                    <a:pt x="15" y="94"/>
                  </a:lnTo>
                  <a:lnTo>
                    <a:pt x="15" y="86"/>
                  </a:lnTo>
                  <a:lnTo>
                    <a:pt x="15" y="76"/>
                  </a:lnTo>
                  <a:lnTo>
                    <a:pt x="18" y="67"/>
                  </a:lnTo>
                  <a:lnTo>
                    <a:pt x="22" y="59"/>
                  </a:lnTo>
                  <a:lnTo>
                    <a:pt x="32" y="56"/>
                  </a:lnTo>
                  <a:lnTo>
                    <a:pt x="42" y="51"/>
                  </a:lnTo>
                  <a:lnTo>
                    <a:pt x="51" y="46"/>
                  </a:lnTo>
                  <a:lnTo>
                    <a:pt x="58" y="39"/>
                  </a:lnTo>
                  <a:lnTo>
                    <a:pt x="65" y="31"/>
                  </a:lnTo>
                  <a:lnTo>
                    <a:pt x="69" y="23"/>
                  </a:lnTo>
                  <a:lnTo>
                    <a:pt x="72" y="11"/>
                  </a:lnTo>
                  <a:lnTo>
                    <a:pt x="72"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2" name="Freeform 79">
              <a:extLst>
                <a:ext uri="{FF2B5EF4-FFF2-40B4-BE49-F238E27FC236}">
                  <a16:creationId xmlns:a16="http://schemas.microsoft.com/office/drawing/2014/main" id="{54238900-0C0F-4891-806B-863892E89FFC}"/>
                </a:ext>
              </a:extLst>
            </p:cNvPr>
            <p:cNvSpPr>
              <a:spLocks noChangeArrowheads="1"/>
            </p:cNvSpPr>
            <p:nvPr/>
          </p:nvSpPr>
          <p:spPr bwMode="auto">
            <a:xfrm>
              <a:off x="3201" y="1429"/>
              <a:ext cx="193" cy="153"/>
            </a:xfrm>
            <a:custGeom>
              <a:avLst/>
              <a:gdLst>
                <a:gd name="T0" fmla="*/ 156 w 193"/>
                <a:gd name="T1" fmla="*/ 0 h 153"/>
                <a:gd name="T2" fmla="*/ 164 w 193"/>
                <a:gd name="T3" fmla="*/ 5 h 153"/>
                <a:gd name="T4" fmla="*/ 170 w 193"/>
                <a:gd name="T5" fmla="*/ 10 h 153"/>
                <a:gd name="T6" fmla="*/ 169 w 193"/>
                <a:gd name="T7" fmla="*/ 27 h 153"/>
                <a:gd name="T8" fmla="*/ 170 w 193"/>
                <a:gd name="T9" fmla="*/ 42 h 153"/>
                <a:gd name="T10" fmla="*/ 171 w 193"/>
                <a:gd name="T11" fmla="*/ 45 h 153"/>
                <a:gd name="T12" fmla="*/ 173 w 193"/>
                <a:gd name="T13" fmla="*/ 46 h 153"/>
                <a:gd name="T14" fmla="*/ 183 w 193"/>
                <a:gd name="T15" fmla="*/ 45 h 153"/>
                <a:gd name="T16" fmla="*/ 193 w 193"/>
                <a:gd name="T17" fmla="*/ 42 h 153"/>
                <a:gd name="T18" fmla="*/ 193 w 193"/>
                <a:gd name="T19" fmla="*/ 46 h 153"/>
                <a:gd name="T20" fmla="*/ 191 w 193"/>
                <a:gd name="T21" fmla="*/ 50 h 153"/>
                <a:gd name="T22" fmla="*/ 180 w 193"/>
                <a:gd name="T23" fmla="*/ 60 h 153"/>
                <a:gd name="T24" fmla="*/ 164 w 193"/>
                <a:gd name="T25" fmla="*/ 72 h 153"/>
                <a:gd name="T26" fmla="*/ 150 w 193"/>
                <a:gd name="T27" fmla="*/ 82 h 153"/>
                <a:gd name="T28" fmla="*/ 137 w 193"/>
                <a:gd name="T29" fmla="*/ 89 h 153"/>
                <a:gd name="T30" fmla="*/ 127 w 193"/>
                <a:gd name="T31" fmla="*/ 90 h 153"/>
                <a:gd name="T32" fmla="*/ 117 w 193"/>
                <a:gd name="T33" fmla="*/ 92 h 153"/>
                <a:gd name="T34" fmla="*/ 116 w 193"/>
                <a:gd name="T35" fmla="*/ 97 h 153"/>
                <a:gd name="T36" fmla="*/ 113 w 193"/>
                <a:gd name="T37" fmla="*/ 102 h 153"/>
                <a:gd name="T38" fmla="*/ 104 w 193"/>
                <a:gd name="T39" fmla="*/ 103 h 153"/>
                <a:gd name="T40" fmla="*/ 96 w 193"/>
                <a:gd name="T41" fmla="*/ 103 h 153"/>
                <a:gd name="T42" fmla="*/ 77 w 193"/>
                <a:gd name="T43" fmla="*/ 119 h 153"/>
                <a:gd name="T44" fmla="*/ 57 w 193"/>
                <a:gd name="T45" fmla="*/ 135 h 153"/>
                <a:gd name="T46" fmla="*/ 47 w 193"/>
                <a:gd name="T47" fmla="*/ 142 h 153"/>
                <a:gd name="T48" fmla="*/ 36 w 193"/>
                <a:gd name="T49" fmla="*/ 147 h 153"/>
                <a:gd name="T50" fmla="*/ 23 w 193"/>
                <a:gd name="T51" fmla="*/ 152 h 153"/>
                <a:gd name="T52" fmla="*/ 10 w 193"/>
                <a:gd name="T53" fmla="*/ 153 h 153"/>
                <a:gd name="T54" fmla="*/ 7 w 193"/>
                <a:gd name="T55" fmla="*/ 152 h 153"/>
                <a:gd name="T56" fmla="*/ 4 w 193"/>
                <a:gd name="T57" fmla="*/ 150 h 153"/>
                <a:gd name="T58" fmla="*/ 2 w 193"/>
                <a:gd name="T59" fmla="*/ 149 h 153"/>
                <a:gd name="T60" fmla="*/ 0 w 193"/>
                <a:gd name="T61" fmla="*/ 144 h 153"/>
                <a:gd name="T62" fmla="*/ 27 w 193"/>
                <a:gd name="T63" fmla="*/ 129 h 153"/>
                <a:gd name="T64" fmla="*/ 57 w 193"/>
                <a:gd name="T65" fmla="*/ 112 h 153"/>
                <a:gd name="T66" fmla="*/ 84 w 193"/>
                <a:gd name="T67" fmla="*/ 95 h 153"/>
                <a:gd name="T68" fmla="*/ 111 w 193"/>
                <a:gd name="T69" fmla="*/ 77 h 153"/>
                <a:gd name="T70" fmla="*/ 113 w 193"/>
                <a:gd name="T71" fmla="*/ 82 h 153"/>
                <a:gd name="T72" fmla="*/ 116 w 193"/>
                <a:gd name="T73" fmla="*/ 85 h 153"/>
                <a:gd name="T74" fmla="*/ 119 w 193"/>
                <a:gd name="T75" fmla="*/ 86 h 153"/>
                <a:gd name="T76" fmla="*/ 124 w 193"/>
                <a:gd name="T77" fmla="*/ 86 h 153"/>
                <a:gd name="T78" fmla="*/ 131 w 193"/>
                <a:gd name="T79" fmla="*/ 80 h 153"/>
                <a:gd name="T80" fmla="*/ 139 w 193"/>
                <a:gd name="T81" fmla="*/ 76 h 153"/>
                <a:gd name="T82" fmla="*/ 136 w 193"/>
                <a:gd name="T83" fmla="*/ 72 h 153"/>
                <a:gd name="T84" fmla="*/ 133 w 193"/>
                <a:gd name="T85" fmla="*/ 70 h 153"/>
                <a:gd name="T86" fmla="*/ 133 w 193"/>
                <a:gd name="T87" fmla="*/ 67 h 153"/>
                <a:gd name="T88" fmla="*/ 133 w 193"/>
                <a:gd name="T89" fmla="*/ 63 h 153"/>
                <a:gd name="T90" fmla="*/ 137 w 193"/>
                <a:gd name="T91" fmla="*/ 60 h 153"/>
                <a:gd name="T92" fmla="*/ 141 w 193"/>
                <a:gd name="T93" fmla="*/ 59 h 153"/>
                <a:gd name="T94" fmla="*/ 144 w 193"/>
                <a:gd name="T95" fmla="*/ 56 h 153"/>
                <a:gd name="T96" fmla="*/ 147 w 193"/>
                <a:gd name="T97" fmla="*/ 53 h 153"/>
                <a:gd name="T98" fmla="*/ 151 w 193"/>
                <a:gd name="T99" fmla="*/ 46 h 153"/>
                <a:gd name="T100" fmla="*/ 157 w 193"/>
                <a:gd name="T101" fmla="*/ 40 h 153"/>
                <a:gd name="T102" fmla="*/ 156 w 193"/>
                <a:gd name="T103" fmla="*/ 20 h 153"/>
                <a:gd name="T104" fmla="*/ 156 w 193"/>
                <a:gd name="T105" fmla="*/ 0 h 15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3"/>
                <a:gd name="T160" fmla="*/ 0 h 153"/>
                <a:gd name="T161" fmla="*/ 193 w 193"/>
                <a:gd name="T162" fmla="*/ 153 h 15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3" h="153">
                  <a:moveTo>
                    <a:pt x="156" y="0"/>
                  </a:moveTo>
                  <a:lnTo>
                    <a:pt x="164" y="5"/>
                  </a:lnTo>
                  <a:lnTo>
                    <a:pt x="170" y="10"/>
                  </a:lnTo>
                  <a:lnTo>
                    <a:pt x="169" y="27"/>
                  </a:lnTo>
                  <a:lnTo>
                    <a:pt x="170" y="42"/>
                  </a:lnTo>
                  <a:lnTo>
                    <a:pt x="171" y="45"/>
                  </a:lnTo>
                  <a:lnTo>
                    <a:pt x="173" y="46"/>
                  </a:lnTo>
                  <a:lnTo>
                    <a:pt x="183" y="45"/>
                  </a:lnTo>
                  <a:lnTo>
                    <a:pt x="193" y="42"/>
                  </a:lnTo>
                  <a:lnTo>
                    <a:pt x="193" y="46"/>
                  </a:lnTo>
                  <a:lnTo>
                    <a:pt x="191" y="50"/>
                  </a:lnTo>
                  <a:lnTo>
                    <a:pt x="180" y="60"/>
                  </a:lnTo>
                  <a:lnTo>
                    <a:pt x="164" y="72"/>
                  </a:lnTo>
                  <a:lnTo>
                    <a:pt x="150" y="82"/>
                  </a:lnTo>
                  <a:lnTo>
                    <a:pt x="137" y="89"/>
                  </a:lnTo>
                  <a:lnTo>
                    <a:pt x="127" y="90"/>
                  </a:lnTo>
                  <a:lnTo>
                    <a:pt x="117" y="92"/>
                  </a:lnTo>
                  <a:lnTo>
                    <a:pt x="116" y="97"/>
                  </a:lnTo>
                  <a:lnTo>
                    <a:pt x="113" y="102"/>
                  </a:lnTo>
                  <a:lnTo>
                    <a:pt x="104" y="103"/>
                  </a:lnTo>
                  <a:lnTo>
                    <a:pt x="96" y="103"/>
                  </a:lnTo>
                  <a:lnTo>
                    <a:pt x="77" y="119"/>
                  </a:lnTo>
                  <a:lnTo>
                    <a:pt x="57" y="135"/>
                  </a:lnTo>
                  <a:lnTo>
                    <a:pt x="47" y="142"/>
                  </a:lnTo>
                  <a:lnTo>
                    <a:pt x="36" y="147"/>
                  </a:lnTo>
                  <a:lnTo>
                    <a:pt x="23" y="152"/>
                  </a:lnTo>
                  <a:lnTo>
                    <a:pt x="10" y="153"/>
                  </a:lnTo>
                  <a:lnTo>
                    <a:pt x="7" y="152"/>
                  </a:lnTo>
                  <a:lnTo>
                    <a:pt x="4" y="150"/>
                  </a:lnTo>
                  <a:lnTo>
                    <a:pt x="2" y="149"/>
                  </a:lnTo>
                  <a:lnTo>
                    <a:pt x="0" y="144"/>
                  </a:lnTo>
                  <a:lnTo>
                    <a:pt x="27" y="129"/>
                  </a:lnTo>
                  <a:lnTo>
                    <a:pt x="57" y="112"/>
                  </a:lnTo>
                  <a:lnTo>
                    <a:pt x="84" y="95"/>
                  </a:lnTo>
                  <a:lnTo>
                    <a:pt x="111" y="77"/>
                  </a:lnTo>
                  <a:lnTo>
                    <a:pt x="113" y="82"/>
                  </a:lnTo>
                  <a:lnTo>
                    <a:pt x="116" y="85"/>
                  </a:lnTo>
                  <a:lnTo>
                    <a:pt x="119" y="86"/>
                  </a:lnTo>
                  <a:lnTo>
                    <a:pt x="124" y="86"/>
                  </a:lnTo>
                  <a:lnTo>
                    <a:pt x="131" y="80"/>
                  </a:lnTo>
                  <a:lnTo>
                    <a:pt x="139" y="76"/>
                  </a:lnTo>
                  <a:lnTo>
                    <a:pt x="136" y="72"/>
                  </a:lnTo>
                  <a:lnTo>
                    <a:pt x="133" y="70"/>
                  </a:lnTo>
                  <a:lnTo>
                    <a:pt x="133" y="67"/>
                  </a:lnTo>
                  <a:lnTo>
                    <a:pt x="133" y="63"/>
                  </a:lnTo>
                  <a:lnTo>
                    <a:pt x="137" y="60"/>
                  </a:lnTo>
                  <a:lnTo>
                    <a:pt x="141" y="59"/>
                  </a:lnTo>
                  <a:lnTo>
                    <a:pt x="144" y="56"/>
                  </a:lnTo>
                  <a:lnTo>
                    <a:pt x="147" y="53"/>
                  </a:lnTo>
                  <a:lnTo>
                    <a:pt x="151" y="46"/>
                  </a:lnTo>
                  <a:lnTo>
                    <a:pt x="157" y="40"/>
                  </a:lnTo>
                  <a:lnTo>
                    <a:pt x="156" y="20"/>
                  </a:lnTo>
                  <a:lnTo>
                    <a:pt x="156"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3" name="Freeform 80">
              <a:extLst>
                <a:ext uri="{FF2B5EF4-FFF2-40B4-BE49-F238E27FC236}">
                  <a16:creationId xmlns:a16="http://schemas.microsoft.com/office/drawing/2014/main" id="{7529FB8D-2DCA-4361-BAC7-1251F0AC6A19}"/>
                </a:ext>
              </a:extLst>
            </p:cNvPr>
            <p:cNvSpPr>
              <a:spLocks noChangeArrowheads="1"/>
            </p:cNvSpPr>
            <p:nvPr/>
          </p:nvSpPr>
          <p:spPr bwMode="auto">
            <a:xfrm>
              <a:off x="2968" y="1446"/>
              <a:ext cx="16" cy="8"/>
            </a:xfrm>
            <a:custGeom>
              <a:avLst/>
              <a:gdLst>
                <a:gd name="T0" fmla="*/ 5 w 16"/>
                <a:gd name="T1" fmla="*/ 0 h 8"/>
                <a:gd name="T2" fmla="*/ 10 w 16"/>
                <a:gd name="T3" fmla="*/ 2 h 8"/>
                <a:gd name="T4" fmla="*/ 16 w 16"/>
                <a:gd name="T5" fmla="*/ 3 h 8"/>
                <a:gd name="T6" fmla="*/ 13 w 16"/>
                <a:gd name="T7" fmla="*/ 5 h 8"/>
                <a:gd name="T8" fmla="*/ 12 w 16"/>
                <a:gd name="T9" fmla="*/ 6 h 8"/>
                <a:gd name="T10" fmla="*/ 8 w 16"/>
                <a:gd name="T11" fmla="*/ 8 h 8"/>
                <a:gd name="T12" fmla="*/ 5 w 16"/>
                <a:gd name="T13" fmla="*/ 8 h 8"/>
                <a:gd name="T14" fmla="*/ 3 w 16"/>
                <a:gd name="T15" fmla="*/ 5 h 8"/>
                <a:gd name="T16" fmla="*/ 0 w 16"/>
                <a:gd name="T17" fmla="*/ 2 h 8"/>
                <a:gd name="T18" fmla="*/ 3 w 16"/>
                <a:gd name="T19" fmla="*/ 0 h 8"/>
                <a:gd name="T20" fmla="*/ 5 w 16"/>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8"/>
                <a:gd name="T35" fmla="*/ 16 w 16"/>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8">
                  <a:moveTo>
                    <a:pt x="5" y="0"/>
                  </a:moveTo>
                  <a:lnTo>
                    <a:pt x="10" y="2"/>
                  </a:lnTo>
                  <a:lnTo>
                    <a:pt x="16" y="3"/>
                  </a:lnTo>
                  <a:lnTo>
                    <a:pt x="13" y="5"/>
                  </a:lnTo>
                  <a:lnTo>
                    <a:pt x="12" y="6"/>
                  </a:lnTo>
                  <a:lnTo>
                    <a:pt x="8" y="8"/>
                  </a:lnTo>
                  <a:lnTo>
                    <a:pt x="5" y="8"/>
                  </a:lnTo>
                  <a:lnTo>
                    <a:pt x="3" y="5"/>
                  </a:lnTo>
                  <a:lnTo>
                    <a:pt x="0" y="2"/>
                  </a:lnTo>
                  <a:lnTo>
                    <a:pt x="3" y="0"/>
                  </a:lnTo>
                  <a:lnTo>
                    <a:pt x="5"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4" name="Freeform 81">
              <a:extLst>
                <a:ext uri="{FF2B5EF4-FFF2-40B4-BE49-F238E27FC236}">
                  <a16:creationId xmlns:a16="http://schemas.microsoft.com/office/drawing/2014/main" id="{DE7F8877-F02D-47B0-A22F-B73A13226101}"/>
                </a:ext>
              </a:extLst>
            </p:cNvPr>
            <p:cNvSpPr>
              <a:spLocks noChangeArrowheads="1"/>
            </p:cNvSpPr>
            <p:nvPr/>
          </p:nvSpPr>
          <p:spPr bwMode="auto">
            <a:xfrm>
              <a:off x="3008" y="1509"/>
              <a:ext cx="46" cy="39"/>
            </a:xfrm>
            <a:custGeom>
              <a:avLst/>
              <a:gdLst>
                <a:gd name="T0" fmla="*/ 0 w 46"/>
                <a:gd name="T1" fmla="*/ 39 h 39"/>
                <a:gd name="T2" fmla="*/ 5 w 46"/>
                <a:gd name="T3" fmla="*/ 20 h 39"/>
                <a:gd name="T4" fmla="*/ 10 w 46"/>
                <a:gd name="T5" fmla="*/ 0 h 39"/>
                <a:gd name="T6" fmla="*/ 12 w 46"/>
                <a:gd name="T7" fmla="*/ 0 h 39"/>
                <a:gd name="T8" fmla="*/ 12 w 46"/>
                <a:gd name="T9" fmla="*/ 0 h 39"/>
                <a:gd name="T10" fmla="*/ 30 w 46"/>
                <a:gd name="T11" fmla="*/ 3 h 39"/>
                <a:gd name="T12" fmla="*/ 46 w 46"/>
                <a:gd name="T13" fmla="*/ 6 h 39"/>
                <a:gd name="T14" fmla="*/ 46 w 46"/>
                <a:gd name="T15" fmla="*/ 7 h 39"/>
                <a:gd name="T16" fmla="*/ 46 w 46"/>
                <a:gd name="T17" fmla="*/ 7 h 39"/>
                <a:gd name="T18" fmla="*/ 46 w 46"/>
                <a:gd name="T19" fmla="*/ 10 h 39"/>
                <a:gd name="T20" fmla="*/ 45 w 46"/>
                <a:gd name="T21" fmla="*/ 13 h 39"/>
                <a:gd name="T22" fmla="*/ 39 w 46"/>
                <a:gd name="T23" fmla="*/ 20 h 39"/>
                <a:gd name="T24" fmla="*/ 32 w 46"/>
                <a:gd name="T25" fmla="*/ 27 h 39"/>
                <a:gd name="T26" fmla="*/ 23 w 46"/>
                <a:gd name="T27" fmla="*/ 33 h 39"/>
                <a:gd name="T28" fmla="*/ 15 w 46"/>
                <a:gd name="T29" fmla="*/ 39 h 39"/>
                <a:gd name="T30" fmla="*/ 8 w 46"/>
                <a:gd name="T31" fmla="*/ 39 h 39"/>
                <a:gd name="T32" fmla="*/ 0 w 46"/>
                <a:gd name="T33" fmla="*/ 39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
                <a:gd name="T52" fmla="*/ 0 h 39"/>
                <a:gd name="T53" fmla="*/ 46 w 46"/>
                <a:gd name="T54" fmla="*/ 39 h 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 h="39">
                  <a:moveTo>
                    <a:pt x="0" y="39"/>
                  </a:moveTo>
                  <a:lnTo>
                    <a:pt x="5" y="20"/>
                  </a:lnTo>
                  <a:lnTo>
                    <a:pt x="10" y="0"/>
                  </a:lnTo>
                  <a:lnTo>
                    <a:pt x="12" y="0"/>
                  </a:lnTo>
                  <a:lnTo>
                    <a:pt x="30" y="3"/>
                  </a:lnTo>
                  <a:lnTo>
                    <a:pt x="46" y="6"/>
                  </a:lnTo>
                  <a:lnTo>
                    <a:pt x="46" y="7"/>
                  </a:lnTo>
                  <a:lnTo>
                    <a:pt x="46" y="10"/>
                  </a:lnTo>
                  <a:lnTo>
                    <a:pt x="45" y="13"/>
                  </a:lnTo>
                  <a:lnTo>
                    <a:pt x="39" y="20"/>
                  </a:lnTo>
                  <a:lnTo>
                    <a:pt x="32" y="27"/>
                  </a:lnTo>
                  <a:lnTo>
                    <a:pt x="23" y="33"/>
                  </a:lnTo>
                  <a:lnTo>
                    <a:pt x="15" y="39"/>
                  </a:lnTo>
                  <a:lnTo>
                    <a:pt x="8" y="39"/>
                  </a:lnTo>
                  <a:lnTo>
                    <a:pt x="0" y="3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75" name="组合 54">
            <a:extLst>
              <a:ext uri="{FF2B5EF4-FFF2-40B4-BE49-F238E27FC236}">
                <a16:creationId xmlns:a16="http://schemas.microsoft.com/office/drawing/2014/main" id="{BDCF67B1-DF56-4F8A-829F-A76BE1011B9E}"/>
              </a:ext>
            </a:extLst>
          </p:cNvPr>
          <p:cNvGrpSpPr>
            <a:grpSpLocks/>
          </p:cNvGrpSpPr>
          <p:nvPr/>
        </p:nvGrpSpPr>
        <p:grpSpPr bwMode="auto">
          <a:xfrm>
            <a:off x="3660300" y="3448051"/>
            <a:ext cx="171428" cy="269875"/>
            <a:chOff x="0" y="0"/>
            <a:chExt cx="474034" cy="743490"/>
          </a:xfrm>
        </p:grpSpPr>
        <p:grpSp>
          <p:nvGrpSpPr>
            <p:cNvPr id="76" name="组合 55">
              <a:extLst>
                <a:ext uri="{FF2B5EF4-FFF2-40B4-BE49-F238E27FC236}">
                  <a16:creationId xmlns:a16="http://schemas.microsoft.com/office/drawing/2014/main" id="{91A583A0-CBA3-45BD-A0C1-D07B08E4D878}"/>
                </a:ext>
              </a:extLst>
            </p:cNvPr>
            <p:cNvGrpSpPr>
              <a:grpSpLocks/>
            </p:cNvGrpSpPr>
            <p:nvPr/>
          </p:nvGrpSpPr>
          <p:grpSpPr bwMode="auto">
            <a:xfrm>
              <a:off x="0" y="0"/>
              <a:ext cx="474034" cy="743490"/>
              <a:chOff x="0" y="0"/>
              <a:chExt cx="474034" cy="743490"/>
            </a:xfrm>
          </p:grpSpPr>
          <p:sp>
            <p:nvSpPr>
              <p:cNvPr id="78" name="同心圆 57">
                <a:extLst>
                  <a:ext uri="{FF2B5EF4-FFF2-40B4-BE49-F238E27FC236}">
                    <a16:creationId xmlns:a16="http://schemas.microsoft.com/office/drawing/2014/main" id="{535CA73A-A32E-4B45-A6BB-23011FFC889F}"/>
                  </a:ext>
                </a:extLst>
              </p:cNvPr>
              <p:cNvSpPr>
                <a:spLocks noChangeArrowheads="1"/>
              </p:cNvSpPr>
              <p:nvPr/>
            </p:nvSpPr>
            <p:spPr bwMode="auto">
              <a:xfrm>
                <a:off x="0" y="0"/>
                <a:ext cx="474034" cy="474034"/>
              </a:xfrm>
              <a:custGeom>
                <a:avLst/>
                <a:gdLst>
                  <a:gd name="T0" fmla="*/ 5201579 w 21600"/>
                  <a:gd name="T1" fmla="*/ 0 h 21600"/>
                  <a:gd name="T2" fmla="*/ 1523383 w 21600"/>
                  <a:gd name="T3" fmla="*/ 1523383 h 21600"/>
                  <a:gd name="T4" fmla="*/ 0 w 21600"/>
                  <a:gd name="T5" fmla="*/ 5201579 h 21600"/>
                  <a:gd name="T6" fmla="*/ 1523383 w 21600"/>
                  <a:gd name="T7" fmla="*/ 8879776 h 21600"/>
                  <a:gd name="T8" fmla="*/ 5201579 w 21600"/>
                  <a:gd name="T9" fmla="*/ 10403159 h 21600"/>
                  <a:gd name="T10" fmla="*/ 8879776 w 21600"/>
                  <a:gd name="T11" fmla="*/ 8879776 h 21600"/>
                  <a:gd name="T12" fmla="*/ 10403159 w 21600"/>
                  <a:gd name="T13" fmla="*/ 5201579 h 21600"/>
                  <a:gd name="T14" fmla="*/ 8879776 w 21600"/>
                  <a:gd name="T15" fmla="*/ 152338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79" name="等腰三角形 58">
                <a:extLst>
                  <a:ext uri="{FF2B5EF4-FFF2-40B4-BE49-F238E27FC236}">
                    <a16:creationId xmlns:a16="http://schemas.microsoft.com/office/drawing/2014/main" id="{ACE91A8E-70F9-4266-A7C2-9EB0EAD1E7FF}"/>
                  </a:ext>
                </a:extLst>
              </p:cNvPr>
              <p:cNvSpPr>
                <a:spLocks noChangeArrowheads="1"/>
              </p:cNvSpPr>
              <p:nvPr/>
            </p:nvSpPr>
            <p:spPr bwMode="auto">
              <a:xfrm rot="10800000">
                <a:off x="28216" y="351576"/>
                <a:ext cx="417601" cy="391914"/>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sp>
          <p:nvSpPr>
            <p:cNvPr id="77" name="椭圆 56">
              <a:extLst>
                <a:ext uri="{FF2B5EF4-FFF2-40B4-BE49-F238E27FC236}">
                  <a16:creationId xmlns:a16="http://schemas.microsoft.com/office/drawing/2014/main" id="{0061B494-7C2C-4E26-934E-BA879B3B5EFE}"/>
                </a:ext>
              </a:extLst>
            </p:cNvPr>
            <p:cNvSpPr>
              <a:spLocks noChangeArrowheads="1"/>
            </p:cNvSpPr>
            <p:nvPr/>
          </p:nvSpPr>
          <p:spPr bwMode="auto">
            <a:xfrm>
              <a:off x="165009" y="165009"/>
              <a:ext cx="144016" cy="144016"/>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80" name="组合 75">
            <a:extLst>
              <a:ext uri="{FF2B5EF4-FFF2-40B4-BE49-F238E27FC236}">
                <a16:creationId xmlns:a16="http://schemas.microsoft.com/office/drawing/2014/main" id="{28C99333-4768-4C00-B2A0-E3E90342FEDA}"/>
              </a:ext>
            </a:extLst>
          </p:cNvPr>
          <p:cNvGrpSpPr>
            <a:grpSpLocks/>
          </p:cNvGrpSpPr>
          <p:nvPr/>
        </p:nvGrpSpPr>
        <p:grpSpPr bwMode="auto">
          <a:xfrm>
            <a:off x="3990457" y="3932239"/>
            <a:ext cx="171428" cy="269875"/>
            <a:chOff x="0" y="0"/>
            <a:chExt cx="474034" cy="743490"/>
          </a:xfrm>
        </p:grpSpPr>
        <p:grpSp>
          <p:nvGrpSpPr>
            <p:cNvPr id="81" name="组合 77">
              <a:extLst>
                <a:ext uri="{FF2B5EF4-FFF2-40B4-BE49-F238E27FC236}">
                  <a16:creationId xmlns:a16="http://schemas.microsoft.com/office/drawing/2014/main" id="{89745E5E-BB7E-4EFF-97D9-3C9892B64AB4}"/>
                </a:ext>
              </a:extLst>
            </p:cNvPr>
            <p:cNvGrpSpPr>
              <a:grpSpLocks/>
            </p:cNvGrpSpPr>
            <p:nvPr/>
          </p:nvGrpSpPr>
          <p:grpSpPr bwMode="auto">
            <a:xfrm>
              <a:off x="0" y="0"/>
              <a:ext cx="474034" cy="743490"/>
              <a:chOff x="0" y="0"/>
              <a:chExt cx="474034" cy="743490"/>
            </a:xfrm>
          </p:grpSpPr>
          <p:sp>
            <p:nvSpPr>
              <p:cNvPr id="83" name="同心圆 79">
                <a:extLst>
                  <a:ext uri="{FF2B5EF4-FFF2-40B4-BE49-F238E27FC236}">
                    <a16:creationId xmlns:a16="http://schemas.microsoft.com/office/drawing/2014/main" id="{9A201A1F-CFB7-463F-8B7C-F54513E93D7E}"/>
                  </a:ext>
                </a:extLst>
              </p:cNvPr>
              <p:cNvSpPr>
                <a:spLocks noChangeArrowheads="1"/>
              </p:cNvSpPr>
              <p:nvPr/>
            </p:nvSpPr>
            <p:spPr bwMode="auto">
              <a:xfrm>
                <a:off x="0" y="0"/>
                <a:ext cx="474034" cy="474034"/>
              </a:xfrm>
              <a:custGeom>
                <a:avLst/>
                <a:gdLst>
                  <a:gd name="T0" fmla="*/ 5201579 w 21600"/>
                  <a:gd name="T1" fmla="*/ 0 h 21600"/>
                  <a:gd name="T2" fmla="*/ 1523383 w 21600"/>
                  <a:gd name="T3" fmla="*/ 1523383 h 21600"/>
                  <a:gd name="T4" fmla="*/ 0 w 21600"/>
                  <a:gd name="T5" fmla="*/ 5201579 h 21600"/>
                  <a:gd name="T6" fmla="*/ 1523383 w 21600"/>
                  <a:gd name="T7" fmla="*/ 8879776 h 21600"/>
                  <a:gd name="T8" fmla="*/ 5201579 w 21600"/>
                  <a:gd name="T9" fmla="*/ 10403159 h 21600"/>
                  <a:gd name="T10" fmla="*/ 8879776 w 21600"/>
                  <a:gd name="T11" fmla="*/ 8879776 h 21600"/>
                  <a:gd name="T12" fmla="*/ 10403159 w 21600"/>
                  <a:gd name="T13" fmla="*/ 5201579 h 21600"/>
                  <a:gd name="T14" fmla="*/ 8879776 w 21600"/>
                  <a:gd name="T15" fmla="*/ 152338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84" name="等腰三角形 80">
                <a:extLst>
                  <a:ext uri="{FF2B5EF4-FFF2-40B4-BE49-F238E27FC236}">
                    <a16:creationId xmlns:a16="http://schemas.microsoft.com/office/drawing/2014/main" id="{737EE9B6-56BE-4115-899B-3DA62FC270C5}"/>
                  </a:ext>
                </a:extLst>
              </p:cNvPr>
              <p:cNvSpPr>
                <a:spLocks noChangeArrowheads="1"/>
              </p:cNvSpPr>
              <p:nvPr/>
            </p:nvSpPr>
            <p:spPr bwMode="auto">
              <a:xfrm rot="10800000">
                <a:off x="28216" y="351576"/>
                <a:ext cx="417601" cy="391914"/>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sp>
          <p:nvSpPr>
            <p:cNvPr id="82" name="椭圆 78">
              <a:extLst>
                <a:ext uri="{FF2B5EF4-FFF2-40B4-BE49-F238E27FC236}">
                  <a16:creationId xmlns:a16="http://schemas.microsoft.com/office/drawing/2014/main" id="{D6A22072-788E-4B89-BB81-A32E892AA161}"/>
                </a:ext>
              </a:extLst>
            </p:cNvPr>
            <p:cNvSpPr>
              <a:spLocks noChangeArrowheads="1"/>
            </p:cNvSpPr>
            <p:nvPr/>
          </p:nvSpPr>
          <p:spPr bwMode="auto">
            <a:xfrm>
              <a:off x="165009" y="165009"/>
              <a:ext cx="144016" cy="144016"/>
            </a:xfrm>
            <a:prstGeom prst="ellipse">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85" name="组合 84">
            <a:extLst>
              <a:ext uri="{FF2B5EF4-FFF2-40B4-BE49-F238E27FC236}">
                <a16:creationId xmlns:a16="http://schemas.microsoft.com/office/drawing/2014/main" id="{8AD003E2-331A-4CDA-B198-61CCFC5D1584}"/>
              </a:ext>
            </a:extLst>
          </p:cNvPr>
          <p:cNvGrpSpPr>
            <a:grpSpLocks/>
          </p:cNvGrpSpPr>
          <p:nvPr/>
        </p:nvGrpSpPr>
        <p:grpSpPr bwMode="auto">
          <a:xfrm>
            <a:off x="2855542" y="1468439"/>
            <a:ext cx="171428" cy="268287"/>
            <a:chOff x="0" y="0"/>
            <a:chExt cx="474034" cy="743490"/>
          </a:xfrm>
        </p:grpSpPr>
        <p:grpSp>
          <p:nvGrpSpPr>
            <p:cNvPr id="86" name="组合 85">
              <a:extLst>
                <a:ext uri="{FF2B5EF4-FFF2-40B4-BE49-F238E27FC236}">
                  <a16:creationId xmlns:a16="http://schemas.microsoft.com/office/drawing/2014/main" id="{758EEF8F-525B-4CF1-BA2A-DC25AA424F6D}"/>
                </a:ext>
              </a:extLst>
            </p:cNvPr>
            <p:cNvGrpSpPr>
              <a:grpSpLocks/>
            </p:cNvGrpSpPr>
            <p:nvPr/>
          </p:nvGrpSpPr>
          <p:grpSpPr bwMode="auto">
            <a:xfrm>
              <a:off x="0" y="0"/>
              <a:ext cx="474034" cy="743490"/>
              <a:chOff x="0" y="0"/>
              <a:chExt cx="474034" cy="743490"/>
            </a:xfrm>
          </p:grpSpPr>
          <p:sp>
            <p:nvSpPr>
              <p:cNvPr id="88" name="同心圆 87">
                <a:extLst>
                  <a:ext uri="{FF2B5EF4-FFF2-40B4-BE49-F238E27FC236}">
                    <a16:creationId xmlns:a16="http://schemas.microsoft.com/office/drawing/2014/main" id="{3ECC2375-DC55-4E13-9D1F-D277DF8A23F1}"/>
                  </a:ext>
                </a:extLst>
              </p:cNvPr>
              <p:cNvSpPr>
                <a:spLocks noChangeArrowheads="1"/>
              </p:cNvSpPr>
              <p:nvPr/>
            </p:nvSpPr>
            <p:spPr bwMode="auto">
              <a:xfrm>
                <a:off x="0" y="0"/>
                <a:ext cx="474034" cy="474034"/>
              </a:xfrm>
              <a:custGeom>
                <a:avLst/>
                <a:gdLst>
                  <a:gd name="T0" fmla="*/ 5201579 w 21600"/>
                  <a:gd name="T1" fmla="*/ 0 h 21600"/>
                  <a:gd name="T2" fmla="*/ 1523383 w 21600"/>
                  <a:gd name="T3" fmla="*/ 1523383 h 21600"/>
                  <a:gd name="T4" fmla="*/ 0 w 21600"/>
                  <a:gd name="T5" fmla="*/ 5201579 h 21600"/>
                  <a:gd name="T6" fmla="*/ 1523383 w 21600"/>
                  <a:gd name="T7" fmla="*/ 8879776 h 21600"/>
                  <a:gd name="T8" fmla="*/ 5201579 w 21600"/>
                  <a:gd name="T9" fmla="*/ 10403159 h 21600"/>
                  <a:gd name="T10" fmla="*/ 8879776 w 21600"/>
                  <a:gd name="T11" fmla="*/ 8879776 h 21600"/>
                  <a:gd name="T12" fmla="*/ 10403159 w 21600"/>
                  <a:gd name="T13" fmla="*/ 5201579 h 21600"/>
                  <a:gd name="T14" fmla="*/ 8879776 w 21600"/>
                  <a:gd name="T15" fmla="*/ 152338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89" name="等腰三角形 88">
                <a:extLst>
                  <a:ext uri="{FF2B5EF4-FFF2-40B4-BE49-F238E27FC236}">
                    <a16:creationId xmlns:a16="http://schemas.microsoft.com/office/drawing/2014/main" id="{F73A4AC0-0223-42B5-BA17-77FC17562EA8}"/>
                  </a:ext>
                </a:extLst>
              </p:cNvPr>
              <p:cNvSpPr>
                <a:spLocks noChangeArrowheads="1"/>
              </p:cNvSpPr>
              <p:nvPr/>
            </p:nvSpPr>
            <p:spPr bwMode="auto">
              <a:xfrm rot="10800000">
                <a:off x="28216" y="351576"/>
                <a:ext cx="417601" cy="391914"/>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sp>
          <p:nvSpPr>
            <p:cNvPr id="87" name="椭圆 86">
              <a:extLst>
                <a:ext uri="{FF2B5EF4-FFF2-40B4-BE49-F238E27FC236}">
                  <a16:creationId xmlns:a16="http://schemas.microsoft.com/office/drawing/2014/main" id="{029600B3-74C8-4194-B2D7-D3A7E2E4FBD1}"/>
                </a:ext>
              </a:extLst>
            </p:cNvPr>
            <p:cNvSpPr>
              <a:spLocks noChangeArrowheads="1"/>
            </p:cNvSpPr>
            <p:nvPr/>
          </p:nvSpPr>
          <p:spPr bwMode="auto">
            <a:xfrm>
              <a:off x="165009" y="165009"/>
              <a:ext cx="144016" cy="144016"/>
            </a:xfrm>
            <a:prstGeom prst="ellipse">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90" name="组合 89">
            <a:extLst>
              <a:ext uri="{FF2B5EF4-FFF2-40B4-BE49-F238E27FC236}">
                <a16:creationId xmlns:a16="http://schemas.microsoft.com/office/drawing/2014/main" id="{844873B1-EA0C-4B56-B5FE-81D19C649BBF}"/>
              </a:ext>
            </a:extLst>
          </p:cNvPr>
          <p:cNvGrpSpPr>
            <a:grpSpLocks/>
          </p:cNvGrpSpPr>
          <p:nvPr/>
        </p:nvGrpSpPr>
        <p:grpSpPr bwMode="auto">
          <a:xfrm>
            <a:off x="3796807" y="3486151"/>
            <a:ext cx="171428" cy="269875"/>
            <a:chOff x="0" y="0"/>
            <a:chExt cx="474034" cy="743490"/>
          </a:xfrm>
        </p:grpSpPr>
        <p:grpSp>
          <p:nvGrpSpPr>
            <p:cNvPr id="91" name="组合 90">
              <a:extLst>
                <a:ext uri="{FF2B5EF4-FFF2-40B4-BE49-F238E27FC236}">
                  <a16:creationId xmlns:a16="http://schemas.microsoft.com/office/drawing/2014/main" id="{8FF68929-3179-4F26-80FE-67F037D94ED2}"/>
                </a:ext>
              </a:extLst>
            </p:cNvPr>
            <p:cNvGrpSpPr>
              <a:grpSpLocks/>
            </p:cNvGrpSpPr>
            <p:nvPr/>
          </p:nvGrpSpPr>
          <p:grpSpPr bwMode="auto">
            <a:xfrm>
              <a:off x="0" y="0"/>
              <a:ext cx="474034" cy="743490"/>
              <a:chOff x="0" y="0"/>
              <a:chExt cx="474034" cy="743490"/>
            </a:xfrm>
          </p:grpSpPr>
          <p:sp>
            <p:nvSpPr>
              <p:cNvPr id="93" name="同心圆 92">
                <a:extLst>
                  <a:ext uri="{FF2B5EF4-FFF2-40B4-BE49-F238E27FC236}">
                    <a16:creationId xmlns:a16="http://schemas.microsoft.com/office/drawing/2014/main" id="{7EBCE919-235E-4BFA-B7D3-493C64AECF27}"/>
                  </a:ext>
                </a:extLst>
              </p:cNvPr>
              <p:cNvSpPr>
                <a:spLocks noChangeArrowheads="1"/>
              </p:cNvSpPr>
              <p:nvPr/>
            </p:nvSpPr>
            <p:spPr bwMode="auto">
              <a:xfrm>
                <a:off x="0" y="0"/>
                <a:ext cx="474034" cy="474034"/>
              </a:xfrm>
              <a:custGeom>
                <a:avLst/>
                <a:gdLst>
                  <a:gd name="T0" fmla="*/ 5201579 w 21600"/>
                  <a:gd name="T1" fmla="*/ 0 h 21600"/>
                  <a:gd name="T2" fmla="*/ 1523383 w 21600"/>
                  <a:gd name="T3" fmla="*/ 1523383 h 21600"/>
                  <a:gd name="T4" fmla="*/ 0 w 21600"/>
                  <a:gd name="T5" fmla="*/ 5201579 h 21600"/>
                  <a:gd name="T6" fmla="*/ 1523383 w 21600"/>
                  <a:gd name="T7" fmla="*/ 8879776 h 21600"/>
                  <a:gd name="T8" fmla="*/ 5201579 w 21600"/>
                  <a:gd name="T9" fmla="*/ 10403159 h 21600"/>
                  <a:gd name="T10" fmla="*/ 8879776 w 21600"/>
                  <a:gd name="T11" fmla="*/ 8879776 h 21600"/>
                  <a:gd name="T12" fmla="*/ 10403159 w 21600"/>
                  <a:gd name="T13" fmla="*/ 5201579 h 21600"/>
                  <a:gd name="T14" fmla="*/ 8879776 w 21600"/>
                  <a:gd name="T15" fmla="*/ 152338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94" name="等腰三角形 93">
                <a:extLst>
                  <a:ext uri="{FF2B5EF4-FFF2-40B4-BE49-F238E27FC236}">
                    <a16:creationId xmlns:a16="http://schemas.microsoft.com/office/drawing/2014/main" id="{B935DC59-63C9-477B-922C-21D9DC764ED5}"/>
                  </a:ext>
                </a:extLst>
              </p:cNvPr>
              <p:cNvSpPr>
                <a:spLocks noChangeArrowheads="1"/>
              </p:cNvSpPr>
              <p:nvPr/>
            </p:nvSpPr>
            <p:spPr bwMode="auto">
              <a:xfrm rot="10800000">
                <a:off x="28216" y="351576"/>
                <a:ext cx="417601" cy="391914"/>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sp>
          <p:nvSpPr>
            <p:cNvPr id="92" name="椭圆 91">
              <a:extLst>
                <a:ext uri="{FF2B5EF4-FFF2-40B4-BE49-F238E27FC236}">
                  <a16:creationId xmlns:a16="http://schemas.microsoft.com/office/drawing/2014/main" id="{AB33FE2C-DE8F-41F4-954F-440E147C7BA1}"/>
                </a:ext>
              </a:extLst>
            </p:cNvPr>
            <p:cNvSpPr>
              <a:spLocks noChangeArrowheads="1"/>
            </p:cNvSpPr>
            <p:nvPr/>
          </p:nvSpPr>
          <p:spPr bwMode="auto">
            <a:xfrm>
              <a:off x="165009" y="165009"/>
              <a:ext cx="144016" cy="144016"/>
            </a:xfrm>
            <a:prstGeom prst="ellipse">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95" name="组合 94">
            <a:extLst>
              <a:ext uri="{FF2B5EF4-FFF2-40B4-BE49-F238E27FC236}">
                <a16:creationId xmlns:a16="http://schemas.microsoft.com/office/drawing/2014/main" id="{4D5DD104-4AA2-4FAA-BA8A-944BBFA68F5D}"/>
              </a:ext>
            </a:extLst>
          </p:cNvPr>
          <p:cNvGrpSpPr>
            <a:grpSpLocks/>
          </p:cNvGrpSpPr>
          <p:nvPr/>
        </p:nvGrpSpPr>
        <p:grpSpPr bwMode="auto">
          <a:xfrm>
            <a:off x="8244403" y="2419350"/>
            <a:ext cx="171428" cy="268288"/>
            <a:chOff x="0" y="0"/>
            <a:chExt cx="474034" cy="743490"/>
          </a:xfrm>
        </p:grpSpPr>
        <p:grpSp>
          <p:nvGrpSpPr>
            <p:cNvPr id="96" name="组合 95">
              <a:extLst>
                <a:ext uri="{FF2B5EF4-FFF2-40B4-BE49-F238E27FC236}">
                  <a16:creationId xmlns:a16="http://schemas.microsoft.com/office/drawing/2014/main" id="{71F9AE04-7768-47AD-8EA8-956DDAF26247}"/>
                </a:ext>
              </a:extLst>
            </p:cNvPr>
            <p:cNvGrpSpPr>
              <a:grpSpLocks/>
            </p:cNvGrpSpPr>
            <p:nvPr/>
          </p:nvGrpSpPr>
          <p:grpSpPr bwMode="auto">
            <a:xfrm>
              <a:off x="0" y="0"/>
              <a:ext cx="474034" cy="743490"/>
              <a:chOff x="0" y="0"/>
              <a:chExt cx="474034" cy="743490"/>
            </a:xfrm>
          </p:grpSpPr>
          <p:sp>
            <p:nvSpPr>
              <p:cNvPr id="98" name="同心圆 97">
                <a:extLst>
                  <a:ext uri="{FF2B5EF4-FFF2-40B4-BE49-F238E27FC236}">
                    <a16:creationId xmlns:a16="http://schemas.microsoft.com/office/drawing/2014/main" id="{9C1D54EA-A198-45BF-8777-47F425D547A3}"/>
                  </a:ext>
                </a:extLst>
              </p:cNvPr>
              <p:cNvSpPr>
                <a:spLocks noChangeArrowheads="1"/>
              </p:cNvSpPr>
              <p:nvPr/>
            </p:nvSpPr>
            <p:spPr bwMode="auto">
              <a:xfrm>
                <a:off x="0" y="0"/>
                <a:ext cx="474034" cy="474034"/>
              </a:xfrm>
              <a:custGeom>
                <a:avLst/>
                <a:gdLst>
                  <a:gd name="T0" fmla="*/ 5201579 w 21600"/>
                  <a:gd name="T1" fmla="*/ 0 h 21600"/>
                  <a:gd name="T2" fmla="*/ 1523383 w 21600"/>
                  <a:gd name="T3" fmla="*/ 1523383 h 21600"/>
                  <a:gd name="T4" fmla="*/ 0 w 21600"/>
                  <a:gd name="T5" fmla="*/ 5201579 h 21600"/>
                  <a:gd name="T6" fmla="*/ 1523383 w 21600"/>
                  <a:gd name="T7" fmla="*/ 8879776 h 21600"/>
                  <a:gd name="T8" fmla="*/ 5201579 w 21600"/>
                  <a:gd name="T9" fmla="*/ 10403159 h 21600"/>
                  <a:gd name="T10" fmla="*/ 8879776 w 21600"/>
                  <a:gd name="T11" fmla="*/ 8879776 h 21600"/>
                  <a:gd name="T12" fmla="*/ 10403159 w 21600"/>
                  <a:gd name="T13" fmla="*/ 5201579 h 21600"/>
                  <a:gd name="T14" fmla="*/ 8879776 w 21600"/>
                  <a:gd name="T15" fmla="*/ 152338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99" name="等腰三角形 98">
                <a:extLst>
                  <a:ext uri="{FF2B5EF4-FFF2-40B4-BE49-F238E27FC236}">
                    <a16:creationId xmlns:a16="http://schemas.microsoft.com/office/drawing/2014/main" id="{4CD01CEB-01E4-401D-AF17-878732E27E1E}"/>
                  </a:ext>
                </a:extLst>
              </p:cNvPr>
              <p:cNvSpPr>
                <a:spLocks noChangeArrowheads="1"/>
              </p:cNvSpPr>
              <p:nvPr/>
            </p:nvSpPr>
            <p:spPr bwMode="auto">
              <a:xfrm rot="10800000">
                <a:off x="28216" y="351576"/>
                <a:ext cx="417601" cy="391914"/>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sp>
          <p:nvSpPr>
            <p:cNvPr id="97" name="椭圆 96">
              <a:extLst>
                <a:ext uri="{FF2B5EF4-FFF2-40B4-BE49-F238E27FC236}">
                  <a16:creationId xmlns:a16="http://schemas.microsoft.com/office/drawing/2014/main" id="{C8E279CD-6B87-4FFF-9AE6-6E72320B949E}"/>
                </a:ext>
              </a:extLst>
            </p:cNvPr>
            <p:cNvSpPr>
              <a:spLocks noChangeArrowheads="1"/>
            </p:cNvSpPr>
            <p:nvPr/>
          </p:nvSpPr>
          <p:spPr bwMode="auto">
            <a:xfrm>
              <a:off x="165009" y="165009"/>
              <a:ext cx="144016" cy="144016"/>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100" name="组合 99">
            <a:extLst>
              <a:ext uri="{FF2B5EF4-FFF2-40B4-BE49-F238E27FC236}">
                <a16:creationId xmlns:a16="http://schemas.microsoft.com/office/drawing/2014/main" id="{BBEFF82B-124B-499A-8C16-8943B8864997}"/>
              </a:ext>
            </a:extLst>
          </p:cNvPr>
          <p:cNvGrpSpPr>
            <a:grpSpLocks/>
          </p:cNvGrpSpPr>
          <p:nvPr/>
        </p:nvGrpSpPr>
        <p:grpSpPr bwMode="auto">
          <a:xfrm>
            <a:off x="8380910" y="2455864"/>
            <a:ext cx="171428" cy="268287"/>
            <a:chOff x="0" y="0"/>
            <a:chExt cx="474034" cy="743490"/>
          </a:xfrm>
        </p:grpSpPr>
        <p:grpSp>
          <p:nvGrpSpPr>
            <p:cNvPr id="101" name="组合 100">
              <a:extLst>
                <a:ext uri="{FF2B5EF4-FFF2-40B4-BE49-F238E27FC236}">
                  <a16:creationId xmlns:a16="http://schemas.microsoft.com/office/drawing/2014/main" id="{52CE659E-A3A5-4D46-82D3-8461DF616568}"/>
                </a:ext>
              </a:extLst>
            </p:cNvPr>
            <p:cNvGrpSpPr>
              <a:grpSpLocks/>
            </p:cNvGrpSpPr>
            <p:nvPr/>
          </p:nvGrpSpPr>
          <p:grpSpPr bwMode="auto">
            <a:xfrm>
              <a:off x="0" y="0"/>
              <a:ext cx="474034" cy="743490"/>
              <a:chOff x="0" y="0"/>
              <a:chExt cx="474034" cy="743490"/>
            </a:xfrm>
          </p:grpSpPr>
          <p:sp>
            <p:nvSpPr>
              <p:cNvPr id="103" name="同心圆 102">
                <a:extLst>
                  <a:ext uri="{FF2B5EF4-FFF2-40B4-BE49-F238E27FC236}">
                    <a16:creationId xmlns:a16="http://schemas.microsoft.com/office/drawing/2014/main" id="{7E97C609-CBC9-42E4-BDFD-77E627BDC43B}"/>
                  </a:ext>
                </a:extLst>
              </p:cNvPr>
              <p:cNvSpPr>
                <a:spLocks noChangeArrowheads="1"/>
              </p:cNvSpPr>
              <p:nvPr/>
            </p:nvSpPr>
            <p:spPr bwMode="auto">
              <a:xfrm>
                <a:off x="0" y="0"/>
                <a:ext cx="474034" cy="474034"/>
              </a:xfrm>
              <a:custGeom>
                <a:avLst/>
                <a:gdLst>
                  <a:gd name="T0" fmla="*/ 5201579 w 21600"/>
                  <a:gd name="T1" fmla="*/ 0 h 21600"/>
                  <a:gd name="T2" fmla="*/ 1523383 w 21600"/>
                  <a:gd name="T3" fmla="*/ 1523383 h 21600"/>
                  <a:gd name="T4" fmla="*/ 0 w 21600"/>
                  <a:gd name="T5" fmla="*/ 5201579 h 21600"/>
                  <a:gd name="T6" fmla="*/ 1523383 w 21600"/>
                  <a:gd name="T7" fmla="*/ 8879776 h 21600"/>
                  <a:gd name="T8" fmla="*/ 5201579 w 21600"/>
                  <a:gd name="T9" fmla="*/ 10403159 h 21600"/>
                  <a:gd name="T10" fmla="*/ 8879776 w 21600"/>
                  <a:gd name="T11" fmla="*/ 8879776 h 21600"/>
                  <a:gd name="T12" fmla="*/ 10403159 w 21600"/>
                  <a:gd name="T13" fmla="*/ 5201579 h 21600"/>
                  <a:gd name="T14" fmla="*/ 8879776 w 21600"/>
                  <a:gd name="T15" fmla="*/ 152338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04" name="等腰三角形 103">
                <a:extLst>
                  <a:ext uri="{FF2B5EF4-FFF2-40B4-BE49-F238E27FC236}">
                    <a16:creationId xmlns:a16="http://schemas.microsoft.com/office/drawing/2014/main" id="{AF07498B-89E4-499B-B3EF-68C4F30AF44B}"/>
                  </a:ext>
                </a:extLst>
              </p:cNvPr>
              <p:cNvSpPr>
                <a:spLocks noChangeArrowheads="1"/>
              </p:cNvSpPr>
              <p:nvPr/>
            </p:nvSpPr>
            <p:spPr bwMode="auto">
              <a:xfrm rot="10800000">
                <a:off x="28216" y="351576"/>
                <a:ext cx="417601" cy="391914"/>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sp>
          <p:nvSpPr>
            <p:cNvPr id="102" name="椭圆 101">
              <a:extLst>
                <a:ext uri="{FF2B5EF4-FFF2-40B4-BE49-F238E27FC236}">
                  <a16:creationId xmlns:a16="http://schemas.microsoft.com/office/drawing/2014/main" id="{92F552DA-15CE-40DE-84FD-69A9C0B47734}"/>
                </a:ext>
              </a:extLst>
            </p:cNvPr>
            <p:cNvSpPr>
              <a:spLocks noChangeArrowheads="1"/>
            </p:cNvSpPr>
            <p:nvPr/>
          </p:nvSpPr>
          <p:spPr bwMode="auto">
            <a:xfrm>
              <a:off x="165009" y="165009"/>
              <a:ext cx="144016" cy="144016"/>
            </a:xfrm>
            <a:prstGeom prst="ellipse">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105" name="组合 104">
            <a:extLst>
              <a:ext uri="{FF2B5EF4-FFF2-40B4-BE49-F238E27FC236}">
                <a16:creationId xmlns:a16="http://schemas.microsoft.com/office/drawing/2014/main" id="{CF1D6704-20FD-4586-8015-AC8D01B4962C}"/>
              </a:ext>
            </a:extLst>
          </p:cNvPr>
          <p:cNvGrpSpPr>
            <a:grpSpLocks/>
          </p:cNvGrpSpPr>
          <p:nvPr/>
        </p:nvGrpSpPr>
        <p:grpSpPr bwMode="auto">
          <a:xfrm>
            <a:off x="8530116" y="1685925"/>
            <a:ext cx="171428" cy="268288"/>
            <a:chOff x="0" y="0"/>
            <a:chExt cx="474034" cy="743490"/>
          </a:xfrm>
        </p:grpSpPr>
        <p:grpSp>
          <p:nvGrpSpPr>
            <p:cNvPr id="106" name="组合 105">
              <a:extLst>
                <a:ext uri="{FF2B5EF4-FFF2-40B4-BE49-F238E27FC236}">
                  <a16:creationId xmlns:a16="http://schemas.microsoft.com/office/drawing/2014/main" id="{379834CE-9056-4B38-91C2-9C82F74D085F}"/>
                </a:ext>
              </a:extLst>
            </p:cNvPr>
            <p:cNvGrpSpPr>
              <a:grpSpLocks/>
            </p:cNvGrpSpPr>
            <p:nvPr/>
          </p:nvGrpSpPr>
          <p:grpSpPr bwMode="auto">
            <a:xfrm>
              <a:off x="0" y="0"/>
              <a:ext cx="474034" cy="743490"/>
              <a:chOff x="0" y="0"/>
              <a:chExt cx="474034" cy="743490"/>
            </a:xfrm>
          </p:grpSpPr>
          <p:sp>
            <p:nvSpPr>
              <p:cNvPr id="108" name="同心圆 107">
                <a:extLst>
                  <a:ext uri="{FF2B5EF4-FFF2-40B4-BE49-F238E27FC236}">
                    <a16:creationId xmlns:a16="http://schemas.microsoft.com/office/drawing/2014/main" id="{3204E8B0-5995-4642-9EA9-5E80E0024AEB}"/>
                  </a:ext>
                </a:extLst>
              </p:cNvPr>
              <p:cNvSpPr>
                <a:spLocks noChangeArrowheads="1"/>
              </p:cNvSpPr>
              <p:nvPr/>
            </p:nvSpPr>
            <p:spPr bwMode="auto">
              <a:xfrm>
                <a:off x="0" y="0"/>
                <a:ext cx="474034" cy="474034"/>
              </a:xfrm>
              <a:custGeom>
                <a:avLst/>
                <a:gdLst>
                  <a:gd name="T0" fmla="*/ 5201579 w 21600"/>
                  <a:gd name="T1" fmla="*/ 0 h 21600"/>
                  <a:gd name="T2" fmla="*/ 1523383 w 21600"/>
                  <a:gd name="T3" fmla="*/ 1523383 h 21600"/>
                  <a:gd name="T4" fmla="*/ 0 w 21600"/>
                  <a:gd name="T5" fmla="*/ 5201579 h 21600"/>
                  <a:gd name="T6" fmla="*/ 1523383 w 21600"/>
                  <a:gd name="T7" fmla="*/ 8879776 h 21600"/>
                  <a:gd name="T8" fmla="*/ 5201579 w 21600"/>
                  <a:gd name="T9" fmla="*/ 10403159 h 21600"/>
                  <a:gd name="T10" fmla="*/ 8879776 w 21600"/>
                  <a:gd name="T11" fmla="*/ 8879776 h 21600"/>
                  <a:gd name="T12" fmla="*/ 10403159 w 21600"/>
                  <a:gd name="T13" fmla="*/ 5201579 h 21600"/>
                  <a:gd name="T14" fmla="*/ 8879776 w 21600"/>
                  <a:gd name="T15" fmla="*/ 152338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09" name="等腰三角形 108">
                <a:extLst>
                  <a:ext uri="{FF2B5EF4-FFF2-40B4-BE49-F238E27FC236}">
                    <a16:creationId xmlns:a16="http://schemas.microsoft.com/office/drawing/2014/main" id="{535B5A03-4802-40BB-A2DA-2221822AFB31}"/>
                  </a:ext>
                </a:extLst>
              </p:cNvPr>
              <p:cNvSpPr>
                <a:spLocks noChangeArrowheads="1"/>
              </p:cNvSpPr>
              <p:nvPr/>
            </p:nvSpPr>
            <p:spPr bwMode="auto">
              <a:xfrm rot="10800000">
                <a:off x="28216" y="351576"/>
                <a:ext cx="417601" cy="391914"/>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sp>
          <p:nvSpPr>
            <p:cNvPr id="107" name="椭圆 106">
              <a:extLst>
                <a:ext uri="{FF2B5EF4-FFF2-40B4-BE49-F238E27FC236}">
                  <a16:creationId xmlns:a16="http://schemas.microsoft.com/office/drawing/2014/main" id="{AACC32C2-C8D4-4564-8873-A0E4F95478EB}"/>
                </a:ext>
              </a:extLst>
            </p:cNvPr>
            <p:cNvSpPr>
              <a:spLocks noChangeArrowheads="1"/>
            </p:cNvSpPr>
            <p:nvPr/>
          </p:nvSpPr>
          <p:spPr bwMode="auto">
            <a:xfrm>
              <a:off x="165009" y="165009"/>
              <a:ext cx="144016" cy="144016"/>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110" name="组合 109">
            <a:extLst>
              <a:ext uri="{FF2B5EF4-FFF2-40B4-BE49-F238E27FC236}">
                <a16:creationId xmlns:a16="http://schemas.microsoft.com/office/drawing/2014/main" id="{FB09705E-C27A-4B34-8231-822F376BDF04}"/>
              </a:ext>
            </a:extLst>
          </p:cNvPr>
          <p:cNvGrpSpPr>
            <a:grpSpLocks/>
          </p:cNvGrpSpPr>
          <p:nvPr/>
        </p:nvGrpSpPr>
        <p:grpSpPr bwMode="auto">
          <a:xfrm>
            <a:off x="7407900" y="2392364"/>
            <a:ext cx="171428" cy="269875"/>
            <a:chOff x="0" y="0"/>
            <a:chExt cx="474034" cy="743490"/>
          </a:xfrm>
        </p:grpSpPr>
        <p:grpSp>
          <p:nvGrpSpPr>
            <p:cNvPr id="111" name="组合 110">
              <a:extLst>
                <a:ext uri="{FF2B5EF4-FFF2-40B4-BE49-F238E27FC236}">
                  <a16:creationId xmlns:a16="http://schemas.microsoft.com/office/drawing/2014/main" id="{5A2130D1-ADDC-4D98-AD4C-DA63F4979C07}"/>
                </a:ext>
              </a:extLst>
            </p:cNvPr>
            <p:cNvGrpSpPr>
              <a:grpSpLocks/>
            </p:cNvGrpSpPr>
            <p:nvPr/>
          </p:nvGrpSpPr>
          <p:grpSpPr bwMode="auto">
            <a:xfrm>
              <a:off x="0" y="0"/>
              <a:ext cx="474034" cy="743490"/>
              <a:chOff x="0" y="0"/>
              <a:chExt cx="474034" cy="743490"/>
            </a:xfrm>
          </p:grpSpPr>
          <p:sp>
            <p:nvSpPr>
              <p:cNvPr id="113" name="同心圆 112">
                <a:extLst>
                  <a:ext uri="{FF2B5EF4-FFF2-40B4-BE49-F238E27FC236}">
                    <a16:creationId xmlns:a16="http://schemas.microsoft.com/office/drawing/2014/main" id="{8384EECF-02EB-41DA-BEAB-3209A850E3C4}"/>
                  </a:ext>
                </a:extLst>
              </p:cNvPr>
              <p:cNvSpPr>
                <a:spLocks noChangeArrowheads="1"/>
              </p:cNvSpPr>
              <p:nvPr/>
            </p:nvSpPr>
            <p:spPr bwMode="auto">
              <a:xfrm>
                <a:off x="0" y="0"/>
                <a:ext cx="474034" cy="474034"/>
              </a:xfrm>
              <a:custGeom>
                <a:avLst/>
                <a:gdLst>
                  <a:gd name="T0" fmla="*/ 5201579 w 21600"/>
                  <a:gd name="T1" fmla="*/ 0 h 21600"/>
                  <a:gd name="T2" fmla="*/ 1523383 w 21600"/>
                  <a:gd name="T3" fmla="*/ 1523383 h 21600"/>
                  <a:gd name="T4" fmla="*/ 0 w 21600"/>
                  <a:gd name="T5" fmla="*/ 5201579 h 21600"/>
                  <a:gd name="T6" fmla="*/ 1523383 w 21600"/>
                  <a:gd name="T7" fmla="*/ 8879776 h 21600"/>
                  <a:gd name="T8" fmla="*/ 5201579 w 21600"/>
                  <a:gd name="T9" fmla="*/ 10403159 h 21600"/>
                  <a:gd name="T10" fmla="*/ 8879776 w 21600"/>
                  <a:gd name="T11" fmla="*/ 8879776 h 21600"/>
                  <a:gd name="T12" fmla="*/ 10403159 w 21600"/>
                  <a:gd name="T13" fmla="*/ 5201579 h 21600"/>
                  <a:gd name="T14" fmla="*/ 8879776 w 21600"/>
                  <a:gd name="T15" fmla="*/ 152338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14" name="等腰三角形 113">
                <a:extLst>
                  <a:ext uri="{FF2B5EF4-FFF2-40B4-BE49-F238E27FC236}">
                    <a16:creationId xmlns:a16="http://schemas.microsoft.com/office/drawing/2014/main" id="{B7B3C582-D519-4860-82FA-1C829FD6113A}"/>
                  </a:ext>
                </a:extLst>
              </p:cNvPr>
              <p:cNvSpPr>
                <a:spLocks noChangeArrowheads="1"/>
              </p:cNvSpPr>
              <p:nvPr/>
            </p:nvSpPr>
            <p:spPr bwMode="auto">
              <a:xfrm rot="10800000">
                <a:off x="28216" y="351576"/>
                <a:ext cx="417601" cy="391914"/>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sp>
          <p:nvSpPr>
            <p:cNvPr id="112" name="椭圆 111">
              <a:extLst>
                <a:ext uri="{FF2B5EF4-FFF2-40B4-BE49-F238E27FC236}">
                  <a16:creationId xmlns:a16="http://schemas.microsoft.com/office/drawing/2014/main" id="{9AAE55FB-FEE3-4704-A736-6611AD19E385}"/>
                </a:ext>
              </a:extLst>
            </p:cNvPr>
            <p:cNvSpPr>
              <a:spLocks noChangeArrowheads="1"/>
            </p:cNvSpPr>
            <p:nvPr/>
          </p:nvSpPr>
          <p:spPr bwMode="auto">
            <a:xfrm>
              <a:off x="165009" y="165009"/>
              <a:ext cx="144016" cy="144016"/>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115" name="组合 114">
            <a:extLst>
              <a:ext uri="{FF2B5EF4-FFF2-40B4-BE49-F238E27FC236}">
                <a16:creationId xmlns:a16="http://schemas.microsoft.com/office/drawing/2014/main" id="{843D625B-C15C-450C-BD72-7BB7E190609E}"/>
              </a:ext>
            </a:extLst>
          </p:cNvPr>
          <p:cNvGrpSpPr>
            <a:grpSpLocks/>
          </p:cNvGrpSpPr>
          <p:nvPr/>
        </p:nvGrpSpPr>
        <p:grpSpPr bwMode="auto">
          <a:xfrm>
            <a:off x="7569804" y="2335214"/>
            <a:ext cx="171428" cy="269875"/>
            <a:chOff x="0" y="0"/>
            <a:chExt cx="474034" cy="743490"/>
          </a:xfrm>
        </p:grpSpPr>
        <p:grpSp>
          <p:nvGrpSpPr>
            <p:cNvPr id="116" name="组合 115">
              <a:extLst>
                <a:ext uri="{FF2B5EF4-FFF2-40B4-BE49-F238E27FC236}">
                  <a16:creationId xmlns:a16="http://schemas.microsoft.com/office/drawing/2014/main" id="{CA954D46-B782-40C6-B627-7732AD5E48D5}"/>
                </a:ext>
              </a:extLst>
            </p:cNvPr>
            <p:cNvGrpSpPr>
              <a:grpSpLocks/>
            </p:cNvGrpSpPr>
            <p:nvPr/>
          </p:nvGrpSpPr>
          <p:grpSpPr bwMode="auto">
            <a:xfrm>
              <a:off x="0" y="0"/>
              <a:ext cx="474034" cy="743490"/>
              <a:chOff x="0" y="0"/>
              <a:chExt cx="474034" cy="743490"/>
            </a:xfrm>
          </p:grpSpPr>
          <p:sp>
            <p:nvSpPr>
              <p:cNvPr id="118" name="同心圆 117">
                <a:extLst>
                  <a:ext uri="{FF2B5EF4-FFF2-40B4-BE49-F238E27FC236}">
                    <a16:creationId xmlns:a16="http://schemas.microsoft.com/office/drawing/2014/main" id="{4AA5796C-F928-4F0B-B94D-8F69DC853454}"/>
                  </a:ext>
                </a:extLst>
              </p:cNvPr>
              <p:cNvSpPr>
                <a:spLocks noChangeArrowheads="1"/>
              </p:cNvSpPr>
              <p:nvPr/>
            </p:nvSpPr>
            <p:spPr bwMode="auto">
              <a:xfrm>
                <a:off x="0" y="0"/>
                <a:ext cx="474034" cy="474034"/>
              </a:xfrm>
              <a:custGeom>
                <a:avLst/>
                <a:gdLst>
                  <a:gd name="T0" fmla="*/ 5201579 w 21600"/>
                  <a:gd name="T1" fmla="*/ 0 h 21600"/>
                  <a:gd name="T2" fmla="*/ 1523383 w 21600"/>
                  <a:gd name="T3" fmla="*/ 1523383 h 21600"/>
                  <a:gd name="T4" fmla="*/ 0 w 21600"/>
                  <a:gd name="T5" fmla="*/ 5201579 h 21600"/>
                  <a:gd name="T6" fmla="*/ 1523383 w 21600"/>
                  <a:gd name="T7" fmla="*/ 8879776 h 21600"/>
                  <a:gd name="T8" fmla="*/ 5201579 w 21600"/>
                  <a:gd name="T9" fmla="*/ 10403159 h 21600"/>
                  <a:gd name="T10" fmla="*/ 8879776 w 21600"/>
                  <a:gd name="T11" fmla="*/ 8879776 h 21600"/>
                  <a:gd name="T12" fmla="*/ 10403159 w 21600"/>
                  <a:gd name="T13" fmla="*/ 5201579 h 21600"/>
                  <a:gd name="T14" fmla="*/ 8879776 w 21600"/>
                  <a:gd name="T15" fmla="*/ 152338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19" name="等腰三角形 118">
                <a:extLst>
                  <a:ext uri="{FF2B5EF4-FFF2-40B4-BE49-F238E27FC236}">
                    <a16:creationId xmlns:a16="http://schemas.microsoft.com/office/drawing/2014/main" id="{5AC8763B-F385-464F-95E3-5A8734E207C5}"/>
                  </a:ext>
                </a:extLst>
              </p:cNvPr>
              <p:cNvSpPr>
                <a:spLocks noChangeArrowheads="1"/>
              </p:cNvSpPr>
              <p:nvPr/>
            </p:nvSpPr>
            <p:spPr bwMode="auto">
              <a:xfrm rot="10800000">
                <a:off x="28216" y="351576"/>
                <a:ext cx="417601" cy="391914"/>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sp>
          <p:nvSpPr>
            <p:cNvPr id="117" name="椭圆 116">
              <a:extLst>
                <a:ext uri="{FF2B5EF4-FFF2-40B4-BE49-F238E27FC236}">
                  <a16:creationId xmlns:a16="http://schemas.microsoft.com/office/drawing/2014/main" id="{F25676D1-5125-455D-98FA-75539194EF68}"/>
                </a:ext>
              </a:extLst>
            </p:cNvPr>
            <p:cNvSpPr>
              <a:spLocks noChangeArrowheads="1"/>
            </p:cNvSpPr>
            <p:nvPr/>
          </p:nvSpPr>
          <p:spPr bwMode="auto">
            <a:xfrm>
              <a:off x="165009" y="165009"/>
              <a:ext cx="144016" cy="144016"/>
            </a:xfrm>
            <a:prstGeom prst="ellipse">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120" name="组合 119">
            <a:extLst>
              <a:ext uri="{FF2B5EF4-FFF2-40B4-BE49-F238E27FC236}">
                <a16:creationId xmlns:a16="http://schemas.microsoft.com/office/drawing/2014/main" id="{22774DEE-A7F8-4F60-8D10-0097C1913991}"/>
              </a:ext>
            </a:extLst>
          </p:cNvPr>
          <p:cNvGrpSpPr>
            <a:grpSpLocks/>
          </p:cNvGrpSpPr>
          <p:nvPr/>
        </p:nvGrpSpPr>
        <p:grpSpPr bwMode="auto">
          <a:xfrm>
            <a:off x="8503132" y="2832100"/>
            <a:ext cx="171428" cy="269875"/>
            <a:chOff x="0" y="0"/>
            <a:chExt cx="474034" cy="743490"/>
          </a:xfrm>
        </p:grpSpPr>
        <p:grpSp>
          <p:nvGrpSpPr>
            <p:cNvPr id="121" name="组合 120">
              <a:extLst>
                <a:ext uri="{FF2B5EF4-FFF2-40B4-BE49-F238E27FC236}">
                  <a16:creationId xmlns:a16="http://schemas.microsoft.com/office/drawing/2014/main" id="{04F95F28-C54C-4BE7-AA6D-E5639F180B08}"/>
                </a:ext>
              </a:extLst>
            </p:cNvPr>
            <p:cNvGrpSpPr>
              <a:grpSpLocks/>
            </p:cNvGrpSpPr>
            <p:nvPr/>
          </p:nvGrpSpPr>
          <p:grpSpPr bwMode="auto">
            <a:xfrm>
              <a:off x="0" y="0"/>
              <a:ext cx="474034" cy="743490"/>
              <a:chOff x="0" y="0"/>
              <a:chExt cx="474034" cy="743490"/>
            </a:xfrm>
          </p:grpSpPr>
          <p:sp>
            <p:nvSpPr>
              <p:cNvPr id="123" name="同心圆 122">
                <a:extLst>
                  <a:ext uri="{FF2B5EF4-FFF2-40B4-BE49-F238E27FC236}">
                    <a16:creationId xmlns:a16="http://schemas.microsoft.com/office/drawing/2014/main" id="{6F588252-E6C6-44D6-897F-D4BCB99D19BB}"/>
                  </a:ext>
                </a:extLst>
              </p:cNvPr>
              <p:cNvSpPr>
                <a:spLocks noChangeArrowheads="1"/>
              </p:cNvSpPr>
              <p:nvPr/>
            </p:nvSpPr>
            <p:spPr bwMode="auto">
              <a:xfrm>
                <a:off x="0" y="0"/>
                <a:ext cx="474034" cy="474034"/>
              </a:xfrm>
              <a:custGeom>
                <a:avLst/>
                <a:gdLst>
                  <a:gd name="T0" fmla="*/ 5201579 w 21600"/>
                  <a:gd name="T1" fmla="*/ 0 h 21600"/>
                  <a:gd name="T2" fmla="*/ 1523383 w 21600"/>
                  <a:gd name="T3" fmla="*/ 1523383 h 21600"/>
                  <a:gd name="T4" fmla="*/ 0 w 21600"/>
                  <a:gd name="T5" fmla="*/ 5201579 h 21600"/>
                  <a:gd name="T6" fmla="*/ 1523383 w 21600"/>
                  <a:gd name="T7" fmla="*/ 8879776 h 21600"/>
                  <a:gd name="T8" fmla="*/ 5201579 w 21600"/>
                  <a:gd name="T9" fmla="*/ 10403159 h 21600"/>
                  <a:gd name="T10" fmla="*/ 8879776 w 21600"/>
                  <a:gd name="T11" fmla="*/ 8879776 h 21600"/>
                  <a:gd name="T12" fmla="*/ 10403159 w 21600"/>
                  <a:gd name="T13" fmla="*/ 5201579 h 21600"/>
                  <a:gd name="T14" fmla="*/ 8879776 w 21600"/>
                  <a:gd name="T15" fmla="*/ 152338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24" name="等腰三角形 123">
                <a:extLst>
                  <a:ext uri="{FF2B5EF4-FFF2-40B4-BE49-F238E27FC236}">
                    <a16:creationId xmlns:a16="http://schemas.microsoft.com/office/drawing/2014/main" id="{D2D1B642-C372-4007-9BB8-693DD774F0CB}"/>
                  </a:ext>
                </a:extLst>
              </p:cNvPr>
              <p:cNvSpPr>
                <a:spLocks noChangeArrowheads="1"/>
              </p:cNvSpPr>
              <p:nvPr/>
            </p:nvSpPr>
            <p:spPr bwMode="auto">
              <a:xfrm rot="10800000">
                <a:off x="28216" y="351576"/>
                <a:ext cx="417601" cy="391914"/>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sp>
          <p:nvSpPr>
            <p:cNvPr id="122" name="椭圆 121">
              <a:extLst>
                <a:ext uri="{FF2B5EF4-FFF2-40B4-BE49-F238E27FC236}">
                  <a16:creationId xmlns:a16="http://schemas.microsoft.com/office/drawing/2014/main" id="{7651182C-5E3A-4D3C-A1E9-7AB5889BCBDC}"/>
                </a:ext>
              </a:extLst>
            </p:cNvPr>
            <p:cNvSpPr>
              <a:spLocks noChangeArrowheads="1"/>
            </p:cNvSpPr>
            <p:nvPr/>
          </p:nvSpPr>
          <p:spPr bwMode="auto">
            <a:xfrm>
              <a:off x="165009" y="165009"/>
              <a:ext cx="144016" cy="144016"/>
            </a:xfrm>
            <a:prstGeom prst="ellipse">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125" name="组合 124">
            <a:extLst>
              <a:ext uri="{FF2B5EF4-FFF2-40B4-BE49-F238E27FC236}">
                <a16:creationId xmlns:a16="http://schemas.microsoft.com/office/drawing/2014/main" id="{BF9A7C17-B7C8-448C-891A-285F492F7629}"/>
              </a:ext>
            </a:extLst>
          </p:cNvPr>
          <p:cNvGrpSpPr>
            <a:grpSpLocks/>
          </p:cNvGrpSpPr>
          <p:nvPr/>
        </p:nvGrpSpPr>
        <p:grpSpPr bwMode="auto">
          <a:xfrm>
            <a:off x="6711077" y="2430463"/>
            <a:ext cx="171428" cy="268287"/>
            <a:chOff x="0" y="0"/>
            <a:chExt cx="474034" cy="743490"/>
          </a:xfrm>
        </p:grpSpPr>
        <p:grpSp>
          <p:nvGrpSpPr>
            <p:cNvPr id="126" name="组合 125">
              <a:extLst>
                <a:ext uri="{FF2B5EF4-FFF2-40B4-BE49-F238E27FC236}">
                  <a16:creationId xmlns:a16="http://schemas.microsoft.com/office/drawing/2014/main" id="{8264B506-6522-4BD8-9050-755385BD7201}"/>
                </a:ext>
              </a:extLst>
            </p:cNvPr>
            <p:cNvGrpSpPr>
              <a:grpSpLocks/>
            </p:cNvGrpSpPr>
            <p:nvPr/>
          </p:nvGrpSpPr>
          <p:grpSpPr bwMode="auto">
            <a:xfrm>
              <a:off x="0" y="0"/>
              <a:ext cx="474034" cy="743490"/>
              <a:chOff x="0" y="0"/>
              <a:chExt cx="474034" cy="743490"/>
            </a:xfrm>
          </p:grpSpPr>
          <p:sp>
            <p:nvSpPr>
              <p:cNvPr id="128" name="同心圆 127">
                <a:extLst>
                  <a:ext uri="{FF2B5EF4-FFF2-40B4-BE49-F238E27FC236}">
                    <a16:creationId xmlns:a16="http://schemas.microsoft.com/office/drawing/2014/main" id="{6B9F62F4-3623-44AC-804E-5BD6037F518D}"/>
                  </a:ext>
                </a:extLst>
              </p:cNvPr>
              <p:cNvSpPr>
                <a:spLocks noChangeArrowheads="1"/>
              </p:cNvSpPr>
              <p:nvPr/>
            </p:nvSpPr>
            <p:spPr bwMode="auto">
              <a:xfrm>
                <a:off x="0" y="0"/>
                <a:ext cx="474034" cy="474034"/>
              </a:xfrm>
              <a:custGeom>
                <a:avLst/>
                <a:gdLst>
                  <a:gd name="T0" fmla="*/ 5201579 w 21600"/>
                  <a:gd name="T1" fmla="*/ 0 h 21600"/>
                  <a:gd name="T2" fmla="*/ 1523383 w 21600"/>
                  <a:gd name="T3" fmla="*/ 1523383 h 21600"/>
                  <a:gd name="T4" fmla="*/ 0 w 21600"/>
                  <a:gd name="T5" fmla="*/ 5201579 h 21600"/>
                  <a:gd name="T6" fmla="*/ 1523383 w 21600"/>
                  <a:gd name="T7" fmla="*/ 8879776 h 21600"/>
                  <a:gd name="T8" fmla="*/ 5201579 w 21600"/>
                  <a:gd name="T9" fmla="*/ 10403159 h 21600"/>
                  <a:gd name="T10" fmla="*/ 8879776 w 21600"/>
                  <a:gd name="T11" fmla="*/ 8879776 h 21600"/>
                  <a:gd name="T12" fmla="*/ 10403159 w 21600"/>
                  <a:gd name="T13" fmla="*/ 5201579 h 21600"/>
                  <a:gd name="T14" fmla="*/ 8879776 w 21600"/>
                  <a:gd name="T15" fmla="*/ 152338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29" name="等腰三角形 128">
                <a:extLst>
                  <a:ext uri="{FF2B5EF4-FFF2-40B4-BE49-F238E27FC236}">
                    <a16:creationId xmlns:a16="http://schemas.microsoft.com/office/drawing/2014/main" id="{FDD08870-FBF3-4FA6-A53C-BE13F14A170C}"/>
                  </a:ext>
                </a:extLst>
              </p:cNvPr>
              <p:cNvSpPr>
                <a:spLocks noChangeArrowheads="1"/>
              </p:cNvSpPr>
              <p:nvPr/>
            </p:nvSpPr>
            <p:spPr bwMode="auto">
              <a:xfrm rot="10800000">
                <a:off x="28216" y="351576"/>
                <a:ext cx="417601" cy="391914"/>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sp>
          <p:nvSpPr>
            <p:cNvPr id="127" name="椭圆 126">
              <a:extLst>
                <a:ext uri="{FF2B5EF4-FFF2-40B4-BE49-F238E27FC236}">
                  <a16:creationId xmlns:a16="http://schemas.microsoft.com/office/drawing/2014/main" id="{35B2DB07-C00B-4263-82D3-9124B3CDDC5F}"/>
                </a:ext>
              </a:extLst>
            </p:cNvPr>
            <p:cNvSpPr>
              <a:spLocks noChangeArrowheads="1"/>
            </p:cNvSpPr>
            <p:nvPr/>
          </p:nvSpPr>
          <p:spPr bwMode="auto">
            <a:xfrm>
              <a:off x="165009" y="165009"/>
              <a:ext cx="144016" cy="144016"/>
            </a:xfrm>
            <a:prstGeom prst="ellipse">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130" name="组合 129">
            <a:extLst>
              <a:ext uri="{FF2B5EF4-FFF2-40B4-BE49-F238E27FC236}">
                <a16:creationId xmlns:a16="http://schemas.microsoft.com/office/drawing/2014/main" id="{B3B9EA76-8742-4C3E-9C48-AC6AFAA861BB}"/>
              </a:ext>
            </a:extLst>
          </p:cNvPr>
          <p:cNvGrpSpPr>
            <a:grpSpLocks/>
          </p:cNvGrpSpPr>
          <p:nvPr/>
        </p:nvGrpSpPr>
        <p:grpSpPr bwMode="auto">
          <a:xfrm>
            <a:off x="6826950" y="2514601"/>
            <a:ext cx="171428" cy="269875"/>
            <a:chOff x="0" y="0"/>
            <a:chExt cx="474034" cy="743490"/>
          </a:xfrm>
        </p:grpSpPr>
        <p:grpSp>
          <p:nvGrpSpPr>
            <p:cNvPr id="131" name="组合 130">
              <a:extLst>
                <a:ext uri="{FF2B5EF4-FFF2-40B4-BE49-F238E27FC236}">
                  <a16:creationId xmlns:a16="http://schemas.microsoft.com/office/drawing/2014/main" id="{D09B2A70-F911-48F4-9876-2B47B8DBE763}"/>
                </a:ext>
              </a:extLst>
            </p:cNvPr>
            <p:cNvGrpSpPr>
              <a:grpSpLocks/>
            </p:cNvGrpSpPr>
            <p:nvPr/>
          </p:nvGrpSpPr>
          <p:grpSpPr bwMode="auto">
            <a:xfrm>
              <a:off x="0" y="0"/>
              <a:ext cx="474034" cy="743490"/>
              <a:chOff x="0" y="0"/>
              <a:chExt cx="474034" cy="743490"/>
            </a:xfrm>
          </p:grpSpPr>
          <p:sp>
            <p:nvSpPr>
              <p:cNvPr id="133" name="同心圆 132">
                <a:extLst>
                  <a:ext uri="{FF2B5EF4-FFF2-40B4-BE49-F238E27FC236}">
                    <a16:creationId xmlns:a16="http://schemas.microsoft.com/office/drawing/2014/main" id="{6E4C13EC-8F2B-4FA6-8902-A2AB398B0890}"/>
                  </a:ext>
                </a:extLst>
              </p:cNvPr>
              <p:cNvSpPr>
                <a:spLocks noChangeArrowheads="1"/>
              </p:cNvSpPr>
              <p:nvPr/>
            </p:nvSpPr>
            <p:spPr bwMode="auto">
              <a:xfrm>
                <a:off x="0" y="0"/>
                <a:ext cx="474034" cy="474034"/>
              </a:xfrm>
              <a:custGeom>
                <a:avLst/>
                <a:gdLst>
                  <a:gd name="T0" fmla="*/ 5201579 w 21600"/>
                  <a:gd name="T1" fmla="*/ 0 h 21600"/>
                  <a:gd name="T2" fmla="*/ 1523383 w 21600"/>
                  <a:gd name="T3" fmla="*/ 1523383 h 21600"/>
                  <a:gd name="T4" fmla="*/ 0 w 21600"/>
                  <a:gd name="T5" fmla="*/ 5201579 h 21600"/>
                  <a:gd name="T6" fmla="*/ 1523383 w 21600"/>
                  <a:gd name="T7" fmla="*/ 8879776 h 21600"/>
                  <a:gd name="T8" fmla="*/ 5201579 w 21600"/>
                  <a:gd name="T9" fmla="*/ 10403159 h 21600"/>
                  <a:gd name="T10" fmla="*/ 8879776 w 21600"/>
                  <a:gd name="T11" fmla="*/ 8879776 h 21600"/>
                  <a:gd name="T12" fmla="*/ 10403159 w 21600"/>
                  <a:gd name="T13" fmla="*/ 5201579 h 21600"/>
                  <a:gd name="T14" fmla="*/ 8879776 w 21600"/>
                  <a:gd name="T15" fmla="*/ 152338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34" name="等腰三角形 133">
                <a:extLst>
                  <a:ext uri="{FF2B5EF4-FFF2-40B4-BE49-F238E27FC236}">
                    <a16:creationId xmlns:a16="http://schemas.microsoft.com/office/drawing/2014/main" id="{1AD30627-6726-4DC4-92C9-CB94735605EF}"/>
                  </a:ext>
                </a:extLst>
              </p:cNvPr>
              <p:cNvSpPr>
                <a:spLocks noChangeArrowheads="1"/>
              </p:cNvSpPr>
              <p:nvPr/>
            </p:nvSpPr>
            <p:spPr bwMode="auto">
              <a:xfrm rot="10800000">
                <a:off x="28216" y="351576"/>
                <a:ext cx="417601" cy="391914"/>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sp>
          <p:nvSpPr>
            <p:cNvPr id="132" name="椭圆 131">
              <a:extLst>
                <a:ext uri="{FF2B5EF4-FFF2-40B4-BE49-F238E27FC236}">
                  <a16:creationId xmlns:a16="http://schemas.microsoft.com/office/drawing/2014/main" id="{6AB85FAB-BFFB-4471-9685-529EC6940D90}"/>
                </a:ext>
              </a:extLst>
            </p:cNvPr>
            <p:cNvSpPr>
              <a:spLocks noChangeArrowheads="1"/>
            </p:cNvSpPr>
            <p:nvPr/>
          </p:nvSpPr>
          <p:spPr bwMode="auto">
            <a:xfrm>
              <a:off x="165009" y="165009"/>
              <a:ext cx="144016" cy="144016"/>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135" name="组合 134">
            <a:extLst>
              <a:ext uri="{FF2B5EF4-FFF2-40B4-BE49-F238E27FC236}">
                <a16:creationId xmlns:a16="http://schemas.microsoft.com/office/drawing/2014/main" id="{D8DE031B-AFDC-446C-A61C-3A8D64AF3460}"/>
              </a:ext>
            </a:extLst>
          </p:cNvPr>
          <p:cNvGrpSpPr>
            <a:grpSpLocks/>
          </p:cNvGrpSpPr>
          <p:nvPr/>
        </p:nvGrpSpPr>
        <p:grpSpPr bwMode="auto">
          <a:xfrm>
            <a:off x="6768220" y="1670050"/>
            <a:ext cx="171428" cy="268288"/>
            <a:chOff x="0" y="0"/>
            <a:chExt cx="474034" cy="743490"/>
          </a:xfrm>
        </p:grpSpPr>
        <p:grpSp>
          <p:nvGrpSpPr>
            <p:cNvPr id="136" name="组合 135">
              <a:extLst>
                <a:ext uri="{FF2B5EF4-FFF2-40B4-BE49-F238E27FC236}">
                  <a16:creationId xmlns:a16="http://schemas.microsoft.com/office/drawing/2014/main" id="{2C83604F-D66E-4E64-82F8-17E9D9CD7468}"/>
                </a:ext>
              </a:extLst>
            </p:cNvPr>
            <p:cNvGrpSpPr>
              <a:grpSpLocks/>
            </p:cNvGrpSpPr>
            <p:nvPr/>
          </p:nvGrpSpPr>
          <p:grpSpPr bwMode="auto">
            <a:xfrm>
              <a:off x="0" y="0"/>
              <a:ext cx="474034" cy="743490"/>
              <a:chOff x="0" y="0"/>
              <a:chExt cx="474034" cy="743490"/>
            </a:xfrm>
          </p:grpSpPr>
          <p:sp>
            <p:nvSpPr>
              <p:cNvPr id="138" name="同心圆 137">
                <a:extLst>
                  <a:ext uri="{FF2B5EF4-FFF2-40B4-BE49-F238E27FC236}">
                    <a16:creationId xmlns:a16="http://schemas.microsoft.com/office/drawing/2014/main" id="{E64B3C2E-2BE4-470A-8C5C-D12F83B6FE91}"/>
                  </a:ext>
                </a:extLst>
              </p:cNvPr>
              <p:cNvSpPr>
                <a:spLocks noChangeArrowheads="1"/>
              </p:cNvSpPr>
              <p:nvPr/>
            </p:nvSpPr>
            <p:spPr bwMode="auto">
              <a:xfrm>
                <a:off x="0" y="0"/>
                <a:ext cx="474034" cy="474034"/>
              </a:xfrm>
              <a:custGeom>
                <a:avLst/>
                <a:gdLst>
                  <a:gd name="T0" fmla="*/ 5201579 w 21600"/>
                  <a:gd name="T1" fmla="*/ 0 h 21600"/>
                  <a:gd name="T2" fmla="*/ 1523383 w 21600"/>
                  <a:gd name="T3" fmla="*/ 1523383 h 21600"/>
                  <a:gd name="T4" fmla="*/ 0 w 21600"/>
                  <a:gd name="T5" fmla="*/ 5201579 h 21600"/>
                  <a:gd name="T6" fmla="*/ 1523383 w 21600"/>
                  <a:gd name="T7" fmla="*/ 8879776 h 21600"/>
                  <a:gd name="T8" fmla="*/ 5201579 w 21600"/>
                  <a:gd name="T9" fmla="*/ 10403159 h 21600"/>
                  <a:gd name="T10" fmla="*/ 8879776 w 21600"/>
                  <a:gd name="T11" fmla="*/ 8879776 h 21600"/>
                  <a:gd name="T12" fmla="*/ 10403159 w 21600"/>
                  <a:gd name="T13" fmla="*/ 5201579 h 21600"/>
                  <a:gd name="T14" fmla="*/ 8879776 w 21600"/>
                  <a:gd name="T15" fmla="*/ 152338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39" name="等腰三角形 138">
                <a:extLst>
                  <a:ext uri="{FF2B5EF4-FFF2-40B4-BE49-F238E27FC236}">
                    <a16:creationId xmlns:a16="http://schemas.microsoft.com/office/drawing/2014/main" id="{FEB3909D-1E88-4316-951A-F44EDB252E98}"/>
                  </a:ext>
                </a:extLst>
              </p:cNvPr>
              <p:cNvSpPr>
                <a:spLocks noChangeArrowheads="1"/>
              </p:cNvSpPr>
              <p:nvPr/>
            </p:nvSpPr>
            <p:spPr bwMode="auto">
              <a:xfrm rot="10800000">
                <a:off x="28216" y="351576"/>
                <a:ext cx="417601" cy="391914"/>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sp>
          <p:nvSpPr>
            <p:cNvPr id="137" name="椭圆 136">
              <a:extLst>
                <a:ext uri="{FF2B5EF4-FFF2-40B4-BE49-F238E27FC236}">
                  <a16:creationId xmlns:a16="http://schemas.microsoft.com/office/drawing/2014/main" id="{076659B4-E97C-4D20-8319-CFF27587AF66}"/>
                </a:ext>
              </a:extLst>
            </p:cNvPr>
            <p:cNvSpPr>
              <a:spLocks noChangeArrowheads="1"/>
            </p:cNvSpPr>
            <p:nvPr/>
          </p:nvSpPr>
          <p:spPr bwMode="auto">
            <a:xfrm>
              <a:off x="165009" y="165009"/>
              <a:ext cx="144016" cy="144016"/>
            </a:xfrm>
            <a:prstGeom prst="ellipse">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140" name="组合 139">
            <a:extLst>
              <a:ext uri="{FF2B5EF4-FFF2-40B4-BE49-F238E27FC236}">
                <a16:creationId xmlns:a16="http://schemas.microsoft.com/office/drawing/2014/main" id="{73866B13-6741-4523-ABE6-C42E33688B36}"/>
              </a:ext>
            </a:extLst>
          </p:cNvPr>
          <p:cNvGrpSpPr>
            <a:grpSpLocks/>
          </p:cNvGrpSpPr>
          <p:nvPr/>
        </p:nvGrpSpPr>
        <p:grpSpPr bwMode="auto">
          <a:xfrm>
            <a:off x="6139652" y="1885951"/>
            <a:ext cx="171428" cy="269875"/>
            <a:chOff x="0" y="0"/>
            <a:chExt cx="474034" cy="743490"/>
          </a:xfrm>
        </p:grpSpPr>
        <p:grpSp>
          <p:nvGrpSpPr>
            <p:cNvPr id="141" name="组合 140">
              <a:extLst>
                <a:ext uri="{FF2B5EF4-FFF2-40B4-BE49-F238E27FC236}">
                  <a16:creationId xmlns:a16="http://schemas.microsoft.com/office/drawing/2014/main" id="{39F12084-E945-43DE-980A-46B1ADEB3261}"/>
                </a:ext>
              </a:extLst>
            </p:cNvPr>
            <p:cNvGrpSpPr>
              <a:grpSpLocks/>
            </p:cNvGrpSpPr>
            <p:nvPr/>
          </p:nvGrpSpPr>
          <p:grpSpPr bwMode="auto">
            <a:xfrm>
              <a:off x="0" y="0"/>
              <a:ext cx="474034" cy="743490"/>
              <a:chOff x="0" y="0"/>
              <a:chExt cx="474034" cy="743490"/>
            </a:xfrm>
          </p:grpSpPr>
          <p:sp>
            <p:nvSpPr>
              <p:cNvPr id="143" name="同心圆 142">
                <a:extLst>
                  <a:ext uri="{FF2B5EF4-FFF2-40B4-BE49-F238E27FC236}">
                    <a16:creationId xmlns:a16="http://schemas.microsoft.com/office/drawing/2014/main" id="{2407E987-4A0D-4527-9776-44C8EED615E3}"/>
                  </a:ext>
                </a:extLst>
              </p:cNvPr>
              <p:cNvSpPr>
                <a:spLocks noChangeArrowheads="1"/>
              </p:cNvSpPr>
              <p:nvPr/>
            </p:nvSpPr>
            <p:spPr bwMode="auto">
              <a:xfrm>
                <a:off x="0" y="0"/>
                <a:ext cx="474034" cy="474034"/>
              </a:xfrm>
              <a:custGeom>
                <a:avLst/>
                <a:gdLst>
                  <a:gd name="T0" fmla="*/ 5201579 w 21600"/>
                  <a:gd name="T1" fmla="*/ 0 h 21600"/>
                  <a:gd name="T2" fmla="*/ 1523383 w 21600"/>
                  <a:gd name="T3" fmla="*/ 1523383 h 21600"/>
                  <a:gd name="T4" fmla="*/ 0 w 21600"/>
                  <a:gd name="T5" fmla="*/ 5201579 h 21600"/>
                  <a:gd name="T6" fmla="*/ 1523383 w 21600"/>
                  <a:gd name="T7" fmla="*/ 8879776 h 21600"/>
                  <a:gd name="T8" fmla="*/ 5201579 w 21600"/>
                  <a:gd name="T9" fmla="*/ 10403159 h 21600"/>
                  <a:gd name="T10" fmla="*/ 8879776 w 21600"/>
                  <a:gd name="T11" fmla="*/ 8879776 h 21600"/>
                  <a:gd name="T12" fmla="*/ 10403159 w 21600"/>
                  <a:gd name="T13" fmla="*/ 5201579 h 21600"/>
                  <a:gd name="T14" fmla="*/ 8879776 w 21600"/>
                  <a:gd name="T15" fmla="*/ 152338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44" name="等腰三角形 143">
                <a:extLst>
                  <a:ext uri="{FF2B5EF4-FFF2-40B4-BE49-F238E27FC236}">
                    <a16:creationId xmlns:a16="http://schemas.microsoft.com/office/drawing/2014/main" id="{45ED07A9-2F27-430B-A3BE-19987DD612F1}"/>
                  </a:ext>
                </a:extLst>
              </p:cNvPr>
              <p:cNvSpPr>
                <a:spLocks noChangeArrowheads="1"/>
              </p:cNvSpPr>
              <p:nvPr/>
            </p:nvSpPr>
            <p:spPr bwMode="auto">
              <a:xfrm rot="10800000">
                <a:off x="28216" y="351576"/>
                <a:ext cx="417601" cy="391914"/>
              </a:xfrm>
              <a:prstGeom prst="triangle">
                <a:avLst>
                  <a:gd name="adj" fmla="val 50000"/>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sp>
          <p:nvSpPr>
            <p:cNvPr id="142" name="椭圆 141">
              <a:extLst>
                <a:ext uri="{FF2B5EF4-FFF2-40B4-BE49-F238E27FC236}">
                  <a16:creationId xmlns:a16="http://schemas.microsoft.com/office/drawing/2014/main" id="{110E128A-38BE-4308-9526-885F2FE27843}"/>
                </a:ext>
              </a:extLst>
            </p:cNvPr>
            <p:cNvSpPr>
              <a:spLocks noChangeArrowheads="1"/>
            </p:cNvSpPr>
            <p:nvPr/>
          </p:nvSpPr>
          <p:spPr bwMode="auto">
            <a:xfrm>
              <a:off x="165009" y="165009"/>
              <a:ext cx="144016" cy="144016"/>
            </a:xfrm>
            <a:prstGeom prst="ellipse">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145" name="组合 144">
            <a:extLst>
              <a:ext uri="{FF2B5EF4-FFF2-40B4-BE49-F238E27FC236}">
                <a16:creationId xmlns:a16="http://schemas.microsoft.com/office/drawing/2014/main" id="{45762512-B205-4AAD-9C03-8863713A231B}"/>
              </a:ext>
            </a:extLst>
          </p:cNvPr>
          <p:cNvGrpSpPr>
            <a:grpSpLocks/>
          </p:cNvGrpSpPr>
          <p:nvPr/>
        </p:nvGrpSpPr>
        <p:grpSpPr bwMode="auto">
          <a:xfrm>
            <a:off x="9501539" y="4100514"/>
            <a:ext cx="171428" cy="268287"/>
            <a:chOff x="0" y="0"/>
            <a:chExt cx="474034" cy="743490"/>
          </a:xfrm>
        </p:grpSpPr>
        <p:grpSp>
          <p:nvGrpSpPr>
            <p:cNvPr id="146" name="组合 145">
              <a:extLst>
                <a:ext uri="{FF2B5EF4-FFF2-40B4-BE49-F238E27FC236}">
                  <a16:creationId xmlns:a16="http://schemas.microsoft.com/office/drawing/2014/main" id="{54907E7D-F7AC-46FC-AC77-6D45D344F5F9}"/>
                </a:ext>
              </a:extLst>
            </p:cNvPr>
            <p:cNvGrpSpPr>
              <a:grpSpLocks/>
            </p:cNvGrpSpPr>
            <p:nvPr/>
          </p:nvGrpSpPr>
          <p:grpSpPr bwMode="auto">
            <a:xfrm>
              <a:off x="0" y="0"/>
              <a:ext cx="474034" cy="743490"/>
              <a:chOff x="0" y="0"/>
              <a:chExt cx="474034" cy="743490"/>
            </a:xfrm>
          </p:grpSpPr>
          <p:sp>
            <p:nvSpPr>
              <p:cNvPr id="148" name="同心圆 147">
                <a:extLst>
                  <a:ext uri="{FF2B5EF4-FFF2-40B4-BE49-F238E27FC236}">
                    <a16:creationId xmlns:a16="http://schemas.microsoft.com/office/drawing/2014/main" id="{5363D334-8693-42B9-BD95-865073405C94}"/>
                  </a:ext>
                </a:extLst>
              </p:cNvPr>
              <p:cNvSpPr>
                <a:spLocks noChangeArrowheads="1"/>
              </p:cNvSpPr>
              <p:nvPr/>
            </p:nvSpPr>
            <p:spPr bwMode="auto">
              <a:xfrm>
                <a:off x="0" y="0"/>
                <a:ext cx="474034" cy="474034"/>
              </a:xfrm>
              <a:custGeom>
                <a:avLst/>
                <a:gdLst>
                  <a:gd name="T0" fmla="*/ 5201579 w 21600"/>
                  <a:gd name="T1" fmla="*/ 0 h 21600"/>
                  <a:gd name="T2" fmla="*/ 1523383 w 21600"/>
                  <a:gd name="T3" fmla="*/ 1523383 h 21600"/>
                  <a:gd name="T4" fmla="*/ 0 w 21600"/>
                  <a:gd name="T5" fmla="*/ 5201579 h 21600"/>
                  <a:gd name="T6" fmla="*/ 1523383 w 21600"/>
                  <a:gd name="T7" fmla="*/ 8879776 h 21600"/>
                  <a:gd name="T8" fmla="*/ 5201579 w 21600"/>
                  <a:gd name="T9" fmla="*/ 10403159 h 21600"/>
                  <a:gd name="T10" fmla="*/ 8879776 w 21600"/>
                  <a:gd name="T11" fmla="*/ 8879776 h 21600"/>
                  <a:gd name="T12" fmla="*/ 10403159 w 21600"/>
                  <a:gd name="T13" fmla="*/ 5201579 h 21600"/>
                  <a:gd name="T14" fmla="*/ 8879776 w 21600"/>
                  <a:gd name="T15" fmla="*/ 152338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49" name="等腰三角形 148">
                <a:extLst>
                  <a:ext uri="{FF2B5EF4-FFF2-40B4-BE49-F238E27FC236}">
                    <a16:creationId xmlns:a16="http://schemas.microsoft.com/office/drawing/2014/main" id="{374723E4-ED8C-4C78-A305-9128410ED652}"/>
                  </a:ext>
                </a:extLst>
              </p:cNvPr>
              <p:cNvSpPr>
                <a:spLocks noChangeArrowheads="1"/>
              </p:cNvSpPr>
              <p:nvPr/>
            </p:nvSpPr>
            <p:spPr bwMode="auto">
              <a:xfrm rot="10800000">
                <a:off x="28216" y="351576"/>
                <a:ext cx="417601" cy="391914"/>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sp>
          <p:nvSpPr>
            <p:cNvPr id="147" name="椭圆 146">
              <a:extLst>
                <a:ext uri="{FF2B5EF4-FFF2-40B4-BE49-F238E27FC236}">
                  <a16:creationId xmlns:a16="http://schemas.microsoft.com/office/drawing/2014/main" id="{ED14BFF5-E93B-43AA-910F-5E327B49FA63}"/>
                </a:ext>
              </a:extLst>
            </p:cNvPr>
            <p:cNvSpPr>
              <a:spLocks noChangeArrowheads="1"/>
            </p:cNvSpPr>
            <p:nvPr/>
          </p:nvSpPr>
          <p:spPr bwMode="auto">
            <a:xfrm>
              <a:off x="165009" y="165009"/>
              <a:ext cx="144016" cy="144016"/>
            </a:xfrm>
            <a:prstGeom prst="ellipse">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p>
              <a:pPr algn="ctr"/>
              <a:endParaRPr lang="zh-CN" altLang="zh-CN" sz="2400">
                <a:solidFill>
                  <a:srgbClr val="FFFFFF"/>
                </a:solidFill>
                <a:latin typeface="宋体" pitchFamily="2" charset="-122"/>
                <a:sym typeface="宋体" pitchFamily="2" charset="-122"/>
              </a:endParaRPr>
            </a:p>
          </p:txBody>
        </p:sp>
      </p:grpSp>
      <p:sp>
        <p:nvSpPr>
          <p:cNvPr id="150" name="矩形 85">
            <a:extLst>
              <a:ext uri="{FF2B5EF4-FFF2-40B4-BE49-F238E27FC236}">
                <a16:creationId xmlns:a16="http://schemas.microsoft.com/office/drawing/2014/main" id="{33BC9645-19A4-4785-9882-B9CB3BF3DA3B}"/>
              </a:ext>
            </a:extLst>
          </p:cNvPr>
          <p:cNvSpPr>
            <a:spLocks noChangeArrowheads="1"/>
          </p:cNvSpPr>
          <p:nvPr/>
        </p:nvSpPr>
        <p:spPr bwMode="auto">
          <a:xfrm>
            <a:off x="398913" y="4772695"/>
            <a:ext cx="3098397"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15208" tIns="57603" rIns="115208" bIns="57603">
            <a:spAutoFit/>
          </a:bodyPr>
          <a:lstStyle/>
          <a:p>
            <a:r>
              <a:rPr lang="zh-CN" altLang="en-US" sz="2200">
                <a:solidFill>
                  <a:srgbClr val="C00000"/>
                </a:solidFill>
                <a:latin typeface="方正兰亭黑_GBK" pitchFamily="2" charset="-122"/>
                <a:ea typeface="方正兰亭黑_GBK" pitchFamily="2" charset="-122"/>
                <a:sym typeface="方正兰亭黑_GBK" pitchFamily="2" charset="-122"/>
              </a:rPr>
              <a:t>添加主要观点</a:t>
            </a:r>
            <a:endParaRPr lang="zh-CN" altLang="en-US" sz="2200">
              <a:solidFill>
                <a:srgbClr val="C00000"/>
              </a:solidFill>
              <a:sym typeface="Arial" pitchFamily="34" charset="0"/>
            </a:endParaRPr>
          </a:p>
        </p:txBody>
      </p:sp>
      <p:sp>
        <p:nvSpPr>
          <p:cNvPr id="151" name="文本框 13">
            <a:extLst>
              <a:ext uri="{FF2B5EF4-FFF2-40B4-BE49-F238E27FC236}">
                <a16:creationId xmlns:a16="http://schemas.microsoft.com/office/drawing/2014/main" id="{D6132F58-E04C-4ECE-A536-F35FB649F7EB}"/>
              </a:ext>
            </a:extLst>
          </p:cNvPr>
          <p:cNvSpPr>
            <a:spLocks noChangeArrowheads="1"/>
          </p:cNvSpPr>
          <p:nvPr/>
        </p:nvSpPr>
        <p:spPr bwMode="auto">
          <a:xfrm>
            <a:off x="398913" y="5247358"/>
            <a:ext cx="4230237"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5" tIns="45716" rIns="91435" bIns="45716">
            <a:spAutoFit/>
          </a:bodyPr>
          <a:lstStyle/>
          <a:p>
            <a:pPr>
              <a:lnSpc>
                <a:spcPct val="120000"/>
              </a:lnSpc>
            </a:pPr>
            <a:r>
              <a:rPr lang="zh-CN" altLang="en-US" sz="1400" dirty="0">
                <a:solidFill>
                  <a:srgbClr val="C00000"/>
                </a:solidFill>
                <a:latin typeface="方正兰亭黑_GBK" pitchFamily="2" charset="-122"/>
                <a:ea typeface="方正兰亭黑_GBK" pitchFamily="2" charset="-122"/>
                <a:sym typeface="方正兰亭黑_GBK" pitchFamily="2"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dirty="0">
              <a:solidFill>
                <a:srgbClr val="C00000"/>
              </a:solidFill>
            </a:endParaRPr>
          </a:p>
        </p:txBody>
      </p:sp>
    </p:spTree>
    <p:extLst>
      <p:ext uri="{BB962C8B-B14F-4D97-AF65-F5344CB8AC3E}">
        <p14:creationId xmlns:p14="http://schemas.microsoft.com/office/powerpoint/2010/main" val="212768616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250"/>
                                  </p:stCondLst>
                                  <p:childTnLst>
                                    <p:set>
                                      <p:cBhvr>
                                        <p:cTn id="12" dur="1" fill="hold">
                                          <p:stCondLst>
                                            <p:cond delay="0"/>
                                          </p:stCondLst>
                                        </p:cTn>
                                        <p:tgtEl>
                                          <p:spTgt spid="75"/>
                                        </p:tgtEl>
                                        <p:attrNameLst>
                                          <p:attrName>style.visibility</p:attrName>
                                        </p:attrNameLst>
                                      </p:cBhvr>
                                      <p:to>
                                        <p:strVal val="visible"/>
                                      </p:to>
                                    </p:set>
                                    <p:animEffect>
                                      <p:cBhvr>
                                        <p:cTn id="13" dur="750"/>
                                        <p:tgtEl>
                                          <p:spTgt spid="75"/>
                                        </p:tgtEl>
                                      </p:cBhvr>
                                    </p:animEffect>
                                    <p:anim calcmode="lin" valueType="num">
                                      <p:cBhvr>
                                        <p:cTn id="14" dur="750" fill="hold"/>
                                        <p:tgtEl>
                                          <p:spTgt spid="75"/>
                                        </p:tgtEl>
                                        <p:attrNameLst>
                                          <p:attrName>ppt_x</p:attrName>
                                        </p:attrNameLst>
                                      </p:cBhvr>
                                      <p:tavLst>
                                        <p:tav tm="0">
                                          <p:val>
                                            <p:strVal val="#ppt_x"/>
                                          </p:val>
                                        </p:tav>
                                        <p:tav tm="100000">
                                          <p:val>
                                            <p:strVal val="#ppt_x"/>
                                          </p:val>
                                        </p:tav>
                                      </p:tavLst>
                                    </p:anim>
                                    <p:anim calcmode="lin" valueType="num">
                                      <p:cBhvr>
                                        <p:cTn id="15" dur="750" fill="hold"/>
                                        <p:tgtEl>
                                          <p:spTgt spid="7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250"/>
                                  </p:stCondLst>
                                  <p:childTnLst>
                                    <p:set>
                                      <p:cBhvr>
                                        <p:cTn id="17" dur="1" fill="hold">
                                          <p:stCondLst>
                                            <p:cond delay="0"/>
                                          </p:stCondLst>
                                        </p:cTn>
                                        <p:tgtEl>
                                          <p:spTgt spid="80"/>
                                        </p:tgtEl>
                                        <p:attrNameLst>
                                          <p:attrName>style.visibility</p:attrName>
                                        </p:attrNameLst>
                                      </p:cBhvr>
                                      <p:to>
                                        <p:strVal val="visible"/>
                                      </p:to>
                                    </p:set>
                                    <p:animEffect>
                                      <p:cBhvr>
                                        <p:cTn id="18" dur="750"/>
                                        <p:tgtEl>
                                          <p:spTgt spid="80"/>
                                        </p:tgtEl>
                                      </p:cBhvr>
                                    </p:animEffect>
                                    <p:anim calcmode="lin" valueType="num">
                                      <p:cBhvr>
                                        <p:cTn id="19" dur="750" fill="hold"/>
                                        <p:tgtEl>
                                          <p:spTgt spid="80"/>
                                        </p:tgtEl>
                                        <p:attrNameLst>
                                          <p:attrName>ppt_x</p:attrName>
                                        </p:attrNameLst>
                                      </p:cBhvr>
                                      <p:tavLst>
                                        <p:tav tm="0">
                                          <p:val>
                                            <p:strVal val="#ppt_x"/>
                                          </p:val>
                                        </p:tav>
                                        <p:tav tm="100000">
                                          <p:val>
                                            <p:strVal val="#ppt_x"/>
                                          </p:val>
                                        </p:tav>
                                      </p:tavLst>
                                    </p:anim>
                                    <p:anim calcmode="lin" valueType="num">
                                      <p:cBhvr>
                                        <p:cTn id="20" dur="750" fill="hold"/>
                                        <p:tgtEl>
                                          <p:spTgt spid="80"/>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85"/>
                                        </p:tgtEl>
                                        <p:attrNameLst>
                                          <p:attrName>style.visibility</p:attrName>
                                        </p:attrNameLst>
                                      </p:cBhvr>
                                      <p:to>
                                        <p:strVal val="visible"/>
                                      </p:to>
                                    </p:set>
                                    <p:animEffect>
                                      <p:cBhvr>
                                        <p:cTn id="23" dur="750"/>
                                        <p:tgtEl>
                                          <p:spTgt spid="85"/>
                                        </p:tgtEl>
                                      </p:cBhvr>
                                    </p:animEffect>
                                    <p:anim calcmode="lin" valueType="num">
                                      <p:cBhvr>
                                        <p:cTn id="24" dur="750" fill="hold"/>
                                        <p:tgtEl>
                                          <p:spTgt spid="85"/>
                                        </p:tgtEl>
                                        <p:attrNameLst>
                                          <p:attrName>ppt_x</p:attrName>
                                        </p:attrNameLst>
                                      </p:cBhvr>
                                      <p:tavLst>
                                        <p:tav tm="0">
                                          <p:val>
                                            <p:strVal val="#ppt_x"/>
                                          </p:val>
                                        </p:tav>
                                        <p:tav tm="100000">
                                          <p:val>
                                            <p:strVal val="#ppt_x"/>
                                          </p:val>
                                        </p:tav>
                                      </p:tavLst>
                                    </p:anim>
                                    <p:anim calcmode="lin" valueType="num">
                                      <p:cBhvr>
                                        <p:cTn id="25" dur="750" fill="hold"/>
                                        <p:tgtEl>
                                          <p:spTgt spid="8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90"/>
                                        </p:tgtEl>
                                        <p:attrNameLst>
                                          <p:attrName>style.visibility</p:attrName>
                                        </p:attrNameLst>
                                      </p:cBhvr>
                                      <p:to>
                                        <p:strVal val="visible"/>
                                      </p:to>
                                    </p:set>
                                    <p:animEffect>
                                      <p:cBhvr>
                                        <p:cTn id="28" dur="750"/>
                                        <p:tgtEl>
                                          <p:spTgt spid="90"/>
                                        </p:tgtEl>
                                      </p:cBhvr>
                                    </p:animEffect>
                                    <p:anim calcmode="lin" valueType="num">
                                      <p:cBhvr>
                                        <p:cTn id="29" dur="750" fill="hold"/>
                                        <p:tgtEl>
                                          <p:spTgt spid="90"/>
                                        </p:tgtEl>
                                        <p:attrNameLst>
                                          <p:attrName>ppt_x</p:attrName>
                                        </p:attrNameLst>
                                      </p:cBhvr>
                                      <p:tavLst>
                                        <p:tav tm="0">
                                          <p:val>
                                            <p:strVal val="#ppt_x"/>
                                          </p:val>
                                        </p:tav>
                                        <p:tav tm="100000">
                                          <p:val>
                                            <p:strVal val="#ppt_x"/>
                                          </p:val>
                                        </p:tav>
                                      </p:tavLst>
                                    </p:anim>
                                    <p:anim calcmode="lin" valueType="num">
                                      <p:cBhvr>
                                        <p:cTn id="30" dur="750" fill="hold"/>
                                        <p:tgtEl>
                                          <p:spTgt spid="90"/>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95"/>
                                        </p:tgtEl>
                                        <p:attrNameLst>
                                          <p:attrName>style.visibility</p:attrName>
                                        </p:attrNameLst>
                                      </p:cBhvr>
                                      <p:to>
                                        <p:strVal val="visible"/>
                                      </p:to>
                                    </p:set>
                                    <p:animEffect>
                                      <p:cBhvr>
                                        <p:cTn id="33" dur="750"/>
                                        <p:tgtEl>
                                          <p:spTgt spid="95"/>
                                        </p:tgtEl>
                                      </p:cBhvr>
                                    </p:animEffect>
                                    <p:anim calcmode="lin" valueType="num">
                                      <p:cBhvr>
                                        <p:cTn id="34" dur="750" fill="hold"/>
                                        <p:tgtEl>
                                          <p:spTgt spid="95"/>
                                        </p:tgtEl>
                                        <p:attrNameLst>
                                          <p:attrName>ppt_x</p:attrName>
                                        </p:attrNameLst>
                                      </p:cBhvr>
                                      <p:tavLst>
                                        <p:tav tm="0">
                                          <p:val>
                                            <p:strVal val="#ppt_x"/>
                                          </p:val>
                                        </p:tav>
                                        <p:tav tm="100000">
                                          <p:val>
                                            <p:strVal val="#ppt_x"/>
                                          </p:val>
                                        </p:tav>
                                      </p:tavLst>
                                    </p:anim>
                                    <p:anim calcmode="lin" valueType="num">
                                      <p:cBhvr>
                                        <p:cTn id="35" dur="750" fill="hold"/>
                                        <p:tgtEl>
                                          <p:spTgt spid="95"/>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00"/>
                                        </p:tgtEl>
                                        <p:attrNameLst>
                                          <p:attrName>style.visibility</p:attrName>
                                        </p:attrNameLst>
                                      </p:cBhvr>
                                      <p:to>
                                        <p:strVal val="visible"/>
                                      </p:to>
                                    </p:set>
                                    <p:animEffect>
                                      <p:cBhvr>
                                        <p:cTn id="38" dur="750"/>
                                        <p:tgtEl>
                                          <p:spTgt spid="100"/>
                                        </p:tgtEl>
                                      </p:cBhvr>
                                    </p:animEffect>
                                    <p:anim calcmode="lin" valueType="num">
                                      <p:cBhvr>
                                        <p:cTn id="39" dur="750" fill="hold"/>
                                        <p:tgtEl>
                                          <p:spTgt spid="100"/>
                                        </p:tgtEl>
                                        <p:attrNameLst>
                                          <p:attrName>ppt_x</p:attrName>
                                        </p:attrNameLst>
                                      </p:cBhvr>
                                      <p:tavLst>
                                        <p:tav tm="0">
                                          <p:val>
                                            <p:strVal val="#ppt_x"/>
                                          </p:val>
                                        </p:tav>
                                        <p:tav tm="100000">
                                          <p:val>
                                            <p:strVal val="#ppt_x"/>
                                          </p:val>
                                        </p:tav>
                                      </p:tavLst>
                                    </p:anim>
                                    <p:anim calcmode="lin" valueType="num">
                                      <p:cBhvr>
                                        <p:cTn id="40" dur="750" fill="hold"/>
                                        <p:tgtEl>
                                          <p:spTgt spid="100"/>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250"/>
                                  </p:stCondLst>
                                  <p:childTnLst>
                                    <p:set>
                                      <p:cBhvr>
                                        <p:cTn id="42" dur="1" fill="hold">
                                          <p:stCondLst>
                                            <p:cond delay="0"/>
                                          </p:stCondLst>
                                        </p:cTn>
                                        <p:tgtEl>
                                          <p:spTgt spid="105"/>
                                        </p:tgtEl>
                                        <p:attrNameLst>
                                          <p:attrName>style.visibility</p:attrName>
                                        </p:attrNameLst>
                                      </p:cBhvr>
                                      <p:to>
                                        <p:strVal val="visible"/>
                                      </p:to>
                                    </p:set>
                                    <p:animEffect>
                                      <p:cBhvr>
                                        <p:cTn id="43" dur="750"/>
                                        <p:tgtEl>
                                          <p:spTgt spid="105"/>
                                        </p:tgtEl>
                                      </p:cBhvr>
                                    </p:animEffect>
                                    <p:anim calcmode="lin" valueType="num">
                                      <p:cBhvr>
                                        <p:cTn id="44" dur="750" fill="hold"/>
                                        <p:tgtEl>
                                          <p:spTgt spid="105"/>
                                        </p:tgtEl>
                                        <p:attrNameLst>
                                          <p:attrName>ppt_x</p:attrName>
                                        </p:attrNameLst>
                                      </p:cBhvr>
                                      <p:tavLst>
                                        <p:tav tm="0">
                                          <p:val>
                                            <p:strVal val="#ppt_x"/>
                                          </p:val>
                                        </p:tav>
                                        <p:tav tm="100000">
                                          <p:val>
                                            <p:strVal val="#ppt_x"/>
                                          </p:val>
                                        </p:tav>
                                      </p:tavLst>
                                    </p:anim>
                                    <p:anim calcmode="lin" valueType="num">
                                      <p:cBhvr>
                                        <p:cTn id="45" dur="750" fill="hold"/>
                                        <p:tgtEl>
                                          <p:spTgt spid="105"/>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10"/>
                                        </p:tgtEl>
                                        <p:attrNameLst>
                                          <p:attrName>style.visibility</p:attrName>
                                        </p:attrNameLst>
                                      </p:cBhvr>
                                      <p:to>
                                        <p:strVal val="visible"/>
                                      </p:to>
                                    </p:set>
                                    <p:animEffect>
                                      <p:cBhvr>
                                        <p:cTn id="48" dur="750"/>
                                        <p:tgtEl>
                                          <p:spTgt spid="110"/>
                                        </p:tgtEl>
                                      </p:cBhvr>
                                    </p:animEffect>
                                    <p:anim calcmode="lin" valueType="num">
                                      <p:cBhvr>
                                        <p:cTn id="49" dur="750" fill="hold"/>
                                        <p:tgtEl>
                                          <p:spTgt spid="110"/>
                                        </p:tgtEl>
                                        <p:attrNameLst>
                                          <p:attrName>ppt_x</p:attrName>
                                        </p:attrNameLst>
                                      </p:cBhvr>
                                      <p:tavLst>
                                        <p:tav tm="0">
                                          <p:val>
                                            <p:strVal val="#ppt_x"/>
                                          </p:val>
                                        </p:tav>
                                        <p:tav tm="100000">
                                          <p:val>
                                            <p:strVal val="#ppt_x"/>
                                          </p:val>
                                        </p:tav>
                                      </p:tavLst>
                                    </p:anim>
                                    <p:anim calcmode="lin" valueType="num">
                                      <p:cBhvr>
                                        <p:cTn id="50" dur="750" fill="hold"/>
                                        <p:tgtEl>
                                          <p:spTgt spid="110"/>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15"/>
                                        </p:tgtEl>
                                        <p:attrNameLst>
                                          <p:attrName>style.visibility</p:attrName>
                                        </p:attrNameLst>
                                      </p:cBhvr>
                                      <p:to>
                                        <p:strVal val="visible"/>
                                      </p:to>
                                    </p:set>
                                    <p:animEffect>
                                      <p:cBhvr>
                                        <p:cTn id="53" dur="750"/>
                                        <p:tgtEl>
                                          <p:spTgt spid="115"/>
                                        </p:tgtEl>
                                      </p:cBhvr>
                                    </p:animEffect>
                                    <p:anim calcmode="lin" valueType="num">
                                      <p:cBhvr>
                                        <p:cTn id="54" dur="750" fill="hold"/>
                                        <p:tgtEl>
                                          <p:spTgt spid="115"/>
                                        </p:tgtEl>
                                        <p:attrNameLst>
                                          <p:attrName>ppt_x</p:attrName>
                                        </p:attrNameLst>
                                      </p:cBhvr>
                                      <p:tavLst>
                                        <p:tav tm="0">
                                          <p:val>
                                            <p:strVal val="#ppt_x"/>
                                          </p:val>
                                        </p:tav>
                                        <p:tav tm="100000">
                                          <p:val>
                                            <p:strVal val="#ppt_x"/>
                                          </p:val>
                                        </p:tav>
                                      </p:tavLst>
                                    </p:anim>
                                    <p:anim calcmode="lin" valueType="num">
                                      <p:cBhvr>
                                        <p:cTn id="55" dur="750" fill="hold"/>
                                        <p:tgtEl>
                                          <p:spTgt spid="115"/>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500"/>
                                  </p:stCondLst>
                                  <p:childTnLst>
                                    <p:set>
                                      <p:cBhvr>
                                        <p:cTn id="57" dur="1" fill="hold">
                                          <p:stCondLst>
                                            <p:cond delay="0"/>
                                          </p:stCondLst>
                                        </p:cTn>
                                        <p:tgtEl>
                                          <p:spTgt spid="120"/>
                                        </p:tgtEl>
                                        <p:attrNameLst>
                                          <p:attrName>style.visibility</p:attrName>
                                        </p:attrNameLst>
                                      </p:cBhvr>
                                      <p:to>
                                        <p:strVal val="visible"/>
                                      </p:to>
                                    </p:set>
                                    <p:animEffect>
                                      <p:cBhvr>
                                        <p:cTn id="58" dur="750"/>
                                        <p:tgtEl>
                                          <p:spTgt spid="120"/>
                                        </p:tgtEl>
                                      </p:cBhvr>
                                    </p:animEffect>
                                    <p:anim calcmode="lin" valueType="num">
                                      <p:cBhvr>
                                        <p:cTn id="59" dur="750" fill="hold"/>
                                        <p:tgtEl>
                                          <p:spTgt spid="120"/>
                                        </p:tgtEl>
                                        <p:attrNameLst>
                                          <p:attrName>ppt_x</p:attrName>
                                        </p:attrNameLst>
                                      </p:cBhvr>
                                      <p:tavLst>
                                        <p:tav tm="0">
                                          <p:val>
                                            <p:strVal val="#ppt_x"/>
                                          </p:val>
                                        </p:tav>
                                        <p:tav tm="100000">
                                          <p:val>
                                            <p:strVal val="#ppt_x"/>
                                          </p:val>
                                        </p:tav>
                                      </p:tavLst>
                                    </p:anim>
                                    <p:anim calcmode="lin" valueType="num">
                                      <p:cBhvr>
                                        <p:cTn id="60" dur="750" fill="hold"/>
                                        <p:tgtEl>
                                          <p:spTgt spid="120"/>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250"/>
                                  </p:stCondLst>
                                  <p:childTnLst>
                                    <p:set>
                                      <p:cBhvr>
                                        <p:cTn id="62" dur="1" fill="hold">
                                          <p:stCondLst>
                                            <p:cond delay="0"/>
                                          </p:stCondLst>
                                        </p:cTn>
                                        <p:tgtEl>
                                          <p:spTgt spid="125"/>
                                        </p:tgtEl>
                                        <p:attrNameLst>
                                          <p:attrName>style.visibility</p:attrName>
                                        </p:attrNameLst>
                                      </p:cBhvr>
                                      <p:to>
                                        <p:strVal val="visible"/>
                                      </p:to>
                                    </p:set>
                                    <p:animEffect>
                                      <p:cBhvr>
                                        <p:cTn id="63" dur="750"/>
                                        <p:tgtEl>
                                          <p:spTgt spid="125"/>
                                        </p:tgtEl>
                                      </p:cBhvr>
                                    </p:animEffect>
                                    <p:anim calcmode="lin" valueType="num">
                                      <p:cBhvr>
                                        <p:cTn id="64" dur="750" fill="hold"/>
                                        <p:tgtEl>
                                          <p:spTgt spid="125"/>
                                        </p:tgtEl>
                                        <p:attrNameLst>
                                          <p:attrName>ppt_x</p:attrName>
                                        </p:attrNameLst>
                                      </p:cBhvr>
                                      <p:tavLst>
                                        <p:tav tm="0">
                                          <p:val>
                                            <p:strVal val="#ppt_x"/>
                                          </p:val>
                                        </p:tav>
                                        <p:tav tm="100000">
                                          <p:val>
                                            <p:strVal val="#ppt_x"/>
                                          </p:val>
                                        </p:tav>
                                      </p:tavLst>
                                    </p:anim>
                                    <p:anim calcmode="lin" valueType="num">
                                      <p:cBhvr>
                                        <p:cTn id="65" dur="750" fill="hold"/>
                                        <p:tgtEl>
                                          <p:spTgt spid="125"/>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500"/>
                                  </p:stCondLst>
                                  <p:childTnLst>
                                    <p:set>
                                      <p:cBhvr>
                                        <p:cTn id="67" dur="1" fill="hold">
                                          <p:stCondLst>
                                            <p:cond delay="0"/>
                                          </p:stCondLst>
                                        </p:cTn>
                                        <p:tgtEl>
                                          <p:spTgt spid="130"/>
                                        </p:tgtEl>
                                        <p:attrNameLst>
                                          <p:attrName>style.visibility</p:attrName>
                                        </p:attrNameLst>
                                      </p:cBhvr>
                                      <p:to>
                                        <p:strVal val="visible"/>
                                      </p:to>
                                    </p:set>
                                    <p:animEffect>
                                      <p:cBhvr>
                                        <p:cTn id="68" dur="750"/>
                                        <p:tgtEl>
                                          <p:spTgt spid="130"/>
                                        </p:tgtEl>
                                      </p:cBhvr>
                                    </p:animEffect>
                                    <p:anim calcmode="lin" valueType="num">
                                      <p:cBhvr>
                                        <p:cTn id="69" dur="750" fill="hold"/>
                                        <p:tgtEl>
                                          <p:spTgt spid="130"/>
                                        </p:tgtEl>
                                        <p:attrNameLst>
                                          <p:attrName>ppt_x</p:attrName>
                                        </p:attrNameLst>
                                      </p:cBhvr>
                                      <p:tavLst>
                                        <p:tav tm="0">
                                          <p:val>
                                            <p:strVal val="#ppt_x"/>
                                          </p:val>
                                        </p:tav>
                                        <p:tav tm="100000">
                                          <p:val>
                                            <p:strVal val="#ppt_x"/>
                                          </p:val>
                                        </p:tav>
                                      </p:tavLst>
                                    </p:anim>
                                    <p:anim calcmode="lin" valueType="num">
                                      <p:cBhvr>
                                        <p:cTn id="70" dur="750" fill="hold"/>
                                        <p:tgtEl>
                                          <p:spTgt spid="130"/>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500"/>
                                  </p:stCondLst>
                                  <p:childTnLst>
                                    <p:set>
                                      <p:cBhvr>
                                        <p:cTn id="72" dur="1" fill="hold">
                                          <p:stCondLst>
                                            <p:cond delay="0"/>
                                          </p:stCondLst>
                                        </p:cTn>
                                        <p:tgtEl>
                                          <p:spTgt spid="135"/>
                                        </p:tgtEl>
                                        <p:attrNameLst>
                                          <p:attrName>style.visibility</p:attrName>
                                        </p:attrNameLst>
                                      </p:cBhvr>
                                      <p:to>
                                        <p:strVal val="visible"/>
                                      </p:to>
                                    </p:set>
                                    <p:animEffect>
                                      <p:cBhvr>
                                        <p:cTn id="73" dur="750"/>
                                        <p:tgtEl>
                                          <p:spTgt spid="135"/>
                                        </p:tgtEl>
                                      </p:cBhvr>
                                    </p:animEffect>
                                    <p:anim calcmode="lin" valueType="num">
                                      <p:cBhvr>
                                        <p:cTn id="74" dur="750" fill="hold"/>
                                        <p:tgtEl>
                                          <p:spTgt spid="135"/>
                                        </p:tgtEl>
                                        <p:attrNameLst>
                                          <p:attrName>ppt_x</p:attrName>
                                        </p:attrNameLst>
                                      </p:cBhvr>
                                      <p:tavLst>
                                        <p:tav tm="0">
                                          <p:val>
                                            <p:strVal val="#ppt_x"/>
                                          </p:val>
                                        </p:tav>
                                        <p:tav tm="100000">
                                          <p:val>
                                            <p:strVal val="#ppt_x"/>
                                          </p:val>
                                        </p:tav>
                                      </p:tavLst>
                                    </p:anim>
                                    <p:anim calcmode="lin" valueType="num">
                                      <p:cBhvr>
                                        <p:cTn id="75" dur="750" fill="hold"/>
                                        <p:tgtEl>
                                          <p:spTgt spid="135"/>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500"/>
                                  </p:stCondLst>
                                  <p:childTnLst>
                                    <p:set>
                                      <p:cBhvr>
                                        <p:cTn id="77" dur="1" fill="hold">
                                          <p:stCondLst>
                                            <p:cond delay="0"/>
                                          </p:stCondLst>
                                        </p:cTn>
                                        <p:tgtEl>
                                          <p:spTgt spid="140"/>
                                        </p:tgtEl>
                                        <p:attrNameLst>
                                          <p:attrName>style.visibility</p:attrName>
                                        </p:attrNameLst>
                                      </p:cBhvr>
                                      <p:to>
                                        <p:strVal val="visible"/>
                                      </p:to>
                                    </p:set>
                                    <p:animEffect>
                                      <p:cBhvr>
                                        <p:cTn id="78" dur="750"/>
                                        <p:tgtEl>
                                          <p:spTgt spid="140"/>
                                        </p:tgtEl>
                                      </p:cBhvr>
                                    </p:animEffect>
                                    <p:anim calcmode="lin" valueType="num">
                                      <p:cBhvr>
                                        <p:cTn id="79" dur="750" fill="hold"/>
                                        <p:tgtEl>
                                          <p:spTgt spid="140"/>
                                        </p:tgtEl>
                                        <p:attrNameLst>
                                          <p:attrName>ppt_x</p:attrName>
                                        </p:attrNameLst>
                                      </p:cBhvr>
                                      <p:tavLst>
                                        <p:tav tm="0">
                                          <p:val>
                                            <p:strVal val="#ppt_x"/>
                                          </p:val>
                                        </p:tav>
                                        <p:tav tm="100000">
                                          <p:val>
                                            <p:strVal val="#ppt_x"/>
                                          </p:val>
                                        </p:tav>
                                      </p:tavLst>
                                    </p:anim>
                                    <p:anim calcmode="lin" valueType="num">
                                      <p:cBhvr>
                                        <p:cTn id="80" dur="750" fill="hold"/>
                                        <p:tgtEl>
                                          <p:spTgt spid="140"/>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250"/>
                                  </p:stCondLst>
                                  <p:childTnLst>
                                    <p:set>
                                      <p:cBhvr>
                                        <p:cTn id="82" dur="1" fill="hold">
                                          <p:stCondLst>
                                            <p:cond delay="0"/>
                                          </p:stCondLst>
                                        </p:cTn>
                                        <p:tgtEl>
                                          <p:spTgt spid="145"/>
                                        </p:tgtEl>
                                        <p:attrNameLst>
                                          <p:attrName>style.visibility</p:attrName>
                                        </p:attrNameLst>
                                      </p:cBhvr>
                                      <p:to>
                                        <p:strVal val="visible"/>
                                      </p:to>
                                    </p:set>
                                    <p:animEffect>
                                      <p:cBhvr>
                                        <p:cTn id="83" dur="750"/>
                                        <p:tgtEl>
                                          <p:spTgt spid="145"/>
                                        </p:tgtEl>
                                      </p:cBhvr>
                                    </p:animEffect>
                                    <p:anim calcmode="lin" valueType="num">
                                      <p:cBhvr>
                                        <p:cTn id="84" dur="750" fill="hold"/>
                                        <p:tgtEl>
                                          <p:spTgt spid="145"/>
                                        </p:tgtEl>
                                        <p:attrNameLst>
                                          <p:attrName>ppt_x</p:attrName>
                                        </p:attrNameLst>
                                      </p:cBhvr>
                                      <p:tavLst>
                                        <p:tav tm="0">
                                          <p:val>
                                            <p:strVal val="#ppt_x"/>
                                          </p:val>
                                        </p:tav>
                                        <p:tav tm="100000">
                                          <p:val>
                                            <p:strVal val="#ppt_x"/>
                                          </p:val>
                                        </p:tav>
                                      </p:tavLst>
                                    </p:anim>
                                    <p:anim calcmode="lin" valueType="num">
                                      <p:cBhvr>
                                        <p:cTn id="85" dur="750" fill="hold"/>
                                        <p:tgtEl>
                                          <p:spTgt spid="145"/>
                                        </p:tgtEl>
                                        <p:attrNameLst>
                                          <p:attrName>ppt_y</p:attrName>
                                        </p:attrNameLst>
                                      </p:cBhvr>
                                      <p:tavLst>
                                        <p:tav tm="0">
                                          <p:val>
                                            <p:strVal val="#ppt_y+.1"/>
                                          </p:val>
                                        </p:tav>
                                        <p:tav tm="100000">
                                          <p:val>
                                            <p:strVal val="#ppt_y"/>
                                          </p:val>
                                        </p:tav>
                                      </p:tavLst>
                                    </p:anim>
                                  </p:childTnLst>
                                </p:cTn>
                              </p:par>
                            </p:childTnLst>
                          </p:cTn>
                        </p:par>
                        <p:par>
                          <p:cTn id="86" fill="hold">
                            <p:stCondLst>
                              <p:cond delay="1750"/>
                            </p:stCondLst>
                            <p:childTnLst>
                              <p:par>
                                <p:cTn id="87" presetID="22" presetClass="entr" presetSubtype="2" fill="hold" grpId="0" nodeType="afterEffect">
                                  <p:stCondLst>
                                    <p:cond delay="0"/>
                                  </p:stCondLst>
                                  <p:childTnLst>
                                    <p:set>
                                      <p:cBhvr>
                                        <p:cTn id="88" dur="1" fill="hold">
                                          <p:stCondLst>
                                            <p:cond delay="0"/>
                                          </p:stCondLst>
                                        </p:cTn>
                                        <p:tgtEl>
                                          <p:spTgt spid="150"/>
                                        </p:tgtEl>
                                        <p:attrNameLst>
                                          <p:attrName>style.visibility</p:attrName>
                                        </p:attrNameLst>
                                      </p:cBhvr>
                                      <p:to>
                                        <p:strVal val="visible"/>
                                      </p:to>
                                    </p:set>
                                    <p:animEffect>
                                      <p:cBhvr>
                                        <p:cTn id="89" dur="500"/>
                                        <p:tgtEl>
                                          <p:spTgt spid="150"/>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151"/>
                                        </p:tgtEl>
                                        <p:attrNameLst>
                                          <p:attrName>style.visibility</p:attrName>
                                        </p:attrNameLst>
                                      </p:cBhvr>
                                      <p:to>
                                        <p:strVal val="visible"/>
                                      </p:to>
                                    </p:set>
                                    <p:animEffect>
                                      <p:cBhvr>
                                        <p:cTn id="92" dur="75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bldLvl="0" autoUpdateAnimBg="0"/>
      <p:bldP spid="151"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BDD73FAE-BF3C-4457-A300-E0229CC840EE}"/>
              </a:ext>
            </a:extLst>
          </p:cNvPr>
          <p:cNvGraphicFramePr>
            <a:graphicFrameLocks noChangeAspect="1"/>
          </p:cNvGraphicFramePr>
          <p:nvPr>
            <p:extLst>
              <p:ext uri="{D42A27DB-BD31-4B8C-83A1-F6EECF244321}">
                <p14:modId xmlns:p14="http://schemas.microsoft.com/office/powerpoint/2010/main" val="461135384"/>
              </p:ext>
            </p:extLst>
          </p:nvPr>
        </p:nvGraphicFramePr>
        <p:xfrm>
          <a:off x="7882457" y="1642721"/>
          <a:ext cx="4309543" cy="3803991"/>
        </p:xfrm>
        <a:graphic>
          <a:graphicData uri="http://schemas.openxmlformats.org/presentationml/2006/ole">
            <mc:AlternateContent xmlns:mc="http://schemas.openxmlformats.org/markup-compatibility/2006">
              <mc:Choice xmlns:v="urn:schemas-microsoft-com:vml" Requires="v">
                <p:oleObj spid="_x0000_s4108" name="Image" r:id="rId4" imgW="6399720" imgH="4431600" progId="Photoshop.Image.13">
                  <p:embed/>
                </p:oleObj>
              </mc:Choice>
              <mc:Fallback>
                <p:oleObj name="Image" r:id="rId4" imgW="6399720" imgH="4431600" progId="Photoshop.Image.13">
                  <p:embed/>
                  <p:pic>
                    <p:nvPicPr>
                      <p:cNvPr id="3" name="对象 2">
                        <a:extLst>
                          <a:ext uri="{FF2B5EF4-FFF2-40B4-BE49-F238E27FC236}">
                            <a16:creationId xmlns:a16="http://schemas.microsoft.com/office/drawing/2014/main" id="{882C623C-3D5E-4421-99A6-665FB147BD12}"/>
                          </a:ext>
                        </a:extLst>
                      </p:cNvPr>
                      <p:cNvPicPr/>
                      <p:nvPr/>
                    </p:nvPicPr>
                    <p:blipFill>
                      <a:blip r:embed="rId5"/>
                      <a:stretch>
                        <a:fillRect/>
                      </a:stretch>
                    </p:blipFill>
                    <p:spPr>
                      <a:xfrm>
                        <a:off x="7882457" y="1642721"/>
                        <a:ext cx="4309543" cy="3803991"/>
                      </a:xfrm>
                      <a:prstGeom prst="rect">
                        <a:avLst/>
                      </a:prstGeom>
                    </p:spPr>
                  </p:pic>
                </p:oleObj>
              </mc:Fallback>
            </mc:AlternateContent>
          </a:graphicData>
        </a:graphic>
      </p:graphicFrame>
      <p:graphicFrame>
        <p:nvGraphicFramePr>
          <p:cNvPr id="3" name="对象 2">
            <a:extLst>
              <a:ext uri="{FF2B5EF4-FFF2-40B4-BE49-F238E27FC236}">
                <a16:creationId xmlns:a16="http://schemas.microsoft.com/office/drawing/2014/main" id="{ED4014C8-0DE0-43DB-88D2-387E28755275}"/>
              </a:ext>
            </a:extLst>
          </p:cNvPr>
          <p:cNvGraphicFramePr>
            <a:graphicFrameLocks noChangeAspect="1"/>
          </p:cNvGraphicFramePr>
          <p:nvPr>
            <p:extLst>
              <p:ext uri="{D42A27DB-BD31-4B8C-83A1-F6EECF244321}">
                <p14:modId xmlns:p14="http://schemas.microsoft.com/office/powerpoint/2010/main" val="1518892735"/>
              </p:ext>
            </p:extLst>
          </p:nvPr>
        </p:nvGraphicFramePr>
        <p:xfrm>
          <a:off x="0" y="1676582"/>
          <a:ext cx="4309543" cy="4233415"/>
        </p:xfrm>
        <a:graphic>
          <a:graphicData uri="http://schemas.openxmlformats.org/presentationml/2006/ole">
            <mc:AlternateContent xmlns:mc="http://schemas.openxmlformats.org/markup-compatibility/2006">
              <mc:Choice xmlns:v="urn:schemas-microsoft-com:vml" Requires="v">
                <p:oleObj spid="_x0000_s4109" name="Image" r:id="rId6" imgW="5752080" imgH="5650560" progId="Photoshop.Image.13">
                  <p:embed/>
                </p:oleObj>
              </mc:Choice>
              <mc:Fallback>
                <p:oleObj name="Image" r:id="rId6" imgW="5752080" imgH="5650560" progId="Photoshop.Image.13">
                  <p:embed/>
                  <p:pic>
                    <p:nvPicPr>
                      <p:cNvPr id="2" name="对象 1">
                        <a:extLst>
                          <a:ext uri="{FF2B5EF4-FFF2-40B4-BE49-F238E27FC236}">
                            <a16:creationId xmlns:a16="http://schemas.microsoft.com/office/drawing/2014/main" id="{B1EDC618-4641-44DE-97FF-2B11FABABABD}"/>
                          </a:ext>
                        </a:extLst>
                      </p:cNvPr>
                      <p:cNvPicPr/>
                      <p:nvPr/>
                    </p:nvPicPr>
                    <p:blipFill>
                      <a:blip r:embed="rId7"/>
                      <a:stretch>
                        <a:fillRect/>
                      </a:stretch>
                    </p:blipFill>
                    <p:spPr>
                      <a:xfrm>
                        <a:off x="0" y="1676582"/>
                        <a:ext cx="4309543" cy="4233415"/>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8E1331EE-CFAF-4476-A6D4-D1EC68241406}"/>
              </a:ext>
            </a:extLst>
          </p:cNvPr>
          <p:cNvSpPr/>
          <p:nvPr/>
        </p:nvSpPr>
        <p:spPr>
          <a:xfrm>
            <a:off x="0" y="4212207"/>
            <a:ext cx="4309543" cy="169779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81">
            <a:extLst>
              <a:ext uri="{FF2B5EF4-FFF2-40B4-BE49-F238E27FC236}">
                <a16:creationId xmlns:a16="http://schemas.microsoft.com/office/drawing/2014/main" id="{7EB250EE-B959-4737-9C26-98625726CDA3}"/>
              </a:ext>
            </a:extLst>
          </p:cNvPr>
          <p:cNvSpPr txBox="1">
            <a:spLocks noChangeArrowheads="1"/>
          </p:cNvSpPr>
          <p:nvPr/>
        </p:nvSpPr>
        <p:spPr bwMode="auto">
          <a:xfrm>
            <a:off x="770471" y="4295186"/>
            <a:ext cx="2768600" cy="1341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spcAft>
                <a:spcPts val="800"/>
              </a:spcAft>
            </a:pPr>
            <a:r>
              <a:rPr lang="zh-CN" altLang="en-US" sz="1867" b="1" dirty="0">
                <a:solidFill>
                  <a:schemeClr val="bg1"/>
                </a:solidFill>
                <a:latin typeface="微软雅黑" panose="020B0503020204020204" pitchFamily="34" charset="-122"/>
                <a:ea typeface="微软雅黑" panose="020B0503020204020204" pitchFamily="34" charset="-122"/>
              </a:rPr>
              <a:t>输入您的标题</a:t>
            </a:r>
            <a:endParaRPr lang="en-US" altLang="zh-CN" sz="1867" b="1" dirty="0">
              <a:solidFill>
                <a:schemeClr val="bg1"/>
              </a:solidFill>
              <a:latin typeface="微软雅黑" panose="020B0503020204020204" pitchFamily="34" charset="-122"/>
              <a:ea typeface="微软雅黑" panose="020B0503020204020204" pitchFamily="34" charset="-122"/>
            </a:endParaRPr>
          </a:p>
          <a:p>
            <a:pPr lvl="0" algn="ctr">
              <a:lnSpc>
                <a:spcPct val="120000"/>
              </a:lnSpc>
            </a:pPr>
            <a:r>
              <a:rPr lang="zh-CN" altLang="en-US" sz="1867"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a:t>
            </a:r>
          </a:p>
        </p:txBody>
      </p:sp>
      <p:sp>
        <p:nvSpPr>
          <p:cNvPr id="6" name="矩形 5">
            <a:extLst>
              <a:ext uri="{FF2B5EF4-FFF2-40B4-BE49-F238E27FC236}">
                <a16:creationId xmlns:a16="http://schemas.microsoft.com/office/drawing/2014/main" id="{62373E8E-37BE-4FE9-A382-E1C22F6E12B1}"/>
              </a:ext>
            </a:extLst>
          </p:cNvPr>
          <p:cNvSpPr/>
          <p:nvPr/>
        </p:nvSpPr>
        <p:spPr>
          <a:xfrm>
            <a:off x="7882457" y="4212207"/>
            <a:ext cx="4309543" cy="169779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81">
            <a:extLst>
              <a:ext uri="{FF2B5EF4-FFF2-40B4-BE49-F238E27FC236}">
                <a16:creationId xmlns:a16="http://schemas.microsoft.com/office/drawing/2014/main" id="{BCA09565-C3F2-42B2-B703-68CB3BE5A17E}"/>
              </a:ext>
            </a:extLst>
          </p:cNvPr>
          <p:cNvSpPr txBox="1">
            <a:spLocks noChangeArrowheads="1"/>
          </p:cNvSpPr>
          <p:nvPr/>
        </p:nvSpPr>
        <p:spPr bwMode="auto">
          <a:xfrm>
            <a:off x="8652928" y="4295186"/>
            <a:ext cx="2768600" cy="1341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spcAft>
                <a:spcPts val="800"/>
              </a:spcAft>
            </a:pPr>
            <a:r>
              <a:rPr lang="zh-CN" altLang="en-US" sz="1867" b="1" dirty="0">
                <a:solidFill>
                  <a:schemeClr val="bg1"/>
                </a:solidFill>
                <a:latin typeface="微软雅黑" panose="020B0503020204020204" pitchFamily="34" charset="-122"/>
                <a:ea typeface="微软雅黑" panose="020B0503020204020204" pitchFamily="34" charset="-122"/>
              </a:rPr>
              <a:t>输入您的标题</a:t>
            </a:r>
            <a:endParaRPr lang="en-US" altLang="zh-CN" sz="1867" b="1" dirty="0">
              <a:solidFill>
                <a:schemeClr val="bg1"/>
              </a:solidFill>
              <a:latin typeface="微软雅黑" panose="020B0503020204020204" pitchFamily="34" charset="-122"/>
              <a:ea typeface="微软雅黑" panose="020B0503020204020204" pitchFamily="34" charset="-122"/>
            </a:endParaRPr>
          </a:p>
          <a:p>
            <a:pPr lvl="0" algn="ctr">
              <a:lnSpc>
                <a:spcPct val="120000"/>
              </a:lnSpc>
            </a:pPr>
            <a:r>
              <a:rPr lang="zh-CN" altLang="en-US" sz="1867" dirty="0">
                <a:solidFill>
                  <a:schemeClr val="bg1"/>
                </a:solidFill>
                <a:latin typeface="微软雅黑" panose="020B0503020204020204" pitchFamily="34" charset="-122"/>
                <a:ea typeface="微软雅黑" panose="020B0503020204020204" pitchFamily="34" charset="-122"/>
              </a:rPr>
              <a:t>此处输入您的文本请在此处输入您的文本此处输入您的文本</a:t>
            </a:r>
          </a:p>
        </p:txBody>
      </p:sp>
      <p:cxnSp>
        <p:nvCxnSpPr>
          <p:cNvPr id="9" name="直接连接符 8">
            <a:extLst>
              <a:ext uri="{FF2B5EF4-FFF2-40B4-BE49-F238E27FC236}">
                <a16:creationId xmlns:a16="http://schemas.microsoft.com/office/drawing/2014/main" id="{AB566086-872C-4E96-9527-763338705F74}"/>
              </a:ext>
            </a:extLst>
          </p:cNvPr>
          <p:cNvCxnSpPr/>
          <p:nvPr/>
        </p:nvCxnSpPr>
        <p:spPr>
          <a:xfrm>
            <a:off x="6057900" y="-228600"/>
            <a:ext cx="0" cy="763905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2">
            <a:extLst>
              <a:ext uri="{FF2B5EF4-FFF2-40B4-BE49-F238E27FC236}">
                <a16:creationId xmlns:a16="http://schemas.microsoft.com/office/drawing/2014/main" id="{BA81F87F-C3D2-44A3-93D3-5F67EE4DF4EB}"/>
              </a:ext>
            </a:extLst>
          </p:cNvPr>
          <p:cNvGrpSpPr>
            <a:grpSpLocks/>
          </p:cNvGrpSpPr>
          <p:nvPr/>
        </p:nvGrpSpPr>
        <p:grpSpPr bwMode="auto">
          <a:xfrm rot="16200000">
            <a:off x="3943256" y="3339264"/>
            <a:ext cx="2557130" cy="908050"/>
            <a:chOff x="0" y="0"/>
            <a:chExt cx="2636520" cy="1447800"/>
          </a:xfrm>
        </p:grpSpPr>
        <p:sp>
          <p:nvSpPr>
            <p:cNvPr id="11" name="任意多边形 4">
              <a:extLst>
                <a:ext uri="{FF2B5EF4-FFF2-40B4-BE49-F238E27FC236}">
                  <a16:creationId xmlns:a16="http://schemas.microsoft.com/office/drawing/2014/main" id="{3C2DB7C5-A097-4B34-873C-5DEF07886008}"/>
                </a:ext>
              </a:extLst>
            </p:cNvPr>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dirty="0"/>
            </a:p>
          </p:txBody>
        </p:sp>
        <p:sp>
          <p:nvSpPr>
            <p:cNvPr id="12" name="文本框 25">
              <a:extLst>
                <a:ext uri="{FF2B5EF4-FFF2-40B4-BE49-F238E27FC236}">
                  <a16:creationId xmlns:a16="http://schemas.microsoft.com/office/drawing/2014/main" id="{174C8B50-1EC2-424C-A8C4-BCC80C8487F0}"/>
                </a:ext>
              </a:extLst>
            </p:cNvPr>
            <p:cNvSpPr>
              <a:spLocks noChangeArrowheads="1"/>
            </p:cNvSpPr>
            <p:nvPr/>
          </p:nvSpPr>
          <p:spPr bwMode="auto">
            <a:xfrm>
              <a:off x="272839" y="355860"/>
              <a:ext cx="2293960" cy="736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2000">
                  <a:solidFill>
                    <a:schemeClr val="bg1"/>
                  </a:solidFill>
                  <a:ea typeface="方正兰亭黑_GBK" pitchFamily="2" charset="-122"/>
                  <a:sym typeface="Arial" pitchFamily="34" charset="0"/>
                </a:rPr>
                <a:t>输入内容</a:t>
              </a:r>
              <a:endParaRPr lang="zh-CN" altLang="en-US" sz="2000" baseline="-3000">
                <a:solidFill>
                  <a:schemeClr val="bg1"/>
                </a:solidFill>
                <a:ea typeface="方正兰亭黑_GBK" pitchFamily="2" charset="-122"/>
                <a:sym typeface="Arial" pitchFamily="34" charset="0"/>
              </a:endParaRPr>
            </a:p>
          </p:txBody>
        </p:sp>
      </p:grpSp>
      <p:grpSp>
        <p:nvGrpSpPr>
          <p:cNvPr id="13" name="组合 2">
            <a:extLst>
              <a:ext uri="{FF2B5EF4-FFF2-40B4-BE49-F238E27FC236}">
                <a16:creationId xmlns:a16="http://schemas.microsoft.com/office/drawing/2014/main" id="{61D7F0F2-D6B0-4B0F-8CD9-CCDB0ED71C1F}"/>
              </a:ext>
            </a:extLst>
          </p:cNvPr>
          <p:cNvGrpSpPr>
            <a:grpSpLocks/>
          </p:cNvGrpSpPr>
          <p:nvPr/>
        </p:nvGrpSpPr>
        <p:grpSpPr bwMode="auto">
          <a:xfrm rot="16200000">
            <a:off x="5743591" y="3339264"/>
            <a:ext cx="2557130" cy="908050"/>
            <a:chOff x="0" y="0"/>
            <a:chExt cx="2636520" cy="1447800"/>
          </a:xfrm>
        </p:grpSpPr>
        <p:sp>
          <p:nvSpPr>
            <p:cNvPr id="14" name="任意多边形 4">
              <a:extLst>
                <a:ext uri="{FF2B5EF4-FFF2-40B4-BE49-F238E27FC236}">
                  <a16:creationId xmlns:a16="http://schemas.microsoft.com/office/drawing/2014/main" id="{A7A33B30-E33F-4EC3-9A0B-996ECC075182}"/>
                </a:ext>
              </a:extLst>
            </p:cNvPr>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dirty="0"/>
            </a:p>
          </p:txBody>
        </p:sp>
        <p:sp>
          <p:nvSpPr>
            <p:cNvPr id="15" name="文本框 25">
              <a:extLst>
                <a:ext uri="{FF2B5EF4-FFF2-40B4-BE49-F238E27FC236}">
                  <a16:creationId xmlns:a16="http://schemas.microsoft.com/office/drawing/2014/main" id="{7709B769-09C8-40F7-A741-11420782829B}"/>
                </a:ext>
              </a:extLst>
            </p:cNvPr>
            <p:cNvSpPr>
              <a:spLocks noChangeArrowheads="1"/>
            </p:cNvSpPr>
            <p:nvPr/>
          </p:nvSpPr>
          <p:spPr bwMode="auto">
            <a:xfrm>
              <a:off x="272839" y="355860"/>
              <a:ext cx="2293960" cy="736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lnSpc>
                  <a:spcPct val="120000"/>
                </a:lnSpc>
              </a:pPr>
              <a:r>
                <a:rPr lang="zh-CN" altLang="en-US" sz="2000">
                  <a:solidFill>
                    <a:schemeClr val="bg1"/>
                  </a:solidFill>
                  <a:ea typeface="方正兰亭黑_GBK" pitchFamily="2" charset="-122"/>
                  <a:sym typeface="Arial" pitchFamily="34" charset="0"/>
                </a:rPr>
                <a:t>输入内容</a:t>
              </a:r>
              <a:endParaRPr lang="zh-CN" altLang="en-US" sz="2000" baseline="-3000">
                <a:solidFill>
                  <a:schemeClr val="bg1"/>
                </a:solidFill>
                <a:ea typeface="方正兰亭黑_GBK" pitchFamily="2" charset="-122"/>
                <a:sym typeface="Arial" pitchFamily="34" charset="0"/>
              </a:endParaRPr>
            </a:p>
          </p:txBody>
        </p:sp>
      </p:grpSp>
    </p:spTree>
    <p:extLst>
      <p:ext uri="{BB962C8B-B14F-4D97-AF65-F5344CB8AC3E}">
        <p14:creationId xmlns:p14="http://schemas.microsoft.com/office/powerpoint/2010/main" val="169255861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400" fill="hold"/>
                                        <p:tgtEl>
                                          <p:spTgt spid="10"/>
                                        </p:tgtEl>
                                        <p:attrNameLst>
                                          <p:attrName>ppt_x</p:attrName>
                                        </p:attrNameLst>
                                      </p:cBhvr>
                                      <p:tavLst>
                                        <p:tav tm="0">
                                          <p:val>
                                            <p:strVal val="0-#ppt_w/2"/>
                                          </p:val>
                                        </p:tav>
                                        <p:tav tm="100000">
                                          <p:val>
                                            <p:strVal val="#ppt_x"/>
                                          </p:val>
                                        </p:tav>
                                      </p:tavLst>
                                    </p:anim>
                                    <p:anim calcmode="lin" valueType="num">
                                      <p:cBhvr>
                                        <p:cTn id="16" dur="4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400" fill="hold"/>
                                        <p:tgtEl>
                                          <p:spTgt spid="13"/>
                                        </p:tgtEl>
                                        <p:attrNameLst>
                                          <p:attrName>ppt_x</p:attrName>
                                        </p:attrNameLst>
                                      </p:cBhvr>
                                      <p:tavLst>
                                        <p:tav tm="0">
                                          <p:val>
                                            <p:strVal val="0-#ppt_w/2"/>
                                          </p:val>
                                        </p:tav>
                                        <p:tav tm="100000">
                                          <p:val>
                                            <p:strVal val="#ppt_x"/>
                                          </p:val>
                                        </p:tav>
                                      </p:tavLst>
                                    </p:anim>
                                    <p:anim calcmode="lin" valueType="num">
                                      <p:cBhvr>
                                        <p:cTn id="21" dur="4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8C408878-B3CA-4F78-9221-271E9883D7DD}"/>
              </a:ext>
            </a:extLst>
          </p:cNvPr>
          <p:cNvGrpSpPr/>
          <p:nvPr/>
        </p:nvGrpSpPr>
        <p:grpSpPr>
          <a:xfrm>
            <a:off x="1127448" y="1576552"/>
            <a:ext cx="1872208" cy="1872208"/>
            <a:chOff x="467544" y="1578560"/>
            <a:chExt cx="1872208" cy="1872208"/>
          </a:xfrm>
        </p:grpSpPr>
        <p:sp>
          <p:nvSpPr>
            <p:cNvPr id="6" name="弦形 5">
              <a:extLst>
                <a:ext uri="{FF2B5EF4-FFF2-40B4-BE49-F238E27FC236}">
                  <a16:creationId xmlns:a16="http://schemas.microsoft.com/office/drawing/2014/main" id="{2F471241-A53D-4F84-AB01-3FE82064A9E8}"/>
                </a:ext>
              </a:extLst>
            </p:cNvPr>
            <p:cNvSpPr/>
            <p:nvPr/>
          </p:nvSpPr>
          <p:spPr>
            <a:xfrm rot="19715174">
              <a:off x="537184" y="1644658"/>
              <a:ext cx="1732929" cy="1732929"/>
            </a:xfrm>
            <a:prstGeom prst="chord">
              <a:avLst>
                <a:gd name="adj1" fmla="val 2700000"/>
                <a:gd name="adj2" fmla="val 1176119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grpSp>
          <p:nvGrpSpPr>
            <p:cNvPr id="7" name="组合 6">
              <a:extLst>
                <a:ext uri="{FF2B5EF4-FFF2-40B4-BE49-F238E27FC236}">
                  <a16:creationId xmlns:a16="http://schemas.microsoft.com/office/drawing/2014/main" id="{2B945DA0-CDEB-4C62-BDCE-31F54814F66F}"/>
                </a:ext>
              </a:extLst>
            </p:cNvPr>
            <p:cNvGrpSpPr/>
            <p:nvPr/>
          </p:nvGrpSpPr>
          <p:grpSpPr>
            <a:xfrm>
              <a:off x="467544" y="1578560"/>
              <a:ext cx="1872208" cy="1872208"/>
              <a:chOff x="467544" y="1578560"/>
              <a:chExt cx="1872208" cy="1872208"/>
            </a:xfrm>
          </p:grpSpPr>
          <p:sp>
            <p:nvSpPr>
              <p:cNvPr id="8" name="椭圆 7">
                <a:extLst>
                  <a:ext uri="{FF2B5EF4-FFF2-40B4-BE49-F238E27FC236}">
                    <a16:creationId xmlns:a16="http://schemas.microsoft.com/office/drawing/2014/main" id="{42A81625-A86F-45C1-9ED5-5F83C7B22F57}"/>
                  </a:ext>
                </a:extLst>
              </p:cNvPr>
              <p:cNvSpPr/>
              <p:nvPr/>
            </p:nvSpPr>
            <p:spPr>
              <a:xfrm>
                <a:off x="467544" y="1578560"/>
                <a:ext cx="1872208" cy="187220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0"/>
              </a:p>
            </p:txBody>
          </p:sp>
          <p:sp>
            <p:nvSpPr>
              <p:cNvPr id="9" name="TextBox 20">
                <a:extLst>
                  <a:ext uri="{FF2B5EF4-FFF2-40B4-BE49-F238E27FC236}">
                    <a16:creationId xmlns:a16="http://schemas.microsoft.com/office/drawing/2014/main" id="{ADF7532B-3C08-4A4C-B2DC-A9FCD504ABE6}"/>
                  </a:ext>
                </a:extLst>
              </p:cNvPr>
              <p:cNvSpPr txBox="1"/>
              <p:nvPr/>
            </p:nvSpPr>
            <p:spPr>
              <a:xfrm>
                <a:off x="951441" y="2194119"/>
                <a:ext cx="904414" cy="523220"/>
              </a:xfrm>
              <a:prstGeom prst="rect">
                <a:avLst/>
              </a:prstGeom>
              <a:noFill/>
              <a:ln>
                <a:noFill/>
              </a:ln>
            </p:spPr>
            <p:txBody>
              <a:bodyPr wrap="none" rtlCol="0">
                <a:spAutoFit/>
              </a:bodyPr>
              <a:lstStyle/>
              <a:p>
                <a:pPr algn="ctr"/>
                <a:r>
                  <a:rPr lang="en-US" altLang="zh-CN" sz="2800" b="0" dirty="0"/>
                  <a:t>20%</a:t>
                </a:r>
                <a:endParaRPr lang="zh-CN" altLang="en-US" sz="2800" b="0" dirty="0"/>
              </a:p>
            </p:txBody>
          </p:sp>
        </p:grpSp>
      </p:grpSp>
      <p:grpSp>
        <p:nvGrpSpPr>
          <p:cNvPr id="10" name="组合 9">
            <a:extLst>
              <a:ext uri="{FF2B5EF4-FFF2-40B4-BE49-F238E27FC236}">
                <a16:creationId xmlns:a16="http://schemas.microsoft.com/office/drawing/2014/main" id="{51A15910-25B9-462A-85F7-F07C232888E9}"/>
              </a:ext>
            </a:extLst>
          </p:cNvPr>
          <p:cNvGrpSpPr/>
          <p:nvPr/>
        </p:nvGrpSpPr>
        <p:grpSpPr>
          <a:xfrm>
            <a:off x="3831197" y="1576552"/>
            <a:ext cx="1872208" cy="1872208"/>
            <a:chOff x="2603781" y="1578560"/>
            <a:chExt cx="1872208" cy="1872208"/>
          </a:xfrm>
        </p:grpSpPr>
        <p:sp>
          <p:nvSpPr>
            <p:cNvPr id="11" name="弦形 10">
              <a:extLst>
                <a:ext uri="{FF2B5EF4-FFF2-40B4-BE49-F238E27FC236}">
                  <a16:creationId xmlns:a16="http://schemas.microsoft.com/office/drawing/2014/main" id="{6E836CC5-C643-49E1-9B4B-2E0EB3C38C9C}"/>
                </a:ext>
              </a:extLst>
            </p:cNvPr>
            <p:cNvSpPr/>
            <p:nvPr/>
          </p:nvSpPr>
          <p:spPr>
            <a:xfrm rot="18780312">
              <a:off x="2678221" y="1651667"/>
              <a:ext cx="1732929" cy="1732929"/>
            </a:xfrm>
            <a:prstGeom prst="chord">
              <a:avLst>
                <a:gd name="adj1" fmla="val 2700000"/>
                <a:gd name="adj2" fmla="val 1364353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p>
          </p:txBody>
        </p:sp>
        <p:grpSp>
          <p:nvGrpSpPr>
            <p:cNvPr id="12" name="组合 11">
              <a:extLst>
                <a:ext uri="{FF2B5EF4-FFF2-40B4-BE49-F238E27FC236}">
                  <a16:creationId xmlns:a16="http://schemas.microsoft.com/office/drawing/2014/main" id="{51455B32-FF86-4FFD-93DC-1AB9A9227657}"/>
                </a:ext>
              </a:extLst>
            </p:cNvPr>
            <p:cNvGrpSpPr/>
            <p:nvPr/>
          </p:nvGrpSpPr>
          <p:grpSpPr>
            <a:xfrm>
              <a:off x="2603781" y="1578560"/>
              <a:ext cx="1872208" cy="1872208"/>
              <a:chOff x="2603781" y="1578560"/>
              <a:chExt cx="1872208" cy="1872208"/>
            </a:xfrm>
          </p:grpSpPr>
          <p:sp>
            <p:nvSpPr>
              <p:cNvPr id="13" name="椭圆 12">
                <a:extLst>
                  <a:ext uri="{FF2B5EF4-FFF2-40B4-BE49-F238E27FC236}">
                    <a16:creationId xmlns:a16="http://schemas.microsoft.com/office/drawing/2014/main" id="{3A4CFD89-DD23-4E2F-BFBF-94E9E7104771}"/>
                  </a:ext>
                </a:extLst>
              </p:cNvPr>
              <p:cNvSpPr/>
              <p:nvPr/>
            </p:nvSpPr>
            <p:spPr>
              <a:xfrm>
                <a:off x="2603781" y="1578560"/>
                <a:ext cx="1872208" cy="187220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0" dirty="0"/>
              </a:p>
            </p:txBody>
          </p:sp>
          <p:sp>
            <p:nvSpPr>
              <p:cNvPr id="14" name="TextBox 25">
                <a:extLst>
                  <a:ext uri="{FF2B5EF4-FFF2-40B4-BE49-F238E27FC236}">
                    <a16:creationId xmlns:a16="http://schemas.microsoft.com/office/drawing/2014/main" id="{F80F1B9F-201B-44EB-B59D-C8D94EA46EE3}"/>
                  </a:ext>
                </a:extLst>
              </p:cNvPr>
              <p:cNvSpPr txBox="1"/>
              <p:nvPr/>
            </p:nvSpPr>
            <p:spPr>
              <a:xfrm>
                <a:off x="3092478" y="2194119"/>
                <a:ext cx="904414" cy="523220"/>
              </a:xfrm>
              <a:prstGeom prst="rect">
                <a:avLst/>
              </a:prstGeom>
              <a:noFill/>
            </p:spPr>
            <p:txBody>
              <a:bodyPr wrap="none" rtlCol="0">
                <a:spAutoFit/>
              </a:bodyPr>
              <a:lstStyle/>
              <a:p>
                <a:pPr algn="ctr"/>
                <a:r>
                  <a:rPr lang="en-US" altLang="zh-CN" sz="2800" b="0" dirty="0"/>
                  <a:t>40%</a:t>
                </a:r>
                <a:endParaRPr lang="zh-CN" altLang="en-US" sz="2800" b="0" dirty="0"/>
              </a:p>
            </p:txBody>
          </p:sp>
        </p:grpSp>
      </p:grpSp>
      <p:grpSp>
        <p:nvGrpSpPr>
          <p:cNvPr id="15" name="组合 14">
            <a:extLst>
              <a:ext uri="{FF2B5EF4-FFF2-40B4-BE49-F238E27FC236}">
                <a16:creationId xmlns:a16="http://schemas.microsoft.com/office/drawing/2014/main" id="{1F6DAAE4-0A39-451E-9549-89F9C2B6610C}"/>
              </a:ext>
            </a:extLst>
          </p:cNvPr>
          <p:cNvGrpSpPr/>
          <p:nvPr/>
        </p:nvGrpSpPr>
        <p:grpSpPr>
          <a:xfrm>
            <a:off x="6682267" y="1576552"/>
            <a:ext cx="1872208" cy="1872208"/>
            <a:chOff x="4740018" y="1578560"/>
            <a:chExt cx="1872208" cy="1872208"/>
          </a:xfrm>
        </p:grpSpPr>
        <p:sp>
          <p:nvSpPr>
            <p:cNvPr id="16" name="椭圆 15">
              <a:extLst>
                <a:ext uri="{FF2B5EF4-FFF2-40B4-BE49-F238E27FC236}">
                  <a16:creationId xmlns:a16="http://schemas.microsoft.com/office/drawing/2014/main" id="{71D87E8C-80FB-4198-9E5A-EA7BC7617B5C}"/>
                </a:ext>
              </a:extLst>
            </p:cNvPr>
            <p:cNvSpPr/>
            <p:nvPr/>
          </p:nvSpPr>
          <p:spPr>
            <a:xfrm>
              <a:off x="4740018" y="1578560"/>
              <a:ext cx="1872208" cy="187220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0"/>
            </a:p>
          </p:txBody>
        </p:sp>
        <p:sp>
          <p:nvSpPr>
            <p:cNvPr id="17" name="弦形 16">
              <a:extLst>
                <a:ext uri="{FF2B5EF4-FFF2-40B4-BE49-F238E27FC236}">
                  <a16:creationId xmlns:a16="http://schemas.microsoft.com/office/drawing/2014/main" id="{F1F961FA-2EAF-425C-9E33-C196D41755C5}"/>
                </a:ext>
              </a:extLst>
            </p:cNvPr>
            <p:cNvSpPr/>
            <p:nvPr/>
          </p:nvSpPr>
          <p:spPr>
            <a:xfrm rot="18000000">
              <a:off x="4824171" y="1651666"/>
              <a:ext cx="1732929" cy="1732929"/>
            </a:xfrm>
            <a:prstGeom prst="chord">
              <a:avLst>
                <a:gd name="adj1" fmla="val 2700000"/>
                <a:gd name="adj2" fmla="val 1527207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dirty="0"/>
            </a:p>
          </p:txBody>
        </p:sp>
        <p:sp>
          <p:nvSpPr>
            <p:cNvPr id="18" name="TextBox 29">
              <a:extLst>
                <a:ext uri="{FF2B5EF4-FFF2-40B4-BE49-F238E27FC236}">
                  <a16:creationId xmlns:a16="http://schemas.microsoft.com/office/drawing/2014/main" id="{14528AB3-F322-4307-9BF0-8010BF85D4FD}"/>
                </a:ext>
              </a:extLst>
            </p:cNvPr>
            <p:cNvSpPr txBox="1"/>
            <p:nvPr/>
          </p:nvSpPr>
          <p:spPr>
            <a:xfrm>
              <a:off x="5242802" y="2194119"/>
              <a:ext cx="904414" cy="523220"/>
            </a:xfrm>
            <a:prstGeom prst="rect">
              <a:avLst/>
            </a:prstGeom>
            <a:noFill/>
          </p:spPr>
          <p:txBody>
            <a:bodyPr wrap="none" rtlCol="0">
              <a:spAutoFit/>
            </a:bodyPr>
            <a:lstStyle/>
            <a:p>
              <a:pPr algn="ctr"/>
              <a:r>
                <a:rPr lang="en-US" altLang="zh-CN" sz="2800" b="0" dirty="0"/>
                <a:t>50%</a:t>
              </a:r>
              <a:endParaRPr lang="zh-CN" altLang="en-US" sz="2800" b="0" dirty="0"/>
            </a:p>
          </p:txBody>
        </p:sp>
      </p:grpSp>
      <p:grpSp>
        <p:nvGrpSpPr>
          <p:cNvPr id="19" name="组合 18">
            <a:extLst>
              <a:ext uri="{FF2B5EF4-FFF2-40B4-BE49-F238E27FC236}">
                <a16:creationId xmlns:a16="http://schemas.microsoft.com/office/drawing/2014/main" id="{8AA9B8ED-FB1E-401C-B92C-7BEC75B75EA9}"/>
              </a:ext>
            </a:extLst>
          </p:cNvPr>
          <p:cNvGrpSpPr/>
          <p:nvPr/>
        </p:nvGrpSpPr>
        <p:grpSpPr>
          <a:xfrm>
            <a:off x="9312357" y="1576552"/>
            <a:ext cx="1872208" cy="1872208"/>
            <a:chOff x="6876256" y="1578560"/>
            <a:chExt cx="1872208" cy="1872208"/>
          </a:xfrm>
        </p:grpSpPr>
        <p:sp>
          <p:nvSpPr>
            <p:cNvPr id="20" name="椭圆 19">
              <a:extLst>
                <a:ext uri="{FF2B5EF4-FFF2-40B4-BE49-F238E27FC236}">
                  <a16:creationId xmlns:a16="http://schemas.microsoft.com/office/drawing/2014/main" id="{FABC6509-2F36-453A-BB6D-515C9B258060}"/>
                </a:ext>
              </a:extLst>
            </p:cNvPr>
            <p:cNvSpPr/>
            <p:nvPr/>
          </p:nvSpPr>
          <p:spPr>
            <a:xfrm>
              <a:off x="6876256" y="1578560"/>
              <a:ext cx="1872208" cy="187220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0"/>
            </a:p>
          </p:txBody>
        </p:sp>
        <p:sp>
          <p:nvSpPr>
            <p:cNvPr id="21" name="弦形 20">
              <a:extLst>
                <a:ext uri="{FF2B5EF4-FFF2-40B4-BE49-F238E27FC236}">
                  <a16:creationId xmlns:a16="http://schemas.microsoft.com/office/drawing/2014/main" id="{A39CC86D-5359-4043-8ED4-366959BA1B76}"/>
                </a:ext>
              </a:extLst>
            </p:cNvPr>
            <p:cNvSpPr/>
            <p:nvPr/>
          </p:nvSpPr>
          <p:spPr>
            <a:xfrm rot="16358992">
              <a:off x="6960409" y="1648200"/>
              <a:ext cx="1732929" cy="1732929"/>
            </a:xfrm>
            <a:prstGeom prst="chord">
              <a:avLst>
                <a:gd name="adj1" fmla="val 2700000"/>
                <a:gd name="adj2" fmla="val 1853352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0" dirty="0"/>
            </a:p>
          </p:txBody>
        </p:sp>
        <p:sp>
          <p:nvSpPr>
            <p:cNvPr id="22" name="TextBox 33">
              <a:extLst>
                <a:ext uri="{FF2B5EF4-FFF2-40B4-BE49-F238E27FC236}">
                  <a16:creationId xmlns:a16="http://schemas.microsoft.com/office/drawing/2014/main" id="{F4435FCC-6D1E-4B00-949A-031F4FF7525A}"/>
                </a:ext>
              </a:extLst>
            </p:cNvPr>
            <p:cNvSpPr txBox="1"/>
            <p:nvPr/>
          </p:nvSpPr>
          <p:spPr>
            <a:xfrm>
              <a:off x="7382220" y="2194119"/>
              <a:ext cx="904414" cy="523220"/>
            </a:xfrm>
            <a:prstGeom prst="rect">
              <a:avLst/>
            </a:prstGeom>
            <a:noFill/>
          </p:spPr>
          <p:txBody>
            <a:bodyPr wrap="none" rtlCol="0">
              <a:spAutoFit/>
            </a:bodyPr>
            <a:lstStyle/>
            <a:p>
              <a:pPr algn="ctr"/>
              <a:r>
                <a:rPr lang="en-US" altLang="zh-CN" sz="2800" b="0" dirty="0"/>
                <a:t>90%</a:t>
              </a:r>
              <a:endParaRPr lang="zh-CN" altLang="en-US" sz="2800" b="0" dirty="0"/>
            </a:p>
          </p:txBody>
        </p:sp>
      </p:grpSp>
      <p:cxnSp>
        <p:nvCxnSpPr>
          <p:cNvPr id="23" name="直接连接符 22">
            <a:extLst>
              <a:ext uri="{FF2B5EF4-FFF2-40B4-BE49-F238E27FC236}">
                <a16:creationId xmlns:a16="http://schemas.microsoft.com/office/drawing/2014/main" id="{2366A7E9-670B-4FA9-A73D-F6DF9624A188}"/>
              </a:ext>
            </a:extLst>
          </p:cNvPr>
          <p:cNvCxnSpPr/>
          <p:nvPr/>
        </p:nvCxnSpPr>
        <p:spPr>
          <a:xfrm>
            <a:off x="815413" y="3688891"/>
            <a:ext cx="11041227" cy="0"/>
          </a:xfrm>
          <a:prstGeom prst="line">
            <a:avLst/>
          </a:prstGeom>
          <a:ln>
            <a:solidFill>
              <a:srgbClr val="C00000"/>
            </a:solidFill>
          </a:ln>
        </p:spPr>
        <p:style>
          <a:lnRef idx="1">
            <a:schemeClr val="accent2"/>
          </a:lnRef>
          <a:fillRef idx="0">
            <a:schemeClr val="accent2"/>
          </a:fillRef>
          <a:effectRef idx="0">
            <a:schemeClr val="accent2"/>
          </a:effectRef>
          <a:fontRef idx="minor">
            <a:schemeClr val="tx1"/>
          </a:fontRef>
        </p:style>
      </p:cxnSp>
      <p:grpSp>
        <p:nvGrpSpPr>
          <p:cNvPr id="24" name="组合 23">
            <a:extLst>
              <a:ext uri="{FF2B5EF4-FFF2-40B4-BE49-F238E27FC236}">
                <a16:creationId xmlns:a16="http://schemas.microsoft.com/office/drawing/2014/main" id="{EA852B63-594C-4874-9464-AD293C2E5071}"/>
              </a:ext>
            </a:extLst>
          </p:cNvPr>
          <p:cNvGrpSpPr/>
          <p:nvPr/>
        </p:nvGrpSpPr>
        <p:grpSpPr>
          <a:xfrm>
            <a:off x="911425" y="3955436"/>
            <a:ext cx="2252948" cy="1724192"/>
            <a:chOff x="251520" y="3957444"/>
            <a:chExt cx="2252948" cy="1724193"/>
          </a:xfrm>
        </p:grpSpPr>
        <p:sp>
          <p:nvSpPr>
            <p:cNvPr id="25" name="TextBox 36">
              <a:extLst>
                <a:ext uri="{FF2B5EF4-FFF2-40B4-BE49-F238E27FC236}">
                  <a16:creationId xmlns:a16="http://schemas.microsoft.com/office/drawing/2014/main" id="{02623524-5109-40D6-B028-78506ABC48B4}"/>
                </a:ext>
              </a:extLst>
            </p:cNvPr>
            <p:cNvSpPr txBox="1"/>
            <p:nvPr/>
          </p:nvSpPr>
          <p:spPr>
            <a:xfrm>
              <a:off x="323528" y="3957444"/>
              <a:ext cx="2108932" cy="379656"/>
            </a:xfrm>
            <a:prstGeom prst="rect">
              <a:avLst/>
            </a:prstGeom>
            <a:noFill/>
          </p:spPr>
          <p:txBody>
            <a:bodyPr wrap="square" rtlCol="0">
              <a:spAutoFit/>
            </a:bodyPr>
            <a:lstStyle/>
            <a:p>
              <a:pPr algn="ctr"/>
              <a:r>
                <a:rPr lang="zh-CN" altLang="en-US" sz="1867" b="0" dirty="0"/>
                <a:t>单击添加文本</a:t>
              </a:r>
            </a:p>
          </p:txBody>
        </p:sp>
        <p:sp>
          <p:nvSpPr>
            <p:cNvPr id="26" name="矩形 25">
              <a:extLst>
                <a:ext uri="{FF2B5EF4-FFF2-40B4-BE49-F238E27FC236}">
                  <a16:creationId xmlns:a16="http://schemas.microsoft.com/office/drawing/2014/main" id="{FD55D677-B4C2-4166-AF51-5B6E25DE05F2}"/>
                </a:ext>
              </a:extLst>
            </p:cNvPr>
            <p:cNvSpPr/>
            <p:nvPr/>
          </p:nvSpPr>
          <p:spPr>
            <a:xfrm>
              <a:off x="251520" y="4440014"/>
              <a:ext cx="2252948" cy="1241623"/>
            </a:xfrm>
            <a:prstGeom prst="rect">
              <a:avLst/>
            </a:prstGeom>
          </p:spPr>
          <p:txBody>
            <a:bodyPr wrap="square">
              <a:spAutoFit/>
            </a:bodyPr>
            <a:lstStyle/>
            <a:p>
              <a:pPr lvl="0" algn="ctr"/>
              <a:r>
                <a:rPr lang="zh-CN" altLang="en-US" sz="1867" b="0" dirty="0"/>
                <a:t>单击此处添加文本</a:t>
              </a:r>
              <a:endParaRPr lang="en-US" altLang="zh-CN" sz="1867" b="0" dirty="0"/>
            </a:p>
            <a:p>
              <a:pPr lvl="0" algn="ctr"/>
              <a:r>
                <a:rPr lang="zh-CN" altLang="en-US" sz="1867" b="0" dirty="0"/>
                <a:t>单击此处添加文本</a:t>
              </a:r>
              <a:endParaRPr lang="en-US" altLang="zh-CN" sz="1867" b="0" dirty="0"/>
            </a:p>
            <a:p>
              <a:pPr lvl="0" algn="ctr"/>
              <a:r>
                <a:rPr lang="zh-CN" altLang="en-US" sz="1867" b="0" dirty="0"/>
                <a:t>单击此处添加文本</a:t>
              </a:r>
              <a:endParaRPr lang="en-US" altLang="zh-CN" sz="1867" b="0" dirty="0"/>
            </a:p>
            <a:p>
              <a:pPr lvl="0" algn="ctr"/>
              <a:r>
                <a:rPr lang="zh-CN" altLang="en-US" sz="1867" b="0" dirty="0"/>
                <a:t>单击此处添加文本</a:t>
              </a:r>
            </a:p>
          </p:txBody>
        </p:sp>
      </p:grpSp>
      <p:grpSp>
        <p:nvGrpSpPr>
          <p:cNvPr id="27" name="组合 26">
            <a:extLst>
              <a:ext uri="{FF2B5EF4-FFF2-40B4-BE49-F238E27FC236}">
                <a16:creationId xmlns:a16="http://schemas.microsoft.com/office/drawing/2014/main" id="{CC1BA69B-DE7E-41C6-A722-E5E2606C16ED}"/>
              </a:ext>
            </a:extLst>
          </p:cNvPr>
          <p:cNvGrpSpPr/>
          <p:nvPr/>
        </p:nvGrpSpPr>
        <p:grpSpPr>
          <a:xfrm>
            <a:off x="3599723" y="3955436"/>
            <a:ext cx="2252948" cy="1724192"/>
            <a:chOff x="2372306" y="3957444"/>
            <a:chExt cx="2252948" cy="1724193"/>
          </a:xfrm>
        </p:grpSpPr>
        <p:sp>
          <p:nvSpPr>
            <p:cNvPr id="28" name="TextBox 54">
              <a:extLst>
                <a:ext uri="{FF2B5EF4-FFF2-40B4-BE49-F238E27FC236}">
                  <a16:creationId xmlns:a16="http://schemas.microsoft.com/office/drawing/2014/main" id="{D9F6A0AC-A3C7-467B-8EDB-CA428383FB98}"/>
                </a:ext>
              </a:extLst>
            </p:cNvPr>
            <p:cNvSpPr txBox="1"/>
            <p:nvPr/>
          </p:nvSpPr>
          <p:spPr>
            <a:xfrm>
              <a:off x="2411761" y="3957444"/>
              <a:ext cx="2160240" cy="379656"/>
            </a:xfrm>
            <a:prstGeom prst="rect">
              <a:avLst/>
            </a:prstGeom>
            <a:noFill/>
          </p:spPr>
          <p:txBody>
            <a:bodyPr wrap="square" rtlCol="0">
              <a:spAutoFit/>
            </a:bodyPr>
            <a:lstStyle/>
            <a:p>
              <a:pPr algn="ctr"/>
              <a:r>
                <a:rPr lang="zh-CN" altLang="en-US" sz="1867" b="0" dirty="0"/>
                <a:t>单击添加文本</a:t>
              </a:r>
            </a:p>
          </p:txBody>
        </p:sp>
        <p:sp>
          <p:nvSpPr>
            <p:cNvPr id="29" name="矩形 28">
              <a:extLst>
                <a:ext uri="{FF2B5EF4-FFF2-40B4-BE49-F238E27FC236}">
                  <a16:creationId xmlns:a16="http://schemas.microsoft.com/office/drawing/2014/main" id="{43C2BCFF-B512-4ACC-B6FA-7E8BDC4D6A1A}"/>
                </a:ext>
              </a:extLst>
            </p:cNvPr>
            <p:cNvSpPr/>
            <p:nvPr/>
          </p:nvSpPr>
          <p:spPr>
            <a:xfrm>
              <a:off x="2372306" y="4440014"/>
              <a:ext cx="2252948" cy="1241623"/>
            </a:xfrm>
            <a:prstGeom prst="rect">
              <a:avLst/>
            </a:prstGeom>
          </p:spPr>
          <p:txBody>
            <a:bodyPr wrap="square">
              <a:spAutoFit/>
            </a:bodyPr>
            <a:lstStyle/>
            <a:p>
              <a:pPr lvl="0" algn="ctr"/>
              <a:r>
                <a:rPr lang="zh-CN" altLang="en-US" sz="1867" b="0" dirty="0"/>
                <a:t>单击此处添加文本</a:t>
              </a:r>
              <a:endParaRPr lang="en-US" altLang="zh-CN" sz="1867" b="0" dirty="0"/>
            </a:p>
            <a:p>
              <a:pPr lvl="0" algn="ctr"/>
              <a:r>
                <a:rPr lang="zh-CN" altLang="en-US" sz="1867" b="0" dirty="0"/>
                <a:t>单击此处添加文本</a:t>
              </a:r>
              <a:endParaRPr lang="en-US" altLang="zh-CN" sz="1867" b="0" dirty="0"/>
            </a:p>
            <a:p>
              <a:pPr lvl="0" algn="ctr"/>
              <a:r>
                <a:rPr lang="zh-CN" altLang="en-US" sz="1867" b="0" dirty="0"/>
                <a:t>单击此处添加文本</a:t>
              </a:r>
              <a:endParaRPr lang="en-US" altLang="zh-CN" sz="1867" b="0" dirty="0"/>
            </a:p>
            <a:p>
              <a:pPr lvl="0" algn="ctr"/>
              <a:r>
                <a:rPr lang="zh-CN" altLang="en-US" sz="1867" b="0" dirty="0"/>
                <a:t>单击此处添加文本</a:t>
              </a:r>
            </a:p>
          </p:txBody>
        </p:sp>
      </p:grpSp>
      <p:grpSp>
        <p:nvGrpSpPr>
          <p:cNvPr id="30" name="组合 29">
            <a:extLst>
              <a:ext uri="{FF2B5EF4-FFF2-40B4-BE49-F238E27FC236}">
                <a16:creationId xmlns:a16="http://schemas.microsoft.com/office/drawing/2014/main" id="{812B0AFC-3E38-4109-A4F8-ADDD226999D7}"/>
              </a:ext>
            </a:extLst>
          </p:cNvPr>
          <p:cNvGrpSpPr/>
          <p:nvPr/>
        </p:nvGrpSpPr>
        <p:grpSpPr>
          <a:xfrm>
            <a:off x="6531351" y="3955436"/>
            <a:ext cx="2252948" cy="1724192"/>
            <a:chOff x="4493092" y="3957444"/>
            <a:chExt cx="2252948" cy="1724193"/>
          </a:xfrm>
        </p:grpSpPr>
        <p:sp>
          <p:nvSpPr>
            <p:cNvPr id="31" name="TextBox 57">
              <a:extLst>
                <a:ext uri="{FF2B5EF4-FFF2-40B4-BE49-F238E27FC236}">
                  <a16:creationId xmlns:a16="http://schemas.microsoft.com/office/drawing/2014/main" id="{040726DC-1440-4D3E-B475-2746FAEEE3DB}"/>
                </a:ext>
              </a:extLst>
            </p:cNvPr>
            <p:cNvSpPr txBox="1"/>
            <p:nvPr/>
          </p:nvSpPr>
          <p:spPr>
            <a:xfrm>
              <a:off x="4557204" y="3957444"/>
              <a:ext cx="2175036" cy="379656"/>
            </a:xfrm>
            <a:prstGeom prst="rect">
              <a:avLst/>
            </a:prstGeom>
            <a:noFill/>
          </p:spPr>
          <p:txBody>
            <a:bodyPr wrap="square" rtlCol="0">
              <a:spAutoFit/>
            </a:bodyPr>
            <a:lstStyle/>
            <a:p>
              <a:pPr algn="ctr"/>
              <a:r>
                <a:rPr lang="zh-CN" altLang="en-US" sz="1867" b="0" dirty="0"/>
                <a:t>单击添加文本</a:t>
              </a:r>
            </a:p>
          </p:txBody>
        </p:sp>
        <p:sp>
          <p:nvSpPr>
            <p:cNvPr id="32" name="矩形 31">
              <a:extLst>
                <a:ext uri="{FF2B5EF4-FFF2-40B4-BE49-F238E27FC236}">
                  <a16:creationId xmlns:a16="http://schemas.microsoft.com/office/drawing/2014/main" id="{C40D4EF2-7B31-403D-9A38-06F0D286D9D4}"/>
                </a:ext>
              </a:extLst>
            </p:cNvPr>
            <p:cNvSpPr/>
            <p:nvPr/>
          </p:nvSpPr>
          <p:spPr>
            <a:xfrm>
              <a:off x="4493092" y="4440014"/>
              <a:ext cx="2252948" cy="1241623"/>
            </a:xfrm>
            <a:prstGeom prst="rect">
              <a:avLst/>
            </a:prstGeom>
          </p:spPr>
          <p:txBody>
            <a:bodyPr wrap="square">
              <a:spAutoFit/>
            </a:bodyPr>
            <a:lstStyle/>
            <a:p>
              <a:pPr lvl="0" algn="ctr"/>
              <a:r>
                <a:rPr lang="zh-CN" altLang="en-US" sz="1867" b="0" dirty="0"/>
                <a:t>单击此处添加文本</a:t>
              </a:r>
              <a:endParaRPr lang="en-US" altLang="zh-CN" sz="1867" b="0" dirty="0"/>
            </a:p>
            <a:p>
              <a:pPr lvl="0" algn="ctr"/>
              <a:r>
                <a:rPr lang="zh-CN" altLang="en-US" sz="1867" b="0" dirty="0"/>
                <a:t>单击此处添加文本</a:t>
              </a:r>
              <a:endParaRPr lang="en-US" altLang="zh-CN" sz="1867" b="0" dirty="0"/>
            </a:p>
            <a:p>
              <a:pPr lvl="0" algn="ctr"/>
              <a:r>
                <a:rPr lang="zh-CN" altLang="en-US" sz="1867" b="0" dirty="0"/>
                <a:t>单击此处添加文本</a:t>
              </a:r>
              <a:endParaRPr lang="en-US" altLang="zh-CN" sz="1867" b="0" dirty="0"/>
            </a:p>
            <a:p>
              <a:pPr lvl="0" algn="ctr"/>
              <a:r>
                <a:rPr lang="zh-CN" altLang="en-US" sz="1867" b="0" dirty="0"/>
                <a:t>单击此处添加文本</a:t>
              </a:r>
            </a:p>
          </p:txBody>
        </p:sp>
      </p:grpSp>
      <p:grpSp>
        <p:nvGrpSpPr>
          <p:cNvPr id="33" name="组合 32">
            <a:extLst>
              <a:ext uri="{FF2B5EF4-FFF2-40B4-BE49-F238E27FC236}">
                <a16:creationId xmlns:a16="http://schemas.microsoft.com/office/drawing/2014/main" id="{05374355-A13C-4AC6-B44D-6885FC47B8AB}"/>
              </a:ext>
            </a:extLst>
          </p:cNvPr>
          <p:cNvGrpSpPr/>
          <p:nvPr/>
        </p:nvGrpSpPr>
        <p:grpSpPr>
          <a:xfrm>
            <a:off x="9219650" y="3955436"/>
            <a:ext cx="2252948" cy="1724192"/>
            <a:chOff x="6783548" y="3957444"/>
            <a:chExt cx="2252948" cy="1724193"/>
          </a:xfrm>
        </p:grpSpPr>
        <p:sp>
          <p:nvSpPr>
            <p:cNvPr id="34" name="TextBox 60">
              <a:extLst>
                <a:ext uri="{FF2B5EF4-FFF2-40B4-BE49-F238E27FC236}">
                  <a16:creationId xmlns:a16="http://schemas.microsoft.com/office/drawing/2014/main" id="{08343B68-1F98-44E2-B7DC-F3CE0551933C}"/>
                </a:ext>
              </a:extLst>
            </p:cNvPr>
            <p:cNvSpPr txBox="1"/>
            <p:nvPr/>
          </p:nvSpPr>
          <p:spPr>
            <a:xfrm>
              <a:off x="6921276" y="3957444"/>
              <a:ext cx="1971204" cy="379656"/>
            </a:xfrm>
            <a:prstGeom prst="rect">
              <a:avLst/>
            </a:prstGeom>
            <a:noFill/>
          </p:spPr>
          <p:txBody>
            <a:bodyPr wrap="square" rtlCol="0">
              <a:spAutoFit/>
            </a:bodyPr>
            <a:lstStyle/>
            <a:p>
              <a:pPr algn="ctr"/>
              <a:r>
                <a:rPr lang="zh-CN" altLang="en-US" sz="1867" b="0" dirty="0"/>
                <a:t>单击添加文本</a:t>
              </a:r>
            </a:p>
          </p:txBody>
        </p:sp>
        <p:sp>
          <p:nvSpPr>
            <p:cNvPr id="35" name="矩形 34">
              <a:extLst>
                <a:ext uri="{FF2B5EF4-FFF2-40B4-BE49-F238E27FC236}">
                  <a16:creationId xmlns:a16="http://schemas.microsoft.com/office/drawing/2014/main" id="{36FECAD9-4A5A-45D8-9926-83B87C5F9192}"/>
                </a:ext>
              </a:extLst>
            </p:cNvPr>
            <p:cNvSpPr/>
            <p:nvPr/>
          </p:nvSpPr>
          <p:spPr>
            <a:xfrm>
              <a:off x="6783548" y="4440014"/>
              <a:ext cx="2252948" cy="1241623"/>
            </a:xfrm>
            <a:prstGeom prst="rect">
              <a:avLst/>
            </a:prstGeom>
          </p:spPr>
          <p:txBody>
            <a:bodyPr wrap="square">
              <a:spAutoFit/>
            </a:bodyPr>
            <a:lstStyle/>
            <a:p>
              <a:pPr lvl="0" algn="ctr"/>
              <a:r>
                <a:rPr lang="zh-CN" altLang="en-US" sz="1867" b="0" dirty="0"/>
                <a:t>单击此处添加文本</a:t>
              </a:r>
              <a:endParaRPr lang="en-US" altLang="zh-CN" sz="1867" b="0" dirty="0"/>
            </a:p>
            <a:p>
              <a:pPr lvl="0" algn="ctr"/>
              <a:r>
                <a:rPr lang="zh-CN" altLang="en-US" sz="1867" b="0" dirty="0"/>
                <a:t>单击此处添加文本</a:t>
              </a:r>
              <a:endParaRPr lang="en-US" altLang="zh-CN" sz="1867" b="0" dirty="0"/>
            </a:p>
            <a:p>
              <a:pPr lvl="0" algn="ctr"/>
              <a:r>
                <a:rPr lang="zh-CN" altLang="en-US" sz="1867" b="0" dirty="0"/>
                <a:t>单击此处添加文本</a:t>
              </a:r>
              <a:endParaRPr lang="en-US" altLang="zh-CN" sz="1867" b="0" dirty="0"/>
            </a:p>
            <a:p>
              <a:pPr lvl="0" algn="ctr"/>
              <a:r>
                <a:rPr lang="zh-CN" altLang="en-US" sz="1867" b="0" dirty="0"/>
                <a:t>单击此处添加文本</a:t>
              </a:r>
            </a:p>
          </p:txBody>
        </p:sp>
      </p:grpSp>
    </p:spTree>
    <p:extLst>
      <p:ext uri="{BB962C8B-B14F-4D97-AF65-F5344CB8AC3E}">
        <p14:creationId xmlns:p14="http://schemas.microsoft.com/office/powerpoint/2010/main" val="36528525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 presetClass="entr" presetSubtype="1" fill="hold" nodeType="afterEffect" p14:presetBounceEnd="48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8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48000">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2" presetClass="entr" presetSubtype="1"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up)">
                                          <p:cBhvr>
                                            <p:cTn id="15" dur="500"/>
                                            <p:tgtEl>
                                              <p:spTgt spid="24"/>
                                            </p:tgtEl>
                                          </p:cBhvr>
                                        </p:animEffect>
                                      </p:childTnLst>
                                    </p:cTn>
                                  </p:par>
                                </p:childTnLst>
                              </p:cTn>
                            </p:par>
                            <p:par>
                              <p:cTn id="16" fill="hold">
                                <p:stCondLst>
                                  <p:cond delay="1000"/>
                                </p:stCondLst>
                                <p:childTnLst>
                                  <p:par>
                                    <p:cTn id="17" presetID="2" presetClass="entr" presetSubtype="1" fill="hold" nodeType="afterEffect" p14:presetBounceEnd="48000">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14:bounceEnd="48000">
                                          <p:cBhvr additive="base">
                                            <p:cTn id="19" dur="500" fill="hold"/>
                                            <p:tgtEl>
                                              <p:spTgt spid="10"/>
                                            </p:tgtEl>
                                            <p:attrNameLst>
                                              <p:attrName>ppt_x</p:attrName>
                                            </p:attrNameLst>
                                          </p:cBhvr>
                                          <p:tavLst>
                                            <p:tav tm="0">
                                              <p:val>
                                                <p:strVal val="#ppt_x"/>
                                              </p:val>
                                            </p:tav>
                                            <p:tav tm="100000">
                                              <p:val>
                                                <p:strVal val="#ppt_x"/>
                                              </p:val>
                                            </p:tav>
                                          </p:tavLst>
                                        </p:anim>
                                        <p:anim calcmode="lin" valueType="num" p14:bounceEnd="48000">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2" presetClass="entr" presetSubtype="1"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up)">
                                          <p:cBhvr>
                                            <p:cTn id="23" dur="500"/>
                                            <p:tgtEl>
                                              <p:spTgt spid="27"/>
                                            </p:tgtEl>
                                          </p:cBhvr>
                                        </p:animEffect>
                                      </p:childTnLst>
                                    </p:cTn>
                                  </p:par>
                                </p:childTnLst>
                              </p:cTn>
                            </p:par>
                            <p:par>
                              <p:cTn id="24" fill="hold">
                                <p:stCondLst>
                                  <p:cond delay="1500"/>
                                </p:stCondLst>
                                <p:childTnLst>
                                  <p:par>
                                    <p:cTn id="25" presetID="2" presetClass="entr" presetSubtype="1" fill="hold" nodeType="afterEffect" p14:presetBounceEnd="48000">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14:bounceEnd="48000">
                                          <p:cBhvr additive="base">
                                            <p:cTn id="27" dur="500" fill="hold"/>
                                            <p:tgtEl>
                                              <p:spTgt spid="15"/>
                                            </p:tgtEl>
                                            <p:attrNameLst>
                                              <p:attrName>ppt_x</p:attrName>
                                            </p:attrNameLst>
                                          </p:cBhvr>
                                          <p:tavLst>
                                            <p:tav tm="0">
                                              <p:val>
                                                <p:strVal val="#ppt_x"/>
                                              </p:val>
                                            </p:tav>
                                            <p:tav tm="100000">
                                              <p:val>
                                                <p:strVal val="#ppt_x"/>
                                              </p:val>
                                            </p:tav>
                                          </p:tavLst>
                                        </p:anim>
                                        <p:anim calcmode="lin" valueType="num" p14:bounceEnd="48000">
                                          <p:cBhvr additive="base">
                                            <p:cTn id="28" dur="500" fill="hold"/>
                                            <p:tgtEl>
                                              <p:spTgt spid="15"/>
                                            </p:tgtEl>
                                            <p:attrNameLst>
                                              <p:attrName>ppt_y</p:attrName>
                                            </p:attrNameLst>
                                          </p:cBhvr>
                                          <p:tavLst>
                                            <p:tav tm="0">
                                              <p:val>
                                                <p:strVal val="0-#ppt_h/2"/>
                                              </p:val>
                                            </p:tav>
                                            <p:tav tm="100000">
                                              <p:val>
                                                <p:strVal val="#ppt_y"/>
                                              </p:val>
                                            </p:tav>
                                          </p:tavLst>
                                        </p:anim>
                                      </p:childTnLst>
                                    </p:cTn>
                                  </p:par>
                                  <p:par>
                                    <p:cTn id="29" presetID="22" presetClass="entr" presetSubtype="1"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up)">
                                          <p:cBhvr>
                                            <p:cTn id="31" dur="500"/>
                                            <p:tgtEl>
                                              <p:spTgt spid="30"/>
                                            </p:tgtEl>
                                          </p:cBhvr>
                                        </p:animEffect>
                                      </p:childTnLst>
                                    </p:cTn>
                                  </p:par>
                                </p:childTnLst>
                              </p:cTn>
                            </p:par>
                            <p:par>
                              <p:cTn id="32" fill="hold">
                                <p:stCondLst>
                                  <p:cond delay="2000"/>
                                </p:stCondLst>
                                <p:childTnLst>
                                  <p:par>
                                    <p:cTn id="33" presetID="2" presetClass="entr" presetSubtype="1" fill="hold" nodeType="afterEffect" p14:presetBounceEnd="48000">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14:bounceEnd="48000">
                                          <p:cBhvr additive="base">
                                            <p:cTn id="35"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36" dur="500" fill="hold"/>
                                            <p:tgtEl>
                                              <p:spTgt spid="19"/>
                                            </p:tgtEl>
                                            <p:attrNameLst>
                                              <p:attrName>ppt_y</p:attrName>
                                            </p:attrNameLst>
                                          </p:cBhvr>
                                          <p:tavLst>
                                            <p:tav tm="0">
                                              <p:val>
                                                <p:strVal val="0-#ppt_h/2"/>
                                              </p:val>
                                            </p:tav>
                                            <p:tav tm="100000">
                                              <p:val>
                                                <p:strVal val="#ppt_y"/>
                                              </p:val>
                                            </p:tav>
                                          </p:tavLst>
                                        </p:anim>
                                      </p:childTnLst>
                                    </p:cTn>
                                  </p:par>
                                  <p:par>
                                    <p:cTn id="37" presetID="22" presetClass="entr" presetSubtype="1" fill="hold"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up)">
                                          <p:cBhvr>
                                            <p:cTn id="3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2" presetClass="entr" presetSubtype="1"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up)">
                                          <p:cBhvr>
                                            <p:cTn id="15" dur="500"/>
                                            <p:tgtEl>
                                              <p:spTgt spid="24"/>
                                            </p:tgtEl>
                                          </p:cBhvr>
                                        </p:animEffect>
                                      </p:childTnLst>
                                    </p:cTn>
                                  </p:par>
                                </p:childTnLst>
                              </p:cTn>
                            </p:par>
                            <p:par>
                              <p:cTn id="16" fill="hold">
                                <p:stCondLst>
                                  <p:cond delay="1000"/>
                                </p:stCondLst>
                                <p:childTnLst>
                                  <p:par>
                                    <p:cTn id="17" presetID="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2" presetClass="entr" presetSubtype="1"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up)">
                                          <p:cBhvr>
                                            <p:cTn id="23" dur="500"/>
                                            <p:tgtEl>
                                              <p:spTgt spid="27"/>
                                            </p:tgtEl>
                                          </p:cBhvr>
                                        </p:animEffect>
                                      </p:childTnLst>
                                    </p:cTn>
                                  </p:par>
                                </p:childTnLst>
                              </p:cTn>
                            </p:par>
                            <p:par>
                              <p:cTn id="24" fill="hold">
                                <p:stCondLst>
                                  <p:cond delay="1500"/>
                                </p:stCondLst>
                                <p:childTnLst>
                                  <p:par>
                                    <p:cTn id="25" presetID="2" presetClass="entr" presetSubtype="1"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0-#ppt_h/2"/>
                                              </p:val>
                                            </p:tav>
                                            <p:tav tm="100000">
                                              <p:val>
                                                <p:strVal val="#ppt_y"/>
                                              </p:val>
                                            </p:tav>
                                          </p:tavLst>
                                        </p:anim>
                                      </p:childTnLst>
                                    </p:cTn>
                                  </p:par>
                                  <p:par>
                                    <p:cTn id="29" presetID="22" presetClass="entr" presetSubtype="1"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up)">
                                          <p:cBhvr>
                                            <p:cTn id="31" dur="500"/>
                                            <p:tgtEl>
                                              <p:spTgt spid="30"/>
                                            </p:tgtEl>
                                          </p:cBhvr>
                                        </p:animEffect>
                                      </p:childTnLst>
                                    </p:cTn>
                                  </p:par>
                                </p:childTnLst>
                              </p:cTn>
                            </p:par>
                            <p:par>
                              <p:cTn id="32" fill="hold">
                                <p:stCondLst>
                                  <p:cond delay="2000"/>
                                </p:stCondLst>
                                <p:childTnLst>
                                  <p:par>
                                    <p:cTn id="33" presetID="2" presetClass="entr" presetSubtype="1"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par>
                                    <p:cTn id="37" presetID="22" presetClass="entr" presetSubtype="1" fill="hold"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up)">
                                          <p:cBhvr>
                                            <p:cTn id="3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7">
            <a:extLst>
              <a:ext uri="{FF2B5EF4-FFF2-40B4-BE49-F238E27FC236}">
                <a16:creationId xmlns:a16="http://schemas.microsoft.com/office/drawing/2014/main" id="{3E2C14D4-0F76-46CC-8374-27CABADE038E}"/>
              </a:ext>
            </a:extLst>
          </p:cNvPr>
          <p:cNvSpPr>
            <a:spLocks/>
          </p:cNvSpPr>
          <p:nvPr/>
        </p:nvSpPr>
        <p:spPr bwMode="auto">
          <a:xfrm>
            <a:off x="0" y="2262769"/>
            <a:ext cx="2984500" cy="2072217"/>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4" name="TextBox 7">
            <a:extLst>
              <a:ext uri="{FF2B5EF4-FFF2-40B4-BE49-F238E27FC236}">
                <a16:creationId xmlns:a16="http://schemas.microsoft.com/office/drawing/2014/main" id="{28332766-3E26-48C4-871B-0C4DF01F02A5}"/>
              </a:ext>
            </a:extLst>
          </p:cNvPr>
          <p:cNvSpPr txBox="1"/>
          <p:nvPr/>
        </p:nvSpPr>
        <p:spPr>
          <a:xfrm>
            <a:off x="813168" y="2483164"/>
            <a:ext cx="931724" cy="1733680"/>
          </a:xfrm>
          <a:prstGeom prst="rect">
            <a:avLst/>
          </a:prstGeom>
          <a:noFill/>
        </p:spPr>
        <p:txBody>
          <a:bodyPr wrap="square" rtlCol="0">
            <a:spAutoFit/>
          </a:bodyPr>
          <a:lstStyle/>
          <a:p>
            <a:r>
              <a:rPr lang="en-US" altLang="zh-CN" sz="10666" dirty="0">
                <a:solidFill>
                  <a:srgbClr val="F8F8F8"/>
                </a:solidFill>
                <a:latin typeface="微软雅黑" panose="020B0503020204020204" pitchFamily="34" charset="-122"/>
                <a:ea typeface="微软雅黑" panose="020B0503020204020204" pitchFamily="34" charset="-122"/>
              </a:rPr>
              <a:t>3</a:t>
            </a:r>
            <a:endParaRPr lang="zh-CN" altLang="en-US" sz="10666" dirty="0">
              <a:solidFill>
                <a:srgbClr val="F8F8F8"/>
              </a:solidFill>
              <a:latin typeface="微软雅黑" panose="020B0503020204020204" pitchFamily="34" charset="-122"/>
              <a:ea typeface="微软雅黑" panose="020B0503020204020204" pitchFamily="34" charset="-122"/>
            </a:endParaRPr>
          </a:p>
        </p:txBody>
      </p:sp>
      <p:sp>
        <p:nvSpPr>
          <p:cNvPr id="15" name="TextBox 8">
            <a:extLst>
              <a:ext uri="{FF2B5EF4-FFF2-40B4-BE49-F238E27FC236}">
                <a16:creationId xmlns:a16="http://schemas.microsoft.com/office/drawing/2014/main" id="{7C85EC36-9A91-4116-B15D-DFF39611C40E}"/>
              </a:ext>
            </a:extLst>
          </p:cNvPr>
          <p:cNvSpPr txBox="1"/>
          <p:nvPr/>
        </p:nvSpPr>
        <p:spPr>
          <a:xfrm>
            <a:off x="4121316" y="2645882"/>
            <a:ext cx="5385129" cy="748988"/>
          </a:xfrm>
          <a:prstGeom prst="rect">
            <a:avLst/>
          </a:prstGeom>
          <a:noFill/>
        </p:spPr>
        <p:txBody>
          <a:bodyPr wrap="square" rtlCol="0">
            <a:spAutoFit/>
          </a:bodyPr>
          <a:lstStyle/>
          <a:p>
            <a:pPr algn="ctr"/>
            <a:r>
              <a:rPr lang="zh-CN" altLang="en-US" sz="4267" dirty="0">
                <a:solidFill>
                  <a:srgbClr val="2B2A30"/>
                </a:solidFill>
                <a:latin typeface="微软雅黑" panose="020B0503020204020204" pitchFamily="34" charset="-122"/>
                <a:ea typeface="微软雅黑" panose="020B0503020204020204" pitchFamily="34" charset="-122"/>
              </a:rPr>
              <a:t>请输入第一部分标题</a:t>
            </a:r>
          </a:p>
        </p:txBody>
      </p:sp>
      <p:sp>
        <p:nvSpPr>
          <p:cNvPr id="16" name="Rectangle 13">
            <a:extLst>
              <a:ext uri="{FF2B5EF4-FFF2-40B4-BE49-F238E27FC236}">
                <a16:creationId xmlns:a16="http://schemas.microsoft.com/office/drawing/2014/main" id="{B015A608-5CE7-43CD-A22A-AE0793C0B330}"/>
              </a:ext>
            </a:extLst>
          </p:cNvPr>
          <p:cNvSpPr>
            <a:spLocks noChangeArrowheads="1"/>
          </p:cNvSpPr>
          <p:nvPr/>
        </p:nvSpPr>
        <p:spPr bwMode="auto">
          <a:xfrm>
            <a:off x="120723" y="3436987"/>
            <a:ext cx="817083" cy="47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3067"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
        <p:nvSpPr>
          <p:cNvPr id="17" name="TextBox 11">
            <a:extLst>
              <a:ext uri="{FF2B5EF4-FFF2-40B4-BE49-F238E27FC236}">
                <a16:creationId xmlns:a16="http://schemas.microsoft.com/office/drawing/2014/main" id="{C9D4DF99-D1B0-44BB-9E5E-21EDEF210305}"/>
              </a:ext>
            </a:extLst>
          </p:cNvPr>
          <p:cNvSpPr txBox="1"/>
          <p:nvPr/>
        </p:nvSpPr>
        <p:spPr>
          <a:xfrm>
            <a:off x="4092872" y="3436987"/>
            <a:ext cx="5413573" cy="369332"/>
          </a:xfrm>
          <a:prstGeom prst="rect">
            <a:avLst/>
          </a:prstGeom>
          <a:noFill/>
        </p:spPr>
        <p:txBody>
          <a:bodyPr wrap="square" rtlCol="0">
            <a:spAutoFit/>
          </a:bodyPr>
          <a:lstStyle/>
          <a:p>
            <a:pPr algn="ct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节标题一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节标题二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节标题三</a:t>
            </a:r>
          </a:p>
        </p:txBody>
      </p:sp>
    </p:spTree>
    <p:extLst>
      <p:ext uri="{BB962C8B-B14F-4D97-AF65-F5344CB8AC3E}">
        <p14:creationId xmlns:p14="http://schemas.microsoft.com/office/powerpoint/2010/main" val="32750875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90"/>
                                          </p:val>
                                        </p:tav>
                                        <p:tav tm="100000">
                                          <p:val>
                                            <p:fltVal val="0"/>
                                          </p:val>
                                        </p:tav>
                                      </p:tavLst>
                                    </p:anim>
                                    <p:animEffect transition="in" filter="fade">
                                      <p:cBhvr>
                                        <p:cTn id="14" dur="500"/>
                                        <p:tgtEl>
                                          <p:spTgt spid="14"/>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 calcmode="lin" valueType="num">
                                      <p:cBhvr>
                                        <p:cTn id="19" dur="500" fill="hold"/>
                                        <p:tgtEl>
                                          <p:spTgt spid="16"/>
                                        </p:tgtEl>
                                        <p:attrNameLst>
                                          <p:attrName>style.rotation</p:attrName>
                                        </p:attrNameLst>
                                      </p:cBhvr>
                                      <p:tavLst>
                                        <p:tav tm="0">
                                          <p:val>
                                            <p:fltVal val="90"/>
                                          </p:val>
                                        </p:tav>
                                        <p:tav tm="100000">
                                          <p:val>
                                            <p:fltVal val="0"/>
                                          </p:val>
                                        </p:tav>
                                      </p:tavLst>
                                    </p:anim>
                                    <p:animEffect transition="in" filter="fade">
                                      <p:cBhvr>
                                        <p:cTn id="20" dur="500"/>
                                        <p:tgtEl>
                                          <p:spTgt spid="16"/>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5FA2C452-31E3-41FF-85AA-1A9BE4DBD717}"/>
              </a:ext>
            </a:extLst>
          </p:cNvPr>
          <p:cNvPicPr>
            <a:picLocks noChangeAspect="1"/>
          </p:cNvPicPr>
          <p:nvPr/>
        </p:nvPicPr>
        <p:blipFill>
          <a:blip r:embed="rId3"/>
          <a:stretch>
            <a:fillRect/>
          </a:stretch>
        </p:blipFill>
        <p:spPr>
          <a:xfrm>
            <a:off x="3563169" y="2762475"/>
            <a:ext cx="5085532" cy="3360719"/>
          </a:xfrm>
          <a:prstGeom prst="rect">
            <a:avLst/>
          </a:prstGeom>
        </p:spPr>
      </p:pic>
      <p:grpSp>
        <p:nvGrpSpPr>
          <p:cNvPr id="4" name="组合 3">
            <a:extLst>
              <a:ext uri="{FF2B5EF4-FFF2-40B4-BE49-F238E27FC236}">
                <a16:creationId xmlns:a16="http://schemas.microsoft.com/office/drawing/2014/main" id="{F8CEFCDC-B893-408D-8800-370D4774073D}"/>
              </a:ext>
            </a:extLst>
          </p:cNvPr>
          <p:cNvGrpSpPr/>
          <p:nvPr/>
        </p:nvGrpSpPr>
        <p:grpSpPr>
          <a:xfrm>
            <a:off x="137763" y="3113261"/>
            <a:ext cx="3519392" cy="2764684"/>
            <a:chOff x="611560" y="2455316"/>
            <a:chExt cx="2448272" cy="1923328"/>
          </a:xfrm>
        </p:grpSpPr>
        <p:sp>
          <p:nvSpPr>
            <p:cNvPr id="5" name="矩形 4">
              <a:extLst>
                <a:ext uri="{FF2B5EF4-FFF2-40B4-BE49-F238E27FC236}">
                  <a16:creationId xmlns:a16="http://schemas.microsoft.com/office/drawing/2014/main" id="{D34EEC50-E126-4DB7-ACF8-5395F82E1A7F}"/>
                </a:ext>
              </a:extLst>
            </p:cNvPr>
            <p:cNvSpPr/>
            <p:nvPr/>
          </p:nvSpPr>
          <p:spPr>
            <a:xfrm>
              <a:off x="611560" y="2805484"/>
              <a:ext cx="2448272" cy="492460"/>
            </a:xfrm>
            <a:prstGeom prst="rect">
              <a:avLst/>
            </a:prstGeom>
          </p:spPr>
          <p:txBody>
            <a:bodyPr wrap="square">
              <a:spAutoFit/>
            </a:bodyPr>
            <a:lstStyle/>
            <a:p>
              <a:pPr marL="410678" indent="-410678" fontAlgn="base">
                <a:spcBef>
                  <a:spcPct val="0"/>
                </a:spcBef>
                <a:spcAft>
                  <a:spcPct val="0"/>
                </a:spcAft>
                <a:buClr>
                  <a:srgbClr val="9D0B0B"/>
                </a:buClr>
                <a:buFont typeface="Wingdings" pitchFamily="2" charset="2"/>
                <a:buChar char="Ø"/>
              </a:pPr>
              <a:r>
                <a:rPr lang="zh-CN" altLang="en-US" sz="2000" b="1" dirty="0">
                  <a:solidFill>
                    <a:prstClr val="black"/>
                  </a:solidFill>
                  <a:latin typeface="微软雅黑" pitchFamily="34" charset="-122"/>
                  <a:ea typeface="微软雅黑" pitchFamily="34" charset="-122"/>
                </a:rPr>
                <a:t>请在此处输入您的文本</a:t>
              </a:r>
            </a:p>
            <a:p>
              <a:pPr marL="410678" indent="-410678" fontAlgn="base">
                <a:spcBef>
                  <a:spcPct val="0"/>
                </a:spcBef>
                <a:spcAft>
                  <a:spcPct val="0"/>
                </a:spcAft>
                <a:buClr>
                  <a:srgbClr val="9D0B0B"/>
                </a:buClr>
                <a:buFont typeface="Wingdings" pitchFamily="2" charset="2"/>
                <a:buChar char="Ø"/>
              </a:pPr>
              <a:r>
                <a:rPr lang="zh-CN" altLang="en-US" sz="2000" b="1" dirty="0">
                  <a:solidFill>
                    <a:prstClr val="black"/>
                  </a:solidFill>
                  <a:latin typeface="微软雅黑" pitchFamily="34" charset="-122"/>
                  <a:ea typeface="微软雅黑" pitchFamily="34" charset="-122"/>
                </a:rPr>
                <a:t>请在此处输入您的文本</a:t>
              </a:r>
            </a:p>
          </p:txBody>
        </p:sp>
        <p:sp>
          <p:nvSpPr>
            <p:cNvPr id="6" name="矩形 5">
              <a:extLst>
                <a:ext uri="{FF2B5EF4-FFF2-40B4-BE49-F238E27FC236}">
                  <a16:creationId xmlns:a16="http://schemas.microsoft.com/office/drawing/2014/main" id="{79B63952-CB8E-4B2F-8ECD-3FAA69C3C42A}"/>
                </a:ext>
              </a:extLst>
            </p:cNvPr>
            <p:cNvSpPr/>
            <p:nvPr/>
          </p:nvSpPr>
          <p:spPr>
            <a:xfrm>
              <a:off x="611560" y="3886184"/>
              <a:ext cx="2376264" cy="492460"/>
            </a:xfrm>
            <a:prstGeom prst="rect">
              <a:avLst/>
            </a:prstGeom>
          </p:spPr>
          <p:txBody>
            <a:bodyPr wrap="square">
              <a:spAutoFit/>
            </a:bodyPr>
            <a:lstStyle/>
            <a:p>
              <a:pPr marL="410678" indent="-410678" fontAlgn="base">
                <a:spcBef>
                  <a:spcPct val="0"/>
                </a:spcBef>
                <a:spcAft>
                  <a:spcPct val="0"/>
                </a:spcAft>
                <a:buClr>
                  <a:srgbClr val="9D0B0B"/>
                </a:buClr>
                <a:buFont typeface="Wingdings" pitchFamily="2" charset="2"/>
                <a:buChar char="Ø"/>
              </a:pPr>
              <a:r>
                <a:rPr lang="zh-CN" altLang="en-US" sz="2000" b="1" dirty="0">
                  <a:solidFill>
                    <a:prstClr val="black"/>
                  </a:solidFill>
                  <a:latin typeface="微软雅黑" pitchFamily="34" charset="-122"/>
                  <a:ea typeface="微软雅黑" pitchFamily="34" charset="-122"/>
                </a:rPr>
                <a:t>请在此处输入您的文本</a:t>
              </a:r>
            </a:p>
            <a:p>
              <a:pPr marL="410678" indent="-410678" fontAlgn="base">
                <a:spcBef>
                  <a:spcPct val="0"/>
                </a:spcBef>
                <a:spcAft>
                  <a:spcPct val="0"/>
                </a:spcAft>
                <a:buClr>
                  <a:srgbClr val="9D0B0B"/>
                </a:buClr>
                <a:buFont typeface="Wingdings" pitchFamily="2" charset="2"/>
                <a:buChar char="Ø"/>
              </a:pPr>
              <a:r>
                <a:rPr lang="zh-CN" altLang="en-US" sz="2000" b="1" dirty="0">
                  <a:solidFill>
                    <a:prstClr val="black"/>
                  </a:solidFill>
                  <a:latin typeface="微软雅黑" pitchFamily="34" charset="-122"/>
                  <a:ea typeface="微软雅黑" pitchFamily="34" charset="-122"/>
                </a:rPr>
                <a:t>请在此处输入您的文本</a:t>
              </a:r>
            </a:p>
          </p:txBody>
        </p:sp>
        <p:sp>
          <p:nvSpPr>
            <p:cNvPr id="7" name="矩形 6">
              <a:extLst>
                <a:ext uri="{FF2B5EF4-FFF2-40B4-BE49-F238E27FC236}">
                  <a16:creationId xmlns:a16="http://schemas.microsoft.com/office/drawing/2014/main" id="{8D478BD7-597F-463A-A87E-F885BA134F4E}"/>
                </a:ext>
              </a:extLst>
            </p:cNvPr>
            <p:cNvSpPr/>
            <p:nvPr/>
          </p:nvSpPr>
          <p:spPr>
            <a:xfrm>
              <a:off x="611560" y="2455316"/>
              <a:ext cx="931358" cy="256936"/>
            </a:xfrm>
            <a:prstGeom prst="rect">
              <a:avLst/>
            </a:prstGeom>
          </p:spPr>
          <p:txBody>
            <a:bodyPr wrap="none">
              <a:spAutoFit/>
            </a:bodyPr>
            <a:lstStyle/>
            <a:p>
              <a:pPr fontAlgn="base">
                <a:spcBef>
                  <a:spcPct val="0"/>
                </a:spcBef>
                <a:spcAft>
                  <a:spcPct val="0"/>
                </a:spcAft>
              </a:pPr>
              <a:r>
                <a:rPr lang="zh-CN" altLang="en-US" b="1" dirty="0">
                  <a:solidFill>
                    <a:prstClr val="black"/>
                  </a:solidFill>
                  <a:latin typeface="微软雅黑" pitchFamily="34" charset="-122"/>
                  <a:ea typeface="微软雅黑" pitchFamily="34" charset="-122"/>
                </a:rPr>
                <a:t>添加标题：</a:t>
              </a:r>
            </a:p>
          </p:txBody>
        </p:sp>
        <p:sp>
          <p:nvSpPr>
            <p:cNvPr id="8" name="矩形 7">
              <a:extLst>
                <a:ext uri="{FF2B5EF4-FFF2-40B4-BE49-F238E27FC236}">
                  <a16:creationId xmlns:a16="http://schemas.microsoft.com/office/drawing/2014/main" id="{0D176F1D-062C-4188-9D70-0817A70E459B}"/>
                </a:ext>
              </a:extLst>
            </p:cNvPr>
            <p:cNvSpPr/>
            <p:nvPr/>
          </p:nvSpPr>
          <p:spPr>
            <a:xfrm>
              <a:off x="611560" y="3539105"/>
              <a:ext cx="931358" cy="256936"/>
            </a:xfrm>
            <a:prstGeom prst="rect">
              <a:avLst/>
            </a:prstGeom>
          </p:spPr>
          <p:txBody>
            <a:bodyPr wrap="none">
              <a:spAutoFit/>
            </a:bodyPr>
            <a:lstStyle/>
            <a:p>
              <a:pPr fontAlgn="base">
                <a:spcBef>
                  <a:spcPct val="0"/>
                </a:spcBef>
                <a:spcAft>
                  <a:spcPct val="0"/>
                </a:spcAft>
              </a:pPr>
              <a:r>
                <a:rPr lang="zh-CN" altLang="en-US" b="1" dirty="0">
                  <a:solidFill>
                    <a:prstClr val="black"/>
                  </a:solidFill>
                  <a:latin typeface="微软雅黑" pitchFamily="34" charset="-122"/>
                  <a:ea typeface="微软雅黑" pitchFamily="34" charset="-122"/>
                </a:rPr>
                <a:t>添加标题：</a:t>
              </a:r>
            </a:p>
          </p:txBody>
        </p:sp>
      </p:grpSp>
      <p:grpSp>
        <p:nvGrpSpPr>
          <p:cNvPr id="9" name="组合 8">
            <a:extLst>
              <a:ext uri="{FF2B5EF4-FFF2-40B4-BE49-F238E27FC236}">
                <a16:creationId xmlns:a16="http://schemas.microsoft.com/office/drawing/2014/main" id="{65BA40FC-FA2C-4263-A5EB-AE93684C7A36}"/>
              </a:ext>
            </a:extLst>
          </p:cNvPr>
          <p:cNvGrpSpPr/>
          <p:nvPr/>
        </p:nvGrpSpPr>
        <p:grpSpPr>
          <a:xfrm>
            <a:off x="8776120" y="3184510"/>
            <a:ext cx="3415880" cy="2801832"/>
            <a:chOff x="5004048" y="2464608"/>
            <a:chExt cx="2376264" cy="1949170"/>
          </a:xfrm>
        </p:grpSpPr>
        <p:sp>
          <p:nvSpPr>
            <p:cNvPr id="10" name="矩形 9">
              <a:extLst>
                <a:ext uri="{FF2B5EF4-FFF2-40B4-BE49-F238E27FC236}">
                  <a16:creationId xmlns:a16="http://schemas.microsoft.com/office/drawing/2014/main" id="{5FE74896-C551-4D24-BDB8-9A06D268DDDF}"/>
                </a:ext>
              </a:extLst>
            </p:cNvPr>
            <p:cNvSpPr/>
            <p:nvPr/>
          </p:nvSpPr>
          <p:spPr>
            <a:xfrm>
              <a:off x="5040560" y="2824648"/>
              <a:ext cx="2339752" cy="492460"/>
            </a:xfrm>
            <a:prstGeom prst="rect">
              <a:avLst/>
            </a:prstGeom>
          </p:spPr>
          <p:txBody>
            <a:bodyPr wrap="square">
              <a:spAutoFit/>
            </a:bodyPr>
            <a:lstStyle/>
            <a:p>
              <a:pPr marL="410678" indent="-410678" fontAlgn="base">
                <a:spcBef>
                  <a:spcPct val="0"/>
                </a:spcBef>
                <a:spcAft>
                  <a:spcPct val="0"/>
                </a:spcAft>
                <a:buClr>
                  <a:srgbClr val="9D0B0B"/>
                </a:buClr>
                <a:buFont typeface="Wingdings" pitchFamily="2" charset="2"/>
                <a:buChar char="Ø"/>
              </a:pPr>
              <a:r>
                <a:rPr lang="zh-CN" altLang="en-US" sz="2000" b="1" dirty="0">
                  <a:solidFill>
                    <a:prstClr val="black"/>
                  </a:solidFill>
                  <a:latin typeface="微软雅黑" pitchFamily="34" charset="-122"/>
                  <a:ea typeface="微软雅黑" pitchFamily="34" charset="-122"/>
                </a:rPr>
                <a:t>请在此处输入您的文本</a:t>
              </a:r>
            </a:p>
            <a:p>
              <a:pPr marL="410678" indent="-410678" fontAlgn="base">
                <a:spcBef>
                  <a:spcPct val="0"/>
                </a:spcBef>
                <a:spcAft>
                  <a:spcPct val="0"/>
                </a:spcAft>
                <a:buClr>
                  <a:srgbClr val="9D0B0B"/>
                </a:buClr>
                <a:buFont typeface="Wingdings" pitchFamily="2" charset="2"/>
                <a:buChar char="Ø"/>
              </a:pPr>
              <a:r>
                <a:rPr lang="zh-CN" altLang="en-US" sz="2000" b="1" dirty="0">
                  <a:solidFill>
                    <a:prstClr val="black"/>
                  </a:solidFill>
                  <a:latin typeface="微软雅黑" pitchFamily="34" charset="-122"/>
                  <a:ea typeface="微软雅黑" pitchFamily="34" charset="-122"/>
                </a:rPr>
                <a:t>请在此处输入您的文本</a:t>
              </a:r>
            </a:p>
          </p:txBody>
        </p:sp>
        <p:sp>
          <p:nvSpPr>
            <p:cNvPr id="11" name="矩形 10">
              <a:extLst>
                <a:ext uri="{FF2B5EF4-FFF2-40B4-BE49-F238E27FC236}">
                  <a16:creationId xmlns:a16="http://schemas.microsoft.com/office/drawing/2014/main" id="{B25EB585-804B-44BB-BF72-64FA264C1BB9}"/>
                </a:ext>
              </a:extLst>
            </p:cNvPr>
            <p:cNvSpPr/>
            <p:nvPr/>
          </p:nvSpPr>
          <p:spPr>
            <a:xfrm>
              <a:off x="5040560" y="3921318"/>
              <a:ext cx="2339752" cy="492460"/>
            </a:xfrm>
            <a:prstGeom prst="rect">
              <a:avLst/>
            </a:prstGeom>
          </p:spPr>
          <p:txBody>
            <a:bodyPr wrap="square">
              <a:spAutoFit/>
            </a:bodyPr>
            <a:lstStyle/>
            <a:p>
              <a:pPr marL="410678" indent="-410678" fontAlgn="base">
                <a:spcBef>
                  <a:spcPct val="0"/>
                </a:spcBef>
                <a:spcAft>
                  <a:spcPct val="0"/>
                </a:spcAft>
                <a:buClr>
                  <a:srgbClr val="9D0B0B"/>
                </a:buClr>
                <a:buFont typeface="Wingdings" pitchFamily="2" charset="2"/>
                <a:buChar char="Ø"/>
              </a:pPr>
              <a:r>
                <a:rPr lang="zh-CN" altLang="en-US" sz="2000" b="1" dirty="0">
                  <a:solidFill>
                    <a:prstClr val="black"/>
                  </a:solidFill>
                  <a:latin typeface="微软雅黑" pitchFamily="34" charset="-122"/>
                  <a:ea typeface="微软雅黑" pitchFamily="34" charset="-122"/>
                </a:rPr>
                <a:t>请在此处输入您的文本</a:t>
              </a:r>
            </a:p>
            <a:p>
              <a:pPr marL="410678" indent="-410678" fontAlgn="base">
                <a:spcBef>
                  <a:spcPct val="0"/>
                </a:spcBef>
                <a:spcAft>
                  <a:spcPct val="0"/>
                </a:spcAft>
                <a:buClr>
                  <a:srgbClr val="9D0B0B"/>
                </a:buClr>
                <a:buFont typeface="Wingdings" pitchFamily="2" charset="2"/>
                <a:buChar char="Ø"/>
              </a:pPr>
              <a:r>
                <a:rPr lang="zh-CN" altLang="en-US" sz="2000" b="1" dirty="0">
                  <a:solidFill>
                    <a:prstClr val="black"/>
                  </a:solidFill>
                  <a:latin typeface="微软雅黑" pitchFamily="34" charset="-122"/>
                  <a:ea typeface="微软雅黑" pitchFamily="34" charset="-122"/>
                </a:rPr>
                <a:t>请在此处输入您的文本</a:t>
              </a:r>
            </a:p>
          </p:txBody>
        </p:sp>
        <p:sp>
          <p:nvSpPr>
            <p:cNvPr id="12" name="矩形 11">
              <a:extLst>
                <a:ext uri="{FF2B5EF4-FFF2-40B4-BE49-F238E27FC236}">
                  <a16:creationId xmlns:a16="http://schemas.microsoft.com/office/drawing/2014/main" id="{0749A9E6-2881-4EE2-B6FA-7FA646E3C3EC}"/>
                </a:ext>
              </a:extLst>
            </p:cNvPr>
            <p:cNvSpPr/>
            <p:nvPr/>
          </p:nvSpPr>
          <p:spPr>
            <a:xfrm>
              <a:off x="5004048" y="2464608"/>
              <a:ext cx="931358" cy="256936"/>
            </a:xfrm>
            <a:prstGeom prst="rect">
              <a:avLst/>
            </a:prstGeom>
          </p:spPr>
          <p:txBody>
            <a:bodyPr wrap="none">
              <a:spAutoFit/>
            </a:bodyPr>
            <a:lstStyle/>
            <a:p>
              <a:pPr fontAlgn="base">
                <a:spcBef>
                  <a:spcPct val="0"/>
                </a:spcBef>
                <a:spcAft>
                  <a:spcPct val="0"/>
                </a:spcAft>
              </a:pPr>
              <a:r>
                <a:rPr lang="zh-CN" altLang="en-US" b="1" dirty="0">
                  <a:solidFill>
                    <a:prstClr val="black"/>
                  </a:solidFill>
                  <a:latin typeface="微软雅黑" pitchFamily="34" charset="-122"/>
                  <a:ea typeface="微软雅黑" pitchFamily="34" charset="-122"/>
                </a:rPr>
                <a:t>添加标题：</a:t>
              </a:r>
            </a:p>
          </p:txBody>
        </p:sp>
        <p:sp>
          <p:nvSpPr>
            <p:cNvPr id="13" name="矩形 12">
              <a:extLst>
                <a:ext uri="{FF2B5EF4-FFF2-40B4-BE49-F238E27FC236}">
                  <a16:creationId xmlns:a16="http://schemas.microsoft.com/office/drawing/2014/main" id="{AA630BD9-253F-4DA8-B55C-FDB9E1AC1A64}"/>
                </a:ext>
              </a:extLst>
            </p:cNvPr>
            <p:cNvSpPr/>
            <p:nvPr/>
          </p:nvSpPr>
          <p:spPr>
            <a:xfrm>
              <a:off x="5004048" y="3548397"/>
              <a:ext cx="931358" cy="256936"/>
            </a:xfrm>
            <a:prstGeom prst="rect">
              <a:avLst/>
            </a:prstGeom>
          </p:spPr>
          <p:txBody>
            <a:bodyPr wrap="none">
              <a:spAutoFit/>
            </a:bodyPr>
            <a:lstStyle/>
            <a:p>
              <a:pPr fontAlgn="base">
                <a:spcBef>
                  <a:spcPct val="0"/>
                </a:spcBef>
                <a:spcAft>
                  <a:spcPct val="0"/>
                </a:spcAft>
              </a:pPr>
              <a:r>
                <a:rPr lang="zh-CN" altLang="en-US" b="1" dirty="0">
                  <a:solidFill>
                    <a:prstClr val="black"/>
                  </a:solidFill>
                  <a:latin typeface="微软雅黑" pitchFamily="34" charset="-122"/>
                  <a:ea typeface="微软雅黑" pitchFamily="34" charset="-122"/>
                </a:rPr>
                <a:t>添加标题：</a:t>
              </a:r>
            </a:p>
          </p:txBody>
        </p:sp>
      </p:grpSp>
      <p:sp>
        <p:nvSpPr>
          <p:cNvPr id="14" name="右箭头 31">
            <a:extLst>
              <a:ext uri="{FF2B5EF4-FFF2-40B4-BE49-F238E27FC236}">
                <a16:creationId xmlns:a16="http://schemas.microsoft.com/office/drawing/2014/main" id="{E5D33218-593B-4C97-AAEF-BB5145AB34EA}"/>
              </a:ext>
            </a:extLst>
          </p:cNvPr>
          <p:cNvSpPr/>
          <p:nvPr/>
        </p:nvSpPr>
        <p:spPr>
          <a:xfrm>
            <a:off x="6134417" y="1124745"/>
            <a:ext cx="3608035" cy="2188265"/>
          </a:xfrm>
          <a:prstGeom prst="rightArrow">
            <a:avLst/>
          </a:prstGeom>
          <a:solidFill>
            <a:srgbClr val="C00000"/>
          </a:solidFill>
          <a:ln w="25400" cap="flat" cmpd="sng" algn="ctr">
            <a:noFill/>
            <a:prstDash val="solid"/>
          </a:ln>
          <a:effectLst/>
        </p:spPr>
        <p:txBody>
          <a:bodyPr lIns="977785" tIns="0" rIns="0" bIns="0" rtlCol="0" anchor="ct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2667"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添加文字</a:t>
            </a:r>
          </a:p>
        </p:txBody>
      </p:sp>
      <p:sp>
        <p:nvSpPr>
          <p:cNvPr id="15" name="右箭头 32">
            <a:extLst>
              <a:ext uri="{FF2B5EF4-FFF2-40B4-BE49-F238E27FC236}">
                <a16:creationId xmlns:a16="http://schemas.microsoft.com/office/drawing/2014/main" id="{32305A5B-526E-45AB-BAF3-48FDCC09EF40}"/>
              </a:ext>
            </a:extLst>
          </p:cNvPr>
          <p:cNvSpPr/>
          <p:nvPr/>
        </p:nvSpPr>
        <p:spPr>
          <a:xfrm flipH="1">
            <a:off x="2467237" y="1124745"/>
            <a:ext cx="3608035" cy="2188265"/>
          </a:xfrm>
          <a:prstGeom prst="rightArrow">
            <a:avLst/>
          </a:prstGeom>
          <a:solidFill>
            <a:srgbClr val="C00000"/>
          </a:solidFill>
          <a:ln w="25400" cap="flat" cmpd="sng" algn="ctr">
            <a:noFill/>
            <a:prstDash val="solid"/>
          </a:ln>
          <a:effectLst/>
        </p:spPr>
        <p:txBody>
          <a:bodyPr lIns="0" tIns="0" rIns="977785" bIns="0" rtlCol="0" anchor="ct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2667"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添加文字</a:t>
            </a:r>
          </a:p>
        </p:txBody>
      </p:sp>
      <p:sp>
        <p:nvSpPr>
          <p:cNvPr id="16" name="圆角矩形 33">
            <a:extLst>
              <a:ext uri="{FF2B5EF4-FFF2-40B4-BE49-F238E27FC236}">
                <a16:creationId xmlns:a16="http://schemas.microsoft.com/office/drawing/2014/main" id="{9C3E2A54-8A3D-48A4-AB99-7FC926A7CF5A}"/>
              </a:ext>
            </a:extLst>
          </p:cNvPr>
          <p:cNvSpPr/>
          <p:nvPr/>
        </p:nvSpPr>
        <p:spPr>
          <a:xfrm>
            <a:off x="5010599" y="1814728"/>
            <a:ext cx="2109615" cy="827995"/>
          </a:xfrm>
          <a:prstGeom prst="roundRect">
            <a:avLst/>
          </a:prstGeom>
          <a:solidFill>
            <a:sysClr val="window" lastClr="FFFFFF"/>
          </a:solidFill>
          <a:ln w="25400" cap="flat" cmpd="sng" algn="ctr">
            <a:noFill/>
            <a:prstDash val="solid"/>
          </a:ln>
          <a:effectLst/>
        </p:spPr>
        <p:txBody>
          <a:bodyPr lIns="124179" tIns="62089" rIns="124179" bIns="62089"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3333"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4043555614"/>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slide(fromRight)">
                                      <p:cBhvr>
                                        <p:cTn id="7" dur="500"/>
                                        <p:tgtEl>
                                          <p:spTgt spid="15"/>
                                        </p:tgtEl>
                                      </p:cBhvr>
                                    </p:animEffect>
                                  </p:childTnLst>
                                </p:cTn>
                              </p:par>
                              <p:par>
                                <p:cTn id="8" presetID="12" presetClass="entr" presetSubtype="8"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slide(fromLeft)">
                                      <p:cBhvr>
                                        <p:cTn id="10" dur="500"/>
                                        <p:tgtEl>
                                          <p:spTgt spid="14"/>
                                        </p:tgtEl>
                                      </p:cBhvr>
                                    </p:animEffect>
                                  </p:childTnLst>
                                </p:cTn>
                              </p:par>
                            </p:childTnLst>
                          </p:cTn>
                        </p:par>
                        <p:par>
                          <p:cTn id="11" fill="hold">
                            <p:stCondLst>
                              <p:cond delay="500"/>
                            </p:stCondLst>
                            <p:childTnLst>
                              <p:par>
                                <p:cTn id="12" presetID="53"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Effect transition="in" filter="fade">
                                      <p:cBhvr>
                                        <p:cTn id="16" dur="500"/>
                                        <p:tgtEl>
                                          <p:spTgt spid="16"/>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矩形 86">
            <a:extLst>
              <a:ext uri="{FF2B5EF4-FFF2-40B4-BE49-F238E27FC236}">
                <a16:creationId xmlns:a16="http://schemas.microsoft.com/office/drawing/2014/main" id="{484BD23E-45D1-4C6C-B735-99083F769AAE}"/>
              </a:ext>
            </a:extLst>
          </p:cNvPr>
          <p:cNvSpPr/>
          <p:nvPr/>
        </p:nvSpPr>
        <p:spPr>
          <a:xfrm>
            <a:off x="3" y="3747357"/>
            <a:ext cx="12195704" cy="8719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3124" tIns="61563" rIns="123124" bIns="61563" rtlCol="0" anchor="ctr"/>
          <a:lstStyle/>
          <a:p>
            <a:pPr algn="ctr"/>
            <a:endParaRPr lang="zh-CN" altLang="en-US" sz="2489"/>
          </a:p>
        </p:txBody>
      </p:sp>
      <p:grpSp>
        <p:nvGrpSpPr>
          <p:cNvPr id="88" name="组合 87">
            <a:extLst>
              <a:ext uri="{FF2B5EF4-FFF2-40B4-BE49-F238E27FC236}">
                <a16:creationId xmlns:a16="http://schemas.microsoft.com/office/drawing/2014/main" id="{18B01835-410A-4939-8B4A-C5DAB0275FC9}"/>
              </a:ext>
            </a:extLst>
          </p:cNvPr>
          <p:cNvGrpSpPr/>
          <p:nvPr/>
        </p:nvGrpSpPr>
        <p:grpSpPr>
          <a:xfrm>
            <a:off x="1307439" y="3183142"/>
            <a:ext cx="1160099" cy="1159760"/>
            <a:chOff x="1466675" y="3784103"/>
            <a:chExt cx="1301392" cy="1301862"/>
          </a:xfrm>
        </p:grpSpPr>
        <p:grpSp>
          <p:nvGrpSpPr>
            <p:cNvPr id="89" name="组合 88">
              <a:extLst>
                <a:ext uri="{FF2B5EF4-FFF2-40B4-BE49-F238E27FC236}">
                  <a16:creationId xmlns:a16="http://schemas.microsoft.com/office/drawing/2014/main" id="{0A1E11BF-C90E-48B8-8BBB-85A076C1BBCF}"/>
                </a:ext>
              </a:extLst>
            </p:cNvPr>
            <p:cNvGrpSpPr/>
            <p:nvPr/>
          </p:nvGrpSpPr>
          <p:grpSpPr>
            <a:xfrm>
              <a:off x="1466675" y="3784103"/>
              <a:ext cx="1301392" cy="1301862"/>
              <a:chOff x="4345444" y="2542859"/>
              <a:chExt cx="1810550" cy="1811205"/>
            </a:xfrm>
          </p:grpSpPr>
          <p:grpSp>
            <p:nvGrpSpPr>
              <p:cNvPr id="91" name="组合 90">
                <a:extLst>
                  <a:ext uri="{FF2B5EF4-FFF2-40B4-BE49-F238E27FC236}">
                    <a16:creationId xmlns:a16="http://schemas.microsoft.com/office/drawing/2014/main" id="{573F921F-FE04-45FD-9A33-A71BB072EAF7}"/>
                  </a:ext>
                </a:extLst>
              </p:cNvPr>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3" name="同心圆 20">
                  <a:extLst>
                    <a:ext uri="{FF2B5EF4-FFF2-40B4-BE49-F238E27FC236}">
                      <a16:creationId xmlns:a16="http://schemas.microsoft.com/office/drawing/2014/main" id="{CB5F7135-0A57-4705-8DE6-F60ED748C044}"/>
                    </a:ext>
                  </a:extLst>
                </p:cNvPr>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4" name="椭圆 93">
                  <a:extLst>
                    <a:ext uri="{FF2B5EF4-FFF2-40B4-BE49-F238E27FC236}">
                      <a16:creationId xmlns:a16="http://schemas.microsoft.com/office/drawing/2014/main" id="{F0914417-51EC-4C79-85D1-196135C65881}"/>
                    </a:ext>
                  </a:extLst>
                </p:cNvPr>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2" name="椭圆 91">
                <a:extLst>
                  <a:ext uri="{FF2B5EF4-FFF2-40B4-BE49-F238E27FC236}">
                    <a16:creationId xmlns:a16="http://schemas.microsoft.com/office/drawing/2014/main" id="{0E138C11-87D9-4676-A652-E98D3E8225D8}"/>
                  </a:ext>
                </a:extLst>
              </p:cNvPr>
              <p:cNvSpPr/>
              <p:nvPr/>
            </p:nvSpPr>
            <p:spPr>
              <a:xfrm>
                <a:off x="4447523" y="2644973"/>
                <a:ext cx="1606393" cy="1606973"/>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0" name="TextBox 97">
              <a:extLst>
                <a:ext uri="{FF2B5EF4-FFF2-40B4-BE49-F238E27FC236}">
                  <a16:creationId xmlns:a16="http://schemas.microsoft.com/office/drawing/2014/main" id="{E199C1A6-901F-4FD1-B2A3-D3173606A5B6}"/>
                </a:ext>
              </a:extLst>
            </p:cNvPr>
            <p:cNvSpPr txBox="1"/>
            <p:nvPr/>
          </p:nvSpPr>
          <p:spPr>
            <a:xfrm>
              <a:off x="1485511" y="4180598"/>
              <a:ext cx="1263719" cy="589408"/>
            </a:xfrm>
            <a:prstGeom prst="rect">
              <a:avLst/>
            </a:prstGeom>
            <a:noFill/>
          </p:spPr>
          <p:txBody>
            <a:bodyPr wrap="square" lIns="245675" tIns="122837" rIns="245675" bIns="122837"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2011</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95" name="组合 94">
            <a:extLst>
              <a:ext uri="{FF2B5EF4-FFF2-40B4-BE49-F238E27FC236}">
                <a16:creationId xmlns:a16="http://schemas.microsoft.com/office/drawing/2014/main" id="{5D470213-1EC4-41EA-BD4D-6EF5E3B15970}"/>
              </a:ext>
            </a:extLst>
          </p:cNvPr>
          <p:cNvGrpSpPr/>
          <p:nvPr/>
        </p:nvGrpSpPr>
        <p:grpSpPr>
          <a:xfrm>
            <a:off x="2736355" y="3339126"/>
            <a:ext cx="1056820" cy="877758"/>
            <a:chOff x="3069625" y="3959191"/>
            <a:chExt cx="1185531" cy="985306"/>
          </a:xfrm>
        </p:grpSpPr>
        <p:grpSp>
          <p:nvGrpSpPr>
            <p:cNvPr id="96" name="组合 95">
              <a:extLst>
                <a:ext uri="{FF2B5EF4-FFF2-40B4-BE49-F238E27FC236}">
                  <a16:creationId xmlns:a16="http://schemas.microsoft.com/office/drawing/2014/main" id="{AAFEA530-A9F6-48BC-B7DA-BB9DBC6B8A83}"/>
                </a:ext>
              </a:extLst>
            </p:cNvPr>
            <p:cNvGrpSpPr/>
            <p:nvPr/>
          </p:nvGrpSpPr>
          <p:grpSpPr>
            <a:xfrm>
              <a:off x="3117025" y="3959191"/>
              <a:ext cx="984950" cy="985306"/>
              <a:chOff x="4345444" y="2542859"/>
              <a:chExt cx="1810550" cy="1811205"/>
            </a:xfrm>
          </p:grpSpPr>
          <p:grpSp>
            <p:nvGrpSpPr>
              <p:cNvPr id="98" name="组合 97">
                <a:extLst>
                  <a:ext uri="{FF2B5EF4-FFF2-40B4-BE49-F238E27FC236}">
                    <a16:creationId xmlns:a16="http://schemas.microsoft.com/office/drawing/2014/main" id="{30D04376-1062-40DC-851B-2F97A575E378}"/>
                  </a:ext>
                </a:extLst>
              </p:cNvPr>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0" name="同心圆 27">
                  <a:extLst>
                    <a:ext uri="{FF2B5EF4-FFF2-40B4-BE49-F238E27FC236}">
                      <a16:creationId xmlns:a16="http://schemas.microsoft.com/office/drawing/2014/main" id="{A0559C3A-D252-4263-BEF9-0775B2EE76AC}"/>
                    </a:ext>
                  </a:extLst>
                </p:cNvPr>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1" name="椭圆 100">
                  <a:extLst>
                    <a:ext uri="{FF2B5EF4-FFF2-40B4-BE49-F238E27FC236}">
                      <a16:creationId xmlns:a16="http://schemas.microsoft.com/office/drawing/2014/main" id="{E0B95BA5-3958-4BFF-A984-D8F9124D9985}"/>
                    </a:ext>
                  </a:extLst>
                </p:cNvPr>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椭圆 98">
                <a:extLst>
                  <a:ext uri="{FF2B5EF4-FFF2-40B4-BE49-F238E27FC236}">
                    <a16:creationId xmlns:a16="http://schemas.microsoft.com/office/drawing/2014/main" id="{E2B7C061-F58D-49A5-8C46-8E759C963B0F}"/>
                  </a:ext>
                </a:extLst>
              </p:cNvPr>
              <p:cNvSpPr/>
              <p:nvPr/>
            </p:nvSpPr>
            <p:spPr>
              <a:xfrm>
                <a:off x="4483177" y="2680639"/>
                <a:ext cx="1535084" cy="1535638"/>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TextBox 104">
              <a:extLst>
                <a:ext uri="{FF2B5EF4-FFF2-40B4-BE49-F238E27FC236}">
                  <a16:creationId xmlns:a16="http://schemas.microsoft.com/office/drawing/2014/main" id="{2638CA68-9807-4C2F-BBA7-90EAD0FAA6E1}"/>
                </a:ext>
              </a:extLst>
            </p:cNvPr>
            <p:cNvSpPr txBox="1"/>
            <p:nvPr/>
          </p:nvSpPr>
          <p:spPr>
            <a:xfrm>
              <a:off x="3069625" y="4196693"/>
              <a:ext cx="1185531" cy="589407"/>
            </a:xfrm>
            <a:prstGeom prst="rect">
              <a:avLst/>
            </a:prstGeom>
            <a:noFill/>
          </p:spPr>
          <p:txBody>
            <a:bodyPr wrap="square" lIns="245675" tIns="122837" rIns="245675" bIns="122837"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2012</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02" name="组合 101">
            <a:extLst>
              <a:ext uri="{FF2B5EF4-FFF2-40B4-BE49-F238E27FC236}">
                <a16:creationId xmlns:a16="http://schemas.microsoft.com/office/drawing/2014/main" id="{6C7D55F8-F636-421E-8DAA-FA6EE49439C4}"/>
              </a:ext>
            </a:extLst>
          </p:cNvPr>
          <p:cNvGrpSpPr/>
          <p:nvPr/>
        </p:nvGrpSpPr>
        <p:grpSpPr>
          <a:xfrm>
            <a:off x="3967693" y="3190139"/>
            <a:ext cx="1176068" cy="1175727"/>
            <a:chOff x="4450933" y="3791953"/>
            <a:chExt cx="1319306" cy="1319782"/>
          </a:xfrm>
        </p:grpSpPr>
        <p:grpSp>
          <p:nvGrpSpPr>
            <p:cNvPr id="103" name="组合 102">
              <a:extLst>
                <a:ext uri="{FF2B5EF4-FFF2-40B4-BE49-F238E27FC236}">
                  <a16:creationId xmlns:a16="http://schemas.microsoft.com/office/drawing/2014/main" id="{F71DD68B-C5EB-41F9-9BBB-7C6CDE28F4B6}"/>
                </a:ext>
              </a:extLst>
            </p:cNvPr>
            <p:cNvGrpSpPr/>
            <p:nvPr/>
          </p:nvGrpSpPr>
          <p:grpSpPr>
            <a:xfrm>
              <a:off x="4450933" y="3791953"/>
              <a:ext cx="1319306" cy="1319782"/>
              <a:chOff x="4345444" y="2542859"/>
              <a:chExt cx="1810550" cy="1811205"/>
            </a:xfrm>
          </p:grpSpPr>
          <p:grpSp>
            <p:nvGrpSpPr>
              <p:cNvPr id="105" name="组合 104">
                <a:extLst>
                  <a:ext uri="{FF2B5EF4-FFF2-40B4-BE49-F238E27FC236}">
                    <a16:creationId xmlns:a16="http://schemas.microsoft.com/office/drawing/2014/main" id="{F158F6B1-CF8C-4B18-ADF2-CCF6789BCF45}"/>
                  </a:ext>
                </a:extLst>
              </p:cNvPr>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7" name="同心圆 34">
                  <a:extLst>
                    <a:ext uri="{FF2B5EF4-FFF2-40B4-BE49-F238E27FC236}">
                      <a16:creationId xmlns:a16="http://schemas.microsoft.com/office/drawing/2014/main" id="{9F1312D2-9559-4E38-A14D-2C9822D15A11}"/>
                    </a:ext>
                  </a:extLst>
                </p:cNvPr>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8" name="椭圆 107">
                  <a:extLst>
                    <a:ext uri="{FF2B5EF4-FFF2-40B4-BE49-F238E27FC236}">
                      <a16:creationId xmlns:a16="http://schemas.microsoft.com/office/drawing/2014/main" id="{7D03FD64-2D1E-4655-A5BE-EE12A6CB9EEB}"/>
                    </a:ext>
                  </a:extLst>
                </p:cNvPr>
                <p:cNvSpPr/>
                <p:nvPr/>
              </p:nvSpPr>
              <p:spPr>
                <a:xfrm>
                  <a:off x="1484232" y="1093650"/>
                  <a:ext cx="1504275"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6" name="椭圆 105">
                <a:extLst>
                  <a:ext uri="{FF2B5EF4-FFF2-40B4-BE49-F238E27FC236}">
                    <a16:creationId xmlns:a16="http://schemas.microsoft.com/office/drawing/2014/main" id="{8A68EC63-E616-4517-A991-36F5BC512BA5}"/>
                  </a:ext>
                </a:extLst>
              </p:cNvPr>
              <p:cNvSpPr/>
              <p:nvPr/>
            </p:nvSpPr>
            <p:spPr>
              <a:xfrm>
                <a:off x="4427702" y="2656211"/>
                <a:ext cx="1606932" cy="1607514"/>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 name="TextBox 111">
              <a:extLst>
                <a:ext uri="{FF2B5EF4-FFF2-40B4-BE49-F238E27FC236}">
                  <a16:creationId xmlns:a16="http://schemas.microsoft.com/office/drawing/2014/main" id="{8ADA5BF4-B1D3-4253-881A-830D07FA1EEC}"/>
                </a:ext>
              </a:extLst>
            </p:cNvPr>
            <p:cNvSpPr txBox="1"/>
            <p:nvPr/>
          </p:nvSpPr>
          <p:spPr>
            <a:xfrm>
              <a:off x="4512497" y="4194851"/>
              <a:ext cx="1253681" cy="589406"/>
            </a:xfrm>
            <a:prstGeom prst="rect">
              <a:avLst/>
            </a:prstGeom>
            <a:noFill/>
          </p:spPr>
          <p:txBody>
            <a:bodyPr wrap="square" lIns="245675" tIns="122837" rIns="245675" bIns="122837"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2013</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09" name="组合 108">
            <a:extLst>
              <a:ext uri="{FF2B5EF4-FFF2-40B4-BE49-F238E27FC236}">
                <a16:creationId xmlns:a16="http://schemas.microsoft.com/office/drawing/2014/main" id="{9280FAF8-3C8D-40F7-86B4-E54407F8BB4C}"/>
              </a:ext>
            </a:extLst>
          </p:cNvPr>
          <p:cNvGrpSpPr/>
          <p:nvPr/>
        </p:nvGrpSpPr>
        <p:grpSpPr>
          <a:xfrm>
            <a:off x="5390071" y="3324147"/>
            <a:ext cx="1163148" cy="907708"/>
            <a:chOff x="6046543" y="3942381"/>
            <a:chExt cx="1304814" cy="1018926"/>
          </a:xfrm>
        </p:grpSpPr>
        <p:grpSp>
          <p:nvGrpSpPr>
            <p:cNvPr id="110" name="组合 109">
              <a:extLst>
                <a:ext uri="{FF2B5EF4-FFF2-40B4-BE49-F238E27FC236}">
                  <a16:creationId xmlns:a16="http://schemas.microsoft.com/office/drawing/2014/main" id="{0AFA2E45-6ACF-4C9C-941A-5E9BC580DE4A}"/>
                </a:ext>
              </a:extLst>
            </p:cNvPr>
            <p:cNvGrpSpPr/>
            <p:nvPr/>
          </p:nvGrpSpPr>
          <p:grpSpPr>
            <a:xfrm>
              <a:off x="6119197" y="3942381"/>
              <a:ext cx="1018558" cy="1018926"/>
              <a:chOff x="4345444" y="2542859"/>
              <a:chExt cx="1810550" cy="1811205"/>
            </a:xfrm>
          </p:grpSpPr>
          <p:grpSp>
            <p:nvGrpSpPr>
              <p:cNvPr id="112" name="组合 111">
                <a:extLst>
                  <a:ext uri="{FF2B5EF4-FFF2-40B4-BE49-F238E27FC236}">
                    <a16:creationId xmlns:a16="http://schemas.microsoft.com/office/drawing/2014/main" id="{A13AAC03-8690-461F-A55D-C8489955AF62}"/>
                  </a:ext>
                </a:extLst>
              </p:cNvPr>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4" name="同心圆 41">
                  <a:extLst>
                    <a:ext uri="{FF2B5EF4-FFF2-40B4-BE49-F238E27FC236}">
                      <a16:creationId xmlns:a16="http://schemas.microsoft.com/office/drawing/2014/main" id="{62BCD701-4ECB-4477-9BC9-90F57F2120B0}"/>
                    </a:ext>
                  </a:extLst>
                </p:cNvPr>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5" name="椭圆 114">
                  <a:extLst>
                    <a:ext uri="{FF2B5EF4-FFF2-40B4-BE49-F238E27FC236}">
                      <a16:creationId xmlns:a16="http://schemas.microsoft.com/office/drawing/2014/main" id="{40D659A3-4FEE-4AF5-B5F4-B344E50022F6}"/>
                    </a:ext>
                  </a:extLst>
                </p:cNvPr>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3" name="椭圆 112">
                <a:extLst>
                  <a:ext uri="{FF2B5EF4-FFF2-40B4-BE49-F238E27FC236}">
                    <a16:creationId xmlns:a16="http://schemas.microsoft.com/office/drawing/2014/main" id="{427B20AE-31E0-4B87-93ED-877F18D5BAE7}"/>
                  </a:ext>
                </a:extLst>
              </p:cNvPr>
              <p:cNvSpPr/>
              <p:nvPr/>
            </p:nvSpPr>
            <p:spPr>
              <a:xfrm>
                <a:off x="4466846" y="2664303"/>
                <a:ext cx="1567743" cy="1568310"/>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1" name="TextBox 118">
              <a:extLst>
                <a:ext uri="{FF2B5EF4-FFF2-40B4-BE49-F238E27FC236}">
                  <a16:creationId xmlns:a16="http://schemas.microsoft.com/office/drawing/2014/main" id="{11F77739-4873-4421-9247-E68CCAF3F82E}"/>
                </a:ext>
              </a:extLst>
            </p:cNvPr>
            <p:cNvSpPr txBox="1"/>
            <p:nvPr/>
          </p:nvSpPr>
          <p:spPr>
            <a:xfrm>
              <a:off x="6046543" y="4183223"/>
              <a:ext cx="1304814" cy="589407"/>
            </a:xfrm>
            <a:prstGeom prst="rect">
              <a:avLst/>
            </a:prstGeom>
            <a:noFill/>
          </p:spPr>
          <p:txBody>
            <a:bodyPr wrap="square" lIns="245675" tIns="122837" rIns="245675" bIns="122837"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2014</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16" name="组合 115">
            <a:extLst>
              <a:ext uri="{FF2B5EF4-FFF2-40B4-BE49-F238E27FC236}">
                <a16:creationId xmlns:a16="http://schemas.microsoft.com/office/drawing/2014/main" id="{B3DFFB33-43EE-4652-B9FD-426B2B27441D}"/>
              </a:ext>
            </a:extLst>
          </p:cNvPr>
          <p:cNvGrpSpPr/>
          <p:nvPr/>
        </p:nvGrpSpPr>
        <p:grpSpPr>
          <a:xfrm>
            <a:off x="6642578" y="3324150"/>
            <a:ext cx="1069007" cy="907708"/>
            <a:chOff x="7451602" y="3942381"/>
            <a:chExt cx="1199205" cy="1018926"/>
          </a:xfrm>
        </p:grpSpPr>
        <p:grpSp>
          <p:nvGrpSpPr>
            <p:cNvPr id="117" name="组合 116">
              <a:extLst>
                <a:ext uri="{FF2B5EF4-FFF2-40B4-BE49-F238E27FC236}">
                  <a16:creationId xmlns:a16="http://schemas.microsoft.com/office/drawing/2014/main" id="{D20623E3-2BED-4B52-8B6A-87C6C905CBE2}"/>
                </a:ext>
              </a:extLst>
            </p:cNvPr>
            <p:cNvGrpSpPr/>
            <p:nvPr/>
          </p:nvGrpSpPr>
          <p:grpSpPr>
            <a:xfrm>
              <a:off x="7486713" y="3942381"/>
              <a:ext cx="1018558" cy="1018926"/>
              <a:chOff x="4345444" y="2542859"/>
              <a:chExt cx="1810550" cy="1811205"/>
            </a:xfrm>
          </p:grpSpPr>
          <p:grpSp>
            <p:nvGrpSpPr>
              <p:cNvPr id="119" name="组合 118">
                <a:extLst>
                  <a:ext uri="{FF2B5EF4-FFF2-40B4-BE49-F238E27FC236}">
                    <a16:creationId xmlns:a16="http://schemas.microsoft.com/office/drawing/2014/main" id="{6C747B1D-F7BC-459A-8D70-8D14F5A8CBF9}"/>
                  </a:ext>
                </a:extLst>
              </p:cNvPr>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1" name="同心圆 48">
                  <a:extLst>
                    <a:ext uri="{FF2B5EF4-FFF2-40B4-BE49-F238E27FC236}">
                      <a16:creationId xmlns:a16="http://schemas.microsoft.com/office/drawing/2014/main" id="{7B10E6E8-75E1-4ECE-915B-708401EAA554}"/>
                    </a:ext>
                  </a:extLst>
                </p:cNvPr>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2" name="椭圆 121">
                  <a:extLst>
                    <a:ext uri="{FF2B5EF4-FFF2-40B4-BE49-F238E27FC236}">
                      <a16:creationId xmlns:a16="http://schemas.microsoft.com/office/drawing/2014/main" id="{E882FEB3-C5DC-4E86-842A-78630ADF4EBC}"/>
                    </a:ext>
                  </a:extLst>
                </p:cNvPr>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0" name="椭圆 119">
                <a:extLst>
                  <a:ext uri="{FF2B5EF4-FFF2-40B4-BE49-F238E27FC236}">
                    <a16:creationId xmlns:a16="http://schemas.microsoft.com/office/drawing/2014/main" id="{CE3DA8D7-7262-4A79-84F6-882A0BECA7EF}"/>
                  </a:ext>
                </a:extLst>
              </p:cNvPr>
              <p:cNvSpPr/>
              <p:nvPr/>
            </p:nvSpPr>
            <p:spPr>
              <a:xfrm>
                <a:off x="4466990" y="2664444"/>
                <a:ext cx="1567461" cy="1568026"/>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8" name="TextBox 125">
              <a:extLst>
                <a:ext uri="{FF2B5EF4-FFF2-40B4-BE49-F238E27FC236}">
                  <a16:creationId xmlns:a16="http://schemas.microsoft.com/office/drawing/2014/main" id="{F84DF7E5-8586-44CF-8F5D-CD28A6B5F3B5}"/>
                </a:ext>
              </a:extLst>
            </p:cNvPr>
            <p:cNvSpPr txBox="1"/>
            <p:nvPr/>
          </p:nvSpPr>
          <p:spPr>
            <a:xfrm>
              <a:off x="7451602" y="4199438"/>
              <a:ext cx="1199205" cy="520310"/>
            </a:xfrm>
            <a:prstGeom prst="rect">
              <a:avLst/>
            </a:prstGeom>
            <a:noFill/>
          </p:spPr>
          <p:txBody>
            <a:bodyPr wrap="square" lIns="245675" tIns="122837" rIns="245675" bIns="122837"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2015</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23" name="组合 122">
            <a:extLst>
              <a:ext uri="{FF2B5EF4-FFF2-40B4-BE49-F238E27FC236}">
                <a16:creationId xmlns:a16="http://schemas.microsoft.com/office/drawing/2014/main" id="{4847B605-E26B-4DB4-9E9A-D074D0CB3EBC}"/>
              </a:ext>
            </a:extLst>
          </p:cNvPr>
          <p:cNvGrpSpPr/>
          <p:nvPr/>
        </p:nvGrpSpPr>
        <p:grpSpPr>
          <a:xfrm>
            <a:off x="7892918" y="3173597"/>
            <a:ext cx="1209164" cy="1208815"/>
            <a:chOff x="8854229" y="3773382"/>
            <a:chExt cx="1356434" cy="1356924"/>
          </a:xfrm>
        </p:grpSpPr>
        <p:grpSp>
          <p:nvGrpSpPr>
            <p:cNvPr id="124" name="组合 123">
              <a:extLst>
                <a:ext uri="{FF2B5EF4-FFF2-40B4-BE49-F238E27FC236}">
                  <a16:creationId xmlns:a16="http://schemas.microsoft.com/office/drawing/2014/main" id="{DAF68691-84AE-41DF-B7CA-629979AC7BFA}"/>
                </a:ext>
              </a:extLst>
            </p:cNvPr>
            <p:cNvGrpSpPr/>
            <p:nvPr/>
          </p:nvGrpSpPr>
          <p:grpSpPr>
            <a:xfrm>
              <a:off x="8854229" y="3773382"/>
              <a:ext cx="1356434" cy="1356924"/>
              <a:chOff x="4345444" y="2542859"/>
              <a:chExt cx="1810550" cy="1811205"/>
            </a:xfrm>
          </p:grpSpPr>
          <p:grpSp>
            <p:nvGrpSpPr>
              <p:cNvPr id="126" name="组合 125">
                <a:extLst>
                  <a:ext uri="{FF2B5EF4-FFF2-40B4-BE49-F238E27FC236}">
                    <a16:creationId xmlns:a16="http://schemas.microsoft.com/office/drawing/2014/main" id="{177274A0-3F40-46A5-94BC-3B2577012BBA}"/>
                  </a:ext>
                </a:extLst>
              </p:cNvPr>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28" name="同心圆 55">
                  <a:extLst>
                    <a:ext uri="{FF2B5EF4-FFF2-40B4-BE49-F238E27FC236}">
                      <a16:creationId xmlns:a16="http://schemas.microsoft.com/office/drawing/2014/main" id="{FB8C6D3F-8EB2-43D6-92CA-684367394576}"/>
                    </a:ext>
                  </a:extLst>
                </p:cNvPr>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9" name="椭圆 128">
                  <a:extLst>
                    <a:ext uri="{FF2B5EF4-FFF2-40B4-BE49-F238E27FC236}">
                      <a16:creationId xmlns:a16="http://schemas.microsoft.com/office/drawing/2014/main" id="{2FBC5487-CC13-4439-95CD-682E9FE59717}"/>
                    </a:ext>
                  </a:extLst>
                </p:cNvPr>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椭圆 126">
                <a:extLst>
                  <a:ext uri="{FF2B5EF4-FFF2-40B4-BE49-F238E27FC236}">
                    <a16:creationId xmlns:a16="http://schemas.microsoft.com/office/drawing/2014/main" id="{C34941C1-6820-41EB-BE9F-9B7020295885}"/>
                  </a:ext>
                </a:extLst>
              </p:cNvPr>
              <p:cNvSpPr/>
              <p:nvPr/>
            </p:nvSpPr>
            <p:spPr>
              <a:xfrm>
                <a:off x="4464837" y="2666232"/>
                <a:ext cx="1571762" cy="1572325"/>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5" name="TextBox 132">
              <a:extLst>
                <a:ext uri="{FF2B5EF4-FFF2-40B4-BE49-F238E27FC236}">
                  <a16:creationId xmlns:a16="http://schemas.microsoft.com/office/drawing/2014/main" id="{2F080688-757C-42D7-B147-3D49F3FE4C87}"/>
                </a:ext>
              </a:extLst>
            </p:cNvPr>
            <p:cNvSpPr txBox="1"/>
            <p:nvPr/>
          </p:nvSpPr>
          <p:spPr>
            <a:xfrm>
              <a:off x="8964047" y="4180595"/>
              <a:ext cx="1228295" cy="600995"/>
            </a:xfrm>
            <a:prstGeom prst="rect">
              <a:avLst/>
            </a:prstGeom>
            <a:noFill/>
          </p:spPr>
          <p:txBody>
            <a:bodyPr wrap="square" lIns="245675" tIns="122837" rIns="245675" bIns="122837"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2016</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30" name="组合 129">
            <a:extLst>
              <a:ext uri="{FF2B5EF4-FFF2-40B4-BE49-F238E27FC236}">
                <a16:creationId xmlns:a16="http://schemas.microsoft.com/office/drawing/2014/main" id="{27B2DF56-C4B7-4892-BB91-952E5A8CEA78}"/>
              </a:ext>
            </a:extLst>
          </p:cNvPr>
          <p:cNvGrpSpPr/>
          <p:nvPr/>
        </p:nvGrpSpPr>
        <p:grpSpPr>
          <a:xfrm>
            <a:off x="9413153" y="2955979"/>
            <a:ext cx="1644523" cy="1644047"/>
            <a:chOff x="10559621" y="3529102"/>
            <a:chExt cx="1844818" cy="1845484"/>
          </a:xfrm>
        </p:grpSpPr>
        <p:grpSp>
          <p:nvGrpSpPr>
            <p:cNvPr id="131" name="组合 130">
              <a:extLst>
                <a:ext uri="{FF2B5EF4-FFF2-40B4-BE49-F238E27FC236}">
                  <a16:creationId xmlns:a16="http://schemas.microsoft.com/office/drawing/2014/main" id="{41FECAFE-0152-40B5-9730-56E40F22B301}"/>
                </a:ext>
              </a:extLst>
            </p:cNvPr>
            <p:cNvGrpSpPr/>
            <p:nvPr/>
          </p:nvGrpSpPr>
          <p:grpSpPr>
            <a:xfrm>
              <a:off x="10559621" y="3529102"/>
              <a:ext cx="1844818" cy="1845484"/>
              <a:chOff x="4345444" y="2542859"/>
              <a:chExt cx="1810550" cy="1811205"/>
            </a:xfrm>
          </p:grpSpPr>
          <p:grpSp>
            <p:nvGrpSpPr>
              <p:cNvPr id="133" name="组合 132">
                <a:extLst>
                  <a:ext uri="{FF2B5EF4-FFF2-40B4-BE49-F238E27FC236}">
                    <a16:creationId xmlns:a16="http://schemas.microsoft.com/office/drawing/2014/main" id="{E80B87A7-F6F3-4D35-8935-8192786B3C40}"/>
                  </a:ext>
                </a:extLst>
              </p:cNvPr>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35" name="同心圆 62">
                  <a:extLst>
                    <a:ext uri="{FF2B5EF4-FFF2-40B4-BE49-F238E27FC236}">
                      <a16:creationId xmlns:a16="http://schemas.microsoft.com/office/drawing/2014/main" id="{AEDBD434-FEA5-46FD-A24D-0F89EC182A0A}"/>
                    </a:ext>
                  </a:extLst>
                </p:cNvPr>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6" name="椭圆 135">
                  <a:extLst>
                    <a:ext uri="{FF2B5EF4-FFF2-40B4-BE49-F238E27FC236}">
                      <a16:creationId xmlns:a16="http://schemas.microsoft.com/office/drawing/2014/main" id="{0DA93FFF-61D5-41A7-9ED5-6EFA29065E61}"/>
                    </a:ext>
                  </a:extLst>
                </p:cNvPr>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椭圆 133">
                <a:extLst>
                  <a:ext uri="{FF2B5EF4-FFF2-40B4-BE49-F238E27FC236}">
                    <a16:creationId xmlns:a16="http://schemas.microsoft.com/office/drawing/2014/main" id="{CA4BB1F0-AB15-4D7E-9E80-39EB7A65C2D3}"/>
                  </a:ext>
                </a:extLst>
              </p:cNvPr>
              <p:cNvSpPr/>
              <p:nvPr/>
            </p:nvSpPr>
            <p:spPr>
              <a:xfrm>
                <a:off x="4422287" y="2619728"/>
                <a:ext cx="1656864" cy="1657461"/>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32" name="TextBox 139">
              <a:extLst>
                <a:ext uri="{FF2B5EF4-FFF2-40B4-BE49-F238E27FC236}">
                  <a16:creationId xmlns:a16="http://schemas.microsoft.com/office/drawing/2014/main" id="{CB941E02-60E7-4E11-B271-C52044BA4EE5}"/>
                </a:ext>
              </a:extLst>
            </p:cNvPr>
            <p:cNvSpPr txBox="1"/>
            <p:nvPr/>
          </p:nvSpPr>
          <p:spPr>
            <a:xfrm>
              <a:off x="10931218" y="4180595"/>
              <a:ext cx="1206867" cy="600995"/>
            </a:xfrm>
            <a:prstGeom prst="rect">
              <a:avLst/>
            </a:prstGeom>
            <a:noFill/>
          </p:spPr>
          <p:txBody>
            <a:bodyPr wrap="square" lIns="245675" tIns="122837" rIns="245675" bIns="122837"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2017</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37" name="组合 136">
            <a:extLst>
              <a:ext uri="{FF2B5EF4-FFF2-40B4-BE49-F238E27FC236}">
                <a16:creationId xmlns:a16="http://schemas.microsoft.com/office/drawing/2014/main" id="{313499E6-D440-4A6D-958B-8678A6679B9A}"/>
              </a:ext>
            </a:extLst>
          </p:cNvPr>
          <p:cNvGrpSpPr/>
          <p:nvPr/>
        </p:nvGrpSpPr>
        <p:grpSpPr>
          <a:xfrm>
            <a:off x="694297" y="1632935"/>
            <a:ext cx="2589135" cy="1481786"/>
            <a:chOff x="689131" y="1318791"/>
            <a:chExt cx="1631535" cy="1055019"/>
          </a:xfrm>
        </p:grpSpPr>
        <p:sp>
          <p:nvSpPr>
            <p:cNvPr id="138" name="TextBox 145">
              <a:extLst>
                <a:ext uri="{FF2B5EF4-FFF2-40B4-BE49-F238E27FC236}">
                  <a16:creationId xmlns:a16="http://schemas.microsoft.com/office/drawing/2014/main" id="{4956545E-BC49-49A2-B424-69BBA9953AB4}"/>
                </a:ext>
              </a:extLst>
            </p:cNvPr>
            <p:cNvSpPr txBox="1"/>
            <p:nvPr/>
          </p:nvSpPr>
          <p:spPr>
            <a:xfrm>
              <a:off x="724689" y="1667530"/>
              <a:ext cx="1516141" cy="534766"/>
            </a:xfrm>
            <a:prstGeom prst="rect">
              <a:avLst/>
            </a:prstGeom>
            <a:noFill/>
          </p:spPr>
          <p:txBody>
            <a:bodyPr wrap="square" lIns="162544" tIns="81271" rIns="162544" bIns="81271" rtlCol="0">
              <a:spAutoFit/>
            </a:bodyPr>
            <a:lstStyle/>
            <a:p>
              <a:pPr algn="ct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39" name="组合 138">
              <a:extLst>
                <a:ext uri="{FF2B5EF4-FFF2-40B4-BE49-F238E27FC236}">
                  <a16:creationId xmlns:a16="http://schemas.microsoft.com/office/drawing/2014/main" id="{53EC6CE2-2452-4999-A53F-F5117D090180}"/>
                </a:ext>
              </a:extLst>
            </p:cNvPr>
            <p:cNvGrpSpPr/>
            <p:nvPr/>
          </p:nvGrpSpPr>
          <p:grpSpPr>
            <a:xfrm>
              <a:off x="689131" y="1318791"/>
              <a:ext cx="1631535" cy="1055019"/>
              <a:chOff x="689131" y="1318791"/>
              <a:chExt cx="1631535" cy="1055019"/>
            </a:xfrm>
          </p:grpSpPr>
          <p:cxnSp>
            <p:nvCxnSpPr>
              <p:cNvPr id="140" name="直接连接符 139">
                <a:extLst>
                  <a:ext uri="{FF2B5EF4-FFF2-40B4-BE49-F238E27FC236}">
                    <a16:creationId xmlns:a16="http://schemas.microsoft.com/office/drawing/2014/main" id="{1F40789A-BEFF-4297-B4E9-9A65804F35CD}"/>
                  </a:ext>
                </a:extLst>
              </p:cNvPr>
              <p:cNvCxnSpPr/>
              <p:nvPr/>
            </p:nvCxnSpPr>
            <p:spPr>
              <a:xfrm flipV="1">
                <a:off x="1449591" y="2157786"/>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41" name="TextBox 148">
                <a:extLst>
                  <a:ext uri="{FF2B5EF4-FFF2-40B4-BE49-F238E27FC236}">
                    <a16:creationId xmlns:a16="http://schemas.microsoft.com/office/drawing/2014/main" id="{6C885055-3702-4F76-AD6C-899AC8209E9D}"/>
                  </a:ext>
                </a:extLst>
              </p:cNvPr>
              <p:cNvSpPr txBox="1"/>
              <p:nvPr/>
            </p:nvSpPr>
            <p:spPr>
              <a:xfrm>
                <a:off x="689131" y="1318791"/>
                <a:ext cx="1631535" cy="350570"/>
              </a:xfrm>
              <a:prstGeom prst="rect">
                <a:avLst/>
              </a:prstGeom>
              <a:noFill/>
            </p:spPr>
            <p:txBody>
              <a:bodyPr wrap="square" lIns="162544" tIns="0" rIns="162544" bIns="0" rtlCol="0" anchor="t">
                <a:spAutoFit/>
              </a:bodyPr>
              <a:lstStyle/>
              <a:p>
                <a:pPr algn="ctr">
                  <a:lnSpc>
                    <a:spcPct val="150000"/>
                  </a:lnSpc>
                </a:pPr>
                <a:r>
                  <a:rPr lang="zh-CN" altLang="en-US" sz="2133"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42" name="组合 141">
            <a:extLst>
              <a:ext uri="{FF2B5EF4-FFF2-40B4-BE49-F238E27FC236}">
                <a16:creationId xmlns:a16="http://schemas.microsoft.com/office/drawing/2014/main" id="{725241DA-F611-4E19-8400-88EE5A640C02}"/>
              </a:ext>
            </a:extLst>
          </p:cNvPr>
          <p:cNvGrpSpPr/>
          <p:nvPr/>
        </p:nvGrpSpPr>
        <p:grpSpPr>
          <a:xfrm>
            <a:off x="3221906" y="1630364"/>
            <a:ext cx="2473175" cy="1487517"/>
            <a:chOff x="770508" y="1462813"/>
            <a:chExt cx="1372987" cy="941123"/>
          </a:xfrm>
        </p:grpSpPr>
        <p:sp>
          <p:nvSpPr>
            <p:cNvPr id="143" name="TextBox 150">
              <a:extLst>
                <a:ext uri="{FF2B5EF4-FFF2-40B4-BE49-F238E27FC236}">
                  <a16:creationId xmlns:a16="http://schemas.microsoft.com/office/drawing/2014/main" id="{F37383AB-8433-47D7-BF9D-3D25C6A884C8}"/>
                </a:ext>
              </a:extLst>
            </p:cNvPr>
            <p:cNvSpPr txBox="1"/>
            <p:nvPr/>
          </p:nvSpPr>
          <p:spPr>
            <a:xfrm>
              <a:off x="770508" y="1767302"/>
              <a:ext cx="1372987" cy="475197"/>
            </a:xfrm>
            <a:prstGeom prst="rect">
              <a:avLst/>
            </a:prstGeom>
            <a:noFill/>
          </p:spPr>
          <p:txBody>
            <a:bodyPr wrap="square" lIns="162544" tIns="81271" rIns="162544" bIns="81271" rtlCol="0">
              <a:spAutoFit/>
            </a:bodyPr>
            <a:lstStyle/>
            <a:p>
              <a:pPr algn="ct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44" name="组合 143">
              <a:extLst>
                <a:ext uri="{FF2B5EF4-FFF2-40B4-BE49-F238E27FC236}">
                  <a16:creationId xmlns:a16="http://schemas.microsoft.com/office/drawing/2014/main" id="{8A31DFAA-4B65-4571-A4C0-0369B2469194}"/>
                </a:ext>
              </a:extLst>
            </p:cNvPr>
            <p:cNvGrpSpPr/>
            <p:nvPr/>
          </p:nvGrpSpPr>
          <p:grpSpPr>
            <a:xfrm>
              <a:off x="947384" y="1462813"/>
              <a:ext cx="1008112" cy="941123"/>
              <a:chOff x="947384" y="1462813"/>
              <a:chExt cx="1008112" cy="941123"/>
            </a:xfrm>
          </p:grpSpPr>
          <p:cxnSp>
            <p:nvCxnSpPr>
              <p:cNvPr id="145" name="直接连接符 144">
                <a:extLst>
                  <a:ext uri="{FF2B5EF4-FFF2-40B4-BE49-F238E27FC236}">
                    <a16:creationId xmlns:a16="http://schemas.microsoft.com/office/drawing/2014/main" id="{01172604-D235-4CFE-B5AD-316B45E81423}"/>
                  </a:ext>
                </a:extLst>
              </p:cNvPr>
              <p:cNvCxnSpPr/>
              <p:nvPr/>
            </p:nvCxnSpPr>
            <p:spPr>
              <a:xfrm flipV="1">
                <a:off x="1474550" y="218791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46" name="TextBox 153">
                <a:extLst>
                  <a:ext uri="{FF2B5EF4-FFF2-40B4-BE49-F238E27FC236}">
                    <a16:creationId xmlns:a16="http://schemas.microsoft.com/office/drawing/2014/main" id="{5B9BDE71-E4A7-4422-8445-3CCC082AF6A2}"/>
                  </a:ext>
                </a:extLst>
              </p:cNvPr>
              <p:cNvSpPr txBox="1"/>
              <p:nvPr/>
            </p:nvSpPr>
            <p:spPr>
              <a:xfrm>
                <a:off x="947384" y="1462813"/>
                <a:ext cx="1008112" cy="311519"/>
              </a:xfrm>
              <a:prstGeom prst="rect">
                <a:avLst/>
              </a:prstGeom>
              <a:noFill/>
            </p:spPr>
            <p:txBody>
              <a:bodyPr wrap="square" lIns="162544" tIns="0" rIns="162544" bIns="0" rtlCol="0" anchor="t">
                <a:spAutoFit/>
              </a:bodyPr>
              <a:lstStyle/>
              <a:p>
                <a:pPr algn="ctr">
                  <a:lnSpc>
                    <a:spcPct val="150000"/>
                  </a:lnSpc>
                </a:pPr>
                <a:r>
                  <a:rPr lang="zh-CN" altLang="en-US" sz="2133"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47" name="组合 146">
            <a:extLst>
              <a:ext uri="{FF2B5EF4-FFF2-40B4-BE49-F238E27FC236}">
                <a16:creationId xmlns:a16="http://schemas.microsoft.com/office/drawing/2014/main" id="{90450856-A239-4F42-B12D-11F8C8407EF8}"/>
              </a:ext>
            </a:extLst>
          </p:cNvPr>
          <p:cNvGrpSpPr/>
          <p:nvPr/>
        </p:nvGrpSpPr>
        <p:grpSpPr>
          <a:xfrm>
            <a:off x="5813189" y="1632935"/>
            <a:ext cx="2561200" cy="1490421"/>
            <a:chOff x="773829" y="1541325"/>
            <a:chExt cx="1366344" cy="866056"/>
          </a:xfrm>
        </p:grpSpPr>
        <p:sp>
          <p:nvSpPr>
            <p:cNvPr id="148" name="TextBox 155">
              <a:extLst>
                <a:ext uri="{FF2B5EF4-FFF2-40B4-BE49-F238E27FC236}">
                  <a16:creationId xmlns:a16="http://schemas.microsoft.com/office/drawing/2014/main" id="{E36D2BB6-0B94-459D-89F2-6FCEB4ACCAC0}"/>
                </a:ext>
              </a:extLst>
            </p:cNvPr>
            <p:cNvSpPr txBox="1"/>
            <p:nvPr/>
          </p:nvSpPr>
          <p:spPr>
            <a:xfrm>
              <a:off x="773829" y="1815540"/>
              <a:ext cx="1366344" cy="436442"/>
            </a:xfrm>
            <a:prstGeom prst="rect">
              <a:avLst/>
            </a:prstGeom>
            <a:noFill/>
          </p:spPr>
          <p:txBody>
            <a:bodyPr wrap="square" lIns="162544" tIns="81271" rIns="162544" bIns="81271" rtlCol="0">
              <a:spAutoFit/>
            </a:bodyPr>
            <a:lstStyle/>
            <a:p>
              <a:pPr algn="ct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49" name="组合 148">
              <a:extLst>
                <a:ext uri="{FF2B5EF4-FFF2-40B4-BE49-F238E27FC236}">
                  <a16:creationId xmlns:a16="http://schemas.microsoft.com/office/drawing/2014/main" id="{0954ADB5-1535-468D-86F4-49A75A8F56E5}"/>
                </a:ext>
              </a:extLst>
            </p:cNvPr>
            <p:cNvGrpSpPr/>
            <p:nvPr/>
          </p:nvGrpSpPr>
          <p:grpSpPr>
            <a:xfrm>
              <a:off x="971122" y="1541325"/>
              <a:ext cx="1008112" cy="866056"/>
              <a:chOff x="971122" y="1541325"/>
              <a:chExt cx="1008112" cy="866056"/>
            </a:xfrm>
          </p:grpSpPr>
          <p:cxnSp>
            <p:nvCxnSpPr>
              <p:cNvPr id="150" name="直接连接符 149">
                <a:extLst>
                  <a:ext uri="{FF2B5EF4-FFF2-40B4-BE49-F238E27FC236}">
                    <a16:creationId xmlns:a16="http://schemas.microsoft.com/office/drawing/2014/main" id="{B31C889F-ABAC-4005-91F4-46310C548791}"/>
                  </a:ext>
                </a:extLst>
              </p:cNvPr>
              <p:cNvCxnSpPr/>
              <p:nvPr/>
            </p:nvCxnSpPr>
            <p:spPr>
              <a:xfrm flipV="1">
                <a:off x="1457223" y="2191357"/>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1" name="TextBox 158">
                <a:extLst>
                  <a:ext uri="{FF2B5EF4-FFF2-40B4-BE49-F238E27FC236}">
                    <a16:creationId xmlns:a16="http://schemas.microsoft.com/office/drawing/2014/main" id="{463B8AE1-186F-4E2F-8DF6-41D425B1C774}"/>
                  </a:ext>
                </a:extLst>
              </p:cNvPr>
              <p:cNvSpPr txBox="1"/>
              <p:nvPr/>
            </p:nvSpPr>
            <p:spPr>
              <a:xfrm>
                <a:off x="971122" y="1541325"/>
                <a:ext cx="1008112" cy="286112"/>
              </a:xfrm>
              <a:prstGeom prst="rect">
                <a:avLst/>
              </a:prstGeom>
              <a:noFill/>
            </p:spPr>
            <p:txBody>
              <a:bodyPr wrap="square" lIns="162544" tIns="0" rIns="162544" bIns="0" rtlCol="0" anchor="t">
                <a:spAutoFit/>
              </a:bodyPr>
              <a:lstStyle/>
              <a:p>
                <a:pPr algn="ctr">
                  <a:lnSpc>
                    <a:spcPct val="150000"/>
                  </a:lnSpc>
                </a:pPr>
                <a:r>
                  <a:rPr lang="zh-CN" altLang="en-US" sz="2133"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52" name="组合 151">
            <a:extLst>
              <a:ext uri="{FF2B5EF4-FFF2-40B4-BE49-F238E27FC236}">
                <a16:creationId xmlns:a16="http://schemas.microsoft.com/office/drawing/2014/main" id="{43B306EA-4810-4C14-B8EA-483ABCC640C7}"/>
              </a:ext>
            </a:extLst>
          </p:cNvPr>
          <p:cNvGrpSpPr/>
          <p:nvPr/>
        </p:nvGrpSpPr>
        <p:grpSpPr>
          <a:xfrm>
            <a:off x="8857429" y="1604800"/>
            <a:ext cx="2589387" cy="1371080"/>
            <a:chOff x="726816" y="1484176"/>
            <a:chExt cx="1460370" cy="820803"/>
          </a:xfrm>
        </p:grpSpPr>
        <p:sp>
          <p:nvSpPr>
            <p:cNvPr id="153" name="TextBox 160">
              <a:extLst>
                <a:ext uri="{FF2B5EF4-FFF2-40B4-BE49-F238E27FC236}">
                  <a16:creationId xmlns:a16="http://schemas.microsoft.com/office/drawing/2014/main" id="{7C92BB7A-6DB7-4E1C-B16D-8042985F8793}"/>
                </a:ext>
              </a:extLst>
            </p:cNvPr>
            <p:cNvSpPr txBox="1"/>
            <p:nvPr/>
          </p:nvSpPr>
          <p:spPr>
            <a:xfrm>
              <a:off x="726816" y="1767301"/>
              <a:ext cx="1460370" cy="449640"/>
            </a:xfrm>
            <a:prstGeom prst="rect">
              <a:avLst/>
            </a:prstGeom>
            <a:noFill/>
          </p:spPr>
          <p:txBody>
            <a:bodyPr wrap="square" lIns="162544" tIns="81271" rIns="162544" bIns="81271" rtlCol="0">
              <a:spAutoFit/>
            </a:bodyPr>
            <a:lstStyle/>
            <a:p>
              <a:pPr algn="ct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54" name="组合 153">
              <a:extLst>
                <a:ext uri="{FF2B5EF4-FFF2-40B4-BE49-F238E27FC236}">
                  <a16:creationId xmlns:a16="http://schemas.microsoft.com/office/drawing/2014/main" id="{EA1353EA-C719-4F05-A03E-75E85283B292}"/>
                </a:ext>
              </a:extLst>
            </p:cNvPr>
            <p:cNvGrpSpPr/>
            <p:nvPr/>
          </p:nvGrpSpPr>
          <p:grpSpPr>
            <a:xfrm>
              <a:off x="947384" y="1484176"/>
              <a:ext cx="1008112" cy="820803"/>
              <a:chOff x="947384" y="1484176"/>
              <a:chExt cx="1008112" cy="820803"/>
            </a:xfrm>
          </p:grpSpPr>
          <p:cxnSp>
            <p:nvCxnSpPr>
              <p:cNvPr id="155" name="直接连接符 154">
                <a:extLst>
                  <a:ext uri="{FF2B5EF4-FFF2-40B4-BE49-F238E27FC236}">
                    <a16:creationId xmlns:a16="http://schemas.microsoft.com/office/drawing/2014/main" id="{E4706B15-58A6-4022-8AED-68274EB081D8}"/>
                  </a:ext>
                </a:extLst>
              </p:cNvPr>
              <p:cNvCxnSpPr/>
              <p:nvPr/>
            </p:nvCxnSpPr>
            <p:spPr>
              <a:xfrm flipV="1">
                <a:off x="1481601" y="2146838"/>
                <a:ext cx="0" cy="15814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56" name="TextBox 163">
                <a:extLst>
                  <a:ext uri="{FF2B5EF4-FFF2-40B4-BE49-F238E27FC236}">
                    <a16:creationId xmlns:a16="http://schemas.microsoft.com/office/drawing/2014/main" id="{8334ECA6-351A-4640-ADB7-29BA259B02FB}"/>
                  </a:ext>
                </a:extLst>
              </p:cNvPr>
              <p:cNvSpPr txBox="1"/>
              <p:nvPr/>
            </p:nvSpPr>
            <p:spPr>
              <a:xfrm>
                <a:off x="947384" y="1484176"/>
                <a:ext cx="1008112" cy="294765"/>
              </a:xfrm>
              <a:prstGeom prst="rect">
                <a:avLst/>
              </a:prstGeom>
              <a:noFill/>
            </p:spPr>
            <p:txBody>
              <a:bodyPr wrap="square" lIns="162544" tIns="0" rIns="162544" bIns="0" rtlCol="0" anchor="t">
                <a:spAutoFit/>
              </a:bodyPr>
              <a:lstStyle/>
              <a:p>
                <a:pPr algn="ctr">
                  <a:lnSpc>
                    <a:spcPct val="150000"/>
                  </a:lnSpc>
                </a:pPr>
                <a:r>
                  <a:rPr lang="zh-CN" altLang="en-US" sz="2133"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57" name="组合 156">
            <a:extLst>
              <a:ext uri="{FF2B5EF4-FFF2-40B4-BE49-F238E27FC236}">
                <a16:creationId xmlns:a16="http://schemas.microsoft.com/office/drawing/2014/main" id="{15562A86-2267-4AA6-B290-76CE97411BEC}"/>
              </a:ext>
            </a:extLst>
          </p:cNvPr>
          <p:cNvGrpSpPr/>
          <p:nvPr/>
        </p:nvGrpSpPr>
        <p:grpSpPr>
          <a:xfrm>
            <a:off x="1931532" y="4495238"/>
            <a:ext cx="2463619" cy="1476562"/>
            <a:chOff x="793884" y="1340833"/>
            <a:chExt cx="1326235" cy="1020946"/>
          </a:xfrm>
        </p:grpSpPr>
        <p:sp>
          <p:nvSpPr>
            <p:cNvPr id="158" name="TextBox 165">
              <a:extLst>
                <a:ext uri="{FF2B5EF4-FFF2-40B4-BE49-F238E27FC236}">
                  <a16:creationId xmlns:a16="http://schemas.microsoft.com/office/drawing/2014/main" id="{A1565B86-78C1-4EA2-BB84-06024A11DC4C}"/>
                </a:ext>
              </a:extLst>
            </p:cNvPr>
            <p:cNvSpPr txBox="1"/>
            <p:nvPr/>
          </p:nvSpPr>
          <p:spPr>
            <a:xfrm>
              <a:off x="793884" y="1842453"/>
              <a:ext cx="1326235" cy="519326"/>
            </a:xfrm>
            <a:prstGeom prst="rect">
              <a:avLst/>
            </a:prstGeom>
            <a:noFill/>
          </p:spPr>
          <p:txBody>
            <a:bodyPr wrap="square" lIns="162544" tIns="81271" rIns="162544" bIns="81271" rtlCol="0">
              <a:spAutoFit/>
            </a:bodyPr>
            <a:lstStyle/>
            <a:p>
              <a:pPr algn="ct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59" name="组合 158">
              <a:extLst>
                <a:ext uri="{FF2B5EF4-FFF2-40B4-BE49-F238E27FC236}">
                  <a16:creationId xmlns:a16="http://schemas.microsoft.com/office/drawing/2014/main" id="{02926BDB-B334-4C3F-AFAF-60F6AFE403D8}"/>
                </a:ext>
              </a:extLst>
            </p:cNvPr>
            <p:cNvGrpSpPr/>
            <p:nvPr/>
          </p:nvGrpSpPr>
          <p:grpSpPr>
            <a:xfrm>
              <a:off x="947384" y="1340833"/>
              <a:ext cx="1008112" cy="540940"/>
              <a:chOff x="947384" y="1340833"/>
              <a:chExt cx="1008112" cy="540940"/>
            </a:xfrm>
          </p:grpSpPr>
          <p:cxnSp>
            <p:nvCxnSpPr>
              <p:cNvPr id="160" name="直接连接符 159">
                <a:extLst>
                  <a:ext uri="{FF2B5EF4-FFF2-40B4-BE49-F238E27FC236}">
                    <a16:creationId xmlns:a16="http://schemas.microsoft.com/office/drawing/2014/main" id="{1C3B1A4A-55FC-4E5B-BBD5-E0540400D919}"/>
                  </a:ext>
                </a:extLst>
              </p:cNvPr>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61" name="TextBox 168">
                <a:extLst>
                  <a:ext uri="{FF2B5EF4-FFF2-40B4-BE49-F238E27FC236}">
                    <a16:creationId xmlns:a16="http://schemas.microsoft.com/office/drawing/2014/main" id="{BD8171D8-A4A7-4B59-B3BB-8EBB88FF29C0}"/>
                  </a:ext>
                </a:extLst>
              </p:cNvPr>
              <p:cNvSpPr txBox="1"/>
              <p:nvPr/>
            </p:nvSpPr>
            <p:spPr>
              <a:xfrm>
                <a:off x="947384" y="1541325"/>
                <a:ext cx="1008112" cy="340448"/>
              </a:xfrm>
              <a:prstGeom prst="rect">
                <a:avLst/>
              </a:prstGeom>
              <a:noFill/>
            </p:spPr>
            <p:txBody>
              <a:bodyPr wrap="square" lIns="162544" tIns="0" rIns="162544" bIns="0" rtlCol="0" anchor="t">
                <a:spAutoFit/>
              </a:bodyPr>
              <a:lstStyle/>
              <a:p>
                <a:pPr algn="ctr">
                  <a:lnSpc>
                    <a:spcPct val="150000"/>
                  </a:lnSpc>
                </a:pPr>
                <a:r>
                  <a:rPr lang="zh-CN" altLang="en-US" sz="2133"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62" name="组合 161">
            <a:extLst>
              <a:ext uri="{FF2B5EF4-FFF2-40B4-BE49-F238E27FC236}">
                <a16:creationId xmlns:a16="http://schemas.microsoft.com/office/drawing/2014/main" id="{92106C3B-AB66-42D8-97BC-B9BA06480404}"/>
              </a:ext>
            </a:extLst>
          </p:cNvPr>
          <p:cNvGrpSpPr/>
          <p:nvPr/>
        </p:nvGrpSpPr>
        <p:grpSpPr>
          <a:xfrm>
            <a:off x="4585466" y="4495238"/>
            <a:ext cx="2471349" cy="1494252"/>
            <a:chOff x="791804" y="1340833"/>
            <a:chExt cx="1330396" cy="1033177"/>
          </a:xfrm>
        </p:grpSpPr>
        <p:sp>
          <p:nvSpPr>
            <p:cNvPr id="163" name="TextBox 170">
              <a:extLst>
                <a:ext uri="{FF2B5EF4-FFF2-40B4-BE49-F238E27FC236}">
                  <a16:creationId xmlns:a16="http://schemas.microsoft.com/office/drawing/2014/main" id="{7FB58930-5D72-4FA9-9857-A06086A5A561}"/>
                </a:ext>
              </a:extLst>
            </p:cNvPr>
            <p:cNvSpPr txBox="1"/>
            <p:nvPr/>
          </p:nvSpPr>
          <p:spPr>
            <a:xfrm>
              <a:off x="791804" y="1854684"/>
              <a:ext cx="1330396" cy="519326"/>
            </a:xfrm>
            <a:prstGeom prst="rect">
              <a:avLst/>
            </a:prstGeom>
            <a:noFill/>
          </p:spPr>
          <p:txBody>
            <a:bodyPr wrap="square" lIns="162544" tIns="81271" rIns="162544" bIns="81271" rtlCol="0">
              <a:spAutoFit/>
            </a:bodyPr>
            <a:lstStyle/>
            <a:p>
              <a:pPr algn="ct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64" name="组合 163">
              <a:extLst>
                <a:ext uri="{FF2B5EF4-FFF2-40B4-BE49-F238E27FC236}">
                  <a16:creationId xmlns:a16="http://schemas.microsoft.com/office/drawing/2014/main" id="{9E08F33D-AE17-4076-BCBF-823B05FE08D0}"/>
                </a:ext>
              </a:extLst>
            </p:cNvPr>
            <p:cNvGrpSpPr/>
            <p:nvPr/>
          </p:nvGrpSpPr>
          <p:grpSpPr>
            <a:xfrm>
              <a:off x="947384" y="1340833"/>
              <a:ext cx="1008112" cy="540940"/>
              <a:chOff x="947384" y="1340833"/>
              <a:chExt cx="1008112" cy="540940"/>
            </a:xfrm>
          </p:grpSpPr>
          <p:cxnSp>
            <p:nvCxnSpPr>
              <p:cNvPr id="165" name="直接连接符 164">
                <a:extLst>
                  <a:ext uri="{FF2B5EF4-FFF2-40B4-BE49-F238E27FC236}">
                    <a16:creationId xmlns:a16="http://schemas.microsoft.com/office/drawing/2014/main" id="{09C00BDC-8624-4F9C-931C-409BBF5FED11}"/>
                  </a:ext>
                </a:extLst>
              </p:cNvPr>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66" name="TextBox 173">
                <a:extLst>
                  <a:ext uri="{FF2B5EF4-FFF2-40B4-BE49-F238E27FC236}">
                    <a16:creationId xmlns:a16="http://schemas.microsoft.com/office/drawing/2014/main" id="{7641DDAC-CDCB-4C75-B561-8C9893563BDF}"/>
                  </a:ext>
                </a:extLst>
              </p:cNvPr>
              <p:cNvSpPr txBox="1"/>
              <p:nvPr/>
            </p:nvSpPr>
            <p:spPr>
              <a:xfrm>
                <a:off x="947384" y="1541325"/>
                <a:ext cx="1008112" cy="340448"/>
              </a:xfrm>
              <a:prstGeom prst="rect">
                <a:avLst/>
              </a:prstGeom>
              <a:noFill/>
            </p:spPr>
            <p:txBody>
              <a:bodyPr wrap="square" lIns="162544" tIns="0" rIns="162544" bIns="0" rtlCol="0" anchor="t">
                <a:spAutoFit/>
              </a:bodyPr>
              <a:lstStyle/>
              <a:p>
                <a:pPr algn="ctr">
                  <a:lnSpc>
                    <a:spcPct val="150000"/>
                  </a:lnSpc>
                </a:pPr>
                <a:r>
                  <a:rPr lang="zh-CN" altLang="en-US" sz="2133"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67" name="组合 166">
            <a:extLst>
              <a:ext uri="{FF2B5EF4-FFF2-40B4-BE49-F238E27FC236}">
                <a16:creationId xmlns:a16="http://schemas.microsoft.com/office/drawing/2014/main" id="{730EA0EB-E935-4CAF-8192-358A74FEBD6E}"/>
              </a:ext>
            </a:extLst>
          </p:cNvPr>
          <p:cNvGrpSpPr/>
          <p:nvPr/>
        </p:nvGrpSpPr>
        <p:grpSpPr>
          <a:xfrm>
            <a:off x="7099596" y="4569412"/>
            <a:ext cx="2741723" cy="1420078"/>
            <a:chOff x="719029" y="1340833"/>
            <a:chExt cx="1475946" cy="981891"/>
          </a:xfrm>
        </p:grpSpPr>
        <p:sp>
          <p:nvSpPr>
            <p:cNvPr id="168" name="TextBox 175">
              <a:extLst>
                <a:ext uri="{FF2B5EF4-FFF2-40B4-BE49-F238E27FC236}">
                  <a16:creationId xmlns:a16="http://schemas.microsoft.com/office/drawing/2014/main" id="{73262672-C0E9-42BA-9313-4A50C828249B}"/>
                </a:ext>
              </a:extLst>
            </p:cNvPr>
            <p:cNvSpPr txBox="1"/>
            <p:nvPr/>
          </p:nvSpPr>
          <p:spPr>
            <a:xfrm>
              <a:off x="719029" y="1803398"/>
              <a:ext cx="1475946" cy="519326"/>
            </a:xfrm>
            <a:prstGeom prst="rect">
              <a:avLst/>
            </a:prstGeom>
            <a:noFill/>
          </p:spPr>
          <p:txBody>
            <a:bodyPr wrap="square" lIns="162544" tIns="81271" rIns="162544" bIns="81271" rtlCol="0">
              <a:spAutoFit/>
            </a:bodyPr>
            <a:lstStyle/>
            <a:p>
              <a:pPr algn="ctr">
                <a:lnSpc>
                  <a:spcPct val="130000"/>
                </a:lnSpc>
              </a:pPr>
              <a:r>
                <a:rPr lang="zh-CN" altLang="en-US" sz="1467"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69" name="组合 168">
              <a:extLst>
                <a:ext uri="{FF2B5EF4-FFF2-40B4-BE49-F238E27FC236}">
                  <a16:creationId xmlns:a16="http://schemas.microsoft.com/office/drawing/2014/main" id="{0AE5EA74-414C-423B-89EA-103C4E0E0B1B}"/>
                </a:ext>
              </a:extLst>
            </p:cNvPr>
            <p:cNvGrpSpPr/>
            <p:nvPr/>
          </p:nvGrpSpPr>
          <p:grpSpPr>
            <a:xfrm>
              <a:off x="947384" y="1340833"/>
              <a:ext cx="1008112" cy="540940"/>
              <a:chOff x="947384" y="1340833"/>
              <a:chExt cx="1008112" cy="540940"/>
            </a:xfrm>
          </p:grpSpPr>
          <p:cxnSp>
            <p:nvCxnSpPr>
              <p:cNvPr id="170" name="直接连接符 169">
                <a:extLst>
                  <a:ext uri="{FF2B5EF4-FFF2-40B4-BE49-F238E27FC236}">
                    <a16:creationId xmlns:a16="http://schemas.microsoft.com/office/drawing/2014/main" id="{6D5FBED6-7631-4F3F-8E67-03976DA7CF64}"/>
                  </a:ext>
                </a:extLst>
              </p:cNvPr>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71" name="TextBox 178">
                <a:extLst>
                  <a:ext uri="{FF2B5EF4-FFF2-40B4-BE49-F238E27FC236}">
                    <a16:creationId xmlns:a16="http://schemas.microsoft.com/office/drawing/2014/main" id="{9BE98CC7-97FC-4F46-B076-B0F897F2481F}"/>
                  </a:ext>
                </a:extLst>
              </p:cNvPr>
              <p:cNvSpPr txBox="1"/>
              <p:nvPr/>
            </p:nvSpPr>
            <p:spPr>
              <a:xfrm>
                <a:off x="947384" y="1541325"/>
                <a:ext cx="1008112" cy="340448"/>
              </a:xfrm>
              <a:prstGeom prst="rect">
                <a:avLst/>
              </a:prstGeom>
              <a:noFill/>
            </p:spPr>
            <p:txBody>
              <a:bodyPr wrap="square" lIns="162544" tIns="0" rIns="162544" bIns="0" rtlCol="0" anchor="t">
                <a:spAutoFit/>
              </a:bodyPr>
              <a:lstStyle/>
              <a:p>
                <a:pPr algn="ctr">
                  <a:lnSpc>
                    <a:spcPct val="150000"/>
                  </a:lnSpc>
                </a:pPr>
                <a:r>
                  <a:rPr lang="zh-CN" altLang="en-US" sz="2133"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spTree>
    <p:extLst>
      <p:ext uri="{BB962C8B-B14F-4D97-AF65-F5344CB8AC3E}">
        <p14:creationId xmlns:p14="http://schemas.microsoft.com/office/powerpoint/2010/main" val="213153452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1000"/>
                                            <p:tgtEl>
                                              <p:spTgt spid="87"/>
                                            </p:tgtEl>
                                          </p:cBhvr>
                                        </p:animEffect>
                                      </p:childTnLst>
                                    </p:cTn>
                                  </p:par>
                                </p:childTnLst>
                              </p:cTn>
                            </p:par>
                            <p:par>
                              <p:cTn id="8" fill="hold">
                                <p:stCondLst>
                                  <p:cond delay="1000"/>
                                </p:stCondLst>
                                <p:childTnLst>
                                  <p:par>
                                    <p:cTn id="9" presetID="2" presetClass="entr" presetSubtype="2" accel="58000" fill="hold" nodeType="afterEffect" p14:presetBounceEnd="55000">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14:bounceEnd="55000">
                                          <p:cBhvr additive="base">
                                            <p:cTn id="11" dur="1500" fill="hold"/>
                                            <p:tgtEl>
                                              <p:spTgt spid="88"/>
                                            </p:tgtEl>
                                            <p:attrNameLst>
                                              <p:attrName>ppt_x</p:attrName>
                                            </p:attrNameLst>
                                          </p:cBhvr>
                                          <p:tavLst>
                                            <p:tav tm="0">
                                              <p:val>
                                                <p:strVal val="1+#ppt_w/2"/>
                                              </p:val>
                                            </p:tav>
                                            <p:tav tm="100000">
                                              <p:val>
                                                <p:strVal val="#ppt_x"/>
                                              </p:val>
                                            </p:tav>
                                          </p:tavLst>
                                        </p:anim>
                                        <p:anim calcmode="lin" valueType="num" p14:bounceEnd="55000">
                                          <p:cBhvr additive="base">
                                            <p:cTn id="12" dur="1500" fill="hold"/>
                                            <p:tgtEl>
                                              <p:spTgt spid="88"/>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5000">
                                      <p:stCondLst>
                                        <p:cond delay="200"/>
                                      </p:stCondLst>
                                      <p:childTnLst>
                                        <p:set>
                                          <p:cBhvr>
                                            <p:cTn id="14" dur="1" fill="hold">
                                              <p:stCondLst>
                                                <p:cond delay="0"/>
                                              </p:stCondLst>
                                            </p:cTn>
                                            <p:tgtEl>
                                              <p:spTgt spid="95"/>
                                            </p:tgtEl>
                                            <p:attrNameLst>
                                              <p:attrName>style.visibility</p:attrName>
                                            </p:attrNameLst>
                                          </p:cBhvr>
                                          <p:to>
                                            <p:strVal val="visible"/>
                                          </p:to>
                                        </p:set>
                                        <p:anim calcmode="lin" valueType="num" p14:bounceEnd="55000">
                                          <p:cBhvr additive="base">
                                            <p:cTn id="15" dur="1500" fill="hold"/>
                                            <p:tgtEl>
                                              <p:spTgt spid="95"/>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95"/>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102"/>
                                            </p:tgtEl>
                                            <p:attrNameLst>
                                              <p:attrName>style.visibility</p:attrName>
                                            </p:attrNameLst>
                                          </p:cBhvr>
                                          <p:to>
                                            <p:strVal val="visible"/>
                                          </p:to>
                                        </p:set>
                                        <p:anim calcmode="lin" valueType="num" p14:bounceEnd="55000">
                                          <p:cBhvr additive="base">
                                            <p:cTn id="19" dur="1500" fill="hold"/>
                                            <p:tgtEl>
                                              <p:spTgt spid="102"/>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02"/>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109"/>
                                            </p:tgtEl>
                                            <p:attrNameLst>
                                              <p:attrName>style.visibility</p:attrName>
                                            </p:attrNameLst>
                                          </p:cBhvr>
                                          <p:to>
                                            <p:strVal val="visible"/>
                                          </p:to>
                                        </p:set>
                                        <p:anim calcmode="lin" valueType="num" p14:bounceEnd="55000">
                                          <p:cBhvr additive="base">
                                            <p:cTn id="23" dur="1500" fill="hold"/>
                                            <p:tgtEl>
                                              <p:spTgt spid="109"/>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109"/>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116"/>
                                            </p:tgtEl>
                                            <p:attrNameLst>
                                              <p:attrName>style.visibility</p:attrName>
                                            </p:attrNameLst>
                                          </p:cBhvr>
                                          <p:to>
                                            <p:strVal val="visible"/>
                                          </p:to>
                                        </p:set>
                                        <p:anim calcmode="lin" valueType="num" p14:bounceEnd="55000">
                                          <p:cBhvr additive="base">
                                            <p:cTn id="27" dur="1500" fill="hold"/>
                                            <p:tgtEl>
                                              <p:spTgt spid="116"/>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116"/>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123"/>
                                            </p:tgtEl>
                                            <p:attrNameLst>
                                              <p:attrName>style.visibility</p:attrName>
                                            </p:attrNameLst>
                                          </p:cBhvr>
                                          <p:to>
                                            <p:strVal val="visible"/>
                                          </p:to>
                                        </p:set>
                                        <p:anim calcmode="lin" valueType="num" p14:bounceEnd="55000">
                                          <p:cBhvr additive="base">
                                            <p:cTn id="31" dur="1500" fill="hold"/>
                                            <p:tgtEl>
                                              <p:spTgt spid="123"/>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123"/>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130"/>
                                            </p:tgtEl>
                                            <p:attrNameLst>
                                              <p:attrName>style.visibility</p:attrName>
                                            </p:attrNameLst>
                                          </p:cBhvr>
                                          <p:to>
                                            <p:strVal val="visible"/>
                                          </p:to>
                                        </p:set>
                                        <p:anim calcmode="lin" valueType="num" p14:bounceEnd="55000">
                                          <p:cBhvr additive="base">
                                            <p:cTn id="35" dur="1500" fill="hold"/>
                                            <p:tgtEl>
                                              <p:spTgt spid="130"/>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130"/>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152"/>
                                            </p:tgtEl>
                                            <p:attrNameLst>
                                              <p:attrName>style.visibility</p:attrName>
                                            </p:attrNameLst>
                                          </p:cBhvr>
                                          <p:to>
                                            <p:strVal val="visible"/>
                                          </p:to>
                                        </p:set>
                                        <p:animEffect transition="in" filter="fade">
                                          <p:cBhvr>
                                            <p:cTn id="40" dur="500"/>
                                            <p:tgtEl>
                                              <p:spTgt spid="152"/>
                                            </p:tgtEl>
                                          </p:cBhvr>
                                        </p:animEffect>
                                        <p:anim calcmode="lin" valueType="num">
                                          <p:cBhvr>
                                            <p:cTn id="41" dur="500" fill="hold"/>
                                            <p:tgtEl>
                                              <p:spTgt spid="152"/>
                                            </p:tgtEl>
                                            <p:attrNameLst>
                                              <p:attrName>ppt_x</p:attrName>
                                            </p:attrNameLst>
                                          </p:cBhvr>
                                          <p:tavLst>
                                            <p:tav tm="0">
                                              <p:val>
                                                <p:strVal val="#ppt_x"/>
                                              </p:val>
                                            </p:tav>
                                            <p:tav tm="100000">
                                              <p:val>
                                                <p:strVal val="#ppt_x"/>
                                              </p:val>
                                            </p:tav>
                                          </p:tavLst>
                                        </p:anim>
                                        <p:anim calcmode="lin" valueType="num">
                                          <p:cBhvr>
                                            <p:cTn id="42" dur="500" fill="hold"/>
                                            <p:tgtEl>
                                              <p:spTgt spid="152"/>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47"/>
                                            </p:tgtEl>
                                            <p:attrNameLst>
                                              <p:attrName>style.visibility</p:attrName>
                                            </p:attrNameLst>
                                          </p:cBhvr>
                                          <p:to>
                                            <p:strVal val="visible"/>
                                          </p:to>
                                        </p:set>
                                        <p:animEffect transition="in" filter="fade">
                                          <p:cBhvr>
                                            <p:cTn id="45" dur="500"/>
                                            <p:tgtEl>
                                              <p:spTgt spid="147"/>
                                            </p:tgtEl>
                                          </p:cBhvr>
                                        </p:animEffect>
                                        <p:anim calcmode="lin" valueType="num">
                                          <p:cBhvr>
                                            <p:cTn id="46" dur="500" fill="hold"/>
                                            <p:tgtEl>
                                              <p:spTgt spid="147"/>
                                            </p:tgtEl>
                                            <p:attrNameLst>
                                              <p:attrName>ppt_x</p:attrName>
                                            </p:attrNameLst>
                                          </p:cBhvr>
                                          <p:tavLst>
                                            <p:tav tm="0">
                                              <p:val>
                                                <p:strVal val="#ppt_x"/>
                                              </p:val>
                                            </p:tav>
                                            <p:tav tm="100000">
                                              <p:val>
                                                <p:strVal val="#ppt_x"/>
                                              </p:val>
                                            </p:tav>
                                          </p:tavLst>
                                        </p:anim>
                                        <p:anim calcmode="lin" valueType="num">
                                          <p:cBhvr>
                                            <p:cTn id="47" dur="500" fill="hold"/>
                                            <p:tgtEl>
                                              <p:spTgt spid="147"/>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42"/>
                                            </p:tgtEl>
                                            <p:attrNameLst>
                                              <p:attrName>style.visibility</p:attrName>
                                            </p:attrNameLst>
                                          </p:cBhvr>
                                          <p:to>
                                            <p:strVal val="visible"/>
                                          </p:to>
                                        </p:set>
                                        <p:animEffect transition="in" filter="fade">
                                          <p:cBhvr>
                                            <p:cTn id="50" dur="500"/>
                                            <p:tgtEl>
                                              <p:spTgt spid="142"/>
                                            </p:tgtEl>
                                          </p:cBhvr>
                                        </p:animEffect>
                                        <p:anim calcmode="lin" valueType="num">
                                          <p:cBhvr>
                                            <p:cTn id="51" dur="500" fill="hold"/>
                                            <p:tgtEl>
                                              <p:spTgt spid="142"/>
                                            </p:tgtEl>
                                            <p:attrNameLst>
                                              <p:attrName>ppt_x</p:attrName>
                                            </p:attrNameLst>
                                          </p:cBhvr>
                                          <p:tavLst>
                                            <p:tav tm="0">
                                              <p:val>
                                                <p:strVal val="#ppt_x"/>
                                              </p:val>
                                            </p:tav>
                                            <p:tav tm="100000">
                                              <p:val>
                                                <p:strVal val="#ppt_x"/>
                                              </p:val>
                                            </p:tav>
                                          </p:tavLst>
                                        </p:anim>
                                        <p:anim calcmode="lin" valueType="num">
                                          <p:cBhvr>
                                            <p:cTn id="52" dur="500" fill="hold"/>
                                            <p:tgtEl>
                                              <p:spTgt spid="142"/>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37"/>
                                            </p:tgtEl>
                                            <p:attrNameLst>
                                              <p:attrName>style.visibility</p:attrName>
                                            </p:attrNameLst>
                                          </p:cBhvr>
                                          <p:to>
                                            <p:strVal val="visible"/>
                                          </p:to>
                                        </p:set>
                                        <p:animEffect transition="in" filter="fade">
                                          <p:cBhvr>
                                            <p:cTn id="55" dur="500"/>
                                            <p:tgtEl>
                                              <p:spTgt spid="137"/>
                                            </p:tgtEl>
                                          </p:cBhvr>
                                        </p:animEffect>
                                        <p:anim calcmode="lin" valueType="num">
                                          <p:cBhvr>
                                            <p:cTn id="56" dur="500" fill="hold"/>
                                            <p:tgtEl>
                                              <p:spTgt spid="137"/>
                                            </p:tgtEl>
                                            <p:attrNameLst>
                                              <p:attrName>ppt_x</p:attrName>
                                            </p:attrNameLst>
                                          </p:cBhvr>
                                          <p:tavLst>
                                            <p:tav tm="0">
                                              <p:val>
                                                <p:strVal val="#ppt_x"/>
                                              </p:val>
                                            </p:tav>
                                            <p:tav tm="100000">
                                              <p:val>
                                                <p:strVal val="#ppt_x"/>
                                              </p:val>
                                            </p:tav>
                                          </p:tavLst>
                                        </p:anim>
                                        <p:anim calcmode="lin" valueType="num">
                                          <p:cBhvr>
                                            <p:cTn id="57" dur="500" fill="hold"/>
                                            <p:tgtEl>
                                              <p:spTgt spid="137"/>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57"/>
                                            </p:tgtEl>
                                            <p:attrNameLst>
                                              <p:attrName>style.visibility</p:attrName>
                                            </p:attrNameLst>
                                          </p:cBhvr>
                                          <p:to>
                                            <p:strVal val="visible"/>
                                          </p:to>
                                        </p:set>
                                        <p:animEffect transition="in" filter="fade">
                                          <p:cBhvr>
                                            <p:cTn id="60" dur="500"/>
                                            <p:tgtEl>
                                              <p:spTgt spid="157"/>
                                            </p:tgtEl>
                                          </p:cBhvr>
                                        </p:animEffect>
                                        <p:anim calcmode="lin" valueType="num">
                                          <p:cBhvr>
                                            <p:cTn id="61" dur="500" fill="hold"/>
                                            <p:tgtEl>
                                              <p:spTgt spid="157"/>
                                            </p:tgtEl>
                                            <p:attrNameLst>
                                              <p:attrName>ppt_x</p:attrName>
                                            </p:attrNameLst>
                                          </p:cBhvr>
                                          <p:tavLst>
                                            <p:tav tm="0">
                                              <p:val>
                                                <p:strVal val="#ppt_x"/>
                                              </p:val>
                                            </p:tav>
                                            <p:tav tm="100000">
                                              <p:val>
                                                <p:strVal val="#ppt_x"/>
                                              </p:val>
                                            </p:tav>
                                          </p:tavLst>
                                        </p:anim>
                                        <p:anim calcmode="lin" valueType="num">
                                          <p:cBhvr>
                                            <p:cTn id="62" dur="500" fill="hold"/>
                                            <p:tgtEl>
                                              <p:spTgt spid="157"/>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62"/>
                                            </p:tgtEl>
                                            <p:attrNameLst>
                                              <p:attrName>style.visibility</p:attrName>
                                            </p:attrNameLst>
                                          </p:cBhvr>
                                          <p:to>
                                            <p:strVal val="visible"/>
                                          </p:to>
                                        </p:set>
                                        <p:animEffect transition="in" filter="fade">
                                          <p:cBhvr>
                                            <p:cTn id="65" dur="500"/>
                                            <p:tgtEl>
                                              <p:spTgt spid="162"/>
                                            </p:tgtEl>
                                          </p:cBhvr>
                                        </p:animEffect>
                                        <p:anim calcmode="lin" valueType="num">
                                          <p:cBhvr>
                                            <p:cTn id="66" dur="500" fill="hold"/>
                                            <p:tgtEl>
                                              <p:spTgt spid="162"/>
                                            </p:tgtEl>
                                            <p:attrNameLst>
                                              <p:attrName>ppt_x</p:attrName>
                                            </p:attrNameLst>
                                          </p:cBhvr>
                                          <p:tavLst>
                                            <p:tav tm="0">
                                              <p:val>
                                                <p:strVal val="#ppt_x"/>
                                              </p:val>
                                            </p:tav>
                                            <p:tav tm="100000">
                                              <p:val>
                                                <p:strVal val="#ppt_x"/>
                                              </p:val>
                                            </p:tav>
                                          </p:tavLst>
                                        </p:anim>
                                        <p:anim calcmode="lin" valueType="num">
                                          <p:cBhvr>
                                            <p:cTn id="67" dur="500" fill="hold"/>
                                            <p:tgtEl>
                                              <p:spTgt spid="162"/>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67"/>
                                            </p:tgtEl>
                                            <p:attrNameLst>
                                              <p:attrName>style.visibility</p:attrName>
                                            </p:attrNameLst>
                                          </p:cBhvr>
                                          <p:to>
                                            <p:strVal val="visible"/>
                                          </p:to>
                                        </p:set>
                                        <p:animEffect transition="in" filter="fade">
                                          <p:cBhvr>
                                            <p:cTn id="70" dur="500"/>
                                            <p:tgtEl>
                                              <p:spTgt spid="167"/>
                                            </p:tgtEl>
                                          </p:cBhvr>
                                        </p:animEffect>
                                        <p:anim calcmode="lin" valueType="num">
                                          <p:cBhvr>
                                            <p:cTn id="71" dur="500" fill="hold"/>
                                            <p:tgtEl>
                                              <p:spTgt spid="167"/>
                                            </p:tgtEl>
                                            <p:attrNameLst>
                                              <p:attrName>ppt_x</p:attrName>
                                            </p:attrNameLst>
                                          </p:cBhvr>
                                          <p:tavLst>
                                            <p:tav tm="0">
                                              <p:val>
                                                <p:strVal val="#ppt_x"/>
                                              </p:val>
                                            </p:tav>
                                            <p:tav tm="100000">
                                              <p:val>
                                                <p:strVal val="#ppt_x"/>
                                              </p:val>
                                            </p:tav>
                                          </p:tavLst>
                                        </p:anim>
                                        <p:anim calcmode="lin" valueType="num">
                                          <p:cBhvr>
                                            <p:cTn id="72" dur="500" fill="hold"/>
                                            <p:tgtEl>
                                              <p:spTgt spid="1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1000"/>
                                            <p:tgtEl>
                                              <p:spTgt spid="87"/>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cBhvr additive="base">
                                            <p:cTn id="11" dur="1500" fill="hold"/>
                                            <p:tgtEl>
                                              <p:spTgt spid="88"/>
                                            </p:tgtEl>
                                            <p:attrNameLst>
                                              <p:attrName>ppt_x</p:attrName>
                                            </p:attrNameLst>
                                          </p:cBhvr>
                                          <p:tavLst>
                                            <p:tav tm="0">
                                              <p:val>
                                                <p:strVal val="1+#ppt_w/2"/>
                                              </p:val>
                                            </p:tav>
                                            <p:tav tm="100000">
                                              <p:val>
                                                <p:strVal val="#ppt_x"/>
                                              </p:val>
                                            </p:tav>
                                          </p:tavLst>
                                        </p:anim>
                                        <p:anim calcmode="lin" valueType="num">
                                          <p:cBhvr additive="base">
                                            <p:cTn id="12" dur="1500" fill="hold"/>
                                            <p:tgtEl>
                                              <p:spTgt spid="88"/>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95"/>
                                            </p:tgtEl>
                                            <p:attrNameLst>
                                              <p:attrName>style.visibility</p:attrName>
                                            </p:attrNameLst>
                                          </p:cBhvr>
                                          <p:to>
                                            <p:strVal val="visible"/>
                                          </p:to>
                                        </p:set>
                                        <p:anim calcmode="lin" valueType="num">
                                          <p:cBhvr additive="base">
                                            <p:cTn id="15" dur="1500" fill="hold"/>
                                            <p:tgtEl>
                                              <p:spTgt spid="95"/>
                                            </p:tgtEl>
                                            <p:attrNameLst>
                                              <p:attrName>ppt_x</p:attrName>
                                            </p:attrNameLst>
                                          </p:cBhvr>
                                          <p:tavLst>
                                            <p:tav tm="0">
                                              <p:val>
                                                <p:strVal val="1+#ppt_w/2"/>
                                              </p:val>
                                            </p:tav>
                                            <p:tav tm="100000">
                                              <p:val>
                                                <p:strVal val="#ppt_x"/>
                                              </p:val>
                                            </p:tav>
                                          </p:tavLst>
                                        </p:anim>
                                        <p:anim calcmode="lin" valueType="num">
                                          <p:cBhvr additive="base">
                                            <p:cTn id="16" dur="1500" fill="hold"/>
                                            <p:tgtEl>
                                              <p:spTgt spid="95"/>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102"/>
                                            </p:tgtEl>
                                            <p:attrNameLst>
                                              <p:attrName>style.visibility</p:attrName>
                                            </p:attrNameLst>
                                          </p:cBhvr>
                                          <p:to>
                                            <p:strVal val="visible"/>
                                          </p:to>
                                        </p:set>
                                        <p:anim calcmode="lin" valueType="num">
                                          <p:cBhvr additive="base">
                                            <p:cTn id="19" dur="1500" fill="hold"/>
                                            <p:tgtEl>
                                              <p:spTgt spid="102"/>
                                            </p:tgtEl>
                                            <p:attrNameLst>
                                              <p:attrName>ppt_x</p:attrName>
                                            </p:attrNameLst>
                                          </p:cBhvr>
                                          <p:tavLst>
                                            <p:tav tm="0">
                                              <p:val>
                                                <p:strVal val="1+#ppt_w/2"/>
                                              </p:val>
                                            </p:tav>
                                            <p:tav tm="100000">
                                              <p:val>
                                                <p:strVal val="#ppt_x"/>
                                              </p:val>
                                            </p:tav>
                                          </p:tavLst>
                                        </p:anim>
                                        <p:anim calcmode="lin" valueType="num">
                                          <p:cBhvr additive="base">
                                            <p:cTn id="20" dur="1500" fill="hold"/>
                                            <p:tgtEl>
                                              <p:spTgt spid="102"/>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109"/>
                                            </p:tgtEl>
                                            <p:attrNameLst>
                                              <p:attrName>style.visibility</p:attrName>
                                            </p:attrNameLst>
                                          </p:cBhvr>
                                          <p:to>
                                            <p:strVal val="visible"/>
                                          </p:to>
                                        </p:set>
                                        <p:anim calcmode="lin" valueType="num">
                                          <p:cBhvr additive="base">
                                            <p:cTn id="23" dur="1500" fill="hold"/>
                                            <p:tgtEl>
                                              <p:spTgt spid="109"/>
                                            </p:tgtEl>
                                            <p:attrNameLst>
                                              <p:attrName>ppt_x</p:attrName>
                                            </p:attrNameLst>
                                          </p:cBhvr>
                                          <p:tavLst>
                                            <p:tav tm="0">
                                              <p:val>
                                                <p:strVal val="1+#ppt_w/2"/>
                                              </p:val>
                                            </p:tav>
                                            <p:tav tm="100000">
                                              <p:val>
                                                <p:strVal val="#ppt_x"/>
                                              </p:val>
                                            </p:tav>
                                          </p:tavLst>
                                        </p:anim>
                                        <p:anim calcmode="lin" valueType="num">
                                          <p:cBhvr additive="base">
                                            <p:cTn id="24" dur="1500" fill="hold"/>
                                            <p:tgtEl>
                                              <p:spTgt spid="109"/>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116"/>
                                            </p:tgtEl>
                                            <p:attrNameLst>
                                              <p:attrName>style.visibility</p:attrName>
                                            </p:attrNameLst>
                                          </p:cBhvr>
                                          <p:to>
                                            <p:strVal val="visible"/>
                                          </p:to>
                                        </p:set>
                                        <p:anim calcmode="lin" valueType="num">
                                          <p:cBhvr additive="base">
                                            <p:cTn id="27" dur="1500" fill="hold"/>
                                            <p:tgtEl>
                                              <p:spTgt spid="116"/>
                                            </p:tgtEl>
                                            <p:attrNameLst>
                                              <p:attrName>ppt_x</p:attrName>
                                            </p:attrNameLst>
                                          </p:cBhvr>
                                          <p:tavLst>
                                            <p:tav tm="0">
                                              <p:val>
                                                <p:strVal val="1+#ppt_w/2"/>
                                              </p:val>
                                            </p:tav>
                                            <p:tav tm="100000">
                                              <p:val>
                                                <p:strVal val="#ppt_x"/>
                                              </p:val>
                                            </p:tav>
                                          </p:tavLst>
                                        </p:anim>
                                        <p:anim calcmode="lin" valueType="num">
                                          <p:cBhvr additive="base">
                                            <p:cTn id="28" dur="1500" fill="hold"/>
                                            <p:tgtEl>
                                              <p:spTgt spid="116"/>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123"/>
                                            </p:tgtEl>
                                            <p:attrNameLst>
                                              <p:attrName>style.visibility</p:attrName>
                                            </p:attrNameLst>
                                          </p:cBhvr>
                                          <p:to>
                                            <p:strVal val="visible"/>
                                          </p:to>
                                        </p:set>
                                        <p:anim calcmode="lin" valueType="num">
                                          <p:cBhvr additive="base">
                                            <p:cTn id="31" dur="1500" fill="hold"/>
                                            <p:tgtEl>
                                              <p:spTgt spid="123"/>
                                            </p:tgtEl>
                                            <p:attrNameLst>
                                              <p:attrName>ppt_x</p:attrName>
                                            </p:attrNameLst>
                                          </p:cBhvr>
                                          <p:tavLst>
                                            <p:tav tm="0">
                                              <p:val>
                                                <p:strVal val="1+#ppt_w/2"/>
                                              </p:val>
                                            </p:tav>
                                            <p:tav tm="100000">
                                              <p:val>
                                                <p:strVal val="#ppt_x"/>
                                              </p:val>
                                            </p:tav>
                                          </p:tavLst>
                                        </p:anim>
                                        <p:anim calcmode="lin" valueType="num">
                                          <p:cBhvr additive="base">
                                            <p:cTn id="32" dur="1500" fill="hold"/>
                                            <p:tgtEl>
                                              <p:spTgt spid="123"/>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130"/>
                                            </p:tgtEl>
                                            <p:attrNameLst>
                                              <p:attrName>style.visibility</p:attrName>
                                            </p:attrNameLst>
                                          </p:cBhvr>
                                          <p:to>
                                            <p:strVal val="visible"/>
                                          </p:to>
                                        </p:set>
                                        <p:anim calcmode="lin" valueType="num">
                                          <p:cBhvr additive="base">
                                            <p:cTn id="35" dur="1500" fill="hold"/>
                                            <p:tgtEl>
                                              <p:spTgt spid="130"/>
                                            </p:tgtEl>
                                            <p:attrNameLst>
                                              <p:attrName>ppt_x</p:attrName>
                                            </p:attrNameLst>
                                          </p:cBhvr>
                                          <p:tavLst>
                                            <p:tav tm="0">
                                              <p:val>
                                                <p:strVal val="1+#ppt_w/2"/>
                                              </p:val>
                                            </p:tav>
                                            <p:tav tm="100000">
                                              <p:val>
                                                <p:strVal val="#ppt_x"/>
                                              </p:val>
                                            </p:tav>
                                          </p:tavLst>
                                        </p:anim>
                                        <p:anim calcmode="lin" valueType="num">
                                          <p:cBhvr additive="base">
                                            <p:cTn id="36" dur="1500" fill="hold"/>
                                            <p:tgtEl>
                                              <p:spTgt spid="130"/>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152"/>
                                            </p:tgtEl>
                                            <p:attrNameLst>
                                              <p:attrName>style.visibility</p:attrName>
                                            </p:attrNameLst>
                                          </p:cBhvr>
                                          <p:to>
                                            <p:strVal val="visible"/>
                                          </p:to>
                                        </p:set>
                                        <p:animEffect transition="in" filter="fade">
                                          <p:cBhvr>
                                            <p:cTn id="40" dur="500"/>
                                            <p:tgtEl>
                                              <p:spTgt spid="152"/>
                                            </p:tgtEl>
                                          </p:cBhvr>
                                        </p:animEffect>
                                        <p:anim calcmode="lin" valueType="num">
                                          <p:cBhvr>
                                            <p:cTn id="41" dur="500" fill="hold"/>
                                            <p:tgtEl>
                                              <p:spTgt spid="152"/>
                                            </p:tgtEl>
                                            <p:attrNameLst>
                                              <p:attrName>ppt_x</p:attrName>
                                            </p:attrNameLst>
                                          </p:cBhvr>
                                          <p:tavLst>
                                            <p:tav tm="0">
                                              <p:val>
                                                <p:strVal val="#ppt_x"/>
                                              </p:val>
                                            </p:tav>
                                            <p:tav tm="100000">
                                              <p:val>
                                                <p:strVal val="#ppt_x"/>
                                              </p:val>
                                            </p:tav>
                                          </p:tavLst>
                                        </p:anim>
                                        <p:anim calcmode="lin" valueType="num">
                                          <p:cBhvr>
                                            <p:cTn id="42" dur="500" fill="hold"/>
                                            <p:tgtEl>
                                              <p:spTgt spid="152"/>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47"/>
                                            </p:tgtEl>
                                            <p:attrNameLst>
                                              <p:attrName>style.visibility</p:attrName>
                                            </p:attrNameLst>
                                          </p:cBhvr>
                                          <p:to>
                                            <p:strVal val="visible"/>
                                          </p:to>
                                        </p:set>
                                        <p:animEffect transition="in" filter="fade">
                                          <p:cBhvr>
                                            <p:cTn id="45" dur="500"/>
                                            <p:tgtEl>
                                              <p:spTgt spid="147"/>
                                            </p:tgtEl>
                                          </p:cBhvr>
                                        </p:animEffect>
                                        <p:anim calcmode="lin" valueType="num">
                                          <p:cBhvr>
                                            <p:cTn id="46" dur="500" fill="hold"/>
                                            <p:tgtEl>
                                              <p:spTgt spid="147"/>
                                            </p:tgtEl>
                                            <p:attrNameLst>
                                              <p:attrName>ppt_x</p:attrName>
                                            </p:attrNameLst>
                                          </p:cBhvr>
                                          <p:tavLst>
                                            <p:tav tm="0">
                                              <p:val>
                                                <p:strVal val="#ppt_x"/>
                                              </p:val>
                                            </p:tav>
                                            <p:tav tm="100000">
                                              <p:val>
                                                <p:strVal val="#ppt_x"/>
                                              </p:val>
                                            </p:tav>
                                          </p:tavLst>
                                        </p:anim>
                                        <p:anim calcmode="lin" valueType="num">
                                          <p:cBhvr>
                                            <p:cTn id="47" dur="500" fill="hold"/>
                                            <p:tgtEl>
                                              <p:spTgt spid="147"/>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42"/>
                                            </p:tgtEl>
                                            <p:attrNameLst>
                                              <p:attrName>style.visibility</p:attrName>
                                            </p:attrNameLst>
                                          </p:cBhvr>
                                          <p:to>
                                            <p:strVal val="visible"/>
                                          </p:to>
                                        </p:set>
                                        <p:animEffect transition="in" filter="fade">
                                          <p:cBhvr>
                                            <p:cTn id="50" dur="500"/>
                                            <p:tgtEl>
                                              <p:spTgt spid="142"/>
                                            </p:tgtEl>
                                          </p:cBhvr>
                                        </p:animEffect>
                                        <p:anim calcmode="lin" valueType="num">
                                          <p:cBhvr>
                                            <p:cTn id="51" dur="500" fill="hold"/>
                                            <p:tgtEl>
                                              <p:spTgt spid="142"/>
                                            </p:tgtEl>
                                            <p:attrNameLst>
                                              <p:attrName>ppt_x</p:attrName>
                                            </p:attrNameLst>
                                          </p:cBhvr>
                                          <p:tavLst>
                                            <p:tav tm="0">
                                              <p:val>
                                                <p:strVal val="#ppt_x"/>
                                              </p:val>
                                            </p:tav>
                                            <p:tav tm="100000">
                                              <p:val>
                                                <p:strVal val="#ppt_x"/>
                                              </p:val>
                                            </p:tav>
                                          </p:tavLst>
                                        </p:anim>
                                        <p:anim calcmode="lin" valueType="num">
                                          <p:cBhvr>
                                            <p:cTn id="52" dur="500" fill="hold"/>
                                            <p:tgtEl>
                                              <p:spTgt spid="142"/>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37"/>
                                            </p:tgtEl>
                                            <p:attrNameLst>
                                              <p:attrName>style.visibility</p:attrName>
                                            </p:attrNameLst>
                                          </p:cBhvr>
                                          <p:to>
                                            <p:strVal val="visible"/>
                                          </p:to>
                                        </p:set>
                                        <p:animEffect transition="in" filter="fade">
                                          <p:cBhvr>
                                            <p:cTn id="55" dur="500"/>
                                            <p:tgtEl>
                                              <p:spTgt spid="137"/>
                                            </p:tgtEl>
                                          </p:cBhvr>
                                        </p:animEffect>
                                        <p:anim calcmode="lin" valueType="num">
                                          <p:cBhvr>
                                            <p:cTn id="56" dur="500" fill="hold"/>
                                            <p:tgtEl>
                                              <p:spTgt spid="137"/>
                                            </p:tgtEl>
                                            <p:attrNameLst>
                                              <p:attrName>ppt_x</p:attrName>
                                            </p:attrNameLst>
                                          </p:cBhvr>
                                          <p:tavLst>
                                            <p:tav tm="0">
                                              <p:val>
                                                <p:strVal val="#ppt_x"/>
                                              </p:val>
                                            </p:tav>
                                            <p:tav tm="100000">
                                              <p:val>
                                                <p:strVal val="#ppt_x"/>
                                              </p:val>
                                            </p:tav>
                                          </p:tavLst>
                                        </p:anim>
                                        <p:anim calcmode="lin" valueType="num">
                                          <p:cBhvr>
                                            <p:cTn id="57" dur="500" fill="hold"/>
                                            <p:tgtEl>
                                              <p:spTgt spid="137"/>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57"/>
                                            </p:tgtEl>
                                            <p:attrNameLst>
                                              <p:attrName>style.visibility</p:attrName>
                                            </p:attrNameLst>
                                          </p:cBhvr>
                                          <p:to>
                                            <p:strVal val="visible"/>
                                          </p:to>
                                        </p:set>
                                        <p:animEffect transition="in" filter="fade">
                                          <p:cBhvr>
                                            <p:cTn id="60" dur="500"/>
                                            <p:tgtEl>
                                              <p:spTgt spid="157"/>
                                            </p:tgtEl>
                                          </p:cBhvr>
                                        </p:animEffect>
                                        <p:anim calcmode="lin" valueType="num">
                                          <p:cBhvr>
                                            <p:cTn id="61" dur="500" fill="hold"/>
                                            <p:tgtEl>
                                              <p:spTgt spid="157"/>
                                            </p:tgtEl>
                                            <p:attrNameLst>
                                              <p:attrName>ppt_x</p:attrName>
                                            </p:attrNameLst>
                                          </p:cBhvr>
                                          <p:tavLst>
                                            <p:tav tm="0">
                                              <p:val>
                                                <p:strVal val="#ppt_x"/>
                                              </p:val>
                                            </p:tav>
                                            <p:tav tm="100000">
                                              <p:val>
                                                <p:strVal val="#ppt_x"/>
                                              </p:val>
                                            </p:tav>
                                          </p:tavLst>
                                        </p:anim>
                                        <p:anim calcmode="lin" valueType="num">
                                          <p:cBhvr>
                                            <p:cTn id="62" dur="500" fill="hold"/>
                                            <p:tgtEl>
                                              <p:spTgt spid="157"/>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62"/>
                                            </p:tgtEl>
                                            <p:attrNameLst>
                                              <p:attrName>style.visibility</p:attrName>
                                            </p:attrNameLst>
                                          </p:cBhvr>
                                          <p:to>
                                            <p:strVal val="visible"/>
                                          </p:to>
                                        </p:set>
                                        <p:animEffect transition="in" filter="fade">
                                          <p:cBhvr>
                                            <p:cTn id="65" dur="500"/>
                                            <p:tgtEl>
                                              <p:spTgt spid="162"/>
                                            </p:tgtEl>
                                          </p:cBhvr>
                                        </p:animEffect>
                                        <p:anim calcmode="lin" valueType="num">
                                          <p:cBhvr>
                                            <p:cTn id="66" dur="500" fill="hold"/>
                                            <p:tgtEl>
                                              <p:spTgt spid="162"/>
                                            </p:tgtEl>
                                            <p:attrNameLst>
                                              <p:attrName>ppt_x</p:attrName>
                                            </p:attrNameLst>
                                          </p:cBhvr>
                                          <p:tavLst>
                                            <p:tav tm="0">
                                              <p:val>
                                                <p:strVal val="#ppt_x"/>
                                              </p:val>
                                            </p:tav>
                                            <p:tav tm="100000">
                                              <p:val>
                                                <p:strVal val="#ppt_x"/>
                                              </p:val>
                                            </p:tav>
                                          </p:tavLst>
                                        </p:anim>
                                        <p:anim calcmode="lin" valueType="num">
                                          <p:cBhvr>
                                            <p:cTn id="67" dur="500" fill="hold"/>
                                            <p:tgtEl>
                                              <p:spTgt spid="162"/>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67"/>
                                            </p:tgtEl>
                                            <p:attrNameLst>
                                              <p:attrName>style.visibility</p:attrName>
                                            </p:attrNameLst>
                                          </p:cBhvr>
                                          <p:to>
                                            <p:strVal val="visible"/>
                                          </p:to>
                                        </p:set>
                                        <p:animEffect transition="in" filter="fade">
                                          <p:cBhvr>
                                            <p:cTn id="70" dur="500"/>
                                            <p:tgtEl>
                                              <p:spTgt spid="167"/>
                                            </p:tgtEl>
                                          </p:cBhvr>
                                        </p:animEffect>
                                        <p:anim calcmode="lin" valueType="num">
                                          <p:cBhvr>
                                            <p:cTn id="71" dur="500" fill="hold"/>
                                            <p:tgtEl>
                                              <p:spTgt spid="167"/>
                                            </p:tgtEl>
                                            <p:attrNameLst>
                                              <p:attrName>ppt_x</p:attrName>
                                            </p:attrNameLst>
                                          </p:cBhvr>
                                          <p:tavLst>
                                            <p:tav tm="0">
                                              <p:val>
                                                <p:strVal val="#ppt_x"/>
                                              </p:val>
                                            </p:tav>
                                            <p:tav tm="100000">
                                              <p:val>
                                                <p:strVal val="#ppt_x"/>
                                              </p:val>
                                            </p:tav>
                                          </p:tavLst>
                                        </p:anim>
                                        <p:anim calcmode="lin" valueType="num">
                                          <p:cBhvr>
                                            <p:cTn id="72" dur="500" fill="hold"/>
                                            <p:tgtEl>
                                              <p:spTgt spid="1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2">
            <a:extLst>
              <a:ext uri="{FF2B5EF4-FFF2-40B4-BE49-F238E27FC236}">
                <a16:creationId xmlns:a16="http://schemas.microsoft.com/office/drawing/2014/main" id="{C7964C76-D7CF-430B-9E3E-11F38DDF5D1F}"/>
              </a:ext>
            </a:extLst>
          </p:cNvPr>
          <p:cNvSpPr>
            <a:spLocks noChangeArrowheads="1"/>
          </p:cNvSpPr>
          <p:nvPr/>
        </p:nvSpPr>
        <p:spPr bwMode="auto">
          <a:xfrm>
            <a:off x="0" y="2762779"/>
            <a:ext cx="12192000" cy="857251"/>
          </a:xfrm>
          <a:prstGeom prst="rect">
            <a:avLst/>
          </a:prstGeom>
          <a:solidFill>
            <a:srgbClr val="C00000"/>
          </a:solidFill>
          <a:ln>
            <a:noFill/>
          </a:ln>
        </p:spPr>
        <p:txBody>
          <a:bodyPr anchor="ctr"/>
          <a:lstStyle/>
          <a:p>
            <a:pPr algn="ctr"/>
            <a:endParaRPr lang="zh-CN" altLang="en-US" sz="2489">
              <a:solidFill>
                <a:srgbClr val="FFFFFF"/>
              </a:solidFill>
            </a:endParaRPr>
          </a:p>
        </p:txBody>
      </p:sp>
      <p:sp>
        <p:nvSpPr>
          <p:cNvPr id="26" name="TextBox 35">
            <a:extLst>
              <a:ext uri="{FF2B5EF4-FFF2-40B4-BE49-F238E27FC236}">
                <a16:creationId xmlns:a16="http://schemas.microsoft.com/office/drawing/2014/main" id="{5B6E6CD7-AA9F-4BDB-AD24-8FD4D98A4B79}"/>
              </a:ext>
            </a:extLst>
          </p:cNvPr>
          <p:cNvSpPr txBox="1">
            <a:spLocks noChangeArrowheads="1"/>
          </p:cNvSpPr>
          <p:nvPr/>
        </p:nvSpPr>
        <p:spPr bwMode="auto">
          <a:xfrm>
            <a:off x="1089026" y="2925763"/>
            <a:ext cx="422486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2667" b="1" dirty="0">
                <a:solidFill>
                  <a:schemeClr val="bg1"/>
                </a:solidFill>
                <a:latin typeface="微软雅黑" pitchFamily="34" charset="-122"/>
                <a:ea typeface="微软雅黑" pitchFamily="34" charset="-122"/>
              </a:rPr>
              <a:t>在这里填写标题</a:t>
            </a:r>
          </a:p>
        </p:txBody>
      </p:sp>
      <p:sp>
        <p:nvSpPr>
          <p:cNvPr id="27" name="TextBox 36">
            <a:extLst>
              <a:ext uri="{FF2B5EF4-FFF2-40B4-BE49-F238E27FC236}">
                <a16:creationId xmlns:a16="http://schemas.microsoft.com/office/drawing/2014/main" id="{103BA19A-83D8-4042-8C8F-EF2444DDC3E7}"/>
              </a:ext>
            </a:extLst>
          </p:cNvPr>
          <p:cNvSpPr txBox="1">
            <a:spLocks noChangeArrowheads="1"/>
          </p:cNvSpPr>
          <p:nvPr/>
        </p:nvSpPr>
        <p:spPr bwMode="auto">
          <a:xfrm>
            <a:off x="7287683" y="2925763"/>
            <a:ext cx="422486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2667" b="1" dirty="0">
                <a:solidFill>
                  <a:schemeClr val="bg1"/>
                </a:solidFill>
                <a:latin typeface="微软雅黑" pitchFamily="34" charset="-122"/>
                <a:ea typeface="微软雅黑" pitchFamily="34" charset="-122"/>
              </a:rPr>
              <a:t>在这里填写标题</a:t>
            </a:r>
          </a:p>
        </p:txBody>
      </p:sp>
      <p:sp>
        <p:nvSpPr>
          <p:cNvPr id="28" name="矩形 1">
            <a:extLst>
              <a:ext uri="{FF2B5EF4-FFF2-40B4-BE49-F238E27FC236}">
                <a16:creationId xmlns:a16="http://schemas.microsoft.com/office/drawing/2014/main" id="{0DE3D65C-DAC7-40CC-9C21-D00AD8B4CED5}"/>
              </a:ext>
            </a:extLst>
          </p:cNvPr>
          <p:cNvSpPr>
            <a:spLocks noChangeArrowheads="1"/>
          </p:cNvSpPr>
          <p:nvPr/>
        </p:nvSpPr>
        <p:spPr bwMode="auto">
          <a:xfrm>
            <a:off x="1376893" y="1554084"/>
            <a:ext cx="3270249" cy="1323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309">
              <a:lnSpc>
                <a:spcPct val="120000"/>
              </a:lnSpc>
              <a:spcBef>
                <a:spcPct val="0"/>
              </a:spcBef>
              <a:defRPr/>
            </a:pPr>
            <a:r>
              <a:rPr lang="zh-CN" altLang="en-US" sz="1333"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p>
          <a:p>
            <a:pPr defTabSz="914309">
              <a:lnSpc>
                <a:spcPct val="120000"/>
              </a:lnSpc>
              <a:spcBef>
                <a:spcPct val="0"/>
              </a:spcBef>
              <a:defRPr/>
            </a:pPr>
            <a:endParaRPr lang="zh-CN" altLang="en-US" sz="1333" dirty="0">
              <a:solidFill>
                <a:schemeClr val="tx1">
                  <a:lumMod val="65000"/>
                  <a:lumOff val="35000"/>
                </a:schemeClr>
              </a:solidFill>
              <a:sym typeface="微软雅黑" pitchFamily="34" charset="-122"/>
            </a:endParaRPr>
          </a:p>
        </p:txBody>
      </p:sp>
      <p:sp>
        <p:nvSpPr>
          <p:cNvPr id="30" name="矩形 1">
            <a:extLst>
              <a:ext uri="{FF2B5EF4-FFF2-40B4-BE49-F238E27FC236}">
                <a16:creationId xmlns:a16="http://schemas.microsoft.com/office/drawing/2014/main" id="{AF111851-5473-4189-A4AD-848348990EA8}"/>
              </a:ext>
            </a:extLst>
          </p:cNvPr>
          <p:cNvSpPr>
            <a:spLocks noChangeArrowheads="1"/>
          </p:cNvSpPr>
          <p:nvPr/>
        </p:nvSpPr>
        <p:spPr bwMode="auto">
          <a:xfrm>
            <a:off x="7647517" y="1604797"/>
            <a:ext cx="3272367" cy="1323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309">
              <a:lnSpc>
                <a:spcPct val="120000"/>
              </a:lnSpc>
              <a:spcBef>
                <a:spcPct val="0"/>
              </a:spcBef>
              <a:defRPr/>
            </a:pPr>
            <a:r>
              <a:rPr lang="zh-CN" altLang="en-US" sz="1333"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p>
          <a:p>
            <a:pPr defTabSz="914309">
              <a:lnSpc>
                <a:spcPct val="120000"/>
              </a:lnSpc>
              <a:spcBef>
                <a:spcPct val="0"/>
              </a:spcBef>
              <a:defRPr/>
            </a:pPr>
            <a:endParaRPr lang="zh-CN" altLang="en-US" sz="1333" dirty="0">
              <a:solidFill>
                <a:schemeClr val="tx1">
                  <a:lumMod val="65000"/>
                  <a:lumOff val="35000"/>
                </a:schemeClr>
              </a:solidFill>
              <a:sym typeface="微软雅黑" pitchFamily="34" charset="-122"/>
            </a:endParaRPr>
          </a:p>
        </p:txBody>
      </p:sp>
      <p:pic>
        <p:nvPicPr>
          <p:cNvPr id="32" name="图片 31">
            <a:extLst>
              <a:ext uri="{FF2B5EF4-FFF2-40B4-BE49-F238E27FC236}">
                <a16:creationId xmlns:a16="http://schemas.microsoft.com/office/drawing/2014/main" id="{48A49D55-561A-4AD0-8E55-FF31AF036E74}"/>
              </a:ext>
            </a:extLst>
          </p:cNvPr>
          <p:cNvPicPr>
            <a:picLocks noChangeAspect="1"/>
          </p:cNvPicPr>
          <p:nvPr/>
        </p:nvPicPr>
        <p:blipFill rotWithShape="1">
          <a:blip r:embed="rId3"/>
          <a:srcRect l="32785" t="10133" r="3978" b="318"/>
          <a:stretch/>
        </p:blipFill>
        <p:spPr>
          <a:xfrm>
            <a:off x="1376893" y="3783014"/>
            <a:ext cx="3270249" cy="2703511"/>
          </a:xfrm>
          <a:prstGeom prst="rect">
            <a:avLst/>
          </a:prstGeom>
          <a:ln w="38100">
            <a:solidFill>
              <a:srgbClr val="C00000"/>
            </a:solidFill>
          </a:ln>
        </p:spPr>
      </p:pic>
      <p:pic>
        <p:nvPicPr>
          <p:cNvPr id="33" name="图片 32">
            <a:extLst>
              <a:ext uri="{FF2B5EF4-FFF2-40B4-BE49-F238E27FC236}">
                <a16:creationId xmlns:a16="http://schemas.microsoft.com/office/drawing/2014/main" id="{ED83327C-231A-43B8-AA8B-6C2C5EE4A8A5}"/>
              </a:ext>
            </a:extLst>
          </p:cNvPr>
          <p:cNvPicPr>
            <a:picLocks noChangeAspect="1"/>
          </p:cNvPicPr>
          <p:nvPr/>
        </p:nvPicPr>
        <p:blipFill rotWithShape="1">
          <a:blip r:embed="rId4"/>
          <a:srcRect r="38352"/>
          <a:stretch/>
        </p:blipFill>
        <p:spPr>
          <a:xfrm>
            <a:off x="7764991" y="3783014"/>
            <a:ext cx="3270249" cy="2742857"/>
          </a:xfrm>
          <a:prstGeom prst="rect">
            <a:avLst/>
          </a:prstGeom>
          <a:ln w="38100">
            <a:solidFill>
              <a:srgbClr val="C00000"/>
            </a:solidFill>
          </a:ln>
        </p:spPr>
      </p:pic>
    </p:spTree>
    <p:extLst>
      <p:ext uri="{BB962C8B-B14F-4D97-AF65-F5344CB8AC3E}">
        <p14:creationId xmlns:p14="http://schemas.microsoft.com/office/powerpoint/2010/main" val="204995791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
                                        <p:tgtEl>
                                          <p:spTgt spid="26"/>
                                        </p:tgtEl>
                                        <p:attrNameLst>
                                          <p:attrName>ppt_y</p:attrName>
                                        </p:attrNameLst>
                                      </p:cBhvr>
                                      <p:tavLst>
                                        <p:tav tm="0">
                                          <p:val>
                                            <p:strVal val="#ppt_y+#ppt_h*1.125000"/>
                                          </p:val>
                                        </p:tav>
                                        <p:tav tm="100000">
                                          <p:val>
                                            <p:strVal val="#ppt_y"/>
                                          </p:val>
                                        </p:tav>
                                      </p:tavLst>
                                    </p:anim>
                                    <p:animEffect transition="in" filter="wipe(up)">
                                      <p:cBhvr>
                                        <p:cTn id="12" dur="300"/>
                                        <p:tgtEl>
                                          <p:spTgt spid="26"/>
                                        </p:tgtEl>
                                      </p:cBhvr>
                                    </p:animEffect>
                                  </p:childTnLst>
                                </p:cTn>
                              </p:par>
                            </p:childTnLst>
                          </p:cTn>
                        </p:par>
                        <p:par>
                          <p:cTn id="13" fill="hold">
                            <p:stCondLst>
                              <p:cond delay="800"/>
                            </p:stCondLst>
                            <p:childTnLst>
                              <p:par>
                                <p:cTn id="14" presetID="12" presetClass="entr" presetSubtype="4"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300"/>
                                        <p:tgtEl>
                                          <p:spTgt spid="27"/>
                                        </p:tgtEl>
                                        <p:attrNameLst>
                                          <p:attrName>ppt_y</p:attrName>
                                        </p:attrNameLst>
                                      </p:cBhvr>
                                      <p:tavLst>
                                        <p:tav tm="0">
                                          <p:val>
                                            <p:strVal val="#ppt_y+#ppt_h*1.125000"/>
                                          </p:val>
                                        </p:tav>
                                        <p:tav tm="100000">
                                          <p:val>
                                            <p:strVal val="#ppt_y"/>
                                          </p:val>
                                        </p:tav>
                                      </p:tavLst>
                                    </p:anim>
                                    <p:animEffect transition="in" filter="wipe(up)">
                                      <p:cBhvr>
                                        <p:cTn id="17" dur="300"/>
                                        <p:tgtEl>
                                          <p:spTgt spid="27"/>
                                        </p:tgtEl>
                                      </p:cBhvr>
                                    </p:animEffect>
                                  </p:childTnLst>
                                </p:cTn>
                              </p:par>
                            </p:childTnLst>
                          </p:cTn>
                        </p:par>
                        <p:par>
                          <p:cTn id="18" fill="hold">
                            <p:stCondLst>
                              <p:cond delay="1100"/>
                            </p:stCondLst>
                            <p:childTnLst>
                              <p:par>
                                <p:cTn id="19" presetID="2" presetClass="entr" presetSubtype="1"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300" fill="hold"/>
                                        <p:tgtEl>
                                          <p:spTgt spid="28"/>
                                        </p:tgtEl>
                                        <p:attrNameLst>
                                          <p:attrName>ppt_x</p:attrName>
                                        </p:attrNameLst>
                                      </p:cBhvr>
                                      <p:tavLst>
                                        <p:tav tm="0">
                                          <p:val>
                                            <p:strVal val="#ppt_x"/>
                                          </p:val>
                                        </p:tav>
                                        <p:tav tm="100000">
                                          <p:val>
                                            <p:strVal val="#ppt_x"/>
                                          </p:val>
                                        </p:tav>
                                      </p:tavLst>
                                    </p:anim>
                                    <p:anim calcmode="lin" valueType="num">
                                      <p:cBhvr additive="base">
                                        <p:cTn id="22" dur="300" fill="hold"/>
                                        <p:tgtEl>
                                          <p:spTgt spid="28"/>
                                        </p:tgtEl>
                                        <p:attrNameLst>
                                          <p:attrName>ppt_y</p:attrName>
                                        </p:attrNameLst>
                                      </p:cBhvr>
                                      <p:tavLst>
                                        <p:tav tm="0">
                                          <p:val>
                                            <p:strVal val="0-#ppt_h/2"/>
                                          </p:val>
                                        </p:tav>
                                        <p:tav tm="100000">
                                          <p:val>
                                            <p:strVal val="#ppt_y"/>
                                          </p:val>
                                        </p:tav>
                                      </p:tavLst>
                                    </p:anim>
                                  </p:childTnLst>
                                </p:cTn>
                              </p:par>
                            </p:childTnLst>
                          </p:cTn>
                        </p:par>
                        <p:par>
                          <p:cTn id="23" fill="hold">
                            <p:stCondLst>
                              <p:cond delay="1400"/>
                            </p:stCondLst>
                            <p:childTnLst>
                              <p:par>
                                <p:cTn id="24" presetID="2" presetClass="entr" presetSubtype="1"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300" fill="hold"/>
                                        <p:tgtEl>
                                          <p:spTgt spid="30"/>
                                        </p:tgtEl>
                                        <p:attrNameLst>
                                          <p:attrName>ppt_x</p:attrName>
                                        </p:attrNameLst>
                                      </p:cBhvr>
                                      <p:tavLst>
                                        <p:tav tm="0">
                                          <p:val>
                                            <p:strVal val="#ppt_x"/>
                                          </p:val>
                                        </p:tav>
                                        <p:tav tm="100000">
                                          <p:val>
                                            <p:strVal val="#ppt_x"/>
                                          </p:val>
                                        </p:tav>
                                      </p:tavLst>
                                    </p:anim>
                                    <p:anim calcmode="lin" valueType="num">
                                      <p:cBhvr additive="base">
                                        <p:cTn id="27" dur="3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26" grpId="0" autoUpdateAnimBg="0"/>
      <p:bldP spid="27" grpId="0" autoUpdateAnimBg="0"/>
      <p:bldP spid="28" grpId="0" autoUpdateAnimBg="0"/>
      <p:bldP spid="30"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E76C6BA-7C79-41C2-8E49-E642D8B2B3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8112" y="213548"/>
            <a:ext cx="9133211" cy="5209369"/>
          </a:xfrm>
          <a:prstGeom prst="rect">
            <a:avLst/>
          </a:prstGeom>
        </p:spPr>
      </p:pic>
      <p:sp>
        <p:nvSpPr>
          <p:cNvPr id="2" name="Rectangle 3">
            <a:extLst>
              <a:ext uri="{FF2B5EF4-FFF2-40B4-BE49-F238E27FC236}">
                <a16:creationId xmlns:a16="http://schemas.microsoft.com/office/drawing/2014/main" id="{145C8C88-173F-4A69-800E-4AB308CFFAEA}"/>
              </a:ext>
            </a:extLst>
          </p:cNvPr>
          <p:cNvSpPr/>
          <p:nvPr/>
        </p:nvSpPr>
        <p:spPr>
          <a:xfrm>
            <a:off x="1468113" y="3967433"/>
            <a:ext cx="9133211" cy="23368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3" name="矩形 2">
            <a:extLst>
              <a:ext uri="{FF2B5EF4-FFF2-40B4-BE49-F238E27FC236}">
                <a16:creationId xmlns:a16="http://schemas.microsoft.com/office/drawing/2014/main" id="{16270030-4CAD-48D6-88A6-10786B8182D8}"/>
              </a:ext>
            </a:extLst>
          </p:cNvPr>
          <p:cNvSpPr/>
          <p:nvPr/>
        </p:nvSpPr>
        <p:spPr>
          <a:xfrm>
            <a:off x="4386681" y="4349554"/>
            <a:ext cx="3296077" cy="430879"/>
          </a:xfrm>
          <a:prstGeom prst="rect">
            <a:avLst/>
          </a:prstGeom>
          <a:solidFill>
            <a:srgbClr val="C00000"/>
          </a:solidFill>
        </p:spPr>
        <p:txBody>
          <a:bodyPr wrap="non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八一建军 </a:t>
            </a:r>
            <a:r>
              <a:rPr lang="en-US" altLang="zh-CN" sz="2200" b="1" dirty="0">
                <a:solidFill>
                  <a:schemeClr val="bg1">
                    <a:lumMod val="95000"/>
                  </a:schemeClr>
                </a:solidFill>
                <a:latin typeface="微软雅黑" pitchFamily="34" charset="-122"/>
                <a:ea typeface="微软雅黑" pitchFamily="34" charset="-122"/>
              </a:rPr>
              <a:t>· </a:t>
            </a:r>
            <a:r>
              <a:rPr lang="zh-CN" altLang="en-US" sz="2200" b="1" dirty="0">
                <a:solidFill>
                  <a:schemeClr val="bg1">
                    <a:lumMod val="95000"/>
                  </a:schemeClr>
                </a:solidFill>
                <a:latin typeface="微软雅黑" pitchFamily="34" charset="-122"/>
                <a:ea typeface="微软雅黑" pitchFamily="34" charset="-122"/>
              </a:rPr>
              <a:t>建军九十周年</a:t>
            </a:r>
            <a:endParaRPr lang="en-US" altLang="zh-CN" sz="2200" b="1" dirty="0">
              <a:solidFill>
                <a:schemeClr val="bg1">
                  <a:lumMod val="95000"/>
                </a:schemeClr>
              </a:solidFill>
              <a:latin typeface="微软雅黑" pitchFamily="34" charset="-122"/>
              <a:ea typeface="微软雅黑" pitchFamily="34" charset="-122"/>
            </a:endParaRPr>
          </a:p>
        </p:txBody>
      </p:sp>
      <p:sp>
        <p:nvSpPr>
          <p:cNvPr id="4" name="矩形 47">
            <a:extLst>
              <a:ext uri="{FF2B5EF4-FFF2-40B4-BE49-F238E27FC236}">
                <a16:creationId xmlns:a16="http://schemas.microsoft.com/office/drawing/2014/main" id="{D7E853DA-8501-4F7C-A050-8FCB254D0917}"/>
              </a:ext>
            </a:extLst>
          </p:cNvPr>
          <p:cNvSpPr>
            <a:spLocks noChangeArrowheads="1"/>
          </p:cNvSpPr>
          <p:nvPr/>
        </p:nvSpPr>
        <p:spPr bwMode="auto">
          <a:xfrm>
            <a:off x="2171700" y="4956640"/>
            <a:ext cx="7699161" cy="932555"/>
          </a:xfrm>
          <a:prstGeom prst="rect">
            <a:avLst/>
          </a:prstGeom>
          <a:solidFill>
            <a:srgbClr val="C00000"/>
          </a:solid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bg1"/>
                </a:solidFill>
              </a:rPr>
              <a:t>每年的</a:t>
            </a:r>
            <a:r>
              <a:rPr lang="en-US" altLang="zh-CN" sz="1050" dirty="0">
                <a:solidFill>
                  <a:schemeClr val="bg1"/>
                </a:solidFill>
              </a:rPr>
              <a:t>8</a:t>
            </a:r>
            <a:r>
              <a:rPr lang="zh-CN" altLang="en-US" sz="1050" dirty="0">
                <a:solidFill>
                  <a:schemeClr val="bg1"/>
                </a:solidFill>
              </a:rPr>
              <a:t>月</a:t>
            </a:r>
            <a:r>
              <a:rPr lang="en-US" altLang="zh-CN" sz="1050" dirty="0">
                <a:solidFill>
                  <a:schemeClr val="bg1"/>
                </a:solidFill>
              </a:rPr>
              <a:t>1</a:t>
            </a:r>
            <a:r>
              <a:rPr lang="zh-CN" altLang="en-US" sz="1050" dirty="0">
                <a:solidFill>
                  <a:schemeClr val="bg1"/>
                </a:solidFill>
              </a:rPr>
              <a:t>日是中国人民解放军建军纪念日，俗称“八一”建军节。</a:t>
            </a:r>
            <a:r>
              <a:rPr lang="en-US" altLang="zh-CN" sz="1050" dirty="0">
                <a:solidFill>
                  <a:schemeClr val="bg1"/>
                </a:solidFill>
              </a:rPr>
              <a:t>1927</a:t>
            </a:r>
            <a:r>
              <a:rPr lang="zh-CN" altLang="en-US" sz="1050" dirty="0">
                <a:solidFill>
                  <a:schemeClr val="bg1"/>
                </a:solidFill>
              </a:rPr>
              <a:t>年</a:t>
            </a:r>
            <a:r>
              <a:rPr lang="en-US" altLang="zh-CN" sz="1050" dirty="0">
                <a:solidFill>
                  <a:schemeClr val="bg1"/>
                </a:solidFill>
              </a:rPr>
              <a:t>8</a:t>
            </a:r>
            <a:r>
              <a:rPr lang="zh-CN" altLang="en-US" sz="1050" dirty="0">
                <a:solidFill>
                  <a:schemeClr val="bg1"/>
                </a:solidFill>
              </a:rPr>
              <a:t>月</a:t>
            </a:r>
            <a:r>
              <a:rPr lang="en-US" altLang="zh-CN" sz="1050" dirty="0">
                <a:solidFill>
                  <a:schemeClr val="bg1"/>
                </a:solidFill>
              </a:rPr>
              <a:t>1</a:t>
            </a:r>
            <a:r>
              <a:rPr lang="zh-CN" altLang="en-US" sz="1050" dirty="0">
                <a:solidFill>
                  <a:schemeClr val="bg1"/>
                </a:solidFill>
              </a:rPr>
              <a:t>日，中国共产党带领北伐军三万余人，在周恩来 、贺龙 、叶挺 、朱德 、刘伯承等领导下，于江西南昌举行武装起义，打响反对国民党反动派的第一枪。</a:t>
            </a:r>
            <a:r>
              <a:rPr lang="en-US" altLang="zh-CN" sz="1050" dirty="0">
                <a:solidFill>
                  <a:schemeClr val="bg1"/>
                </a:solidFill>
              </a:rPr>
              <a:t>1933</a:t>
            </a:r>
            <a:r>
              <a:rPr lang="zh-CN" altLang="en-US" sz="1050" dirty="0">
                <a:solidFill>
                  <a:schemeClr val="bg1"/>
                </a:solidFill>
              </a:rPr>
              <a:t>年</a:t>
            </a:r>
            <a:r>
              <a:rPr lang="en-US" altLang="zh-CN" sz="1050" dirty="0">
                <a:solidFill>
                  <a:schemeClr val="bg1"/>
                </a:solidFill>
              </a:rPr>
              <a:t>7</a:t>
            </a:r>
            <a:r>
              <a:rPr lang="zh-CN" altLang="en-US" sz="1050" dirty="0">
                <a:solidFill>
                  <a:schemeClr val="bg1"/>
                </a:solidFill>
              </a:rPr>
              <a:t>月</a:t>
            </a:r>
            <a:r>
              <a:rPr lang="en-US" altLang="zh-CN" sz="1050" dirty="0">
                <a:solidFill>
                  <a:schemeClr val="bg1"/>
                </a:solidFill>
              </a:rPr>
              <a:t>11</a:t>
            </a:r>
            <a:r>
              <a:rPr lang="zh-CN" altLang="en-US" sz="1050" dirty="0">
                <a:solidFill>
                  <a:schemeClr val="bg1"/>
                </a:solidFill>
              </a:rPr>
              <a:t>日，中华苏维埃共和国临时中央政府根据中央革命军事委员会</a:t>
            </a:r>
            <a:r>
              <a:rPr lang="en-US" altLang="zh-CN" sz="1050" dirty="0">
                <a:solidFill>
                  <a:schemeClr val="bg1"/>
                </a:solidFill>
              </a:rPr>
              <a:t>6</a:t>
            </a:r>
            <a:r>
              <a:rPr lang="zh-CN" altLang="en-US" sz="1050" dirty="0">
                <a:solidFill>
                  <a:schemeClr val="bg1"/>
                </a:solidFill>
              </a:rPr>
              <a:t>月</a:t>
            </a:r>
            <a:r>
              <a:rPr lang="en-US" altLang="zh-CN" sz="1050" dirty="0">
                <a:solidFill>
                  <a:schemeClr val="bg1"/>
                </a:solidFill>
              </a:rPr>
              <a:t>30</a:t>
            </a:r>
            <a:r>
              <a:rPr lang="zh-CN" altLang="en-US" sz="1050" dirty="0">
                <a:solidFill>
                  <a:schemeClr val="bg1"/>
                </a:solidFill>
              </a:rPr>
              <a:t>日的建议，决定</a:t>
            </a:r>
            <a:r>
              <a:rPr lang="en-US" altLang="zh-CN" sz="1050" dirty="0">
                <a:solidFill>
                  <a:schemeClr val="bg1"/>
                </a:solidFill>
              </a:rPr>
              <a:t>8</a:t>
            </a:r>
            <a:r>
              <a:rPr lang="zh-CN" altLang="en-US" sz="1050" dirty="0">
                <a:solidFill>
                  <a:schemeClr val="bg1"/>
                </a:solidFill>
              </a:rPr>
              <a:t>月</a:t>
            </a:r>
            <a:r>
              <a:rPr lang="en-US" altLang="zh-CN" sz="1050" dirty="0">
                <a:solidFill>
                  <a:schemeClr val="bg1"/>
                </a:solidFill>
              </a:rPr>
              <a:t>1</a:t>
            </a:r>
            <a:r>
              <a:rPr lang="zh-CN" altLang="en-US" sz="1050" dirty="0">
                <a:solidFill>
                  <a:schemeClr val="bg1"/>
                </a:solidFill>
              </a:rPr>
              <a:t>日为中国工农红军（中国人民解放军前身）成立纪念日。</a:t>
            </a:r>
            <a:endParaRPr lang="zh-CN" altLang="en-US" sz="1050" dirty="0">
              <a:solidFill>
                <a:schemeClr val="bg1"/>
              </a:solidFill>
              <a:sym typeface="微软雅黑" pitchFamily="34" charset="-122"/>
            </a:endParaRPr>
          </a:p>
        </p:txBody>
      </p:sp>
    </p:spTree>
    <p:extLst>
      <p:ext uri="{BB962C8B-B14F-4D97-AF65-F5344CB8AC3E}">
        <p14:creationId xmlns:p14="http://schemas.microsoft.com/office/powerpoint/2010/main" val="85694925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22" presetClass="entr" presetSubtype="2" fill="hold" grpId="0"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2" fill="hold" grpId="0" nodeType="withEffect">
                                  <p:stCondLst>
                                    <p:cond delay="25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a:extLst>
              <a:ext uri="{FF2B5EF4-FFF2-40B4-BE49-F238E27FC236}">
                <a16:creationId xmlns:a16="http://schemas.microsoft.com/office/drawing/2014/main" id="{70591F4B-E85F-43EC-86AB-0B6B36E6CDF3}"/>
              </a:ext>
            </a:extLst>
          </p:cNvPr>
          <p:cNvSpPr/>
          <p:nvPr/>
        </p:nvSpPr>
        <p:spPr>
          <a:xfrm>
            <a:off x="3" y="0"/>
            <a:ext cx="3247368"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a:p>
        </p:txBody>
      </p:sp>
      <p:grpSp>
        <p:nvGrpSpPr>
          <p:cNvPr id="31" name="组合 30">
            <a:extLst>
              <a:ext uri="{FF2B5EF4-FFF2-40B4-BE49-F238E27FC236}">
                <a16:creationId xmlns:a16="http://schemas.microsoft.com/office/drawing/2014/main" id="{E05A9C82-0B21-4CA1-AC6E-F5ADEB0957F1}"/>
              </a:ext>
            </a:extLst>
          </p:cNvPr>
          <p:cNvGrpSpPr/>
          <p:nvPr/>
        </p:nvGrpSpPr>
        <p:grpSpPr>
          <a:xfrm>
            <a:off x="1624601" y="952571"/>
            <a:ext cx="1495067" cy="2179186"/>
            <a:chOff x="733559" y="1342594"/>
            <a:chExt cx="1121300" cy="1634390"/>
          </a:xfrm>
        </p:grpSpPr>
        <p:sp>
          <p:nvSpPr>
            <p:cNvPr id="32" name="TextBox 39">
              <a:extLst>
                <a:ext uri="{FF2B5EF4-FFF2-40B4-BE49-F238E27FC236}">
                  <a16:creationId xmlns:a16="http://schemas.microsoft.com/office/drawing/2014/main" id="{0024D5C7-895C-4FEF-9F10-D7988F281145}"/>
                </a:ext>
              </a:extLst>
            </p:cNvPr>
            <p:cNvSpPr txBox="1"/>
            <p:nvPr/>
          </p:nvSpPr>
          <p:spPr>
            <a:xfrm>
              <a:off x="733559" y="1342594"/>
              <a:ext cx="984836" cy="1634390"/>
            </a:xfrm>
            <a:prstGeom prst="rect">
              <a:avLst/>
            </a:prstGeom>
            <a:noFill/>
          </p:spPr>
          <p:txBody>
            <a:bodyPr vert="eaVert" wrap="none" rtlCol="0">
              <a:spAutoFit/>
            </a:bodyPr>
            <a:lstStyle/>
            <a:p>
              <a:r>
                <a:rPr lang="zh-CN" altLang="en-US" sz="7333" spc="799" dirty="0">
                  <a:solidFill>
                    <a:schemeClr val="bg1"/>
                  </a:solidFill>
                  <a:latin typeface="微软雅黑" pitchFamily="34" charset="-122"/>
                  <a:ea typeface="微软雅黑" pitchFamily="34" charset="-122"/>
                </a:rPr>
                <a:t>目录</a:t>
              </a:r>
            </a:p>
          </p:txBody>
        </p:sp>
        <p:sp>
          <p:nvSpPr>
            <p:cNvPr id="33" name="TextBox 40">
              <a:extLst>
                <a:ext uri="{FF2B5EF4-FFF2-40B4-BE49-F238E27FC236}">
                  <a16:creationId xmlns:a16="http://schemas.microsoft.com/office/drawing/2014/main" id="{C7DE572F-6DD3-40DA-BC3E-CD7B2A2D5432}"/>
                </a:ext>
              </a:extLst>
            </p:cNvPr>
            <p:cNvSpPr txBox="1"/>
            <p:nvPr/>
          </p:nvSpPr>
          <p:spPr>
            <a:xfrm>
              <a:off x="1508610" y="1893690"/>
              <a:ext cx="346249" cy="867545"/>
            </a:xfrm>
            <a:prstGeom prst="rect">
              <a:avLst/>
            </a:prstGeom>
            <a:noFill/>
          </p:spPr>
          <p:txBody>
            <a:bodyPr vert="eaVert" wrap="none" rtlCol="0">
              <a:spAutoFit/>
            </a:bodyPr>
            <a:lstStyle/>
            <a:p>
              <a:r>
                <a:rPr lang="en-US" altLang="zh-CN" spc="-200" dirty="0">
                  <a:solidFill>
                    <a:schemeClr val="bg1"/>
                  </a:solidFill>
                  <a:latin typeface="Arial" pitchFamily="34" charset="0"/>
                  <a:cs typeface="Arial" pitchFamily="34" charset="0"/>
                </a:rPr>
                <a:t>CONTENTS</a:t>
              </a:r>
              <a:endParaRPr lang="zh-CN" altLang="en-US" spc="-200" dirty="0">
                <a:solidFill>
                  <a:schemeClr val="bg1"/>
                </a:solidFill>
                <a:latin typeface="Arial" pitchFamily="34" charset="0"/>
                <a:cs typeface="Arial" pitchFamily="34" charset="0"/>
              </a:endParaRPr>
            </a:p>
          </p:txBody>
        </p:sp>
      </p:grpSp>
      <p:grpSp>
        <p:nvGrpSpPr>
          <p:cNvPr id="34" name="组合 33">
            <a:extLst>
              <a:ext uri="{FF2B5EF4-FFF2-40B4-BE49-F238E27FC236}">
                <a16:creationId xmlns:a16="http://schemas.microsoft.com/office/drawing/2014/main" id="{688512A8-36AC-49DE-91C4-86F1E8326C0B}"/>
              </a:ext>
            </a:extLst>
          </p:cNvPr>
          <p:cNvGrpSpPr/>
          <p:nvPr/>
        </p:nvGrpSpPr>
        <p:grpSpPr>
          <a:xfrm>
            <a:off x="4079776" y="1604798"/>
            <a:ext cx="6912769" cy="933654"/>
            <a:chOff x="2987824" y="1300427"/>
            <a:chExt cx="5184576" cy="700241"/>
          </a:xfrm>
        </p:grpSpPr>
        <p:sp>
          <p:nvSpPr>
            <p:cNvPr id="35" name="TextBox 42">
              <a:extLst>
                <a:ext uri="{FF2B5EF4-FFF2-40B4-BE49-F238E27FC236}">
                  <a16:creationId xmlns:a16="http://schemas.microsoft.com/office/drawing/2014/main" id="{3931599E-4018-4388-BCEA-5795AAA19B48}"/>
                </a:ext>
              </a:extLst>
            </p:cNvPr>
            <p:cNvSpPr txBox="1"/>
            <p:nvPr/>
          </p:nvSpPr>
          <p:spPr>
            <a:xfrm>
              <a:off x="3625305" y="1407864"/>
              <a:ext cx="4547095" cy="438582"/>
            </a:xfrm>
            <a:prstGeom prst="rect">
              <a:avLst/>
            </a:prstGeom>
            <a:ln>
              <a:solidFill>
                <a:srgbClr val="C0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3200" b="1" dirty="0">
                  <a:solidFill>
                    <a:srgbClr val="C00000"/>
                  </a:solidFill>
                  <a:latin typeface="微软雅黑" pitchFamily="34" charset="-122"/>
                  <a:ea typeface="微软雅黑" pitchFamily="34" charset="-122"/>
                </a:rPr>
                <a:t>单击填加文字内容</a:t>
              </a:r>
            </a:p>
          </p:txBody>
        </p:sp>
        <p:grpSp>
          <p:nvGrpSpPr>
            <p:cNvPr id="36" name="组合 35">
              <a:extLst>
                <a:ext uri="{FF2B5EF4-FFF2-40B4-BE49-F238E27FC236}">
                  <a16:creationId xmlns:a16="http://schemas.microsoft.com/office/drawing/2014/main" id="{07868826-3947-453E-9A82-12590898F397}"/>
                </a:ext>
              </a:extLst>
            </p:cNvPr>
            <p:cNvGrpSpPr/>
            <p:nvPr/>
          </p:nvGrpSpPr>
          <p:grpSpPr>
            <a:xfrm>
              <a:off x="2987824" y="1300427"/>
              <a:ext cx="864096" cy="700241"/>
              <a:chOff x="2165941" y="1632858"/>
              <a:chExt cx="864096" cy="700241"/>
            </a:xfrm>
          </p:grpSpPr>
          <p:sp>
            <p:nvSpPr>
              <p:cNvPr id="37" name="五边形 44">
                <a:extLst>
                  <a:ext uri="{FF2B5EF4-FFF2-40B4-BE49-F238E27FC236}">
                    <a16:creationId xmlns:a16="http://schemas.microsoft.com/office/drawing/2014/main" id="{C0B45ED5-243E-4827-94B0-5802D7B95A2D}"/>
                  </a:ext>
                </a:extLst>
              </p:cNvPr>
              <p:cNvSpPr/>
              <p:nvPr/>
            </p:nvSpPr>
            <p:spPr>
              <a:xfrm>
                <a:off x="2165941" y="1740295"/>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45">
                <a:extLst>
                  <a:ext uri="{FF2B5EF4-FFF2-40B4-BE49-F238E27FC236}">
                    <a16:creationId xmlns:a16="http://schemas.microsoft.com/office/drawing/2014/main" id="{79B67E7D-20C7-48CE-9B7F-36D09A028FF7}"/>
                  </a:ext>
                </a:extLst>
              </p:cNvPr>
              <p:cNvSpPr txBox="1"/>
              <p:nvPr/>
            </p:nvSpPr>
            <p:spPr>
              <a:xfrm>
                <a:off x="2216421" y="1632858"/>
                <a:ext cx="489557" cy="700241"/>
              </a:xfrm>
              <a:prstGeom prst="rect">
                <a:avLst/>
              </a:prstGeom>
              <a:noFill/>
            </p:spPr>
            <p:txBody>
              <a:bodyPr wrap="none" rtlCol="0">
                <a:spAutoFit/>
              </a:bodyPr>
              <a:lstStyle/>
              <a:p>
                <a:r>
                  <a:rPr lang="en-US" altLang="zh-CN" sz="5467" dirty="0">
                    <a:solidFill>
                      <a:schemeClr val="bg1"/>
                    </a:solidFill>
                    <a:latin typeface="Arial Black" pitchFamily="34" charset="0"/>
                    <a:ea typeface="Arial Unicode MS" pitchFamily="34" charset="-122"/>
                    <a:cs typeface="Arial Unicode MS" pitchFamily="34" charset="-122"/>
                  </a:rPr>
                  <a:t>1</a:t>
                </a:r>
                <a:endParaRPr lang="zh-CN" altLang="en-US" sz="5467" dirty="0">
                  <a:solidFill>
                    <a:schemeClr val="bg1"/>
                  </a:solidFill>
                  <a:latin typeface="Arial Black" pitchFamily="34" charset="0"/>
                  <a:ea typeface="Arial Unicode MS" pitchFamily="34" charset="-122"/>
                  <a:cs typeface="Arial Unicode MS" pitchFamily="34" charset="-122"/>
                </a:endParaRPr>
              </a:p>
            </p:txBody>
          </p:sp>
        </p:grpSp>
      </p:grpSp>
      <p:grpSp>
        <p:nvGrpSpPr>
          <p:cNvPr id="39" name="组合 38">
            <a:extLst>
              <a:ext uri="{FF2B5EF4-FFF2-40B4-BE49-F238E27FC236}">
                <a16:creationId xmlns:a16="http://schemas.microsoft.com/office/drawing/2014/main" id="{AD5588B3-0D32-45B3-9847-28F031401896}"/>
              </a:ext>
            </a:extLst>
          </p:cNvPr>
          <p:cNvGrpSpPr/>
          <p:nvPr/>
        </p:nvGrpSpPr>
        <p:grpSpPr>
          <a:xfrm>
            <a:off x="4079776" y="2598774"/>
            <a:ext cx="6912769" cy="933654"/>
            <a:chOff x="2987824" y="2045907"/>
            <a:chExt cx="5184576" cy="700241"/>
          </a:xfrm>
        </p:grpSpPr>
        <p:sp>
          <p:nvSpPr>
            <p:cNvPr id="40" name="TextBox 47">
              <a:extLst>
                <a:ext uri="{FF2B5EF4-FFF2-40B4-BE49-F238E27FC236}">
                  <a16:creationId xmlns:a16="http://schemas.microsoft.com/office/drawing/2014/main" id="{19868490-4F6F-4EB8-BCF6-6B9A44E6EE46}"/>
                </a:ext>
              </a:extLst>
            </p:cNvPr>
            <p:cNvSpPr txBox="1"/>
            <p:nvPr/>
          </p:nvSpPr>
          <p:spPr>
            <a:xfrm>
              <a:off x="3625305" y="2147553"/>
              <a:ext cx="4547095" cy="438582"/>
            </a:xfrm>
            <a:prstGeom prst="rect">
              <a:avLst/>
            </a:prstGeom>
            <a:ln>
              <a:solidFill>
                <a:srgbClr val="C8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sz="3200" dirty="0">
                  <a:solidFill>
                    <a:srgbClr val="C00000"/>
                  </a:solidFill>
                </a:rPr>
                <a:t>单击填加文字内容</a:t>
              </a:r>
            </a:p>
          </p:txBody>
        </p:sp>
        <p:grpSp>
          <p:nvGrpSpPr>
            <p:cNvPr id="41" name="组合 40">
              <a:extLst>
                <a:ext uri="{FF2B5EF4-FFF2-40B4-BE49-F238E27FC236}">
                  <a16:creationId xmlns:a16="http://schemas.microsoft.com/office/drawing/2014/main" id="{2F70C0FA-01EB-4BDA-9B72-CF842D1CA784}"/>
                </a:ext>
              </a:extLst>
            </p:cNvPr>
            <p:cNvGrpSpPr/>
            <p:nvPr/>
          </p:nvGrpSpPr>
          <p:grpSpPr>
            <a:xfrm>
              <a:off x="2987824" y="2045907"/>
              <a:ext cx="864096" cy="700241"/>
              <a:chOff x="2165941" y="2378338"/>
              <a:chExt cx="864096" cy="700241"/>
            </a:xfrm>
          </p:grpSpPr>
          <p:sp>
            <p:nvSpPr>
              <p:cNvPr id="42" name="五边形 49">
                <a:extLst>
                  <a:ext uri="{FF2B5EF4-FFF2-40B4-BE49-F238E27FC236}">
                    <a16:creationId xmlns:a16="http://schemas.microsoft.com/office/drawing/2014/main" id="{C54376E2-E9EB-4C72-9BD3-D52D6A3E3D1D}"/>
                  </a:ext>
                </a:extLst>
              </p:cNvPr>
              <p:cNvSpPr/>
              <p:nvPr/>
            </p:nvSpPr>
            <p:spPr>
              <a:xfrm>
                <a:off x="2165941" y="2479984"/>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50">
                <a:extLst>
                  <a:ext uri="{FF2B5EF4-FFF2-40B4-BE49-F238E27FC236}">
                    <a16:creationId xmlns:a16="http://schemas.microsoft.com/office/drawing/2014/main" id="{479DA96A-2173-4DA9-8A55-D9EA66702F75}"/>
                  </a:ext>
                </a:extLst>
              </p:cNvPr>
              <p:cNvSpPr txBox="1"/>
              <p:nvPr/>
            </p:nvSpPr>
            <p:spPr>
              <a:xfrm>
                <a:off x="2216421" y="2378338"/>
                <a:ext cx="489557" cy="700241"/>
              </a:xfrm>
              <a:prstGeom prst="rect">
                <a:avLst/>
              </a:prstGeom>
              <a:noFill/>
            </p:spPr>
            <p:txBody>
              <a:bodyPr wrap="none" rtlCol="0">
                <a:spAutoFit/>
              </a:bodyPr>
              <a:lstStyle/>
              <a:p>
                <a:r>
                  <a:rPr lang="en-US" altLang="zh-CN" sz="5467" dirty="0">
                    <a:solidFill>
                      <a:schemeClr val="bg1"/>
                    </a:solidFill>
                    <a:latin typeface="Arial Black" pitchFamily="34" charset="0"/>
                    <a:ea typeface="Arial Unicode MS" pitchFamily="34" charset="-122"/>
                    <a:cs typeface="Arial Unicode MS" pitchFamily="34" charset="-122"/>
                  </a:rPr>
                  <a:t>2</a:t>
                </a:r>
                <a:endParaRPr lang="zh-CN" altLang="en-US" sz="5467" dirty="0">
                  <a:solidFill>
                    <a:schemeClr val="bg1"/>
                  </a:solidFill>
                  <a:latin typeface="Arial Black" pitchFamily="34" charset="0"/>
                  <a:ea typeface="Arial Unicode MS" pitchFamily="34" charset="-122"/>
                  <a:cs typeface="Arial Unicode MS" pitchFamily="34" charset="-122"/>
                </a:endParaRPr>
              </a:p>
            </p:txBody>
          </p:sp>
        </p:grpSp>
      </p:grpSp>
      <p:grpSp>
        <p:nvGrpSpPr>
          <p:cNvPr id="44" name="组合 43">
            <a:extLst>
              <a:ext uri="{FF2B5EF4-FFF2-40B4-BE49-F238E27FC236}">
                <a16:creationId xmlns:a16="http://schemas.microsoft.com/office/drawing/2014/main" id="{05C1E9BD-91A8-4AB4-9DD8-7970380A2BFA}"/>
              </a:ext>
            </a:extLst>
          </p:cNvPr>
          <p:cNvGrpSpPr/>
          <p:nvPr/>
        </p:nvGrpSpPr>
        <p:grpSpPr>
          <a:xfrm>
            <a:off x="4079776" y="3582552"/>
            <a:ext cx="6912769" cy="933654"/>
            <a:chOff x="2987824" y="2783740"/>
            <a:chExt cx="5184576" cy="700241"/>
          </a:xfrm>
        </p:grpSpPr>
        <p:sp>
          <p:nvSpPr>
            <p:cNvPr id="45" name="TextBox 52">
              <a:extLst>
                <a:ext uri="{FF2B5EF4-FFF2-40B4-BE49-F238E27FC236}">
                  <a16:creationId xmlns:a16="http://schemas.microsoft.com/office/drawing/2014/main" id="{50F0987D-2057-4501-B72D-B438BF21CB7A}"/>
                </a:ext>
              </a:extLst>
            </p:cNvPr>
            <p:cNvSpPr txBox="1"/>
            <p:nvPr/>
          </p:nvSpPr>
          <p:spPr>
            <a:xfrm>
              <a:off x="3625305" y="2887242"/>
              <a:ext cx="4547095" cy="438582"/>
            </a:xfrm>
            <a:prstGeom prst="rect">
              <a:avLst/>
            </a:prstGeom>
            <a:ln>
              <a:solidFill>
                <a:srgbClr val="C8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sz="3200" dirty="0">
                  <a:solidFill>
                    <a:srgbClr val="C00000"/>
                  </a:solidFill>
                </a:rPr>
                <a:t>单击填加文字内容</a:t>
              </a:r>
            </a:p>
          </p:txBody>
        </p:sp>
        <p:grpSp>
          <p:nvGrpSpPr>
            <p:cNvPr id="46" name="组合 45">
              <a:extLst>
                <a:ext uri="{FF2B5EF4-FFF2-40B4-BE49-F238E27FC236}">
                  <a16:creationId xmlns:a16="http://schemas.microsoft.com/office/drawing/2014/main" id="{FB93EA51-7492-44AC-84AB-2D9128D41D23}"/>
                </a:ext>
              </a:extLst>
            </p:cNvPr>
            <p:cNvGrpSpPr/>
            <p:nvPr/>
          </p:nvGrpSpPr>
          <p:grpSpPr>
            <a:xfrm>
              <a:off x="2987824" y="2783740"/>
              <a:ext cx="864096" cy="700241"/>
              <a:chOff x="2165941" y="3116171"/>
              <a:chExt cx="864096" cy="700241"/>
            </a:xfrm>
          </p:grpSpPr>
          <p:sp>
            <p:nvSpPr>
              <p:cNvPr id="47" name="五边形 54">
                <a:extLst>
                  <a:ext uri="{FF2B5EF4-FFF2-40B4-BE49-F238E27FC236}">
                    <a16:creationId xmlns:a16="http://schemas.microsoft.com/office/drawing/2014/main" id="{3295C934-A6C4-4B20-9B5A-F12A13BA7D87}"/>
                  </a:ext>
                </a:extLst>
              </p:cNvPr>
              <p:cNvSpPr/>
              <p:nvPr/>
            </p:nvSpPr>
            <p:spPr>
              <a:xfrm>
                <a:off x="2165941" y="3219673"/>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55">
                <a:extLst>
                  <a:ext uri="{FF2B5EF4-FFF2-40B4-BE49-F238E27FC236}">
                    <a16:creationId xmlns:a16="http://schemas.microsoft.com/office/drawing/2014/main" id="{8DADD703-4449-4A12-B785-9F4DA0E902D7}"/>
                  </a:ext>
                </a:extLst>
              </p:cNvPr>
              <p:cNvSpPr txBox="1"/>
              <p:nvPr/>
            </p:nvSpPr>
            <p:spPr>
              <a:xfrm>
                <a:off x="2216421" y="3116171"/>
                <a:ext cx="489557" cy="700241"/>
              </a:xfrm>
              <a:prstGeom prst="rect">
                <a:avLst/>
              </a:prstGeom>
              <a:noFill/>
            </p:spPr>
            <p:txBody>
              <a:bodyPr wrap="none" rtlCol="0">
                <a:spAutoFit/>
              </a:bodyPr>
              <a:lstStyle/>
              <a:p>
                <a:r>
                  <a:rPr lang="en-US" altLang="zh-CN" sz="5467" dirty="0">
                    <a:solidFill>
                      <a:schemeClr val="bg1"/>
                    </a:solidFill>
                    <a:latin typeface="Arial Black" pitchFamily="34" charset="0"/>
                    <a:ea typeface="Arial Unicode MS" pitchFamily="34" charset="-122"/>
                    <a:cs typeface="Arial Unicode MS" pitchFamily="34" charset="-122"/>
                  </a:rPr>
                  <a:t>3</a:t>
                </a:r>
                <a:endParaRPr lang="zh-CN" altLang="en-US" sz="5467" dirty="0">
                  <a:solidFill>
                    <a:schemeClr val="bg1"/>
                  </a:solidFill>
                  <a:latin typeface="Arial Black" pitchFamily="34" charset="0"/>
                  <a:ea typeface="Arial Unicode MS" pitchFamily="34" charset="-122"/>
                  <a:cs typeface="Arial Unicode MS" pitchFamily="34" charset="-122"/>
                </a:endParaRPr>
              </a:p>
            </p:txBody>
          </p:sp>
        </p:grpSp>
      </p:grpSp>
      <p:grpSp>
        <p:nvGrpSpPr>
          <p:cNvPr id="49" name="组合 48">
            <a:extLst>
              <a:ext uri="{FF2B5EF4-FFF2-40B4-BE49-F238E27FC236}">
                <a16:creationId xmlns:a16="http://schemas.microsoft.com/office/drawing/2014/main" id="{A4D593B7-2072-4075-8A2E-1BE4A393848E}"/>
              </a:ext>
            </a:extLst>
          </p:cNvPr>
          <p:cNvGrpSpPr/>
          <p:nvPr/>
        </p:nvGrpSpPr>
        <p:grpSpPr>
          <a:xfrm>
            <a:off x="4079776" y="4542657"/>
            <a:ext cx="6912769" cy="933654"/>
            <a:chOff x="2987824" y="3503820"/>
            <a:chExt cx="5184576" cy="700241"/>
          </a:xfrm>
        </p:grpSpPr>
        <p:sp>
          <p:nvSpPr>
            <p:cNvPr id="50" name="TextBox 57">
              <a:extLst>
                <a:ext uri="{FF2B5EF4-FFF2-40B4-BE49-F238E27FC236}">
                  <a16:creationId xmlns:a16="http://schemas.microsoft.com/office/drawing/2014/main" id="{F1A5FC0B-A91D-4FD1-A442-38FCA6656457}"/>
                </a:ext>
              </a:extLst>
            </p:cNvPr>
            <p:cNvSpPr txBox="1"/>
            <p:nvPr/>
          </p:nvSpPr>
          <p:spPr>
            <a:xfrm>
              <a:off x="3625305" y="3626931"/>
              <a:ext cx="4547095" cy="438582"/>
            </a:xfrm>
            <a:prstGeom prst="rect">
              <a:avLst/>
            </a:prstGeom>
            <a:ln>
              <a:solidFill>
                <a:srgbClr val="C8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sz="3200" dirty="0">
                  <a:solidFill>
                    <a:srgbClr val="C00000"/>
                  </a:solidFill>
                </a:rPr>
                <a:t>单击填加文字内容</a:t>
              </a:r>
            </a:p>
          </p:txBody>
        </p:sp>
        <p:grpSp>
          <p:nvGrpSpPr>
            <p:cNvPr id="51" name="组合 50">
              <a:extLst>
                <a:ext uri="{FF2B5EF4-FFF2-40B4-BE49-F238E27FC236}">
                  <a16:creationId xmlns:a16="http://schemas.microsoft.com/office/drawing/2014/main" id="{20598849-572B-4869-9E52-96D65F532DC6}"/>
                </a:ext>
              </a:extLst>
            </p:cNvPr>
            <p:cNvGrpSpPr/>
            <p:nvPr/>
          </p:nvGrpSpPr>
          <p:grpSpPr>
            <a:xfrm>
              <a:off x="2987824" y="3503820"/>
              <a:ext cx="864096" cy="700241"/>
              <a:chOff x="2165941" y="3836251"/>
              <a:chExt cx="864096" cy="700241"/>
            </a:xfrm>
          </p:grpSpPr>
          <p:sp>
            <p:nvSpPr>
              <p:cNvPr id="52" name="五边形 59">
                <a:extLst>
                  <a:ext uri="{FF2B5EF4-FFF2-40B4-BE49-F238E27FC236}">
                    <a16:creationId xmlns:a16="http://schemas.microsoft.com/office/drawing/2014/main" id="{F420480B-AA68-4D7F-B08B-B72EF9F681FF}"/>
                  </a:ext>
                </a:extLst>
              </p:cNvPr>
              <p:cNvSpPr/>
              <p:nvPr/>
            </p:nvSpPr>
            <p:spPr>
              <a:xfrm>
                <a:off x="2165941" y="3959362"/>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60">
                <a:extLst>
                  <a:ext uri="{FF2B5EF4-FFF2-40B4-BE49-F238E27FC236}">
                    <a16:creationId xmlns:a16="http://schemas.microsoft.com/office/drawing/2014/main" id="{5F9D1F89-0066-4F9D-B0B6-8BE8AFBAD2D5}"/>
                  </a:ext>
                </a:extLst>
              </p:cNvPr>
              <p:cNvSpPr txBox="1"/>
              <p:nvPr/>
            </p:nvSpPr>
            <p:spPr>
              <a:xfrm>
                <a:off x="2216421" y="3836251"/>
                <a:ext cx="489557" cy="700241"/>
              </a:xfrm>
              <a:prstGeom prst="rect">
                <a:avLst/>
              </a:prstGeom>
              <a:noFill/>
            </p:spPr>
            <p:txBody>
              <a:bodyPr wrap="none" rtlCol="0">
                <a:spAutoFit/>
              </a:bodyPr>
              <a:lstStyle/>
              <a:p>
                <a:r>
                  <a:rPr lang="en-US" altLang="zh-CN" sz="5467" dirty="0">
                    <a:solidFill>
                      <a:schemeClr val="bg1"/>
                    </a:solidFill>
                    <a:latin typeface="Arial Black" pitchFamily="34" charset="0"/>
                    <a:ea typeface="Arial Unicode MS" pitchFamily="34" charset="-122"/>
                    <a:cs typeface="Arial Unicode MS" pitchFamily="34" charset="-122"/>
                  </a:rPr>
                  <a:t>4</a:t>
                </a:r>
                <a:endParaRPr lang="zh-CN" altLang="en-US" sz="5467" dirty="0">
                  <a:solidFill>
                    <a:schemeClr val="bg1"/>
                  </a:solidFill>
                  <a:latin typeface="Arial Black" pitchFamily="34" charset="0"/>
                  <a:ea typeface="Arial Unicode MS" pitchFamily="34" charset="-122"/>
                  <a:cs typeface="Arial Unicode MS" pitchFamily="34" charset="-122"/>
                </a:endParaRPr>
              </a:p>
            </p:txBody>
          </p:sp>
        </p:grpSp>
      </p:grpSp>
    </p:spTree>
    <p:extLst>
      <p:ext uri="{BB962C8B-B14F-4D97-AF65-F5344CB8AC3E}">
        <p14:creationId xmlns:p14="http://schemas.microsoft.com/office/powerpoint/2010/main" val="78571818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outHorizontal)">
                                      <p:cBhvr>
                                        <p:cTn id="7" dur="500"/>
                                        <p:tgtEl>
                                          <p:spTgt spid="30"/>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p:tgtEl>
                                          <p:spTgt spid="31"/>
                                        </p:tgtEl>
                                        <p:attrNameLst>
                                          <p:attrName>ppt_x</p:attrName>
                                        </p:attrNameLst>
                                      </p:cBhvr>
                                      <p:tavLst>
                                        <p:tav tm="0">
                                          <p:val>
                                            <p:strVal val="#ppt_x+#ppt_w*1.125000"/>
                                          </p:val>
                                        </p:tav>
                                        <p:tav tm="100000">
                                          <p:val>
                                            <p:strVal val="#ppt_x"/>
                                          </p:val>
                                        </p:tav>
                                      </p:tavLst>
                                    </p:anim>
                                    <p:animEffect transition="in" filter="wipe(left)">
                                      <p:cBhvr>
                                        <p:cTn id="12" dur="500"/>
                                        <p:tgtEl>
                                          <p:spTgt spid="31"/>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25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ppt_x"/>
                                          </p:val>
                                        </p:tav>
                                        <p:tav tm="100000">
                                          <p:val>
                                            <p:strVal val="#ppt_x"/>
                                          </p:val>
                                        </p:tav>
                                      </p:tavLst>
                                    </p:anim>
                                    <p:anim calcmode="lin" valueType="num">
                                      <p:cBhvr additive="base">
                                        <p:cTn id="21" dur="500" fill="hold"/>
                                        <p:tgtEl>
                                          <p:spTgt spid="3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50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ppt_x"/>
                                          </p:val>
                                        </p:tav>
                                        <p:tav tm="100000">
                                          <p:val>
                                            <p:strVal val="#ppt_x"/>
                                          </p:val>
                                        </p:tav>
                                      </p:tavLst>
                                    </p:anim>
                                    <p:anim calcmode="lin" valueType="num">
                                      <p:cBhvr additive="base">
                                        <p:cTn id="25" dur="500" fill="hold"/>
                                        <p:tgtEl>
                                          <p:spTgt spid="4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75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fill="hold"/>
                                        <p:tgtEl>
                                          <p:spTgt spid="49"/>
                                        </p:tgtEl>
                                        <p:attrNameLst>
                                          <p:attrName>ppt_x</p:attrName>
                                        </p:attrNameLst>
                                      </p:cBhvr>
                                      <p:tavLst>
                                        <p:tav tm="0">
                                          <p:val>
                                            <p:strVal val="#ppt_x"/>
                                          </p:val>
                                        </p:tav>
                                        <p:tav tm="100000">
                                          <p:val>
                                            <p:strVal val="#ppt_x"/>
                                          </p:val>
                                        </p:tav>
                                      </p:tavLst>
                                    </p:anim>
                                    <p:anim calcmode="lin" valueType="num">
                                      <p:cBhvr additive="base">
                                        <p:cTn id="29"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7">
            <a:extLst>
              <a:ext uri="{FF2B5EF4-FFF2-40B4-BE49-F238E27FC236}">
                <a16:creationId xmlns:a16="http://schemas.microsoft.com/office/drawing/2014/main" id="{8038C3EC-EE71-4751-85E7-7625274253DC}"/>
              </a:ext>
            </a:extLst>
          </p:cNvPr>
          <p:cNvSpPr>
            <a:spLocks/>
          </p:cNvSpPr>
          <p:nvPr/>
        </p:nvSpPr>
        <p:spPr bwMode="auto">
          <a:xfrm>
            <a:off x="0" y="2262769"/>
            <a:ext cx="2984500" cy="2072217"/>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4" name="TextBox 7">
            <a:extLst>
              <a:ext uri="{FF2B5EF4-FFF2-40B4-BE49-F238E27FC236}">
                <a16:creationId xmlns:a16="http://schemas.microsoft.com/office/drawing/2014/main" id="{6F3A1478-EF2C-48CB-A6B8-24E1191CB5CF}"/>
              </a:ext>
            </a:extLst>
          </p:cNvPr>
          <p:cNvSpPr txBox="1"/>
          <p:nvPr/>
        </p:nvSpPr>
        <p:spPr>
          <a:xfrm>
            <a:off x="813168" y="2483164"/>
            <a:ext cx="931724" cy="1733680"/>
          </a:xfrm>
          <a:prstGeom prst="rect">
            <a:avLst/>
          </a:prstGeom>
          <a:noFill/>
        </p:spPr>
        <p:txBody>
          <a:bodyPr wrap="square" rtlCol="0">
            <a:spAutoFit/>
          </a:bodyPr>
          <a:lstStyle/>
          <a:p>
            <a:r>
              <a:rPr lang="en-US" altLang="zh-CN" sz="10666" dirty="0">
                <a:solidFill>
                  <a:srgbClr val="F8F8F8"/>
                </a:solidFill>
                <a:latin typeface="微软雅黑" panose="020B0503020204020204" pitchFamily="34" charset="-122"/>
                <a:ea typeface="微软雅黑" panose="020B0503020204020204" pitchFamily="34" charset="-122"/>
              </a:rPr>
              <a:t>4</a:t>
            </a:r>
            <a:endParaRPr lang="zh-CN" altLang="en-US" sz="10666" dirty="0">
              <a:solidFill>
                <a:srgbClr val="F8F8F8"/>
              </a:solidFill>
              <a:latin typeface="微软雅黑" panose="020B0503020204020204" pitchFamily="34" charset="-122"/>
              <a:ea typeface="微软雅黑" panose="020B0503020204020204" pitchFamily="34" charset="-122"/>
            </a:endParaRPr>
          </a:p>
        </p:txBody>
      </p:sp>
      <p:sp>
        <p:nvSpPr>
          <p:cNvPr id="15" name="TextBox 8">
            <a:extLst>
              <a:ext uri="{FF2B5EF4-FFF2-40B4-BE49-F238E27FC236}">
                <a16:creationId xmlns:a16="http://schemas.microsoft.com/office/drawing/2014/main" id="{910D567C-B30C-4E41-BC20-7B9173D803A7}"/>
              </a:ext>
            </a:extLst>
          </p:cNvPr>
          <p:cNvSpPr txBox="1"/>
          <p:nvPr/>
        </p:nvSpPr>
        <p:spPr>
          <a:xfrm>
            <a:off x="4121316" y="2645882"/>
            <a:ext cx="5385129" cy="748988"/>
          </a:xfrm>
          <a:prstGeom prst="rect">
            <a:avLst/>
          </a:prstGeom>
          <a:noFill/>
        </p:spPr>
        <p:txBody>
          <a:bodyPr wrap="square" rtlCol="0">
            <a:spAutoFit/>
          </a:bodyPr>
          <a:lstStyle/>
          <a:p>
            <a:pPr algn="ctr"/>
            <a:r>
              <a:rPr lang="zh-CN" altLang="en-US" sz="4267" dirty="0">
                <a:solidFill>
                  <a:srgbClr val="2B2A30"/>
                </a:solidFill>
                <a:latin typeface="微软雅黑" panose="020B0503020204020204" pitchFamily="34" charset="-122"/>
                <a:ea typeface="微软雅黑" panose="020B0503020204020204" pitchFamily="34" charset="-122"/>
              </a:rPr>
              <a:t>请输入第一部分标题</a:t>
            </a:r>
          </a:p>
        </p:txBody>
      </p:sp>
      <p:sp>
        <p:nvSpPr>
          <p:cNvPr id="16" name="Rectangle 13">
            <a:extLst>
              <a:ext uri="{FF2B5EF4-FFF2-40B4-BE49-F238E27FC236}">
                <a16:creationId xmlns:a16="http://schemas.microsoft.com/office/drawing/2014/main" id="{42FD1A4A-599D-464E-B2F5-ADFB62B31193}"/>
              </a:ext>
            </a:extLst>
          </p:cNvPr>
          <p:cNvSpPr>
            <a:spLocks noChangeArrowheads="1"/>
          </p:cNvSpPr>
          <p:nvPr/>
        </p:nvSpPr>
        <p:spPr bwMode="auto">
          <a:xfrm>
            <a:off x="120723" y="3436987"/>
            <a:ext cx="817083" cy="47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3067"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
        <p:nvSpPr>
          <p:cNvPr id="17" name="TextBox 11">
            <a:extLst>
              <a:ext uri="{FF2B5EF4-FFF2-40B4-BE49-F238E27FC236}">
                <a16:creationId xmlns:a16="http://schemas.microsoft.com/office/drawing/2014/main" id="{CD204B6C-834E-4532-BBEE-120231FCAD3B}"/>
              </a:ext>
            </a:extLst>
          </p:cNvPr>
          <p:cNvSpPr txBox="1"/>
          <p:nvPr/>
        </p:nvSpPr>
        <p:spPr>
          <a:xfrm>
            <a:off x="4092872" y="3436987"/>
            <a:ext cx="5413573" cy="369332"/>
          </a:xfrm>
          <a:prstGeom prst="rect">
            <a:avLst/>
          </a:prstGeom>
          <a:noFill/>
        </p:spPr>
        <p:txBody>
          <a:bodyPr wrap="square" rtlCol="0">
            <a:spAutoFit/>
          </a:bodyPr>
          <a:lstStyle/>
          <a:p>
            <a:pPr algn="ct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节标题一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节标题二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节标题三</a:t>
            </a:r>
          </a:p>
        </p:txBody>
      </p:sp>
    </p:spTree>
    <p:extLst>
      <p:ext uri="{BB962C8B-B14F-4D97-AF65-F5344CB8AC3E}">
        <p14:creationId xmlns:p14="http://schemas.microsoft.com/office/powerpoint/2010/main" val="19775423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90"/>
                                          </p:val>
                                        </p:tav>
                                        <p:tav tm="100000">
                                          <p:val>
                                            <p:fltVal val="0"/>
                                          </p:val>
                                        </p:tav>
                                      </p:tavLst>
                                    </p:anim>
                                    <p:animEffect transition="in" filter="fade">
                                      <p:cBhvr>
                                        <p:cTn id="14" dur="500"/>
                                        <p:tgtEl>
                                          <p:spTgt spid="14"/>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 calcmode="lin" valueType="num">
                                      <p:cBhvr>
                                        <p:cTn id="19" dur="500" fill="hold"/>
                                        <p:tgtEl>
                                          <p:spTgt spid="16"/>
                                        </p:tgtEl>
                                        <p:attrNameLst>
                                          <p:attrName>style.rotation</p:attrName>
                                        </p:attrNameLst>
                                      </p:cBhvr>
                                      <p:tavLst>
                                        <p:tav tm="0">
                                          <p:val>
                                            <p:fltVal val="90"/>
                                          </p:val>
                                        </p:tav>
                                        <p:tav tm="100000">
                                          <p:val>
                                            <p:fltVal val="0"/>
                                          </p:val>
                                        </p:tav>
                                      </p:tavLst>
                                    </p:anim>
                                    <p:animEffect transition="in" filter="fade">
                                      <p:cBhvr>
                                        <p:cTn id="20" dur="500"/>
                                        <p:tgtEl>
                                          <p:spTgt spid="16"/>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1A5F8A81-E755-46B8-84F3-DDC264C6E03A}"/>
              </a:ext>
            </a:extLst>
          </p:cNvPr>
          <p:cNvGrpSpPr/>
          <p:nvPr/>
        </p:nvGrpSpPr>
        <p:grpSpPr>
          <a:xfrm>
            <a:off x="-14439" y="5061180"/>
            <a:ext cx="11280000" cy="960106"/>
            <a:chOff x="-10829" y="3621878"/>
            <a:chExt cx="8460000" cy="720080"/>
          </a:xfrm>
        </p:grpSpPr>
        <p:sp>
          <p:nvSpPr>
            <p:cNvPr id="3" name="矩形 2">
              <a:extLst>
                <a:ext uri="{FF2B5EF4-FFF2-40B4-BE49-F238E27FC236}">
                  <a16:creationId xmlns:a16="http://schemas.microsoft.com/office/drawing/2014/main" id="{F487A3FD-D2EA-4170-9507-1DE7F5013F30}"/>
                </a:ext>
              </a:extLst>
            </p:cNvPr>
            <p:cNvSpPr/>
            <p:nvPr/>
          </p:nvSpPr>
          <p:spPr>
            <a:xfrm>
              <a:off x="-10829" y="3621878"/>
              <a:ext cx="8460000" cy="720080"/>
            </a:xfrm>
            <a:prstGeom prst="rect">
              <a:avLst/>
            </a:prstGeom>
            <a:solidFill>
              <a:srgbClr val="C0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TextBox 6">
              <a:extLst>
                <a:ext uri="{FF2B5EF4-FFF2-40B4-BE49-F238E27FC236}">
                  <a16:creationId xmlns:a16="http://schemas.microsoft.com/office/drawing/2014/main" id="{655DFED6-BCBC-4BE2-8409-89BFC4F49321}"/>
                </a:ext>
              </a:extLst>
            </p:cNvPr>
            <p:cNvSpPr txBox="1">
              <a:spLocks noChangeArrowheads="1"/>
            </p:cNvSpPr>
            <p:nvPr/>
          </p:nvSpPr>
          <p:spPr bwMode="auto">
            <a:xfrm>
              <a:off x="7092280" y="3668277"/>
              <a:ext cx="1220527" cy="623248"/>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4800" dirty="0">
                  <a:solidFill>
                    <a:srgbClr val="F2EBE3"/>
                  </a:solidFill>
                  <a:latin typeface="微软雅黑" panose="020B0503020204020204" pitchFamily="34" charset="-122"/>
                  <a:ea typeface="微软雅黑" panose="020B0503020204020204" pitchFamily="34" charset="-122"/>
                </a:rPr>
                <a:t>2017</a:t>
              </a:r>
              <a:endParaRPr lang="zh-CN" altLang="en-US" sz="4800" dirty="0">
                <a:solidFill>
                  <a:srgbClr val="F2EBE3"/>
                </a:solidFill>
                <a:latin typeface="微软雅黑" panose="020B0503020204020204" pitchFamily="34" charset="-122"/>
                <a:ea typeface="微软雅黑" panose="020B0503020204020204" pitchFamily="34" charset="-122"/>
              </a:endParaRPr>
            </a:p>
          </p:txBody>
        </p:sp>
        <p:sp>
          <p:nvSpPr>
            <p:cNvPr id="5" name="圆角矩形 42">
              <a:extLst>
                <a:ext uri="{FF2B5EF4-FFF2-40B4-BE49-F238E27FC236}">
                  <a16:creationId xmlns:a16="http://schemas.microsoft.com/office/drawing/2014/main" id="{E9FFB542-B7EE-4982-8D8B-E38355A8B8BA}"/>
                </a:ext>
              </a:extLst>
            </p:cNvPr>
            <p:cNvSpPr/>
            <p:nvPr/>
          </p:nvSpPr>
          <p:spPr>
            <a:xfrm>
              <a:off x="209842" y="3868960"/>
              <a:ext cx="273162" cy="208861"/>
            </a:xfrm>
            <a:custGeom>
              <a:avLst/>
              <a:gdLst/>
              <a:ahLst/>
              <a:cxnLst/>
              <a:rect l="l" t="t" r="r" b="b"/>
              <a:pathLst>
                <a:path w="698387" h="533991">
                  <a:moveTo>
                    <a:pt x="141918" y="342270"/>
                  </a:moveTo>
                  <a:cubicBezTo>
                    <a:pt x="137383" y="342270"/>
                    <a:pt x="133706" y="345946"/>
                    <a:pt x="133706" y="350481"/>
                  </a:cubicBezTo>
                  <a:lnTo>
                    <a:pt x="133706" y="383326"/>
                  </a:lnTo>
                  <a:cubicBezTo>
                    <a:pt x="133706" y="387861"/>
                    <a:pt x="137383" y="391538"/>
                    <a:pt x="141918" y="391538"/>
                  </a:cubicBezTo>
                  <a:lnTo>
                    <a:pt x="348961" y="391538"/>
                  </a:lnTo>
                  <a:cubicBezTo>
                    <a:pt x="353496" y="391538"/>
                    <a:pt x="357172" y="387861"/>
                    <a:pt x="357172" y="383326"/>
                  </a:cubicBezTo>
                  <a:lnTo>
                    <a:pt x="357172" y="350481"/>
                  </a:lnTo>
                  <a:cubicBezTo>
                    <a:pt x="357172" y="345946"/>
                    <a:pt x="353496" y="342270"/>
                    <a:pt x="348961" y="342270"/>
                  </a:cubicBezTo>
                  <a:close/>
                  <a:moveTo>
                    <a:pt x="141918" y="269758"/>
                  </a:moveTo>
                  <a:cubicBezTo>
                    <a:pt x="137383" y="269758"/>
                    <a:pt x="133706" y="273435"/>
                    <a:pt x="133706" y="277970"/>
                  </a:cubicBezTo>
                  <a:lnTo>
                    <a:pt x="133706" y="310815"/>
                  </a:lnTo>
                  <a:cubicBezTo>
                    <a:pt x="133706" y="315350"/>
                    <a:pt x="137383" y="319027"/>
                    <a:pt x="141918" y="319027"/>
                  </a:cubicBezTo>
                  <a:lnTo>
                    <a:pt x="563847" y="319027"/>
                  </a:lnTo>
                  <a:cubicBezTo>
                    <a:pt x="568382" y="319027"/>
                    <a:pt x="572059" y="315350"/>
                    <a:pt x="572059" y="310815"/>
                  </a:cubicBezTo>
                  <a:lnTo>
                    <a:pt x="572059" y="277970"/>
                  </a:lnTo>
                  <a:cubicBezTo>
                    <a:pt x="572059" y="273435"/>
                    <a:pt x="568382" y="269758"/>
                    <a:pt x="563847" y="269758"/>
                  </a:cubicBezTo>
                  <a:close/>
                  <a:moveTo>
                    <a:pt x="141918" y="194750"/>
                  </a:moveTo>
                  <a:cubicBezTo>
                    <a:pt x="137383" y="194750"/>
                    <a:pt x="133706" y="198427"/>
                    <a:pt x="133706" y="202962"/>
                  </a:cubicBezTo>
                  <a:lnTo>
                    <a:pt x="133706" y="235806"/>
                  </a:lnTo>
                  <a:cubicBezTo>
                    <a:pt x="133706" y="240341"/>
                    <a:pt x="137383" y="244018"/>
                    <a:pt x="141918" y="244018"/>
                  </a:cubicBezTo>
                  <a:lnTo>
                    <a:pt x="563847" y="244018"/>
                  </a:lnTo>
                  <a:cubicBezTo>
                    <a:pt x="568382" y="244018"/>
                    <a:pt x="572059" y="240341"/>
                    <a:pt x="572059" y="235806"/>
                  </a:cubicBezTo>
                  <a:lnTo>
                    <a:pt x="572059" y="202962"/>
                  </a:lnTo>
                  <a:cubicBezTo>
                    <a:pt x="572059" y="198427"/>
                    <a:pt x="568382" y="194750"/>
                    <a:pt x="563847" y="194750"/>
                  </a:cubicBezTo>
                  <a:close/>
                  <a:moveTo>
                    <a:pt x="150580" y="0"/>
                  </a:moveTo>
                  <a:lnTo>
                    <a:pt x="183426" y="0"/>
                  </a:lnTo>
                  <a:cubicBezTo>
                    <a:pt x="187961" y="0"/>
                    <a:pt x="191637" y="3676"/>
                    <a:pt x="191637" y="8211"/>
                  </a:cubicBezTo>
                  <a:lnTo>
                    <a:pt x="191637" y="54795"/>
                  </a:lnTo>
                  <a:lnTo>
                    <a:pt x="221956" y="54795"/>
                  </a:lnTo>
                  <a:lnTo>
                    <a:pt x="221956" y="8213"/>
                  </a:lnTo>
                  <a:cubicBezTo>
                    <a:pt x="221956" y="3678"/>
                    <a:pt x="225632" y="2"/>
                    <a:pt x="230167" y="2"/>
                  </a:cubicBezTo>
                  <a:lnTo>
                    <a:pt x="263013" y="2"/>
                  </a:lnTo>
                  <a:cubicBezTo>
                    <a:pt x="267548" y="2"/>
                    <a:pt x="271224" y="3678"/>
                    <a:pt x="271224" y="8213"/>
                  </a:cubicBezTo>
                  <a:lnTo>
                    <a:pt x="271224" y="54795"/>
                  </a:lnTo>
                  <a:lnTo>
                    <a:pt x="443202" y="54795"/>
                  </a:lnTo>
                  <a:lnTo>
                    <a:pt x="443202" y="8213"/>
                  </a:lnTo>
                  <a:cubicBezTo>
                    <a:pt x="443202" y="3678"/>
                    <a:pt x="446878" y="2"/>
                    <a:pt x="451413" y="2"/>
                  </a:cubicBezTo>
                  <a:lnTo>
                    <a:pt x="484259" y="2"/>
                  </a:lnTo>
                  <a:cubicBezTo>
                    <a:pt x="488794" y="2"/>
                    <a:pt x="492470" y="3678"/>
                    <a:pt x="492470" y="8213"/>
                  </a:cubicBezTo>
                  <a:lnTo>
                    <a:pt x="492470" y="54795"/>
                  </a:lnTo>
                  <a:lnTo>
                    <a:pt x="522791" y="54795"/>
                  </a:lnTo>
                  <a:lnTo>
                    <a:pt x="522791" y="8214"/>
                  </a:lnTo>
                  <a:cubicBezTo>
                    <a:pt x="522791" y="3679"/>
                    <a:pt x="526467" y="3"/>
                    <a:pt x="531002" y="3"/>
                  </a:cubicBezTo>
                  <a:lnTo>
                    <a:pt x="563848" y="3"/>
                  </a:lnTo>
                  <a:cubicBezTo>
                    <a:pt x="568383" y="3"/>
                    <a:pt x="572059" y="3679"/>
                    <a:pt x="572059" y="8214"/>
                  </a:cubicBezTo>
                  <a:lnTo>
                    <a:pt x="572059" y="54795"/>
                  </a:lnTo>
                  <a:lnTo>
                    <a:pt x="618520" y="54795"/>
                  </a:lnTo>
                  <a:cubicBezTo>
                    <a:pt x="662629" y="54795"/>
                    <a:pt x="698387" y="90553"/>
                    <a:pt x="698387" y="134663"/>
                  </a:cubicBezTo>
                  <a:lnTo>
                    <a:pt x="698387" y="454124"/>
                  </a:lnTo>
                  <a:cubicBezTo>
                    <a:pt x="698387" y="498233"/>
                    <a:pt x="662629" y="533991"/>
                    <a:pt x="618520" y="533991"/>
                  </a:cubicBezTo>
                  <a:lnTo>
                    <a:pt x="79868" y="533991"/>
                  </a:lnTo>
                  <a:cubicBezTo>
                    <a:pt x="35758" y="533991"/>
                    <a:pt x="0" y="498233"/>
                    <a:pt x="0" y="454124"/>
                  </a:cubicBezTo>
                  <a:lnTo>
                    <a:pt x="0" y="134663"/>
                  </a:lnTo>
                  <a:cubicBezTo>
                    <a:pt x="0" y="90553"/>
                    <a:pt x="35758" y="54795"/>
                    <a:pt x="79868" y="54795"/>
                  </a:cubicBezTo>
                  <a:lnTo>
                    <a:pt x="142369" y="54795"/>
                  </a:lnTo>
                  <a:lnTo>
                    <a:pt x="142369" y="8211"/>
                  </a:lnTo>
                  <a:cubicBezTo>
                    <a:pt x="142369" y="3676"/>
                    <a:pt x="146045" y="0"/>
                    <a:pt x="150580"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6" name="TextBox 77">
            <a:extLst>
              <a:ext uri="{FF2B5EF4-FFF2-40B4-BE49-F238E27FC236}">
                <a16:creationId xmlns:a16="http://schemas.microsoft.com/office/drawing/2014/main" id="{0B863513-8211-4B60-BCDF-5114B26F33FB}"/>
              </a:ext>
            </a:extLst>
          </p:cNvPr>
          <p:cNvSpPr txBox="1">
            <a:spLocks noChangeArrowheads="1"/>
          </p:cNvSpPr>
          <p:nvPr/>
        </p:nvSpPr>
        <p:spPr bwMode="auto">
          <a:xfrm>
            <a:off x="3144158" y="1835637"/>
            <a:ext cx="3911949" cy="62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333" kern="3000" spc="31"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333" kern="3000" spc="3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333" kern="3000" spc="31"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333" kern="3000" spc="3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77">
            <a:extLst>
              <a:ext uri="{FF2B5EF4-FFF2-40B4-BE49-F238E27FC236}">
                <a16:creationId xmlns:a16="http://schemas.microsoft.com/office/drawing/2014/main" id="{E7C364DD-6E7A-4A7C-8433-2301983F0607}"/>
              </a:ext>
            </a:extLst>
          </p:cNvPr>
          <p:cNvSpPr txBox="1">
            <a:spLocks noChangeArrowheads="1"/>
          </p:cNvSpPr>
          <p:nvPr/>
        </p:nvSpPr>
        <p:spPr bwMode="auto">
          <a:xfrm>
            <a:off x="4817794" y="2939618"/>
            <a:ext cx="3966505" cy="62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333" kern="3000" spc="31"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单击此处添加文本内容，文字需概括精炼</a:t>
            </a:r>
            <a:endParaRPr lang="en-US" altLang="zh-CN" sz="1333" kern="3000" spc="3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333" kern="3000" spc="31"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单击此处添加文本内容，文字需概括精炼</a:t>
            </a:r>
            <a:endParaRPr lang="en-US" altLang="zh-CN" sz="1333" kern="3000" spc="3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77">
            <a:extLst>
              <a:ext uri="{FF2B5EF4-FFF2-40B4-BE49-F238E27FC236}">
                <a16:creationId xmlns:a16="http://schemas.microsoft.com/office/drawing/2014/main" id="{9162FF9E-BC30-4C52-8EBA-CECCBC4C09F1}"/>
              </a:ext>
            </a:extLst>
          </p:cNvPr>
          <p:cNvSpPr txBox="1">
            <a:spLocks noChangeArrowheads="1"/>
          </p:cNvSpPr>
          <p:nvPr/>
        </p:nvSpPr>
        <p:spPr bwMode="auto">
          <a:xfrm>
            <a:off x="6479999" y="4074475"/>
            <a:ext cx="3778628" cy="62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333" kern="3000" spc="31"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单击此处添加文本内容，文字需精炼</a:t>
            </a:r>
            <a:endParaRPr lang="en-US" altLang="zh-CN" sz="1333" kern="3000" spc="3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333" kern="3000" spc="31" dirty="0">
                <a:solidFill>
                  <a:schemeClr val="tx1">
                    <a:lumMod val="65000"/>
                    <a:lumOff val="35000"/>
                  </a:schemeClr>
                </a:solidFill>
                <a:latin typeface="微软雅黑" panose="020B0503020204020204" pitchFamily="34" charset="-122"/>
                <a:ea typeface="微软雅黑" panose="020B0503020204020204" pitchFamily="34" charset="-122"/>
              </a:rPr>
              <a:t>单击此处添加文本内容，文字需精炼</a:t>
            </a:r>
            <a:endParaRPr lang="en-US" altLang="zh-CN" sz="1333" kern="3000" spc="3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77">
            <a:extLst>
              <a:ext uri="{FF2B5EF4-FFF2-40B4-BE49-F238E27FC236}">
                <a16:creationId xmlns:a16="http://schemas.microsoft.com/office/drawing/2014/main" id="{D7F46A6A-3973-4F92-9FEE-65EF50B9B9A0}"/>
              </a:ext>
            </a:extLst>
          </p:cNvPr>
          <p:cNvSpPr txBox="1">
            <a:spLocks noChangeArrowheads="1"/>
          </p:cNvSpPr>
          <p:nvPr/>
        </p:nvSpPr>
        <p:spPr bwMode="auto">
          <a:xfrm>
            <a:off x="1007435" y="5197182"/>
            <a:ext cx="8160907" cy="62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1333" kern="3000" spc="31" dirty="0">
                <a:solidFill>
                  <a:schemeClr val="bg1"/>
                </a:solidFill>
                <a:latin typeface="微软雅黑" panose="020B0503020204020204" pitchFamily="34" charset="-122"/>
                <a:ea typeface="微软雅黑" panose="020B0503020204020204" pitchFamily="34" charset="-122"/>
              </a:rPr>
              <a:t>单击此处添加文本内容，文字内容需概括精炼  单击此处添加文本内容，文字内容需概括精炼</a:t>
            </a:r>
            <a:endParaRPr lang="en-US" altLang="zh-CN" sz="1333" kern="3000" spc="31"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333" kern="3000" spc="31" dirty="0">
                <a:solidFill>
                  <a:schemeClr val="bg1"/>
                </a:solidFill>
                <a:latin typeface="微软雅黑" panose="020B0503020204020204" pitchFamily="34" charset="-122"/>
                <a:ea typeface="微软雅黑" panose="020B0503020204020204" pitchFamily="34" charset="-122"/>
              </a:rPr>
              <a:t>单击此处添加文本内容，文字内容需概括精炼</a:t>
            </a:r>
            <a:r>
              <a:rPr lang="en-US" altLang="zh-CN" sz="1333" kern="3000" spc="31" dirty="0">
                <a:solidFill>
                  <a:schemeClr val="bg1"/>
                </a:solidFill>
                <a:latin typeface="微软雅黑" panose="020B0503020204020204" pitchFamily="34" charset="-122"/>
                <a:ea typeface="微软雅黑" panose="020B0503020204020204" pitchFamily="34" charset="-122"/>
              </a:rPr>
              <a:t>  </a:t>
            </a:r>
            <a:r>
              <a:rPr lang="zh-CN" altLang="en-US" sz="1333" kern="3000" spc="31" dirty="0">
                <a:solidFill>
                  <a:schemeClr val="bg1"/>
                </a:solidFill>
                <a:latin typeface="微软雅黑" panose="020B0503020204020204" pitchFamily="34" charset="-122"/>
                <a:ea typeface="微软雅黑" panose="020B0503020204020204" pitchFamily="34" charset="-122"/>
              </a:rPr>
              <a:t>单击此处添加文本内容，文字内容需概括精炼</a:t>
            </a:r>
            <a:endParaRPr lang="en-US" altLang="zh-CN" sz="1333" kern="3000" spc="31" dirty="0">
              <a:solidFill>
                <a:schemeClr val="bg1"/>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FE3B47A5-87AD-4CBF-8F50-0FE692FA15C0}"/>
              </a:ext>
            </a:extLst>
          </p:cNvPr>
          <p:cNvGrpSpPr/>
          <p:nvPr/>
        </p:nvGrpSpPr>
        <p:grpSpPr>
          <a:xfrm>
            <a:off x="0" y="3949042"/>
            <a:ext cx="6480000" cy="960106"/>
            <a:chOff x="0" y="2787774"/>
            <a:chExt cx="4860000" cy="720080"/>
          </a:xfrm>
        </p:grpSpPr>
        <p:sp>
          <p:nvSpPr>
            <p:cNvPr id="11" name="矩形 10">
              <a:extLst>
                <a:ext uri="{FF2B5EF4-FFF2-40B4-BE49-F238E27FC236}">
                  <a16:creationId xmlns:a16="http://schemas.microsoft.com/office/drawing/2014/main" id="{133BAF33-4795-4A31-B5A7-8CC8D7FE3D83}"/>
                </a:ext>
              </a:extLst>
            </p:cNvPr>
            <p:cNvSpPr/>
            <p:nvPr/>
          </p:nvSpPr>
          <p:spPr>
            <a:xfrm>
              <a:off x="0" y="2787774"/>
              <a:ext cx="4860000"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TextBox 40">
              <a:extLst>
                <a:ext uri="{FF2B5EF4-FFF2-40B4-BE49-F238E27FC236}">
                  <a16:creationId xmlns:a16="http://schemas.microsoft.com/office/drawing/2014/main" id="{08E67DBE-7898-4430-B9BF-798DA27B29AB}"/>
                </a:ext>
              </a:extLst>
            </p:cNvPr>
            <p:cNvSpPr txBox="1">
              <a:spLocks noChangeArrowheads="1"/>
            </p:cNvSpPr>
            <p:nvPr/>
          </p:nvSpPr>
          <p:spPr bwMode="auto">
            <a:xfrm>
              <a:off x="3539723" y="2824648"/>
              <a:ext cx="1220527" cy="623248"/>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4800" dirty="0">
                  <a:solidFill>
                    <a:srgbClr val="F2EBE3"/>
                  </a:solidFill>
                  <a:latin typeface="微软雅黑" panose="020B0503020204020204" pitchFamily="34" charset="-122"/>
                  <a:ea typeface="微软雅黑" panose="020B0503020204020204" pitchFamily="34" charset="-122"/>
                </a:rPr>
                <a:t>2016</a:t>
              </a:r>
              <a:endParaRPr lang="zh-CN" altLang="en-US" sz="4800" dirty="0">
                <a:solidFill>
                  <a:srgbClr val="F2EBE3"/>
                </a:solidFill>
                <a:latin typeface="微软雅黑" panose="020B0503020204020204" pitchFamily="34" charset="-122"/>
                <a:ea typeface="微软雅黑" panose="020B0503020204020204" pitchFamily="34" charset="-122"/>
              </a:endParaRPr>
            </a:p>
          </p:txBody>
        </p:sp>
        <p:sp>
          <p:nvSpPr>
            <p:cNvPr id="13" name="椭圆 7">
              <a:extLst>
                <a:ext uri="{FF2B5EF4-FFF2-40B4-BE49-F238E27FC236}">
                  <a16:creationId xmlns:a16="http://schemas.microsoft.com/office/drawing/2014/main" id="{176C5091-7B33-4DB5-97FC-BBBF3B5CA92E}"/>
                </a:ext>
              </a:extLst>
            </p:cNvPr>
            <p:cNvSpPr/>
            <p:nvPr/>
          </p:nvSpPr>
          <p:spPr>
            <a:xfrm>
              <a:off x="237497" y="3029658"/>
              <a:ext cx="250268" cy="260697"/>
            </a:xfrm>
            <a:custGeom>
              <a:avLst/>
              <a:gdLst/>
              <a:ahLst/>
              <a:cxnLst/>
              <a:rect l="l" t="t" r="r" b="b"/>
              <a:pathLst>
                <a:path w="1206381" h="1257672">
                  <a:moveTo>
                    <a:pt x="960331" y="249421"/>
                  </a:moveTo>
                  <a:cubicBezTo>
                    <a:pt x="944358" y="390709"/>
                    <a:pt x="912152" y="517316"/>
                    <a:pt x="868979" y="619820"/>
                  </a:cubicBezTo>
                  <a:cubicBezTo>
                    <a:pt x="985575" y="533648"/>
                    <a:pt x="1055535" y="396536"/>
                    <a:pt x="1055535" y="249421"/>
                  </a:cubicBezTo>
                  <a:close/>
                  <a:moveTo>
                    <a:pt x="131720" y="244400"/>
                  </a:moveTo>
                  <a:cubicBezTo>
                    <a:pt x="130081" y="395188"/>
                    <a:pt x="202059" y="536267"/>
                    <a:pt x="323248" y="622932"/>
                  </a:cubicBezTo>
                  <a:cubicBezTo>
                    <a:pt x="277881" y="519309"/>
                    <a:pt x="244918" y="389985"/>
                    <a:pt x="228822" y="245455"/>
                  </a:cubicBezTo>
                  <a:close/>
                  <a:moveTo>
                    <a:pt x="594628" y="214114"/>
                  </a:moveTo>
                  <a:lnTo>
                    <a:pt x="550782" y="356005"/>
                  </a:lnTo>
                  <a:lnTo>
                    <a:pt x="408890" y="356004"/>
                  </a:lnTo>
                  <a:lnTo>
                    <a:pt x="523683" y="443697"/>
                  </a:lnTo>
                  <a:lnTo>
                    <a:pt x="479836" y="585588"/>
                  </a:lnTo>
                  <a:lnTo>
                    <a:pt x="594628" y="497894"/>
                  </a:lnTo>
                  <a:lnTo>
                    <a:pt x="709419" y="585588"/>
                  </a:lnTo>
                  <a:lnTo>
                    <a:pt x="665572" y="443697"/>
                  </a:lnTo>
                  <a:lnTo>
                    <a:pt x="780365" y="356004"/>
                  </a:lnTo>
                  <a:lnTo>
                    <a:pt x="638473" y="356005"/>
                  </a:lnTo>
                  <a:close/>
                  <a:moveTo>
                    <a:pt x="212469" y="0"/>
                  </a:moveTo>
                  <a:lnTo>
                    <a:pt x="977202" y="0"/>
                  </a:lnTo>
                  <a:cubicBezTo>
                    <a:pt x="977202" y="61965"/>
                    <a:pt x="974487" y="122452"/>
                    <a:pt x="968811" y="180806"/>
                  </a:cubicBezTo>
                  <a:lnTo>
                    <a:pt x="1206381" y="180806"/>
                  </a:lnTo>
                  <a:cubicBezTo>
                    <a:pt x="1206381" y="397086"/>
                    <a:pt x="1090586" y="596812"/>
                    <a:pt x="902891" y="704273"/>
                  </a:cubicBezTo>
                  <a:cubicBezTo>
                    <a:pt x="870476" y="722833"/>
                    <a:pt x="836773" y="738149"/>
                    <a:pt x="801825" y="749059"/>
                  </a:cubicBezTo>
                  <a:cubicBezTo>
                    <a:pt x="753613" y="821567"/>
                    <a:pt x="697900" y="869416"/>
                    <a:pt x="637991" y="885002"/>
                  </a:cubicBezTo>
                  <a:cubicBezTo>
                    <a:pt x="643656" y="968225"/>
                    <a:pt x="680726" y="1046254"/>
                    <a:pt x="740956" y="1105050"/>
                  </a:cubicBezTo>
                  <a:cubicBezTo>
                    <a:pt x="793454" y="1156298"/>
                    <a:pt x="860135" y="1189604"/>
                    <a:pt x="931588" y="1200759"/>
                  </a:cubicBezTo>
                  <a:cubicBezTo>
                    <a:pt x="927443" y="1233164"/>
                    <a:pt x="899430" y="1257672"/>
                    <a:pt x="865694" y="1257672"/>
                  </a:cubicBezTo>
                  <a:lnTo>
                    <a:pt x="319497" y="1257672"/>
                  </a:lnTo>
                  <a:cubicBezTo>
                    <a:pt x="285740" y="1257672"/>
                    <a:pt x="257715" y="1233135"/>
                    <a:pt x="253592" y="1200703"/>
                  </a:cubicBezTo>
                  <a:cubicBezTo>
                    <a:pt x="324761" y="1189376"/>
                    <a:pt x="391165" y="1156123"/>
                    <a:pt x="443483" y="1105050"/>
                  </a:cubicBezTo>
                  <a:cubicBezTo>
                    <a:pt x="504147" y="1045831"/>
                    <a:pt x="541316" y="967102"/>
                    <a:pt x="546675" y="883221"/>
                  </a:cubicBezTo>
                  <a:cubicBezTo>
                    <a:pt x="486717" y="865840"/>
                    <a:pt x="431097" y="816104"/>
                    <a:pt x="383268" y="741656"/>
                  </a:cubicBezTo>
                  <a:cubicBezTo>
                    <a:pt x="353818" y="730937"/>
                    <a:pt x="325336" y="717139"/>
                    <a:pt x="297818" y="700985"/>
                  </a:cubicBezTo>
                  <a:cubicBezTo>
                    <a:pt x="111302" y="591490"/>
                    <a:pt x="-2316" y="390517"/>
                    <a:pt x="36" y="174249"/>
                  </a:cubicBezTo>
                  <a:lnTo>
                    <a:pt x="220395" y="176645"/>
                  </a:lnTo>
                  <a:cubicBezTo>
                    <a:pt x="215056" y="119574"/>
                    <a:pt x="212469" y="60491"/>
                    <a:pt x="212469"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id="{F5903EF7-EB9B-42DD-8C2D-D12819A19852}"/>
              </a:ext>
            </a:extLst>
          </p:cNvPr>
          <p:cNvGrpSpPr/>
          <p:nvPr/>
        </p:nvGrpSpPr>
        <p:grpSpPr>
          <a:xfrm>
            <a:off x="1" y="1715397"/>
            <a:ext cx="3119670" cy="960106"/>
            <a:chOff x="0" y="1112540"/>
            <a:chExt cx="2339752" cy="720080"/>
          </a:xfrm>
        </p:grpSpPr>
        <p:sp>
          <p:nvSpPr>
            <p:cNvPr id="15" name="矩形 14">
              <a:extLst>
                <a:ext uri="{FF2B5EF4-FFF2-40B4-BE49-F238E27FC236}">
                  <a16:creationId xmlns:a16="http://schemas.microsoft.com/office/drawing/2014/main" id="{C88220C2-54AE-4438-8A35-F8CCAD520FC4}"/>
                </a:ext>
              </a:extLst>
            </p:cNvPr>
            <p:cNvSpPr/>
            <p:nvPr/>
          </p:nvSpPr>
          <p:spPr>
            <a:xfrm>
              <a:off x="0" y="1112540"/>
              <a:ext cx="2339752"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TextBox 6">
              <a:extLst>
                <a:ext uri="{FF2B5EF4-FFF2-40B4-BE49-F238E27FC236}">
                  <a16:creationId xmlns:a16="http://schemas.microsoft.com/office/drawing/2014/main" id="{D2A9ACB3-C917-4931-9272-5E463E92AA29}"/>
                </a:ext>
              </a:extLst>
            </p:cNvPr>
            <p:cNvSpPr txBox="1">
              <a:spLocks noChangeArrowheads="1"/>
            </p:cNvSpPr>
            <p:nvPr/>
          </p:nvSpPr>
          <p:spPr bwMode="auto">
            <a:xfrm>
              <a:off x="1043608" y="1149414"/>
              <a:ext cx="1220526" cy="623248"/>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4800" dirty="0">
                  <a:solidFill>
                    <a:srgbClr val="F2EBE3"/>
                  </a:solidFill>
                  <a:latin typeface="微软雅黑" panose="020B0503020204020204" pitchFamily="34" charset="-122"/>
                  <a:ea typeface="微软雅黑" panose="020B0503020204020204" pitchFamily="34" charset="-122"/>
                </a:rPr>
                <a:t>2014</a:t>
              </a:r>
              <a:endParaRPr lang="zh-CN" altLang="en-US" sz="4800" dirty="0">
                <a:solidFill>
                  <a:srgbClr val="F2EBE3"/>
                </a:solidFill>
                <a:latin typeface="微软雅黑" panose="020B0503020204020204" pitchFamily="34" charset="-122"/>
                <a:ea typeface="微软雅黑" panose="020B0503020204020204" pitchFamily="34" charset="-122"/>
              </a:endParaRPr>
            </a:p>
          </p:txBody>
        </p:sp>
        <p:sp>
          <p:nvSpPr>
            <p:cNvPr id="17" name="饼形 4">
              <a:extLst>
                <a:ext uri="{FF2B5EF4-FFF2-40B4-BE49-F238E27FC236}">
                  <a16:creationId xmlns:a16="http://schemas.microsoft.com/office/drawing/2014/main" id="{B86050A8-F0B0-47C7-B1D0-4C857B452094}"/>
                </a:ext>
              </a:extLst>
            </p:cNvPr>
            <p:cNvSpPr/>
            <p:nvPr/>
          </p:nvSpPr>
          <p:spPr bwMode="auto">
            <a:xfrm>
              <a:off x="247691" y="1356864"/>
              <a:ext cx="256047" cy="231429"/>
            </a:xfrm>
            <a:custGeom>
              <a:avLst/>
              <a:gdLst/>
              <a:ahLst/>
              <a:cxnLst/>
              <a:rect l="l" t="t" r="r" b="b"/>
              <a:pathLst>
                <a:path w="1114203" h="1007073">
                  <a:moveTo>
                    <a:pt x="739568" y="487469"/>
                  </a:moveTo>
                  <a:cubicBezTo>
                    <a:pt x="958572" y="557910"/>
                    <a:pt x="1114203" y="764338"/>
                    <a:pt x="1114203" y="1007073"/>
                  </a:cubicBezTo>
                  <a:lnTo>
                    <a:pt x="586886" y="1007073"/>
                  </a:lnTo>
                  <a:lnTo>
                    <a:pt x="633226" y="863408"/>
                  </a:lnTo>
                  <a:lnTo>
                    <a:pt x="568797" y="663671"/>
                  </a:lnTo>
                  <a:lnTo>
                    <a:pt x="629867" y="597818"/>
                  </a:lnTo>
                  <a:lnTo>
                    <a:pt x="586115" y="550637"/>
                  </a:lnTo>
                  <a:cubicBezTo>
                    <a:pt x="645084" y="548519"/>
                    <a:pt x="698385" y="525309"/>
                    <a:pt x="739568" y="487469"/>
                  </a:cubicBezTo>
                  <a:close/>
                  <a:moveTo>
                    <a:pt x="374639" y="487469"/>
                  </a:moveTo>
                  <a:cubicBezTo>
                    <a:pt x="413944" y="523583"/>
                    <a:pt x="464282" y="546371"/>
                    <a:pt x="520269" y="549252"/>
                  </a:cubicBezTo>
                  <a:lnTo>
                    <a:pt x="475234" y="597818"/>
                  </a:lnTo>
                  <a:lnTo>
                    <a:pt x="534532" y="661763"/>
                  </a:lnTo>
                  <a:lnTo>
                    <a:pt x="469484" y="863408"/>
                  </a:lnTo>
                  <a:lnTo>
                    <a:pt x="515828" y="1007073"/>
                  </a:lnTo>
                  <a:lnTo>
                    <a:pt x="0" y="1007073"/>
                  </a:lnTo>
                  <a:cubicBezTo>
                    <a:pt x="0" y="764338"/>
                    <a:pt x="155635" y="557910"/>
                    <a:pt x="374639" y="487469"/>
                  </a:cubicBezTo>
                  <a:close/>
                  <a:moveTo>
                    <a:pt x="549066" y="0"/>
                  </a:moveTo>
                  <a:cubicBezTo>
                    <a:pt x="689592" y="0"/>
                    <a:pt x="803510" y="113920"/>
                    <a:pt x="803510" y="254447"/>
                  </a:cubicBezTo>
                  <a:cubicBezTo>
                    <a:pt x="803510" y="394974"/>
                    <a:pt x="689592" y="508894"/>
                    <a:pt x="549066" y="508894"/>
                  </a:cubicBezTo>
                  <a:cubicBezTo>
                    <a:pt x="408540" y="508894"/>
                    <a:pt x="294622" y="394974"/>
                    <a:pt x="294622" y="254447"/>
                  </a:cubicBezTo>
                  <a:cubicBezTo>
                    <a:pt x="294622" y="113920"/>
                    <a:pt x="408540" y="0"/>
                    <a:pt x="549066"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id="{0302296E-8103-4675-A3C5-800050474F9F}"/>
              </a:ext>
            </a:extLst>
          </p:cNvPr>
          <p:cNvGrpSpPr/>
          <p:nvPr/>
        </p:nvGrpSpPr>
        <p:grpSpPr>
          <a:xfrm>
            <a:off x="0" y="2822315"/>
            <a:ext cx="4800000" cy="960106"/>
            <a:chOff x="0" y="1942728"/>
            <a:chExt cx="3600000" cy="720080"/>
          </a:xfrm>
        </p:grpSpPr>
        <p:sp>
          <p:nvSpPr>
            <p:cNvPr id="19" name="矩形 18">
              <a:extLst>
                <a:ext uri="{FF2B5EF4-FFF2-40B4-BE49-F238E27FC236}">
                  <a16:creationId xmlns:a16="http://schemas.microsoft.com/office/drawing/2014/main" id="{5392A377-6D1A-4A81-B7D1-D67F97108942}"/>
                </a:ext>
              </a:extLst>
            </p:cNvPr>
            <p:cNvSpPr/>
            <p:nvPr/>
          </p:nvSpPr>
          <p:spPr>
            <a:xfrm>
              <a:off x="0" y="1942728"/>
              <a:ext cx="3600000" cy="720080"/>
            </a:xfrm>
            <a:prstGeom prst="rect">
              <a:avLst/>
            </a:prstGeom>
            <a:solidFill>
              <a:schemeClr val="bg1">
                <a:lumMod val="6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TextBox 6">
              <a:extLst>
                <a:ext uri="{FF2B5EF4-FFF2-40B4-BE49-F238E27FC236}">
                  <a16:creationId xmlns:a16="http://schemas.microsoft.com/office/drawing/2014/main" id="{29710D20-C07C-44F9-8F5A-716315F2A556}"/>
                </a:ext>
              </a:extLst>
            </p:cNvPr>
            <p:cNvSpPr txBox="1">
              <a:spLocks noChangeArrowheads="1"/>
            </p:cNvSpPr>
            <p:nvPr/>
          </p:nvSpPr>
          <p:spPr bwMode="auto">
            <a:xfrm>
              <a:off x="2303673" y="1979602"/>
              <a:ext cx="1220527" cy="623248"/>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4800" dirty="0">
                  <a:solidFill>
                    <a:srgbClr val="F2EBE3"/>
                  </a:solidFill>
                  <a:latin typeface="微软雅黑" panose="020B0503020204020204" pitchFamily="34" charset="-122"/>
                  <a:ea typeface="微软雅黑" panose="020B0503020204020204" pitchFamily="34" charset="-122"/>
                </a:rPr>
                <a:t>2015</a:t>
              </a:r>
              <a:endParaRPr lang="zh-CN" altLang="en-US" sz="4800" dirty="0">
                <a:solidFill>
                  <a:srgbClr val="F2EBE3"/>
                </a:solidFill>
                <a:latin typeface="微软雅黑" panose="020B0503020204020204" pitchFamily="34" charset="-122"/>
                <a:ea typeface="微软雅黑" panose="020B0503020204020204" pitchFamily="34" charset="-122"/>
              </a:endParaRPr>
            </a:p>
          </p:txBody>
        </p:sp>
        <p:sp>
          <p:nvSpPr>
            <p:cNvPr id="21" name="椭圆 32">
              <a:extLst>
                <a:ext uri="{FF2B5EF4-FFF2-40B4-BE49-F238E27FC236}">
                  <a16:creationId xmlns:a16="http://schemas.microsoft.com/office/drawing/2014/main" id="{52A63750-5941-4C16-83C5-B01595123F97}"/>
                </a:ext>
              </a:extLst>
            </p:cNvPr>
            <p:cNvSpPr/>
            <p:nvPr/>
          </p:nvSpPr>
          <p:spPr>
            <a:xfrm>
              <a:off x="237497" y="2223287"/>
              <a:ext cx="288152" cy="168833"/>
            </a:xfrm>
            <a:custGeom>
              <a:avLst/>
              <a:gdLst/>
              <a:ahLst/>
              <a:cxnLst/>
              <a:rect l="l" t="t" r="r" b="b"/>
              <a:pathLst>
                <a:path w="1163981" h="682000">
                  <a:moveTo>
                    <a:pt x="739288" y="0"/>
                  </a:moveTo>
                  <a:cubicBezTo>
                    <a:pt x="875831" y="0"/>
                    <a:pt x="986521" y="110690"/>
                    <a:pt x="986521" y="247233"/>
                  </a:cubicBezTo>
                  <a:lnTo>
                    <a:pt x="982682" y="285311"/>
                  </a:lnTo>
                  <a:cubicBezTo>
                    <a:pt x="1084361" y="293424"/>
                    <a:pt x="1163981" y="378790"/>
                    <a:pt x="1163981" y="482751"/>
                  </a:cubicBezTo>
                  <a:lnTo>
                    <a:pt x="1163981" y="482751"/>
                  </a:lnTo>
                  <a:cubicBezTo>
                    <a:pt x="1163981" y="592793"/>
                    <a:pt x="1074774" y="682000"/>
                    <a:pt x="964732" y="682000"/>
                  </a:cubicBezTo>
                  <a:lnTo>
                    <a:pt x="679234" y="682000"/>
                  </a:lnTo>
                  <a:lnTo>
                    <a:pt x="679234" y="563726"/>
                  </a:lnTo>
                  <a:lnTo>
                    <a:pt x="775233" y="563726"/>
                  </a:lnTo>
                  <a:lnTo>
                    <a:pt x="583234" y="371728"/>
                  </a:lnTo>
                  <a:lnTo>
                    <a:pt x="391236" y="563726"/>
                  </a:lnTo>
                  <a:lnTo>
                    <a:pt x="487235" y="563726"/>
                  </a:lnTo>
                  <a:lnTo>
                    <a:pt x="487235" y="682000"/>
                  </a:lnTo>
                  <a:lnTo>
                    <a:pt x="199249" y="682000"/>
                  </a:lnTo>
                  <a:cubicBezTo>
                    <a:pt x="89207" y="682000"/>
                    <a:pt x="0" y="592793"/>
                    <a:pt x="0" y="482751"/>
                  </a:cubicBezTo>
                  <a:cubicBezTo>
                    <a:pt x="0" y="373375"/>
                    <a:pt x="88129" y="284584"/>
                    <a:pt x="197254" y="283703"/>
                  </a:cubicBezTo>
                  <a:cubicBezTo>
                    <a:pt x="205573" y="185523"/>
                    <a:pt x="288174" y="108790"/>
                    <a:pt x="388695" y="108790"/>
                  </a:cubicBezTo>
                  <a:cubicBezTo>
                    <a:pt x="435247" y="108790"/>
                    <a:pt x="477955" y="125246"/>
                    <a:pt x="510756" y="153344"/>
                  </a:cubicBezTo>
                  <a:cubicBezTo>
                    <a:pt x="547531" y="63321"/>
                    <a:pt x="636015" y="0"/>
                    <a:pt x="739288"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2" name="圆角矩形 2">
            <a:extLst>
              <a:ext uri="{FF2B5EF4-FFF2-40B4-BE49-F238E27FC236}">
                <a16:creationId xmlns:a16="http://schemas.microsoft.com/office/drawing/2014/main" id="{507185FA-86F3-4320-98C4-9726B48E7FF9}"/>
              </a:ext>
            </a:extLst>
          </p:cNvPr>
          <p:cNvSpPr/>
          <p:nvPr/>
        </p:nvSpPr>
        <p:spPr>
          <a:xfrm>
            <a:off x="9407795" y="2766393"/>
            <a:ext cx="1719824" cy="2051235"/>
          </a:xfrm>
          <a:custGeom>
            <a:avLst/>
            <a:gdLst/>
            <a:ahLst/>
            <a:cxnLst/>
            <a:rect l="l" t="t" r="r" b="b"/>
            <a:pathLst>
              <a:path w="1060946" h="1265390">
                <a:moveTo>
                  <a:pt x="1014114" y="8144"/>
                </a:moveTo>
                <a:cubicBezTo>
                  <a:pt x="1028176" y="10400"/>
                  <a:pt x="1041376" y="18021"/>
                  <a:pt x="1050382" y="30471"/>
                </a:cubicBezTo>
                <a:cubicBezTo>
                  <a:pt x="1068395" y="55370"/>
                  <a:pt x="1062812" y="90159"/>
                  <a:pt x="1037913" y="108172"/>
                </a:cubicBezTo>
                <a:lnTo>
                  <a:pt x="676412" y="369690"/>
                </a:lnTo>
                <a:lnTo>
                  <a:pt x="676412" y="800537"/>
                </a:lnTo>
                <a:lnTo>
                  <a:pt x="676412" y="833215"/>
                </a:lnTo>
                <a:lnTo>
                  <a:pt x="676412" y="1209744"/>
                </a:lnTo>
                <a:cubicBezTo>
                  <a:pt x="676412" y="1240476"/>
                  <a:pt x="651498" y="1265390"/>
                  <a:pt x="620766" y="1265390"/>
                </a:cubicBezTo>
                <a:cubicBezTo>
                  <a:pt x="590034" y="1265390"/>
                  <a:pt x="565120" y="1240476"/>
                  <a:pt x="565120" y="1209744"/>
                </a:cubicBezTo>
                <a:lnTo>
                  <a:pt x="565120" y="880238"/>
                </a:lnTo>
                <a:lnTo>
                  <a:pt x="505573" y="880238"/>
                </a:lnTo>
                <a:lnTo>
                  <a:pt x="505573" y="1209744"/>
                </a:lnTo>
                <a:cubicBezTo>
                  <a:pt x="505573" y="1240476"/>
                  <a:pt x="480659" y="1265390"/>
                  <a:pt x="449927" y="1265390"/>
                </a:cubicBezTo>
                <a:cubicBezTo>
                  <a:pt x="419195" y="1265390"/>
                  <a:pt x="394281" y="1240476"/>
                  <a:pt x="394281" y="1209744"/>
                </a:cubicBezTo>
                <a:lnTo>
                  <a:pt x="394281" y="833215"/>
                </a:lnTo>
                <a:lnTo>
                  <a:pt x="394281" y="800537"/>
                </a:lnTo>
                <a:lnTo>
                  <a:pt x="394281" y="378851"/>
                </a:lnTo>
                <a:lnTo>
                  <a:pt x="23033" y="110282"/>
                </a:lnTo>
                <a:cubicBezTo>
                  <a:pt x="-1866" y="92269"/>
                  <a:pt x="-7449" y="57480"/>
                  <a:pt x="10564" y="32581"/>
                </a:cubicBezTo>
                <a:cubicBezTo>
                  <a:pt x="19570" y="20131"/>
                  <a:pt x="32770" y="12510"/>
                  <a:pt x="46832" y="10254"/>
                </a:cubicBezTo>
                <a:cubicBezTo>
                  <a:pt x="60893" y="7997"/>
                  <a:pt x="75815" y="11105"/>
                  <a:pt x="88265" y="20111"/>
                </a:cubicBezTo>
                <a:lnTo>
                  <a:pt x="468961" y="295515"/>
                </a:lnTo>
                <a:lnTo>
                  <a:pt x="589079" y="295515"/>
                </a:lnTo>
                <a:lnTo>
                  <a:pt x="589099" y="295493"/>
                </a:lnTo>
                <a:lnTo>
                  <a:pt x="972681" y="18001"/>
                </a:lnTo>
                <a:cubicBezTo>
                  <a:pt x="985131" y="8995"/>
                  <a:pt x="1000053" y="5887"/>
                  <a:pt x="1014114" y="8144"/>
                </a:cubicBezTo>
                <a:close/>
                <a:moveTo>
                  <a:pt x="530473" y="0"/>
                </a:moveTo>
                <a:cubicBezTo>
                  <a:pt x="598860" y="0"/>
                  <a:pt x="654298" y="55438"/>
                  <a:pt x="654298" y="123825"/>
                </a:cubicBezTo>
                <a:cubicBezTo>
                  <a:pt x="654298" y="192212"/>
                  <a:pt x="598860" y="247650"/>
                  <a:pt x="530473" y="247650"/>
                </a:cubicBezTo>
                <a:cubicBezTo>
                  <a:pt x="462086" y="247650"/>
                  <a:pt x="406648" y="192212"/>
                  <a:pt x="406648" y="123825"/>
                </a:cubicBezTo>
                <a:cubicBezTo>
                  <a:pt x="406648" y="55438"/>
                  <a:pt x="462086" y="0"/>
                  <a:pt x="530473" y="0"/>
                </a:cubicBez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3" name="组合 22">
            <a:extLst>
              <a:ext uri="{FF2B5EF4-FFF2-40B4-BE49-F238E27FC236}">
                <a16:creationId xmlns:a16="http://schemas.microsoft.com/office/drawing/2014/main" id="{EB5BA424-4298-44F2-8C11-14647AD37A65}"/>
              </a:ext>
            </a:extLst>
          </p:cNvPr>
          <p:cNvGrpSpPr/>
          <p:nvPr/>
        </p:nvGrpSpPr>
        <p:grpSpPr>
          <a:xfrm>
            <a:off x="9560663" y="1353369"/>
            <a:ext cx="1623903" cy="1237689"/>
            <a:chOff x="7134225" y="1194073"/>
            <a:chExt cx="1217927" cy="928267"/>
          </a:xfrm>
          <a:solidFill>
            <a:srgbClr val="C00000"/>
          </a:solidFill>
        </p:grpSpPr>
        <p:sp>
          <p:nvSpPr>
            <p:cNvPr id="24" name="圆角矩形 4">
              <a:extLst>
                <a:ext uri="{FF2B5EF4-FFF2-40B4-BE49-F238E27FC236}">
                  <a16:creationId xmlns:a16="http://schemas.microsoft.com/office/drawing/2014/main" id="{5A551B85-FFCA-4ACB-B5C1-6C79A0F75F31}"/>
                </a:ext>
              </a:extLst>
            </p:cNvPr>
            <p:cNvSpPr/>
            <p:nvPr/>
          </p:nvSpPr>
          <p:spPr>
            <a:xfrm>
              <a:off x="7134225" y="1194073"/>
              <a:ext cx="1129233" cy="928267"/>
            </a:xfrm>
            <a:custGeom>
              <a:avLst/>
              <a:gdLst/>
              <a:ahLst/>
              <a:cxnLst/>
              <a:rect l="l" t="t" r="r" b="b"/>
              <a:pathLst>
                <a:path w="1060946" h="872133">
                  <a:moveTo>
                    <a:pt x="123337" y="0"/>
                  </a:moveTo>
                  <a:lnTo>
                    <a:pt x="937609" y="0"/>
                  </a:lnTo>
                  <a:cubicBezTo>
                    <a:pt x="1005726" y="0"/>
                    <a:pt x="1060946" y="55220"/>
                    <a:pt x="1060946" y="123337"/>
                  </a:cubicBezTo>
                  <a:lnTo>
                    <a:pt x="1060946" y="616672"/>
                  </a:lnTo>
                  <a:cubicBezTo>
                    <a:pt x="1060946" y="684789"/>
                    <a:pt x="1005726" y="740009"/>
                    <a:pt x="937609" y="740009"/>
                  </a:cubicBezTo>
                  <a:lnTo>
                    <a:pt x="593129" y="740009"/>
                  </a:lnTo>
                  <a:lnTo>
                    <a:pt x="516497" y="872133"/>
                  </a:lnTo>
                  <a:lnTo>
                    <a:pt x="439865" y="740009"/>
                  </a:lnTo>
                  <a:lnTo>
                    <a:pt x="123337" y="740009"/>
                  </a:lnTo>
                  <a:cubicBezTo>
                    <a:pt x="55220" y="740009"/>
                    <a:pt x="0" y="684789"/>
                    <a:pt x="0" y="616672"/>
                  </a:cubicBezTo>
                  <a:lnTo>
                    <a:pt x="0" y="123337"/>
                  </a:lnTo>
                  <a:cubicBezTo>
                    <a:pt x="0" y="55220"/>
                    <a:pt x="55220" y="0"/>
                    <a:pt x="123337" y="0"/>
                  </a:cubicBez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25" name="TextBox 77">
              <a:extLst>
                <a:ext uri="{FF2B5EF4-FFF2-40B4-BE49-F238E27FC236}">
                  <a16:creationId xmlns:a16="http://schemas.microsoft.com/office/drawing/2014/main" id="{E70F17D0-5073-4D27-A937-DCFCDC5ADC4B}"/>
                </a:ext>
              </a:extLst>
            </p:cNvPr>
            <p:cNvSpPr txBox="1">
              <a:spLocks noChangeArrowheads="1"/>
            </p:cNvSpPr>
            <p:nvPr/>
          </p:nvSpPr>
          <p:spPr bwMode="auto">
            <a:xfrm>
              <a:off x="7213179" y="1356864"/>
              <a:ext cx="1138973" cy="38929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30000"/>
                </a:lnSpc>
              </a:pPr>
              <a:r>
                <a:rPr lang="zh-CN" altLang="en-US" sz="2133" kern="3000" spc="31" dirty="0">
                  <a:solidFill>
                    <a:schemeClr val="bg1"/>
                  </a:solidFill>
                  <a:latin typeface="微软雅黑" panose="020B0503020204020204" pitchFamily="34" charset="-122"/>
                  <a:ea typeface="微软雅黑" panose="020B0503020204020204" pitchFamily="34" charset="-122"/>
                </a:rPr>
                <a:t>填加标题</a:t>
              </a:r>
              <a:endParaRPr lang="en-US" altLang="zh-CN" sz="2133" kern="3000" spc="3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0809835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anim calcmode="lin" valueType="num">
                                      <p:cBhvr>
                                        <p:cTn id="40" dur="500" fill="hold"/>
                                        <p:tgtEl>
                                          <p:spTgt spid="22"/>
                                        </p:tgtEl>
                                        <p:attrNameLst>
                                          <p:attrName>ppt_x</p:attrName>
                                        </p:attrNameLst>
                                      </p:cBhvr>
                                      <p:tavLst>
                                        <p:tav tm="0">
                                          <p:val>
                                            <p:strVal val="#ppt_x"/>
                                          </p:val>
                                        </p:tav>
                                        <p:tav tm="100000">
                                          <p:val>
                                            <p:strVal val="#ppt_x"/>
                                          </p:val>
                                        </p:tav>
                                      </p:tavLst>
                                    </p:anim>
                                    <p:anim calcmode="lin" valueType="num">
                                      <p:cBhvr>
                                        <p:cTn id="41" dur="500" fill="hold"/>
                                        <p:tgtEl>
                                          <p:spTgt spid="22"/>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2" presetClass="entr" presetSubtype="1" decel="100000"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ppt_x"/>
                                          </p:val>
                                        </p:tav>
                                        <p:tav tm="100000">
                                          <p:val>
                                            <p:strVal val="#ppt_x"/>
                                          </p:val>
                                        </p:tav>
                                      </p:tavLst>
                                    </p:anim>
                                    <p:anim calcmode="lin" valueType="num">
                                      <p:cBhvr additive="base">
                                        <p:cTn id="46"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0BA903B-BFDD-40BD-92AD-4F9161D81D5B}"/>
              </a:ext>
            </a:extLst>
          </p:cNvPr>
          <p:cNvGrpSpPr/>
          <p:nvPr/>
        </p:nvGrpSpPr>
        <p:grpSpPr>
          <a:xfrm>
            <a:off x="5689734" y="3907108"/>
            <a:ext cx="5952793" cy="869712"/>
            <a:chOff x="5519357" y="2845462"/>
            <a:chExt cx="4464595" cy="652284"/>
          </a:xfrm>
        </p:grpSpPr>
        <p:sp>
          <p:nvSpPr>
            <p:cNvPr id="3" name="Rectangle 14">
              <a:extLst>
                <a:ext uri="{FF2B5EF4-FFF2-40B4-BE49-F238E27FC236}">
                  <a16:creationId xmlns:a16="http://schemas.microsoft.com/office/drawing/2014/main" id="{C7B12918-BB50-4FDB-B725-FA82B0E6E21D}"/>
                </a:ext>
              </a:extLst>
            </p:cNvPr>
            <p:cNvSpPr/>
            <p:nvPr/>
          </p:nvSpPr>
          <p:spPr>
            <a:xfrm>
              <a:off x="6215443" y="2845462"/>
              <a:ext cx="3768509" cy="607907"/>
            </a:xfrm>
            <a:prstGeom prst="rect">
              <a:avLst/>
            </a:prstGeom>
          </p:spPr>
          <p:txBody>
            <a:bodyPr wrap="square">
              <a:spAutoFit/>
            </a:bodyPr>
            <a:lstStyle/>
            <a:p>
              <a:r>
                <a:rPr lang="zh-CN" altLang="en-US" sz="1867"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400" kern="3000" spc="31"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400" kern="3000" spc="3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id="{AFB84E4E-3DB1-4132-999A-F3DD7AE95FE5}"/>
                </a:ext>
              </a:extLst>
            </p:cNvPr>
            <p:cNvGrpSpPr/>
            <p:nvPr/>
          </p:nvGrpSpPr>
          <p:grpSpPr>
            <a:xfrm>
              <a:off x="5519357" y="2866804"/>
              <a:ext cx="652843" cy="630942"/>
              <a:chOff x="5519357" y="2866804"/>
              <a:chExt cx="652843" cy="630942"/>
            </a:xfrm>
          </p:grpSpPr>
          <p:sp>
            <p:nvSpPr>
              <p:cNvPr id="5" name="Rounded Rectangle 23">
                <a:extLst>
                  <a:ext uri="{FF2B5EF4-FFF2-40B4-BE49-F238E27FC236}">
                    <a16:creationId xmlns:a16="http://schemas.microsoft.com/office/drawing/2014/main" id="{1F95C7EE-EA43-414A-B952-31A54C0F2BB3}"/>
                  </a:ext>
                </a:extLst>
              </p:cNvPr>
              <p:cNvSpPr/>
              <p:nvPr/>
            </p:nvSpPr>
            <p:spPr>
              <a:xfrm>
                <a:off x="5519357" y="2866804"/>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Freeform 11">
                <a:extLst>
                  <a:ext uri="{FF2B5EF4-FFF2-40B4-BE49-F238E27FC236}">
                    <a16:creationId xmlns:a16="http://schemas.microsoft.com/office/drawing/2014/main" id="{C7EF2848-BB90-4053-A07D-FEBB2E0A8594}"/>
                  </a:ext>
                </a:extLst>
              </p:cNvPr>
              <p:cNvSpPr>
                <a:spLocks noEditPoints="1"/>
              </p:cNvSpPr>
              <p:nvPr/>
            </p:nvSpPr>
            <p:spPr bwMode="auto">
              <a:xfrm>
                <a:off x="5659308" y="3016598"/>
                <a:ext cx="372940" cy="33135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7" name="组合 6">
            <a:extLst>
              <a:ext uri="{FF2B5EF4-FFF2-40B4-BE49-F238E27FC236}">
                <a16:creationId xmlns:a16="http://schemas.microsoft.com/office/drawing/2014/main" id="{9157B412-9F9D-4738-8421-370139FFB26D}"/>
              </a:ext>
            </a:extLst>
          </p:cNvPr>
          <p:cNvGrpSpPr/>
          <p:nvPr/>
        </p:nvGrpSpPr>
        <p:grpSpPr>
          <a:xfrm>
            <a:off x="5689734" y="2846421"/>
            <a:ext cx="5952793" cy="855231"/>
            <a:chOff x="5519357" y="2049946"/>
            <a:chExt cx="4464595" cy="641423"/>
          </a:xfrm>
        </p:grpSpPr>
        <p:sp>
          <p:nvSpPr>
            <p:cNvPr id="8" name="Rectangle 13">
              <a:extLst>
                <a:ext uri="{FF2B5EF4-FFF2-40B4-BE49-F238E27FC236}">
                  <a16:creationId xmlns:a16="http://schemas.microsoft.com/office/drawing/2014/main" id="{6FD58D8A-E417-42CB-B904-211FD25023B8}"/>
                </a:ext>
              </a:extLst>
            </p:cNvPr>
            <p:cNvSpPr/>
            <p:nvPr/>
          </p:nvSpPr>
          <p:spPr>
            <a:xfrm>
              <a:off x="6215443" y="2083462"/>
              <a:ext cx="3768509" cy="607907"/>
            </a:xfrm>
            <a:prstGeom prst="rect">
              <a:avLst/>
            </a:prstGeom>
          </p:spPr>
          <p:txBody>
            <a:bodyPr wrap="square">
              <a:spAutoFit/>
            </a:bodyPr>
            <a:lstStyle/>
            <a:p>
              <a:r>
                <a:rPr lang="zh-CN" altLang="en-US" sz="1867"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400" kern="3000" spc="31"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400" kern="3000" spc="3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5BF404CA-4C11-42E3-8222-284B6BABFF9B}"/>
                </a:ext>
              </a:extLst>
            </p:cNvPr>
            <p:cNvGrpSpPr/>
            <p:nvPr/>
          </p:nvGrpSpPr>
          <p:grpSpPr>
            <a:xfrm>
              <a:off x="5519357" y="2049946"/>
              <a:ext cx="652843" cy="630942"/>
              <a:chOff x="5519357" y="2049946"/>
              <a:chExt cx="652843" cy="630942"/>
            </a:xfrm>
          </p:grpSpPr>
          <p:sp>
            <p:nvSpPr>
              <p:cNvPr id="10" name="Rounded Rectangle 22">
                <a:extLst>
                  <a:ext uri="{FF2B5EF4-FFF2-40B4-BE49-F238E27FC236}">
                    <a16:creationId xmlns:a16="http://schemas.microsoft.com/office/drawing/2014/main" id="{FF0F22D1-D169-4350-947A-796BD1138ADF}"/>
                  </a:ext>
                </a:extLst>
              </p:cNvPr>
              <p:cNvSpPr/>
              <p:nvPr/>
            </p:nvSpPr>
            <p:spPr>
              <a:xfrm>
                <a:off x="5519357" y="2049946"/>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Freeform 10">
                <a:extLst>
                  <a:ext uri="{FF2B5EF4-FFF2-40B4-BE49-F238E27FC236}">
                    <a16:creationId xmlns:a16="http://schemas.microsoft.com/office/drawing/2014/main" id="{3A56FAC0-DDAD-4B3F-AD2C-A64989CD5953}"/>
                  </a:ext>
                </a:extLst>
              </p:cNvPr>
              <p:cNvSpPr>
                <a:spLocks noEditPoints="1"/>
              </p:cNvSpPr>
              <p:nvPr/>
            </p:nvSpPr>
            <p:spPr bwMode="auto">
              <a:xfrm>
                <a:off x="5658224" y="2180258"/>
                <a:ext cx="375107" cy="370318"/>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12" name="组合 11">
            <a:extLst>
              <a:ext uri="{FF2B5EF4-FFF2-40B4-BE49-F238E27FC236}">
                <a16:creationId xmlns:a16="http://schemas.microsoft.com/office/drawing/2014/main" id="{5F4D5973-7826-4B40-93A2-5E28FB8D118C}"/>
              </a:ext>
            </a:extLst>
          </p:cNvPr>
          <p:cNvGrpSpPr/>
          <p:nvPr/>
        </p:nvGrpSpPr>
        <p:grpSpPr>
          <a:xfrm>
            <a:off x="5689734" y="1728821"/>
            <a:ext cx="5952793" cy="841256"/>
            <a:chOff x="5519357" y="1211746"/>
            <a:chExt cx="4464595" cy="630942"/>
          </a:xfrm>
        </p:grpSpPr>
        <p:sp>
          <p:nvSpPr>
            <p:cNvPr id="13" name="Rectangle 12">
              <a:extLst>
                <a:ext uri="{FF2B5EF4-FFF2-40B4-BE49-F238E27FC236}">
                  <a16:creationId xmlns:a16="http://schemas.microsoft.com/office/drawing/2014/main" id="{1086E26A-6321-4422-994D-D3136DE3B6E6}"/>
                </a:ext>
              </a:extLst>
            </p:cNvPr>
            <p:cNvSpPr/>
            <p:nvPr/>
          </p:nvSpPr>
          <p:spPr>
            <a:xfrm>
              <a:off x="6215443" y="1211746"/>
              <a:ext cx="3768509" cy="607907"/>
            </a:xfrm>
            <a:prstGeom prst="rect">
              <a:avLst/>
            </a:prstGeom>
          </p:spPr>
          <p:txBody>
            <a:bodyPr wrap="square">
              <a:spAutoFit/>
            </a:bodyPr>
            <a:lstStyle/>
            <a:p>
              <a:r>
                <a:rPr lang="zh-CN" altLang="en-US" sz="1867"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400" kern="3000" spc="31"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400" kern="3000" spc="3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id="{B48E876D-3CCA-4003-A0A9-D8A5937D2CF0}"/>
                </a:ext>
              </a:extLst>
            </p:cNvPr>
            <p:cNvGrpSpPr/>
            <p:nvPr/>
          </p:nvGrpSpPr>
          <p:grpSpPr>
            <a:xfrm>
              <a:off x="5519357" y="1211746"/>
              <a:ext cx="652843" cy="630942"/>
              <a:chOff x="5519357" y="1211746"/>
              <a:chExt cx="652843" cy="630942"/>
            </a:xfrm>
          </p:grpSpPr>
          <p:sp>
            <p:nvSpPr>
              <p:cNvPr id="15" name="Rounded Rectangle 2">
                <a:extLst>
                  <a:ext uri="{FF2B5EF4-FFF2-40B4-BE49-F238E27FC236}">
                    <a16:creationId xmlns:a16="http://schemas.microsoft.com/office/drawing/2014/main" id="{E9E65BF2-37E3-4D59-AE11-6D739C85BE2D}"/>
                  </a:ext>
                </a:extLst>
              </p:cNvPr>
              <p:cNvSpPr/>
              <p:nvPr/>
            </p:nvSpPr>
            <p:spPr>
              <a:xfrm>
                <a:off x="5519357" y="1211746"/>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Freeform 33">
                <a:extLst>
                  <a:ext uri="{FF2B5EF4-FFF2-40B4-BE49-F238E27FC236}">
                    <a16:creationId xmlns:a16="http://schemas.microsoft.com/office/drawing/2014/main" id="{A27ACE46-499C-4218-87A9-6BBBF907DC75}"/>
                  </a:ext>
                </a:extLst>
              </p:cNvPr>
              <p:cNvSpPr>
                <a:spLocks noEditPoints="1"/>
              </p:cNvSpPr>
              <p:nvPr/>
            </p:nvSpPr>
            <p:spPr bwMode="auto">
              <a:xfrm>
                <a:off x="5607593" y="1365049"/>
                <a:ext cx="476369" cy="32433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17" name="组合 16">
            <a:extLst>
              <a:ext uri="{FF2B5EF4-FFF2-40B4-BE49-F238E27FC236}">
                <a16:creationId xmlns:a16="http://schemas.microsoft.com/office/drawing/2014/main" id="{6DE944BC-7F2A-41AF-86C5-58D0112E8DCA}"/>
              </a:ext>
            </a:extLst>
          </p:cNvPr>
          <p:cNvGrpSpPr/>
          <p:nvPr/>
        </p:nvGrpSpPr>
        <p:grpSpPr>
          <a:xfrm>
            <a:off x="5689734" y="5024708"/>
            <a:ext cx="5952793" cy="869712"/>
            <a:chOff x="5519357" y="3683662"/>
            <a:chExt cx="4464595" cy="652284"/>
          </a:xfrm>
        </p:grpSpPr>
        <p:sp>
          <p:nvSpPr>
            <p:cNvPr id="18" name="Rectangle 15">
              <a:extLst>
                <a:ext uri="{FF2B5EF4-FFF2-40B4-BE49-F238E27FC236}">
                  <a16:creationId xmlns:a16="http://schemas.microsoft.com/office/drawing/2014/main" id="{AE46AB98-019C-4BA0-BBE4-F8B61B805A04}"/>
                </a:ext>
              </a:extLst>
            </p:cNvPr>
            <p:cNvSpPr/>
            <p:nvPr/>
          </p:nvSpPr>
          <p:spPr>
            <a:xfrm>
              <a:off x="6215443" y="3683662"/>
              <a:ext cx="3768509" cy="607907"/>
            </a:xfrm>
            <a:prstGeom prst="rect">
              <a:avLst/>
            </a:prstGeom>
          </p:spPr>
          <p:txBody>
            <a:bodyPr wrap="square">
              <a:spAutoFit/>
            </a:bodyPr>
            <a:lstStyle/>
            <a:p>
              <a:r>
                <a:rPr lang="zh-CN" altLang="en-US" sz="1867"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400" kern="3000" spc="31"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400" kern="3000" spc="3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9" name="组合 18">
              <a:extLst>
                <a:ext uri="{FF2B5EF4-FFF2-40B4-BE49-F238E27FC236}">
                  <a16:creationId xmlns:a16="http://schemas.microsoft.com/office/drawing/2014/main" id="{D36C5669-DFF8-4B99-9E14-9F7B952E61D9}"/>
                </a:ext>
              </a:extLst>
            </p:cNvPr>
            <p:cNvGrpSpPr/>
            <p:nvPr/>
          </p:nvGrpSpPr>
          <p:grpSpPr>
            <a:xfrm>
              <a:off x="5519357" y="3705004"/>
              <a:ext cx="652843" cy="630942"/>
              <a:chOff x="5519357" y="3705004"/>
              <a:chExt cx="652843" cy="630942"/>
            </a:xfrm>
          </p:grpSpPr>
          <p:sp>
            <p:nvSpPr>
              <p:cNvPr id="20" name="Rounded Rectangle 24">
                <a:extLst>
                  <a:ext uri="{FF2B5EF4-FFF2-40B4-BE49-F238E27FC236}">
                    <a16:creationId xmlns:a16="http://schemas.microsoft.com/office/drawing/2014/main" id="{BCBADEA7-7ED2-457F-B72A-B5C81EF52893}"/>
                  </a:ext>
                </a:extLst>
              </p:cNvPr>
              <p:cNvSpPr/>
              <p:nvPr/>
            </p:nvSpPr>
            <p:spPr>
              <a:xfrm>
                <a:off x="5519357" y="3705004"/>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1" name="Group 28">
                <a:extLst>
                  <a:ext uri="{FF2B5EF4-FFF2-40B4-BE49-F238E27FC236}">
                    <a16:creationId xmlns:a16="http://schemas.microsoft.com/office/drawing/2014/main" id="{E45BFA1E-B441-440B-A43D-A071C004A254}"/>
                  </a:ext>
                </a:extLst>
              </p:cNvPr>
              <p:cNvGrpSpPr/>
              <p:nvPr/>
            </p:nvGrpSpPr>
            <p:grpSpPr>
              <a:xfrm>
                <a:off x="5678148" y="3810936"/>
                <a:ext cx="335260" cy="419077"/>
                <a:chOff x="6751638" y="2265363"/>
                <a:chExt cx="158750" cy="198438"/>
              </a:xfrm>
              <a:solidFill>
                <a:schemeClr val="bg1"/>
              </a:solidFill>
            </p:grpSpPr>
            <p:sp>
              <p:nvSpPr>
                <p:cNvPr id="22" name="Freeform 18">
                  <a:extLst>
                    <a:ext uri="{FF2B5EF4-FFF2-40B4-BE49-F238E27FC236}">
                      <a16:creationId xmlns:a16="http://schemas.microsoft.com/office/drawing/2014/main" id="{4F7802D5-A485-4389-BCA4-B1512FABA465}"/>
                    </a:ext>
                  </a:extLst>
                </p:cNvPr>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Freeform 19">
                  <a:extLst>
                    <a:ext uri="{FF2B5EF4-FFF2-40B4-BE49-F238E27FC236}">
                      <a16:creationId xmlns:a16="http://schemas.microsoft.com/office/drawing/2014/main" id="{F0CFCEDE-D686-481E-8AC2-5632E5914523}"/>
                    </a:ext>
                  </a:extLst>
                </p:cNvPr>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Freeform 20">
                  <a:extLst>
                    <a:ext uri="{FF2B5EF4-FFF2-40B4-BE49-F238E27FC236}">
                      <a16:creationId xmlns:a16="http://schemas.microsoft.com/office/drawing/2014/main" id="{1BB1F468-5F1B-4B3D-9464-8B46F47F1340}"/>
                    </a:ext>
                  </a:extLst>
                </p:cNvPr>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Oval 21">
                  <a:extLst>
                    <a:ext uri="{FF2B5EF4-FFF2-40B4-BE49-F238E27FC236}">
                      <a16:creationId xmlns:a16="http://schemas.microsoft.com/office/drawing/2014/main" id="{46C125B0-BCCE-459E-8542-3BBB7FD069D2}"/>
                    </a:ext>
                  </a:extLst>
                </p:cNvPr>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pic>
        <p:nvPicPr>
          <p:cNvPr id="26" name="图片 25">
            <a:extLst>
              <a:ext uri="{FF2B5EF4-FFF2-40B4-BE49-F238E27FC236}">
                <a16:creationId xmlns:a16="http://schemas.microsoft.com/office/drawing/2014/main" id="{46C83C40-B9F2-4A9C-A8D7-51D5A2DB357A}"/>
              </a:ext>
            </a:extLst>
          </p:cNvPr>
          <p:cNvPicPr>
            <a:picLocks noChangeAspect="1"/>
          </p:cNvPicPr>
          <p:nvPr/>
        </p:nvPicPr>
        <p:blipFill>
          <a:blip r:embed="rId3"/>
          <a:stretch>
            <a:fillRect/>
          </a:stretch>
        </p:blipFill>
        <p:spPr>
          <a:xfrm>
            <a:off x="852763" y="2261422"/>
            <a:ext cx="4409524" cy="1485714"/>
          </a:xfrm>
          <a:prstGeom prst="rect">
            <a:avLst/>
          </a:prstGeom>
        </p:spPr>
      </p:pic>
      <p:pic>
        <p:nvPicPr>
          <p:cNvPr id="27" name="图片 26">
            <a:extLst>
              <a:ext uri="{FF2B5EF4-FFF2-40B4-BE49-F238E27FC236}">
                <a16:creationId xmlns:a16="http://schemas.microsoft.com/office/drawing/2014/main" id="{2C4BCF32-F5CC-442B-B7C9-3E304FBE1D76}"/>
              </a:ext>
            </a:extLst>
          </p:cNvPr>
          <p:cNvPicPr>
            <a:picLocks noChangeAspect="1"/>
          </p:cNvPicPr>
          <p:nvPr/>
        </p:nvPicPr>
        <p:blipFill>
          <a:blip r:embed="rId4"/>
          <a:stretch>
            <a:fillRect/>
          </a:stretch>
        </p:blipFill>
        <p:spPr>
          <a:xfrm>
            <a:off x="852764" y="3742301"/>
            <a:ext cx="4409524" cy="1593597"/>
          </a:xfrm>
          <a:prstGeom prst="rect">
            <a:avLst/>
          </a:prstGeom>
        </p:spPr>
      </p:pic>
    </p:spTree>
    <p:extLst>
      <p:ext uri="{BB962C8B-B14F-4D97-AF65-F5344CB8AC3E}">
        <p14:creationId xmlns:p14="http://schemas.microsoft.com/office/powerpoint/2010/main" val="313287993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AAA648A2-E610-45EE-927E-9E0E25818F2F}"/>
              </a:ext>
            </a:extLst>
          </p:cNvPr>
          <p:cNvGraphicFramePr>
            <a:graphicFrameLocks noChangeAspect="1"/>
          </p:cNvGraphicFramePr>
          <p:nvPr>
            <p:extLst>
              <p:ext uri="{D42A27DB-BD31-4B8C-83A1-F6EECF244321}">
                <p14:modId xmlns:p14="http://schemas.microsoft.com/office/powerpoint/2010/main" val="3032769842"/>
              </p:ext>
            </p:extLst>
          </p:nvPr>
        </p:nvGraphicFramePr>
        <p:xfrm>
          <a:off x="195180" y="2296104"/>
          <a:ext cx="4538741" cy="3047424"/>
        </p:xfrm>
        <a:graphic>
          <a:graphicData uri="http://schemas.openxmlformats.org/presentationml/2006/ole">
            <mc:AlternateContent xmlns:mc="http://schemas.openxmlformats.org/markup-compatibility/2006">
              <mc:Choice xmlns:v="urn:schemas-microsoft-com:vml" Requires="v">
                <p:oleObj spid="_x0000_s5124" name="Image" r:id="rId4" imgW="6450480" imgH="4330080" progId="Photoshop.Image.13">
                  <p:embed/>
                </p:oleObj>
              </mc:Choice>
              <mc:Fallback>
                <p:oleObj name="Image" r:id="rId4" imgW="6450480" imgH="4330080" progId="Photoshop.Image.13">
                  <p:embed/>
                  <p:pic>
                    <p:nvPicPr>
                      <p:cNvPr id="5" name="对象 4">
                        <a:extLst>
                          <a:ext uri="{FF2B5EF4-FFF2-40B4-BE49-F238E27FC236}">
                            <a16:creationId xmlns:a16="http://schemas.microsoft.com/office/drawing/2014/main" id="{95ED2B3F-6F30-42DA-A7E9-05288D048F8D}"/>
                          </a:ext>
                        </a:extLst>
                      </p:cNvPr>
                      <p:cNvPicPr/>
                      <p:nvPr/>
                    </p:nvPicPr>
                    <p:blipFill>
                      <a:blip r:embed="rId5"/>
                      <a:stretch>
                        <a:fillRect/>
                      </a:stretch>
                    </p:blipFill>
                    <p:spPr>
                      <a:xfrm>
                        <a:off x="195180" y="2296104"/>
                        <a:ext cx="4538741" cy="3047424"/>
                      </a:xfrm>
                      <a:prstGeom prst="rect">
                        <a:avLst/>
                      </a:prstGeom>
                    </p:spPr>
                  </p:pic>
                </p:oleObj>
              </mc:Fallback>
            </mc:AlternateContent>
          </a:graphicData>
        </a:graphic>
      </p:graphicFrame>
      <p:sp>
        <p:nvSpPr>
          <p:cNvPr id="3" name="流程图: 可选过程 2">
            <a:extLst>
              <a:ext uri="{FF2B5EF4-FFF2-40B4-BE49-F238E27FC236}">
                <a16:creationId xmlns:a16="http://schemas.microsoft.com/office/drawing/2014/main" id="{1E05A44D-08CD-468C-A587-99FA63D806C0}"/>
              </a:ext>
            </a:extLst>
          </p:cNvPr>
          <p:cNvSpPr>
            <a:spLocks noChangeArrowheads="1"/>
          </p:cNvSpPr>
          <p:nvPr/>
        </p:nvSpPr>
        <p:spPr bwMode="auto">
          <a:xfrm>
            <a:off x="4996392" y="2017186"/>
            <a:ext cx="7008284" cy="385233"/>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121907" tIns="60955" rIns="121907" bIns="60955" anchor="ctr"/>
          <a:lstStyle/>
          <a:p>
            <a:pPr algn="ctr"/>
            <a:endParaRPr lang="zh-CN" altLang="zh-CN">
              <a:solidFill>
                <a:srgbClr val="FFFFFF"/>
              </a:solidFill>
              <a:latin typeface="宋体" pitchFamily="2" charset="-122"/>
              <a:sym typeface="宋体" pitchFamily="2" charset="-122"/>
            </a:endParaRPr>
          </a:p>
        </p:txBody>
      </p:sp>
      <p:sp>
        <p:nvSpPr>
          <p:cNvPr id="4" name="流程图: 可选过程 3">
            <a:extLst>
              <a:ext uri="{FF2B5EF4-FFF2-40B4-BE49-F238E27FC236}">
                <a16:creationId xmlns:a16="http://schemas.microsoft.com/office/drawing/2014/main" id="{273F27C3-AD34-44DF-9ECF-10ACC386EDE5}"/>
              </a:ext>
            </a:extLst>
          </p:cNvPr>
          <p:cNvSpPr>
            <a:spLocks noChangeArrowheads="1"/>
          </p:cNvSpPr>
          <p:nvPr/>
        </p:nvSpPr>
        <p:spPr bwMode="auto">
          <a:xfrm>
            <a:off x="4996394" y="2042585"/>
            <a:ext cx="4889500" cy="334432"/>
          </a:xfrm>
          <a:prstGeom prst="flowChartAlternateProcess">
            <a:avLst/>
          </a:prstGeom>
          <a:solidFill>
            <a:srgbClr val="C00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121907" tIns="60955" rIns="121907" bIns="60955" anchor="ctr"/>
          <a:lstStyle/>
          <a:p>
            <a:pPr algn="ctr"/>
            <a:endParaRPr lang="zh-CN" altLang="zh-CN">
              <a:latin typeface="宋体" pitchFamily="2" charset="-122"/>
              <a:sym typeface="宋体" pitchFamily="2" charset="-122"/>
            </a:endParaRPr>
          </a:p>
        </p:txBody>
      </p:sp>
      <p:sp>
        <p:nvSpPr>
          <p:cNvPr id="5" name="圆角矩形标注 49">
            <a:extLst>
              <a:ext uri="{FF2B5EF4-FFF2-40B4-BE49-F238E27FC236}">
                <a16:creationId xmlns:a16="http://schemas.microsoft.com/office/drawing/2014/main" id="{23C91458-17E8-4ADB-8130-2B2395538449}"/>
              </a:ext>
            </a:extLst>
          </p:cNvPr>
          <p:cNvSpPr>
            <a:spLocks noChangeArrowheads="1"/>
          </p:cNvSpPr>
          <p:nvPr/>
        </p:nvSpPr>
        <p:spPr bwMode="auto">
          <a:xfrm>
            <a:off x="8306859" y="2641603"/>
            <a:ext cx="673100" cy="336548"/>
          </a:xfrm>
          <a:prstGeom prst="wedgeRoundRectCallout">
            <a:avLst>
              <a:gd name="adj1" fmla="val -24569"/>
              <a:gd name="adj2" fmla="val 69968"/>
              <a:gd name="adj3" fmla="val 16667"/>
            </a:avLst>
          </a:prstGeom>
          <a:solidFill>
            <a:srgbClr val="C00000"/>
          </a:solidFill>
          <a:ln>
            <a:noFill/>
          </a:ln>
        </p:spPr>
        <p:txBody>
          <a:bodyPr lIns="121907" tIns="60955" rIns="121907" bIns="60955" anchor="ctr"/>
          <a:lstStyle/>
          <a:p>
            <a:pPr algn="ctr"/>
            <a:r>
              <a:rPr lang="en-US">
                <a:solidFill>
                  <a:schemeClr val="bg1"/>
                </a:solidFill>
                <a:latin typeface="Calibri" pitchFamily="34" charset="0"/>
                <a:cs typeface="Calibri" pitchFamily="34" charset="0"/>
                <a:sym typeface="Calibri" pitchFamily="34" charset="0"/>
              </a:rPr>
              <a:t>50</a:t>
            </a:r>
            <a:endParaRPr lang="zh-CN" altLang="en-US">
              <a:solidFill>
                <a:schemeClr val="bg1"/>
              </a:solidFill>
            </a:endParaRPr>
          </a:p>
        </p:txBody>
      </p:sp>
      <p:sp>
        <p:nvSpPr>
          <p:cNvPr id="6" name="流程图: 可选过程 5">
            <a:extLst>
              <a:ext uri="{FF2B5EF4-FFF2-40B4-BE49-F238E27FC236}">
                <a16:creationId xmlns:a16="http://schemas.microsoft.com/office/drawing/2014/main" id="{B86A03C2-A4AD-4CD8-AE22-D72EFFC335ED}"/>
              </a:ext>
            </a:extLst>
          </p:cNvPr>
          <p:cNvSpPr>
            <a:spLocks noChangeArrowheads="1"/>
          </p:cNvSpPr>
          <p:nvPr/>
        </p:nvSpPr>
        <p:spPr bwMode="auto">
          <a:xfrm>
            <a:off x="4996392" y="3073403"/>
            <a:ext cx="7008284" cy="385233"/>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121907" tIns="60955" rIns="121907" bIns="60955" anchor="ctr"/>
          <a:lstStyle/>
          <a:p>
            <a:pPr algn="ctr"/>
            <a:endParaRPr lang="zh-CN" altLang="zh-CN">
              <a:solidFill>
                <a:srgbClr val="FFFFFF"/>
              </a:solidFill>
              <a:latin typeface="宋体" pitchFamily="2" charset="-122"/>
              <a:sym typeface="宋体" pitchFamily="2" charset="-122"/>
            </a:endParaRPr>
          </a:p>
        </p:txBody>
      </p:sp>
      <p:sp>
        <p:nvSpPr>
          <p:cNvPr id="7" name="流程图: 可选过程 6">
            <a:extLst>
              <a:ext uri="{FF2B5EF4-FFF2-40B4-BE49-F238E27FC236}">
                <a16:creationId xmlns:a16="http://schemas.microsoft.com/office/drawing/2014/main" id="{7C6CD3D5-EAEA-4BE9-A075-9ECFCBAABBB3}"/>
              </a:ext>
            </a:extLst>
          </p:cNvPr>
          <p:cNvSpPr>
            <a:spLocks noChangeArrowheads="1"/>
          </p:cNvSpPr>
          <p:nvPr/>
        </p:nvSpPr>
        <p:spPr bwMode="auto">
          <a:xfrm>
            <a:off x="4996394" y="3096684"/>
            <a:ext cx="3503084" cy="336551"/>
          </a:xfrm>
          <a:prstGeom prst="flowChartAlternateProcess">
            <a:avLst/>
          </a:prstGeom>
          <a:solidFill>
            <a:srgbClr val="C00000"/>
          </a:solidFill>
          <a:ln>
            <a:noFill/>
          </a:ln>
        </p:spPr>
        <p:txBody>
          <a:bodyPr lIns="121907" tIns="60955" rIns="121907" bIns="60955" anchor="ctr"/>
          <a:lstStyle/>
          <a:p>
            <a:pPr algn="ctr"/>
            <a:endParaRPr lang="zh-CN" altLang="zh-CN">
              <a:solidFill>
                <a:srgbClr val="C00000"/>
              </a:solidFill>
              <a:latin typeface="宋体" pitchFamily="2" charset="-122"/>
              <a:sym typeface="宋体" pitchFamily="2" charset="-122"/>
            </a:endParaRPr>
          </a:p>
        </p:txBody>
      </p:sp>
      <p:sp>
        <p:nvSpPr>
          <p:cNvPr id="8" name="流程图: 可选过程 7">
            <a:extLst>
              <a:ext uri="{FF2B5EF4-FFF2-40B4-BE49-F238E27FC236}">
                <a16:creationId xmlns:a16="http://schemas.microsoft.com/office/drawing/2014/main" id="{8F03DEB6-9B69-4313-8489-8809367BA6C7}"/>
              </a:ext>
            </a:extLst>
          </p:cNvPr>
          <p:cNvSpPr>
            <a:spLocks noChangeArrowheads="1"/>
          </p:cNvSpPr>
          <p:nvPr/>
        </p:nvSpPr>
        <p:spPr bwMode="auto">
          <a:xfrm>
            <a:off x="5042960" y="4034368"/>
            <a:ext cx="7008284" cy="383116"/>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121907" tIns="60955" rIns="121907" bIns="60955" anchor="ctr"/>
          <a:lstStyle/>
          <a:p>
            <a:pPr algn="ctr"/>
            <a:endParaRPr lang="zh-CN" altLang="zh-CN">
              <a:solidFill>
                <a:srgbClr val="FFFFFF"/>
              </a:solidFill>
              <a:latin typeface="宋体" pitchFamily="2" charset="-122"/>
              <a:sym typeface="宋体" pitchFamily="2" charset="-122"/>
            </a:endParaRPr>
          </a:p>
        </p:txBody>
      </p:sp>
      <p:sp>
        <p:nvSpPr>
          <p:cNvPr id="9" name="流程图: 可选过程 8">
            <a:extLst>
              <a:ext uri="{FF2B5EF4-FFF2-40B4-BE49-F238E27FC236}">
                <a16:creationId xmlns:a16="http://schemas.microsoft.com/office/drawing/2014/main" id="{9BB5C210-853F-48C9-987D-724EB1C43884}"/>
              </a:ext>
            </a:extLst>
          </p:cNvPr>
          <p:cNvSpPr>
            <a:spLocks noChangeArrowheads="1"/>
          </p:cNvSpPr>
          <p:nvPr/>
        </p:nvSpPr>
        <p:spPr bwMode="auto">
          <a:xfrm>
            <a:off x="5042958" y="4057651"/>
            <a:ext cx="2396067" cy="336551"/>
          </a:xfrm>
          <a:prstGeom prst="flowChartAlternateProcess">
            <a:avLst/>
          </a:prstGeom>
          <a:solidFill>
            <a:srgbClr val="C00000"/>
          </a:solidFill>
          <a:ln>
            <a:noFill/>
          </a:ln>
        </p:spPr>
        <p:txBody>
          <a:bodyPr lIns="121907" tIns="60955" rIns="121907" bIns="60955" anchor="ctr"/>
          <a:lstStyle/>
          <a:p>
            <a:pPr algn="ctr"/>
            <a:endParaRPr lang="zh-CN" altLang="zh-CN">
              <a:solidFill>
                <a:srgbClr val="C00000"/>
              </a:solidFill>
              <a:latin typeface="宋体" pitchFamily="2" charset="-122"/>
              <a:sym typeface="宋体" pitchFamily="2" charset="-122"/>
            </a:endParaRPr>
          </a:p>
        </p:txBody>
      </p:sp>
      <p:sp>
        <p:nvSpPr>
          <p:cNvPr id="10" name="流程图: 可选过程 9">
            <a:extLst>
              <a:ext uri="{FF2B5EF4-FFF2-40B4-BE49-F238E27FC236}">
                <a16:creationId xmlns:a16="http://schemas.microsoft.com/office/drawing/2014/main" id="{31DFB6DC-6459-415F-AE2B-4D2DD3EF38A0}"/>
              </a:ext>
            </a:extLst>
          </p:cNvPr>
          <p:cNvSpPr>
            <a:spLocks noChangeArrowheads="1"/>
          </p:cNvSpPr>
          <p:nvPr/>
        </p:nvSpPr>
        <p:spPr bwMode="auto">
          <a:xfrm>
            <a:off x="5042960" y="5090585"/>
            <a:ext cx="7008284" cy="383117"/>
          </a:xfrm>
          <a:prstGeom prst="flowChartAlternateProcess">
            <a:avLst/>
          </a:prstGeom>
          <a:solidFill>
            <a:srgbClr val="000000">
              <a:alpha val="14000"/>
            </a:srgbClr>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121907" tIns="60955" rIns="121907" bIns="60955" anchor="ctr"/>
          <a:lstStyle/>
          <a:p>
            <a:pPr algn="ctr"/>
            <a:endParaRPr lang="zh-CN" altLang="zh-CN">
              <a:solidFill>
                <a:srgbClr val="FFFFFF"/>
              </a:solidFill>
              <a:latin typeface="宋体" pitchFamily="2" charset="-122"/>
              <a:sym typeface="宋体" pitchFamily="2" charset="-122"/>
            </a:endParaRPr>
          </a:p>
        </p:txBody>
      </p:sp>
      <p:sp>
        <p:nvSpPr>
          <p:cNvPr id="11" name="流程图: 可选过程 10">
            <a:extLst>
              <a:ext uri="{FF2B5EF4-FFF2-40B4-BE49-F238E27FC236}">
                <a16:creationId xmlns:a16="http://schemas.microsoft.com/office/drawing/2014/main" id="{C298ABB8-963E-4023-9330-8584E73BEC53}"/>
              </a:ext>
            </a:extLst>
          </p:cNvPr>
          <p:cNvSpPr>
            <a:spLocks noChangeArrowheads="1"/>
          </p:cNvSpPr>
          <p:nvPr/>
        </p:nvSpPr>
        <p:spPr bwMode="auto">
          <a:xfrm>
            <a:off x="5042960" y="5113871"/>
            <a:ext cx="5952067" cy="336548"/>
          </a:xfrm>
          <a:prstGeom prst="flowChartAlternateProcess">
            <a:avLst/>
          </a:prstGeom>
          <a:solidFill>
            <a:srgbClr val="C80000"/>
          </a:solidFill>
          <a:ln>
            <a:noFill/>
          </a:ln>
        </p:spPr>
        <p:txBody>
          <a:bodyPr lIns="121907" tIns="60955" rIns="121907" bIns="60955" anchor="ctr"/>
          <a:lstStyle/>
          <a:p>
            <a:pPr algn="ctr"/>
            <a:endParaRPr lang="zh-CN" altLang="zh-CN">
              <a:latin typeface="宋体" pitchFamily="2" charset="-122"/>
              <a:sym typeface="宋体" pitchFamily="2" charset="-122"/>
            </a:endParaRPr>
          </a:p>
        </p:txBody>
      </p:sp>
      <p:sp>
        <p:nvSpPr>
          <p:cNvPr id="12" name="圆角矩形标注 75">
            <a:extLst>
              <a:ext uri="{FF2B5EF4-FFF2-40B4-BE49-F238E27FC236}">
                <a16:creationId xmlns:a16="http://schemas.microsoft.com/office/drawing/2014/main" id="{FB674AB3-42EB-4467-BDE5-EC0E28F672DF}"/>
              </a:ext>
            </a:extLst>
          </p:cNvPr>
          <p:cNvSpPr>
            <a:spLocks noChangeArrowheads="1"/>
          </p:cNvSpPr>
          <p:nvPr/>
        </p:nvSpPr>
        <p:spPr bwMode="auto">
          <a:xfrm>
            <a:off x="7252757" y="3602569"/>
            <a:ext cx="670984" cy="336548"/>
          </a:xfrm>
          <a:prstGeom prst="wedgeRoundRectCallout">
            <a:avLst>
              <a:gd name="adj1" fmla="val -24569"/>
              <a:gd name="adj2" fmla="val 69968"/>
              <a:gd name="adj3" fmla="val 16667"/>
            </a:avLst>
          </a:prstGeom>
          <a:solidFill>
            <a:srgbClr val="C00000"/>
          </a:solidFill>
          <a:ln>
            <a:noFill/>
          </a:ln>
        </p:spPr>
        <p:txBody>
          <a:bodyPr lIns="121907" tIns="60955" rIns="121907" bIns="60955" anchor="ctr"/>
          <a:lstStyle/>
          <a:p>
            <a:pPr algn="ctr"/>
            <a:r>
              <a:rPr lang="en-US" dirty="0">
                <a:solidFill>
                  <a:schemeClr val="bg1"/>
                </a:solidFill>
                <a:latin typeface="Calibri" pitchFamily="34" charset="0"/>
                <a:cs typeface="Calibri" pitchFamily="34" charset="0"/>
                <a:sym typeface="Calibri" pitchFamily="34" charset="0"/>
              </a:rPr>
              <a:t>30</a:t>
            </a:r>
            <a:endParaRPr lang="zh-CN" altLang="en-US" dirty="0">
              <a:solidFill>
                <a:schemeClr val="bg1"/>
              </a:solidFill>
            </a:endParaRPr>
          </a:p>
        </p:txBody>
      </p:sp>
      <p:sp>
        <p:nvSpPr>
          <p:cNvPr id="13" name="圆角矩形标注 76">
            <a:extLst>
              <a:ext uri="{FF2B5EF4-FFF2-40B4-BE49-F238E27FC236}">
                <a16:creationId xmlns:a16="http://schemas.microsoft.com/office/drawing/2014/main" id="{EF55F707-8415-46B3-9527-116B29BDB529}"/>
              </a:ext>
            </a:extLst>
          </p:cNvPr>
          <p:cNvSpPr>
            <a:spLocks noChangeArrowheads="1"/>
          </p:cNvSpPr>
          <p:nvPr/>
        </p:nvSpPr>
        <p:spPr bwMode="auto">
          <a:xfrm>
            <a:off x="9653060" y="1585385"/>
            <a:ext cx="670984" cy="336551"/>
          </a:xfrm>
          <a:prstGeom prst="wedgeRoundRectCallout">
            <a:avLst>
              <a:gd name="adj1" fmla="val -24569"/>
              <a:gd name="adj2" fmla="val 69968"/>
              <a:gd name="adj3" fmla="val 16667"/>
            </a:avLst>
          </a:prstGeom>
          <a:solidFill>
            <a:srgbClr val="C00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lIns="121907" tIns="60955" rIns="121907" bIns="60955" anchor="ctr"/>
          <a:lstStyle/>
          <a:p>
            <a:pPr algn="ctr"/>
            <a:r>
              <a:rPr lang="en-US">
                <a:solidFill>
                  <a:schemeClr val="bg1"/>
                </a:solidFill>
                <a:latin typeface="Calibri" pitchFamily="34" charset="0"/>
                <a:cs typeface="Calibri" pitchFamily="34" charset="0"/>
                <a:sym typeface="Calibri" pitchFamily="34" charset="0"/>
              </a:rPr>
              <a:t>65</a:t>
            </a:r>
            <a:endParaRPr lang="zh-CN" altLang="en-US">
              <a:solidFill>
                <a:schemeClr val="bg1"/>
              </a:solidFill>
            </a:endParaRPr>
          </a:p>
        </p:txBody>
      </p:sp>
      <p:sp>
        <p:nvSpPr>
          <p:cNvPr id="14" name="圆角矩形标注 77">
            <a:extLst>
              <a:ext uri="{FF2B5EF4-FFF2-40B4-BE49-F238E27FC236}">
                <a16:creationId xmlns:a16="http://schemas.microsoft.com/office/drawing/2014/main" id="{1D3ABE1F-0A56-4C34-BE39-6CC8FE701B6B}"/>
              </a:ext>
            </a:extLst>
          </p:cNvPr>
          <p:cNvSpPr>
            <a:spLocks noChangeArrowheads="1"/>
          </p:cNvSpPr>
          <p:nvPr/>
        </p:nvSpPr>
        <p:spPr bwMode="auto">
          <a:xfrm>
            <a:off x="10804526" y="4610103"/>
            <a:ext cx="670984" cy="336548"/>
          </a:xfrm>
          <a:prstGeom prst="wedgeRoundRectCallout">
            <a:avLst>
              <a:gd name="adj1" fmla="val -24569"/>
              <a:gd name="adj2" fmla="val 69968"/>
              <a:gd name="adj3" fmla="val 16667"/>
            </a:avLst>
          </a:prstGeom>
          <a:solidFill>
            <a:srgbClr val="C80000"/>
          </a:solidFill>
          <a:ln>
            <a:noFill/>
          </a:ln>
        </p:spPr>
        <p:txBody>
          <a:bodyPr lIns="121907" tIns="60955" rIns="121907" bIns="60955" anchor="ctr"/>
          <a:lstStyle/>
          <a:p>
            <a:pPr algn="ctr"/>
            <a:r>
              <a:rPr lang="en-US" dirty="0">
                <a:solidFill>
                  <a:schemeClr val="bg1"/>
                </a:solidFill>
                <a:latin typeface="Calibri" pitchFamily="34" charset="0"/>
                <a:cs typeface="Calibri" pitchFamily="34" charset="0"/>
                <a:sym typeface="Calibri" pitchFamily="34" charset="0"/>
              </a:rPr>
              <a:t>80</a:t>
            </a:r>
            <a:endParaRPr lang="zh-CN" altLang="en-US" dirty="0">
              <a:solidFill>
                <a:schemeClr val="bg1"/>
              </a:solidFill>
            </a:endParaRPr>
          </a:p>
        </p:txBody>
      </p:sp>
      <p:sp>
        <p:nvSpPr>
          <p:cNvPr id="15" name="矩形 14">
            <a:extLst>
              <a:ext uri="{FF2B5EF4-FFF2-40B4-BE49-F238E27FC236}">
                <a16:creationId xmlns:a16="http://schemas.microsoft.com/office/drawing/2014/main" id="{0802FD01-6F13-4755-B85F-2C827C0D3B36}"/>
              </a:ext>
            </a:extLst>
          </p:cNvPr>
          <p:cNvSpPr/>
          <p:nvPr/>
        </p:nvSpPr>
        <p:spPr>
          <a:xfrm>
            <a:off x="4996392" y="1502239"/>
            <a:ext cx="3296077" cy="430879"/>
          </a:xfrm>
          <a:prstGeom prst="rect">
            <a:avLst/>
          </a:prstGeom>
        </p:spPr>
        <p:txBody>
          <a:bodyPr wrap="none" lIns="91431" tIns="45716" rIns="91431" bIns="45716">
            <a:spAutoFit/>
          </a:bodyPr>
          <a:lstStyle/>
          <a:p>
            <a:pPr algn="ctr"/>
            <a:r>
              <a:rPr lang="zh-CN" altLang="en-US" sz="2200" b="1" dirty="0">
                <a:solidFill>
                  <a:srgbClr val="C00000"/>
                </a:solidFill>
                <a:latin typeface="微软雅黑" pitchFamily="34" charset="-122"/>
                <a:ea typeface="微软雅黑" pitchFamily="34" charset="-122"/>
              </a:rPr>
              <a:t>八一建军 </a:t>
            </a:r>
            <a:r>
              <a:rPr lang="en-US" altLang="zh-CN" sz="2200" b="1" dirty="0">
                <a:solidFill>
                  <a:srgbClr val="C00000"/>
                </a:solidFill>
                <a:latin typeface="微软雅黑" pitchFamily="34" charset="-122"/>
                <a:ea typeface="微软雅黑" pitchFamily="34" charset="-122"/>
              </a:rPr>
              <a:t>· </a:t>
            </a:r>
            <a:r>
              <a:rPr lang="zh-CN" altLang="en-US" sz="2200" b="1" dirty="0">
                <a:solidFill>
                  <a:srgbClr val="C00000"/>
                </a:solidFill>
                <a:latin typeface="微软雅黑" pitchFamily="34" charset="-122"/>
                <a:ea typeface="微软雅黑" pitchFamily="34" charset="-122"/>
              </a:rPr>
              <a:t>建军九十周年</a:t>
            </a:r>
            <a:endParaRPr lang="en-US" altLang="zh-CN" sz="2200" b="1" dirty="0">
              <a:solidFill>
                <a:srgbClr val="C00000"/>
              </a:solidFill>
              <a:latin typeface="微软雅黑" pitchFamily="34" charset="-122"/>
              <a:ea typeface="微软雅黑" pitchFamily="34" charset="-122"/>
            </a:endParaRPr>
          </a:p>
        </p:txBody>
      </p:sp>
      <p:sp>
        <p:nvSpPr>
          <p:cNvPr id="16" name="矩形 15">
            <a:extLst>
              <a:ext uri="{FF2B5EF4-FFF2-40B4-BE49-F238E27FC236}">
                <a16:creationId xmlns:a16="http://schemas.microsoft.com/office/drawing/2014/main" id="{0245F0BC-2CD0-4CDE-9E99-5F10A0B67919}"/>
              </a:ext>
            </a:extLst>
          </p:cNvPr>
          <p:cNvSpPr/>
          <p:nvPr/>
        </p:nvSpPr>
        <p:spPr>
          <a:xfrm>
            <a:off x="4996391" y="2630881"/>
            <a:ext cx="3296077" cy="430879"/>
          </a:xfrm>
          <a:prstGeom prst="rect">
            <a:avLst/>
          </a:prstGeom>
        </p:spPr>
        <p:txBody>
          <a:bodyPr wrap="none" lIns="91431" tIns="45716" rIns="91431" bIns="45716">
            <a:spAutoFit/>
          </a:bodyPr>
          <a:lstStyle/>
          <a:p>
            <a:pPr algn="ctr"/>
            <a:r>
              <a:rPr lang="zh-CN" altLang="en-US" sz="2200" b="1" dirty="0">
                <a:solidFill>
                  <a:srgbClr val="C00000"/>
                </a:solidFill>
                <a:latin typeface="微软雅黑" pitchFamily="34" charset="-122"/>
                <a:ea typeface="微软雅黑" pitchFamily="34" charset="-122"/>
              </a:rPr>
              <a:t>八一建军 </a:t>
            </a:r>
            <a:r>
              <a:rPr lang="en-US" altLang="zh-CN" sz="2200" b="1" dirty="0">
                <a:solidFill>
                  <a:srgbClr val="C00000"/>
                </a:solidFill>
                <a:latin typeface="微软雅黑" pitchFamily="34" charset="-122"/>
                <a:ea typeface="微软雅黑" pitchFamily="34" charset="-122"/>
              </a:rPr>
              <a:t>· </a:t>
            </a:r>
            <a:r>
              <a:rPr lang="zh-CN" altLang="en-US" sz="2200" b="1" dirty="0">
                <a:solidFill>
                  <a:srgbClr val="C00000"/>
                </a:solidFill>
                <a:latin typeface="微软雅黑" pitchFamily="34" charset="-122"/>
                <a:ea typeface="微软雅黑" pitchFamily="34" charset="-122"/>
              </a:rPr>
              <a:t>建军九十周年</a:t>
            </a:r>
            <a:endParaRPr lang="en-US" altLang="zh-CN" sz="2200" b="1" dirty="0">
              <a:solidFill>
                <a:srgbClr val="C00000"/>
              </a:solidFill>
              <a:latin typeface="微软雅黑" pitchFamily="34" charset="-122"/>
              <a:ea typeface="微软雅黑" pitchFamily="34" charset="-122"/>
            </a:endParaRPr>
          </a:p>
        </p:txBody>
      </p:sp>
      <p:sp>
        <p:nvSpPr>
          <p:cNvPr id="17" name="矩形 16">
            <a:extLst>
              <a:ext uri="{FF2B5EF4-FFF2-40B4-BE49-F238E27FC236}">
                <a16:creationId xmlns:a16="http://schemas.microsoft.com/office/drawing/2014/main" id="{F8E2B247-A2A4-4EF3-9D6B-AEB7ECE1A195}"/>
              </a:ext>
            </a:extLst>
          </p:cNvPr>
          <p:cNvSpPr/>
          <p:nvPr/>
        </p:nvSpPr>
        <p:spPr>
          <a:xfrm>
            <a:off x="4920192" y="3522830"/>
            <a:ext cx="3296077" cy="430879"/>
          </a:xfrm>
          <a:prstGeom prst="rect">
            <a:avLst/>
          </a:prstGeom>
        </p:spPr>
        <p:txBody>
          <a:bodyPr wrap="none" lIns="91431" tIns="45716" rIns="91431" bIns="45716">
            <a:spAutoFit/>
          </a:bodyPr>
          <a:lstStyle/>
          <a:p>
            <a:pPr algn="ctr"/>
            <a:r>
              <a:rPr lang="zh-CN" altLang="en-US" sz="2200" b="1" dirty="0">
                <a:solidFill>
                  <a:srgbClr val="C00000"/>
                </a:solidFill>
                <a:latin typeface="微软雅黑" pitchFamily="34" charset="-122"/>
                <a:ea typeface="微软雅黑" pitchFamily="34" charset="-122"/>
              </a:rPr>
              <a:t>八一建军 </a:t>
            </a:r>
            <a:r>
              <a:rPr lang="en-US" altLang="zh-CN" sz="2200" b="1" dirty="0">
                <a:solidFill>
                  <a:srgbClr val="C00000"/>
                </a:solidFill>
                <a:latin typeface="微软雅黑" pitchFamily="34" charset="-122"/>
                <a:ea typeface="微软雅黑" pitchFamily="34" charset="-122"/>
              </a:rPr>
              <a:t>· </a:t>
            </a:r>
            <a:r>
              <a:rPr lang="zh-CN" altLang="en-US" sz="2200" b="1" dirty="0">
                <a:solidFill>
                  <a:srgbClr val="C00000"/>
                </a:solidFill>
                <a:latin typeface="微软雅黑" pitchFamily="34" charset="-122"/>
                <a:ea typeface="微软雅黑" pitchFamily="34" charset="-122"/>
              </a:rPr>
              <a:t>建军九十周年</a:t>
            </a:r>
            <a:endParaRPr lang="en-US" altLang="zh-CN" sz="2200" b="1" dirty="0">
              <a:solidFill>
                <a:srgbClr val="C00000"/>
              </a:solidFill>
              <a:latin typeface="微软雅黑" pitchFamily="34" charset="-122"/>
              <a:ea typeface="微软雅黑" pitchFamily="34" charset="-122"/>
            </a:endParaRPr>
          </a:p>
        </p:txBody>
      </p:sp>
      <p:sp>
        <p:nvSpPr>
          <p:cNvPr id="18" name="矩形 17">
            <a:extLst>
              <a:ext uri="{FF2B5EF4-FFF2-40B4-BE49-F238E27FC236}">
                <a16:creationId xmlns:a16="http://schemas.microsoft.com/office/drawing/2014/main" id="{CDCD1773-DAA1-4F83-9291-00E481B94036}"/>
              </a:ext>
            </a:extLst>
          </p:cNvPr>
          <p:cNvSpPr/>
          <p:nvPr/>
        </p:nvSpPr>
        <p:spPr>
          <a:xfrm>
            <a:off x="4920191" y="4651472"/>
            <a:ext cx="3296077" cy="430879"/>
          </a:xfrm>
          <a:prstGeom prst="rect">
            <a:avLst/>
          </a:prstGeom>
        </p:spPr>
        <p:txBody>
          <a:bodyPr wrap="none" lIns="91431" tIns="45716" rIns="91431" bIns="45716">
            <a:spAutoFit/>
          </a:bodyPr>
          <a:lstStyle/>
          <a:p>
            <a:pPr algn="ctr"/>
            <a:r>
              <a:rPr lang="zh-CN" altLang="en-US" sz="2200" b="1" dirty="0">
                <a:solidFill>
                  <a:srgbClr val="C00000"/>
                </a:solidFill>
                <a:latin typeface="微软雅黑" pitchFamily="34" charset="-122"/>
                <a:ea typeface="微软雅黑" pitchFamily="34" charset="-122"/>
              </a:rPr>
              <a:t>八一建军 </a:t>
            </a:r>
            <a:r>
              <a:rPr lang="en-US" altLang="zh-CN" sz="2200" b="1" dirty="0">
                <a:solidFill>
                  <a:srgbClr val="C00000"/>
                </a:solidFill>
                <a:latin typeface="微软雅黑" pitchFamily="34" charset="-122"/>
                <a:ea typeface="微软雅黑" pitchFamily="34" charset="-122"/>
              </a:rPr>
              <a:t>· </a:t>
            </a:r>
            <a:r>
              <a:rPr lang="zh-CN" altLang="en-US" sz="2200" b="1" dirty="0">
                <a:solidFill>
                  <a:srgbClr val="C00000"/>
                </a:solidFill>
                <a:latin typeface="微软雅黑" pitchFamily="34" charset="-122"/>
                <a:ea typeface="微软雅黑" pitchFamily="34" charset="-122"/>
              </a:rPr>
              <a:t>建军九十周年</a:t>
            </a:r>
            <a:endParaRPr lang="en-US" altLang="zh-CN" sz="22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99730004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22" presetClass="entr" presetSubtype="8" fill="hold" grpId="0" nodeType="withEffect">
                                  <p:stCondLst>
                                    <p:cond delay="50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22" presetClass="entr" presetSubtype="8" fill="hold" grpId="0" nodeType="withEffect">
                                  <p:stCondLst>
                                    <p:cond delay="100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10" presetClass="entr" presetSubtype="0" fill="hold" grpId="0" nodeType="withEffect">
                                  <p:stCondLst>
                                    <p:cond delay="150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22" presetClass="entr" presetSubtype="8" fill="hold" grpId="0" nodeType="withEffect">
                                  <p:stCondLst>
                                    <p:cond delay="150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par>
                                <p:cTn id="39" presetID="10" presetClass="entr" presetSubtype="0" fill="hold" grpId="0" nodeType="withEffect">
                                  <p:stCondLst>
                                    <p:cond delay="200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par>
                                <p:cTn id="42" presetID="22" presetClass="entr" presetSubtype="2" fill="hold" grpId="0" nodeType="withEffect">
                                  <p:stCondLst>
                                    <p:cond delay="250"/>
                                  </p:stCondLst>
                                  <p:childTnLst>
                                    <p:set>
                                      <p:cBhvr>
                                        <p:cTn id="43" dur="1" fill="hold">
                                          <p:stCondLst>
                                            <p:cond delay="0"/>
                                          </p:stCondLst>
                                        </p:cTn>
                                        <p:tgtEl>
                                          <p:spTgt spid="15"/>
                                        </p:tgtEl>
                                        <p:attrNameLst>
                                          <p:attrName>style.visibility</p:attrName>
                                        </p:attrNameLst>
                                      </p:cBhvr>
                                      <p:to>
                                        <p:strVal val="visible"/>
                                      </p:to>
                                    </p:set>
                                    <p:animEffect transition="in" filter="wipe(right)">
                                      <p:cBhvr>
                                        <p:cTn id="44" dur="500"/>
                                        <p:tgtEl>
                                          <p:spTgt spid="15"/>
                                        </p:tgtEl>
                                      </p:cBhvr>
                                    </p:animEffect>
                                  </p:childTnLst>
                                </p:cTn>
                              </p:par>
                              <p:par>
                                <p:cTn id="45" presetID="22" presetClass="entr" presetSubtype="2" fill="hold" grpId="0" nodeType="withEffect">
                                  <p:stCondLst>
                                    <p:cond delay="250"/>
                                  </p:stCondLst>
                                  <p:childTnLst>
                                    <p:set>
                                      <p:cBhvr>
                                        <p:cTn id="46" dur="1" fill="hold">
                                          <p:stCondLst>
                                            <p:cond delay="0"/>
                                          </p:stCondLst>
                                        </p:cTn>
                                        <p:tgtEl>
                                          <p:spTgt spid="16"/>
                                        </p:tgtEl>
                                        <p:attrNameLst>
                                          <p:attrName>style.visibility</p:attrName>
                                        </p:attrNameLst>
                                      </p:cBhvr>
                                      <p:to>
                                        <p:strVal val="visible"/>
                                      </p:to>
                                    </p:set>
                                    <p:animEffect transition="in" filter="wipe(right)">
                                      <p:cBhvr>
                                        <p:cTn id="47" dur="500"/>
                                        <p:tgtEl>
                                          <p:spTgt spid="16"/>
                                        </p:tgtEl>
                                      </p:cBhvr>
                                    </p:animEffect>
                                  </p:childTnLst>
                                </p:cTn>
                              </p:par>
                              <p:par>
                                <p:cTn id="48" presetID="22" presetClass="entr" presetSubtype="2" fill="hold" grpId="0" nodeType="withEffect">
                                  <p:stCondLst>
                                    <p:cond delay="250"/>
                                  </p:stCondLst>
                                  <p:childTnLst>
                                    <p:set>
                                      <p:cBhvr>
                                        <p:cTn id="49" dur="1" fill="hold">
                                          <p:stCondLst>
                                            <p:cond delay="0"/>
                                          </p:stCondLst>
                                        </p:cTn>
                                        <p:tgtEl>
                                          <p:spTgt spid="17"/>
                                        </p:tgtEl>
                                        <p:attrNameLst>
                                          <p:attrName>style.visibility</p:attrName>
                                        </p:attrNameLst>
                                      </p:cBhvr>
                                      <p:to>
                                        <p:strVal val="visible"/>
                                      </p:to>
                                    </p:set>
                                    <p:animEffect transition="in" filter="wipe(right)">
                                      <p:cBhvr>
                                        <p:cTn id="50" dur="500"/>
                                        <p:tgtEl>
                                          <p:spTgt spid="17"/>
                                        </p:tgtEl>
                                      </p:cBhvr>
                                    </p:animEffect>
                                  </p:childTnLst>
                                </p:cTn>
                              </p:par>
                              <p:par>
                                <p:cTn id="51" presetID="22" presetClass="entr" presetSubtype="2" fill="hold" grpId="0" nodeType="withEffect">
                                  <p:stCondLst>
                                    <p:cond delay="250"/>
                                  </p:stCondLst>
                                  <p:childTnLst>
                                    <p:set>
                                      <p:cBhvr>
                                        <p:cTn id="52" dur="1" fill="hold">
                                          <p:stCondLst>
                                            <p:cond delay="0"/>
                                          </p:stCondLst>
                                        </p:cTn>
                                        <p:tgtEl>
                                          <p:spTgt spid="18"/>
                                        </p:tgtEl>
                                        <p:attrNameLst>
                                          <p:attrName>style.visibility</p:attrName>
                                        </p:attrNameLst>
                                      </p:cBhvr>
                                      <p:to>
                                        <p:strVal val="visible"/>
                                      </p:to>
                                    </p:set>
                                    <p:animEffect transition="in" filter="wipe(right)">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a:extLst>
              <a:ext uri="{FF2B5EF4-FFF2-40B4-BE49-F238E27FC236}">
                <a16:creationId xmlns:a16="http://schemas.microsoft.com/office/drawing/2014/main" id="{5BBA766E-DEC6-4C5C-AC56-1BE090DAF1A1}"/>
              </a:ext>
            </a:extLst>
          </p:cNvPr>
          <p:cNvSpPr/>
          <p:nvPr/>
        </p:nvSpPr>
        <p:spPr>
          <a:xfrm>
            <a:off x="0" y="1625600"/>
            <a:ext cx="12192001" cy="3327028"/>
          </a:xfrm>
          <a:prstGeom prst="rect">
            <a:avLst/>
          </a:prstGeom>
          <a:solidFill>
            <a:srgbClr val="C00000">
              <a:alpha val="8705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4" name="矩形 3">
            <a:extLst>
              <a:ext uri="{FF2B5EF4-FFF2-40B4-BE49-F238E27FC236}">
                <a16:creationId xmlns:a16="http://schemas.microsoft.com/office/drawing/2014/main" id="{D01D51D8-1FED-4356-AAA4-FCC4FB09CD35}"/>
              </a:ext>
            </a:extLst>
          </p:cNvPr>
          <p:cNvSpPr/>
          <p:nvPr/>
        </p:nvSpPr>
        <p:spPr>
          <a:xfrm>
            <a:off x="4447173" y="2007720"/>
            <a:ext cx="3297654" cy="430879"/>
          </a:xfrm>
          <a:prstGeom prst="rect">
            <a:avLst/>
          </a:prstGeom>
        </p:spPr>
        <p:txBody>
          <a:bodyPr wrap="squar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八一建军 </a:t>
            </a:r>
            <a:r>
              <a:rPr lang="en-US" altLang="zh-CN" sz="2200" b="1" dirty="0">
                <a:solidFill>
                  <a:schemeClr val="bg1">
                    <a:lumMod val="95000"/>
                  </a:schemeClr>
                </a:solidFill>
                <a:latin typeface="微软雅黑" pitchFamily="34" charset="-122"/>
                <a:ea typeface="微软雅黑" pitchFamily="34" charset="-122"/>
              </a:rPr>
              <a:t>· </a:t>
            </a:r>
            <a:r>
              <a:rPr lang="zh-CN" altLang="en-US" sz="2200" b="1" dirty="0">
                <a:solidFill>
                  <a:schemeClr val="bg1">
                    <a:lumMod val="95000"/>
                  </a:schemeClr>
                </a:solidFill>
                <a:latin typeface="微软雅黑" pitchFamily="34" charset="-122"/>
                <a:ea typeface="微软雅黑" pitchFamily="34" charset="-122"/>
              </a:rPr>
              <a:t>建军九十周年</a:t>
            </a:r>
            <a:endParaRPr lang="en-US" altLang="zh-CN" sz="2200" b="1" dirty="0">
              <a:solidFill>
                <a:schemeClr val="bg1">
                  <a:lumMod val="95000"/>
                </a:schemeClr>
              </a:solidFill>
              <a:latin typeface="微软雅黑" pitchFamily="34" charset="-122"/>
              <a:ea typeface="微软雅黑" pitchFamily="34" charset="-122"/>
            </a:endParaRPr>
          </a:p>
        </p:txBody>
      </p:sp>
      <p:sp>
        <p:nvSpPr>
          <p:cNvPr id="5" name="矩形 47">
            <a:extLst>
              <a:ext uri="{FF2B5EF4-FFF2-40B4-BE49-F238E27FC236}">
                <a16:creationId xmlns:a16="http://schemas.microsoft.com/office/drawing/2014/main" id="{01DCAB86-A559-4143-A255-EBD16CD98FF1}"/>
              </a:ext>
            </a:extLst>
          </p:cNvPr>
          <p:cNvSpPr>
            <a:spLocks noChangeArrowheads="1"/>
          </p:cNvSpPr>
          <p:nvPr/>
        </p:nvSpPr>
        <p:spPr bwMode="auto">
          <a:xfrm>
            <a:off x="4378661" y="2820719"/>
            <a:ext cx="3434679" cy="1772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050" dirty="0">
                <a:solidFill>
                  <a:schemeClr val="bg1"/>
                </a:solidFill>
              </a:rPr>
              <a:t>每年的</a:t>
            </a:r>
            <a:r>
              <a:rPr lang="en-US" altLang="zh-CN" sz="1050" dirty="0">
                <a:solidFill>
                  <a:schemeClr val="bg1"/>
                </a:solidFill>
              </a:rPr>
              <a:t>8</a:t>
            </a:r>
            <a:r>
              <a:rPr lang="zh-CN" altLang="en-US" sz="1050" dirty="0">
                <a:solidFill>
                  <a:schemeClr val="bg1"/>
                </a:solidFill>
              </a:rPr>
              <a:t>月</a:t>
            </a:r>
            <a:r>
              <a:rPr lang="en-US" altLang="zh-CN" sz="1050" dirty="0">
                <a:solidFill>
                  <a:schemeClr val="bg1"/>
                </a:solidFill>
              </a:rPr>
              <a:t>1</a:t>
            </a:r>
            <a:r>
              <a:rPr lang="zh-CN" altLang="en-US" sz="1050" dirty="0">
                <a:solidFill>
                  <a:schemeClr val="bg1"/>
                </a:solidFill>
              </a:rPr>
              <a:t>日是中国人民解放军建军纪念日，俗称“八一”建军节。</a:t>
            </a:r>
            <a:r>
              <a:rPr lang="en-US" altLang="zh-CN" sz="1050" dirty="0">
                <a:solidFill>
                  <a:schemeClr val="bg1"/>
                </a:solidFill>
              </a:rPr>
              <a:t>1927</a:t>
            </a:r>
            <a:r>
              <a:rPr lang="zh-CN" altLang="en-US" sz="1050" dirty="0">
                <a:solidFill>
                  <a:schemeClr val="bg1"/>
                </a:solidFill>
              </a:rPr>
              <a:t>年</a:t>
            </a:r>
            <a:r>
              <a:rPr lang="en-US" altLang="zh-CN" sz="1050" dirty="0">
                <a:solidFill>
                  <a:schemeClr val="bg1"/>
                </a:solidFill>
              </a:rPr>
              <a:t>8</a:t>
            </a:r>
            <a:r>
              <a:rPr lang="zh-CN" altLang="en-US" sz="1050" dirty="0">
                <a:solidFill>
                  <a:schemeClr val="bg1"/>
                </a:solidFill>
              </a:rPr>
              <a:t>月</a:t>
            </a:r>
            <a:r>
              <a:rPr lang="en-US" altLang="zh-CN" sz="1050" dirty="0">
                <a:solidFill>
                  <a:schemeClr val="bg1"/>
                </a:solidFill>
              </a:rPr>
              <a:t>1</a:t>
            </a:r>
            <a:r>
              <a:rPr lang="zh-CN" altLang="en-US" sz="1050" dirty="0">
                <a:solidFill>
                  <a:schemeClr val="bg1"/>
                </a:solidFill>
              </a:rPr>
              <a:t>日，中国共产党带领北伐军三万余人，在周恩来 、贺龙 、叶挺 、朱德 、刘伯承等领导下，于江西南昌举行武装起义，打响反对国民党反动派的第一枪。</a:t>
            </a:r>
            <a:r>
              <a:rPr lang="en-US" altLang="zh-CN" sz="1050" dirty="0">
                <a:solidFill>
                  <a:schemeClr val="bg1"/>
                </a:solidFill>
              </a:rPr>
              <a:t>1933</a:t>
            </a:r>
            <a:r>
              <a:rPr lang="zh-CN" altLang="en-US" sz="1050" dirty="0">
                <a:solidFill>
                  <a:schemeClr val="bg1"/>
                </a:solidFill>
              </a:rPr>
              <a:t>年</a:t>
            </a:r>
            <a:r>
              <a:rPr lang="en-US" altLang="zh-CN" sz="1050" dirty="0">
                <a:solidFill>
                  <a:schemeClr val="bg1"/>
                </a:solidFill>
              </a:rPr>
              <a:t>7</a:t>
            </a:r>
            <a:r>
              <a:rPr lang="zh-CN" altLang="en-US" sz="1050" dirty="0">
                <a:solidFill>
                  <a:schemeClr val="bg1"/>
                </a:solidFill>
              </a:rPr>
              <a:t>月</a:t>
            </a:r>
            <a:r>
              <a:rPr lang="en-US" altLang="zh-CN" sz="1050" dirty="0">
                <a:solidFill>
                  <a:schemeClr val="bg1"/>
                </a:solidFill>
              </a:rPr>
              <a:t>11</a:t>
            </a:r>
            <a:r>
              <a:rPr lang="zh-CN" altLang="en-US" sz="1050" dirty="0">
                <a:solidFill>
                  <a:schemeClr val="bg1"/>
                </a:solidFill>
              </a:rPr>
              <a:t>日，中华苏维埃共和国临时中央政府根据中央革命军事委员会</a:t>
            </a:r>
            <a:r>
              <a:rPr lang="en-US" altLang="zh-CN" sz="1050" dirty="0">
                <a:solidFill>
                  <a:schemeClr val="bg1"/>
                </a:solidFill>
              </a:rPr>
              <a:t>6</a:t>
            </a:r>
            <a:r>
              <a:rPr lang="zh-CN" altLang="en-US" sz="1050" dirty="0">
                <a:solidFill>
                  <a:schemeClr val="bg1"/>
                </a:solidFill>
              </a:rPr>
              <a:t>月</a:t>
            </a:r>
            <a:r>
              <a:rPr lang="en-US" altLang="zh-CN" sz="1050" dirty="0">
                <a:solidFill>
                  <a:schemeClr val="bg1"/>
                </a:solidFill>
              </a:rPr>
              <a:t>30</a:t>
            </a:r>
            <a:r>
              <a:rPr lang="zh-CN" altLang="en-US" sz="1050" dirty="0">
                <a:solidFill>
                  <a:schemeClr val="bg1"/>
                </a:solidFill>
              </a:rPr>
              <a:t>日的建议，决定</a:t>
            </a:r>
            <a:r>
              <a:rPr lang="en-US" altLang="zh-CN" sz="1050" dirty="0">
                <a:solidFill>
                  <a:schemeClr val="bg1"/>
                </a:solidFill>
              </a:rPr>
              <a:t>8</a:t>
            </a:r>
            <a:r>
              <a:rPr lang="zh-CN" altLang="en-US" sz="1050" dirty="0">
                <a:solidFill>
                  <a:schemeClr val="bg1"/>
                </a:solidFill>
              </a:rPr>
              <a:t>月</a:t>
            </a:r>
            <a:r>
              <a:rPr lang="en-US" altLang="zh-CN" sz="1050" dirty="0">
                <a:solidFill>
                  <a:schemeClr val="bg1"/>
                </a:solidFill>
              </a:rPr>
              <a:t>1</a:t>
            </a:r>
            <a:r>
              <a:rPr lang="zh-CN" altLang="en-US" sz="1050" dirty="0">
                <a:solidFill>
                  <a:schemeClr val="bg1"/>
                </a:solidFill>
              </a:rPr>
              <a:t>日为中国工农红军（中国人民解放军前身）成立纪念日。</a:t>
            </a:r>
            <a:endParaRPr lang="zh-CN" altLang="en-US" sz="1050" dirty="0">
              <a:solidFill>
                <a:schemeClr val="bg1"/>
              </a:solidFill>
              <a:sym typeface="微软雅黑" pitchFamily="34" charset="-122"/>
            </a:endParaRPr>
          </a:p>
        </p:txBody>
      </p:sp>
      <p:graphicFrame>
        <p:nvGraphicFramePr>
          <p:cNvPr id="6" name="对象 5">
            <a:extLst>
              <a:ext uri="{FF2B5EF4-FFF2-40B4-BE49-F238E27FC236}">
                <a16:creationId xmlns:a16="http://schemas.microsoft.com/office/drawing/2014/main" id="{2AC38070-7CDA-4C10-BAED-FCCC914CE396}"/>
              </a:ext>
            </a:extLst>
          </p:cNvPr>
          <p:cNvGraphicFramePr>
            <a:graphicFrameLocks noChangeAspect="1"/>
          </p:cNvGraphicFramePr>
          <p:nvPr>
            <p:extLst>
              <p:ext uri="{D42A27DB-BD31-4B8C-83A1-F6EECF244321}">
                <p14:modId xmlns:p14="http://schemas.microsoft.com/office/powerpoint/2010/main" val="3141456518"/>
              </p:ext>
            </p:extLst>
          </p:nvPr>
        </p:nvGraphicFramePr>
        <p:xfrm>
          <a:off x="-609602" y="1628965"/>
          <a:ext cx="4798598" cy="3323663"/>
        </p:xfrm>
        <a:graphic>
          <a:graphicData uri="http://schemas.openxmlformats.org/presentationml/2006/ole">
            <mc:AlternateContent xmlns:mc="http://schemas.openxmlformats.org/markup-compatibility/2006">
              <mc:Choice xmlns:v="urn:schemas-microsoft-com:vml" Requires="v">
                <p:oleObj spid="_x0000_s6150" name="Image" r:id="rId4" imgW="6399720" imgH="4431600" progId="Photoshop.Image.13">
                  <p:embed/>
                </p:oleObj>
              </mc:Choice>
              <mc:Fallback>
                <p:oleObj name="Image" r:id="rId4" imgW="6399720" imgH="4431600" progId="Photoshop.Image.13">
                  <p:embed/>
                  <p:pic>
                    <p:nvPicPr>
                      <p:cNvPr id="2" name="对象 1">
                        <a:extLst>
                          <a:ext uri="{FF2B5EF4-FFF2-40B4-BE49-F238E27FC236}">
                            <a16:creationId xmlns:a16="http://schemas.microsoft.com/office/drawing/2014/main" id="{99011EFE-60A8-43D5-905E-C18DA1DE8A2F}"/>
                          </a:ext>
                        </a:extLst>
                      </p:cNvPr>
                      <p:cNvPicPr/>
                      <p:nvPr/>
                    </p:nvPicPr>
                    <p:blipFill>
                      <a:blip r:embed="rId5"/>
                      <a:stretch>
                        <a:fillRect/>
                      </a:stretch>
                    </p:blipFill>
                    <p:spPr>
                      <a:xfrm>
                        <a:off x="-609602" y="1628965"/>
                        <a:ext cx="4798598" cy="3323663"/>
                      </a:xfrm>
                      <a:prstGeom prst="rect">
                        <a:avLst/>
                      </a:prstGeom>
                    </p:spPr>
                  </p:pic>
                </p:oleObj>
              </mc:Fallback>
            </mc:AlternateContent>
          </a:graphicData>
        </a:graphic>
      </p:graphicFrame>
      <p:graphicFrame>
        <p:nvGraphicFramePr>
          <p:cNvPr id="7" name="对象 6">
            <a:extLst>
              <a:ext uri="{FF2B5EF4-FFF2-40B4-BE49-F238E27FC236}">
                <a16:creationId xmlns:a16="http://schemas.microsoft.com/office/drawing/2014/main" id="{2DEC3056-1685-4DEA-BAB9-5456A350E8D3}"/>
              </a:ext>
            </a:extLst>
          </p:cNvPr>
          <p:cNvGraphicFramePr>
            <a:graphicFrameLocks noChangeAspect="1"/>
          </p:cNvGraphicFramePr>
          <p:nvPr>
            <p:extLst>
              <p:ext uri="{D42A27DB-BD31-4B8C-83A1-F6EECF244321}">
                <p14:modId xmlns:p14="http://schemas.microsoft.com/office/powerpoint/2010/main" val="3183372361"/>
              </p:ext>
            </p:extLst>
          </p:nvPr>
        </p:nvGraphicFramePr>
        <p:xfrm>
          <a:off x="8003004" y="1625601"/>
          <a:ext cx="6177084" cy="3327028"/>
        </p:xfrm>
        <a:graphic>
          <a:graphicData uri="http://schemas.openxmlformats.org/presentationml/2006/ole">
            <mc:AlternateContent xmlns:mc="http://schemas.openxmlformats.org/markup-compatibility/2006">
              <mc:Choice xmlns:v="urn:schemas-microsoft-com:vml" Requires="v">
                <p:oleObj spid="_x0000_s6151" name="Image" r:id="rId6" imgW="13307760" imgH="7174440" progId="Photoshop.Image.13">
                  <p:embed/>
                </p:oleObj>
              </mc:Choice>
              <mc:Fallback>
                <p:oleObj name="Image" r:id="rId6" imgW="13307760" imgH="7174440" progId="Photoshop.Image.13">
                  <p:embed/>
                  <p:pic>
                    <p:nvPicPr>
                      <p:cNvPr id="2" name="对象 1">
                        <a:extLst>
                          <a:ext uri="{FF2B5EF4-FFF2-40B4-BE49-F238E27FC236}">
                            <a16:creationId xmlns:a16="http://schemas.microsoft.com/office/drawing/2014/main" id="{5CC99CE1-B782-4470-B786-5FBAC723901E}"/>
                          </a:ext>
                        </a:extLst>
                      </p:cNvPr>
                      <p:cNvPicPr/>
                      <p:nvPr/>
                    </p:nvPicPr>
                    <p:blipFill>
                      <a:blip r:embed="rId7"/>
                      <a:stretch>
                        <a:fillRect/>
                      </a:stretch>
                    </p:blipFill>
                    <p:spPr>
                      <a:xfrm>
                        <a:off x="8003004" y="1625601"/>
                        <a:ext cx="6177084" cy="3327028"/>
                      </a:xfrm>
                      <a:prstGeom prst="rect">
                        <a:avLst/>
                      </a:prstGeom>
                    </p:spPr>
                  </p:pic>
                </p:oleObj>
              </mc:Fallback>
            </mc:AlternateContent>
          </a:graphicData>
        </a:graphic>
      </p:graphicFrame>
    </p:spTree>
    <p:extLst>
      <p:ext uri="{BB962C8B-B14F-4D97-AF65-F5344CB8AC3E}">
        <p14:creationId xmlns:p14="http://schemas.microsoft.com/office/powerpoint/2010/main" val="1361487397"/>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par>
                                <p:cTn id="8" presetID="22" presetClass="entr" presetSubtype="2" fill="hold" grpId="0"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wipe(right)">
                                      <p:cBhvr>
                                        <p:cTn id="10" dur="500"/>
                                        <p:tgtEl>
                                          <p:spTgt spid="4"/>
                                        </p:tgtEl>
                                      </p:cBhvr>
                                    </p:animEffect>
                                  </p:childTnLst>
                                </p:cTn>
                              </p:par>
                              <p:par>
                                <p:cTn id="11" presetID="22" presetClass="entr" presetSubtype="2" fill="hold" grpId="0" nodeType="withEffect">
                                  <p:stCondLst>
                                    <p:cond delay="250"/>
                                  </p:stCondLst>
                                  <p:childTnLst>
                                    <p:set>
                                      <p:cBhvr>
                                        <p:cTn id="12" dur="1" fill="hold">
                                          <p:stCondLst>
                                            <p:cond delay="0"/>
                                          </p:stCondLst>
                                        </p:cTn>
                                        <p:tgtEl>
                                          <p:spTgt spid="5"/>
                                        </p:tgtEl>
                                        <p:attrNameLst>
                                          <p:attrName>style.visibility</p:attrName>
                                        </p:attrNameLst>
                                      </p:cBhvr>
                                      <p:to>
                                        <p:strVal val="visible"/>
                                      </p:to>
                                    </p:set>
                                    <p:animEffect transition="in" filter="wipe(righ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1C2C2F3-BBE6-4499-BA8A-AA3FBD0C29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8209" y="829050"/>
            <a:ext cx="10119381" cy="5428499"/>
          </a:xfrm>
          <a:prstGeom prst="rect">
            <a:avLst/>
          </a:prstGeom>
        </p:spPr>
      </p:pic>
    </p:spTree>
    <p:extLst>
      <p:ext uri="{BB962C8B-B14F-4D97-AF65-F5344CB8AC3E}">
        <p14:creationId xmlns:p14="http://schemas.microsoft.com/office/powerpoint/2010/main" val="3434864598"/>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7">
            <a:extLst>
              <a:ext uri="{FF2B5EF4-FFF2-40B4-BE49-F238E27FC236}">
                <a16:creationId xmlns:a16="http://schemas.microsoft.com/office/drawing/2014/main" id="{C282309E-3C13-4972-8665-B9746596B2AA}"/>
              </a:ext>
            </a:extLst>
          </p:cNvPr>
          <p:cNvSpPr>
            <a:spLocks/>
          </p:cNvSpPr>
          <p:nvPr/>
        </p:nvSpPr>
        <p:spPr bwMode="auto">
          <a:xfrm>
            <a:off x="0" y="2262769"/>
            <a:ext cx="2984500" cy="2072217"/>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8" name="TextBox 7">
            <a:extLst>
              <a:ext uri="{FF2B5EF4-FFF2-40B4-BE49-F238E27FC236}">
                <a16:creationId xmlns:a16="http://schemas.microsoft.com/office/drawing/2014/main" id="{E2B4E5CF-9AE7-4976-98DC-F621FDF585BE}"/>
              </a:ext>
            </a:extLst>
          </p:cNvPr>
          <p:cNvSpPr txBox="1"/>
          <p:nvPr/>
        </p:nvSpPr>
        <p:spPr>
          <a:xfrm>
            <a:off x="813168" y="2483164"/>
            <a:ext cx="931724" cy="1733680"/>
          </a:xfrm>
          <a:prstGeom prst="rect">
            <a:avLst/>
          </a:prstGeom>
          <a:noFill/>
        </p:spPr>
        <p:txBody>
          <a:bodyPr wrap="square" rtlCol="0">
            <a:spAutoFit/>
          </a:bodyPr>
          <a:lstStyle/>
          <a:p>
            <a:r>
              <a:rPr lang="en-US" altLang="zh-CN" sz="10666" dirty="0">
                <a:solidFill>
                  <a:srgbClr val="F8F8F8"/>
                </a:solidFill>
                <a:latin typeface="微软雅黑" panose="020B0503020204020204" pitchFamily="34" charset="-122"/>
                <a:ea typeface="微软雅黑" panose="020B0503020204020204" pitchFamily="34" charset="-122"/>
              </a:rPr>
              <a:t>1</a:t>
            </a:r>
            <a:endParaRPr lang="zh-CN" altLang="en-US" sz="10666" dirty="0">
              <a:solidFill>
                <a:srgbClr val="F8F8F8"/>
              </a:solidFill>
              <a:latin typeface="微软雅黑" panose="020B0503020204020204" pitchFamily="34" charset="-122"/>
              <a:ea typeface="微软雅黑" panose="020B0503020204020204" pitchFamily="34" charset="-122"/>
            </a:endParaRPr>
          </a:p>
        </p:txBody>
      </p:sp>
      <p:sp>
        <p:nvSpPr>
          <p:cNvPr id="9" name="TextBox 8">
            <a:extLst>
              <a:ext uri="{FF2B5EF4-FFF2-40B4-BE49-F238E27FC236}">
                <a16:creationId xmlns:a16="http://schemas.microsoft.com/office/drawing/2014/main" id="{5590EA4D-F7E8-4F57-8A58-06D749149B47}"/>
              </a:ext>
            </a:extLst>
          </p:cNvPr>
          <p:cNvSpPr txBox="1"/>
          <p:nvPr/>
        </p:nvSpPr>
        <p:spPr>
          <a:xfrm>
            <a:off x="4121316" y="2645882"/>
            <a:ext cx="5385129" cy="748988"/>
          </a:xfrm>
          <a:prstGeom prst="rect">
            <a:avLst/>
          </a:prstGeom>
          <a:noFill/>
        </p:spPr>
        <p:txBody>
          <a:bodyPr wrap="square" rtlCol="0">
            <a:spAutoFit/>
          </a:bodyPr>
          <a:lstStyle/>
          <a:p>
            <a:pPr algn="ctr"/>
            <a:r>
              <a:rPr lang="zh-CN" altLang="en-US" sz="4267" dirty="0">
                <a:solidFill>
                  <a:srgbClr val="2B2A30"/>
                </a:solidFill>
                <a:latin typeface="微软雅黑" panose="020B0503020204020204" pitchFamily="34" charset="-122"/>
                <a:ea typeface="微软雅黑" panose="020B0503020204020204" pitchFamily="34" charset="-122"/>
              </a:rPr>
              <a:t>请输入第一部分标题</a:t>
            </a:r>
          </a:p>
        </p:txBody>
      </p:sp>
      <p:sp>
        <p:nvSpPr>
          <p:cNvPr id="10" name="Rectangle 13">
            <a:extLst>
              <a:ext uri="{FF2B5EF4-FFF2-40B4-BE49-F238E27FC236}">
                <a16:creationId xmlns:a16="http://schemas.microsoft.com/office/drawing/2014/main" id="{21383BA2-DE55-453C-9324-1FF6238B4E93}"/>
              </a:ext>
            </a:extLst>
          </p:cNvPr>
          <p:cNvSpPr>
            <a:spLocks noChangeArrowheads="1"/>
          </p:cNvSpPr>
          <p:nvPr/>
        </p:nvSpPr>
        <p:spPr bwMode="auto">
          <a:xfrm>
            <a:off x="120723" y="3436987"/>
            <a:ext cx="817083" cy="47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3067"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
        <p:nvSpPr>
          <p:cNvPr id="12" name="TextBox 11">
            <a:extLst>
              <a:ext uri="{FF2B5EF4-FFF2-40B4-BE49-F238E27FC236}">
                <a16:creationId xmlns:a16="http://schemas.microsoft.com/office/drawing/2014/main" id="{93409CF3-BE2B-4188-9052-407B7FFF5C5A}"/>
              </a:ext>
            </a:extLst>
          </p:cNvPr>
          <p:cNvSpPr txBox="1"/>
          <p:nvPr/>
        </p:nvSpPr>
        <p:spPr>
          <a:xfrm>
            <a:off x="4092872" y="3436987"/>
            <a:ext cx="5413573" cy="369332"/>
          </a:xfrm>
          <a:prstGeom prst="rect">
            <a:avLst/>
          </a:prstGeom>
          <a:noFill/>
        </p:spPr>
        <p:txBody>
          <a:bodyPr wrap="square" rtlCol="0">
            <a:spAutoFit/>
          </a:bodyPr>
          <a:lstStyle/>
          <a:p>
            <a:pPr algn="ct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节标题一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节标题二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节标题三</a:t>
            </a:r>
          </a:p>
        </p:txBody>
      </p:sp>
    </p:spTree>
    <p:extLst>
      <p:ext uri="{BB962C8B-B14F-4D97-AF65-F5344CB8AC3E}">
        <p14:creationId xmlns:p14="http://schemas.microsoft.com/office/powerpoint/2010/main" val="928987776"/>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 calcmode="lin" valueType="num">
                                      <p:cBhvr>
                                        <p:cTn id="13" dur="500" fill="hold"/>
                                        <p:tgtEl>
                                          <p:spTgt spid="8"/>
                                        </p:tgtEl>
                                        <p:attrNameLst>
                                          <p:attrName>style.rotation</p:attrName>
                                        </p:attrNameLst>
                                      </p:cBhvr>
                                      <p:tavLst>
                                        <p:tav tm="0">
                                          <p:val>
                                            <p:fltVal val="90"/>
                                          </p:val>
                                        </p:tav>
                                        <p:tav tm="100000">
                                          <p:val>
                                            <p:fltVal val="0"/>
                                          </p:val>
                                        </p:tav>
                                      </p:tavLst>
                                    </p:anim>
                                    <p:animEffect transition="in" filter="fade">
                                      <p:cBhvr>
                                        <p:cTn id="14" dur="500"/>
                                        <p:tgtEl>
                                          <p:spTgt spid="8"/>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 calcmode="lin" valueType="num">
                                      <p:cBhvr>
                                        <p:cTn id="19" dur="500" fill="hold"/>
                                        <p:tgtEl>
                                          <p:spTgt spid="10"/>
                                        </p:tgtEl>
                                        <p:attrNameLst>
                                          <p:attrName>style.rotation</p:attrName>
                                        </p:attrNameLst>
                                      </p:cBhvr>
                                      <p:tavLst>
                                        <p:tav tm="0">
                                          <p:val>
                                            <p:fltVal val="90"/>
                                          </p:val>
                                        </p:tav>
                                        <p:tav tm="100000">
                                          <p:val>
                                            <p:fltVal val="0"/>
                                          </p:val>
                                        </p:tav>
                                      </p:tavLst>
                                    </p:anim>
                                    <p:animEffect transition="in" filter="fade">
                                      <p:cBhvr>
                                        <p:cTn id="20" dur="500"/>
                                        <p:tgtEl>
                                          <p:spTgt spid="10"/>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P spid="10"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C087991C-5639-4B86-A304-4A5C65BBD07D}"/>
              </a:ext>
            </a:extLst>
          </p:cNvPr>
          <p:cNvPicPr>
            <a:picLocks noChangeAspect="1"/>
          </p:cNvPicPr>
          <p:nvPr/>
        </p:nvPicPr>
        <p:blipFill>
          <a:blip r:embed="rId3"/>
          <a:stretch>
            <a:fillRect/>
          </a:stretch>
        </p:blipFill>
        <p:spPr>
          <a:xfrm>
            <a:off x="483621" y="2143969"/>
            <a:ext cx="3235227" cy="1752415"/>
          </a:xfrm>
          <a:prstGeom prst="rect">
            <a:avLst/>
          </a:prstGeom>
        </p:spPr>
      </p:pic>
      <p:pic>
        <p:nvPicPr>
          <p:cNvPr id="12" name="图片 11">
            <a:extLst>
              <a:ext uri="{FF2B5EF4-FFF2-40B4-BE49-F238E27FC236}">
                <a16:creationId xmlns:a16="http://schemas.microsoft.com/office/drawing/2014/main" id="{35F21643-B933-4102-ACB1-CB1CAEE8F7CF}"/>
              </a:ext>
            </a:extLst>
          </p:cNvPr>
          <p:cNvPicPr>
            <a:picLocks noChangeAspect="1"/>
          </p:cNvPicPr>
          <p:nvPr/>
        </p:nvPicPr>
        <p:blipFill rotWithShape="1">
          <a:blip r:embed="rId4"/>
          <a:srcRect l="8490"/>
          <a:stretch/>
        </p:blipFill>
        <p:spPr>
          <a:xfrm>
            <a:off x="4379104" y="2144813"/>
            <a:ext cx="3224384" cy="1750726"/>
          </a:xfrm>
          <a:prstGeom prst="rect">
            <a:avLst/>
          </a:prstGeom>
        </p:spPr>
      </p:pic>
      <p:pic>
        <p:nvPicPr>
          <p:cNvPr id="13" name="图片 12">
            <a:extLst>
              <a:ext uri="{FF2B5EF4-FFF2-40B4-BE49-F238E27FC236}">
                <a16:creationId xmlns:a16="http://schemas.microsoft.com/office/drawing/2014/main" id="{BB2DE586-00EB-4E64-BCB9-37D11AA45ECC}"/>
              </a:ext>
            </a:extLst>
          </p:cNvPr>
          <p:cNvPicPr>
            <a:picLocks noChangeAspect="1"/>
          </p:cNvPicPr>
          <p:nvPr/>
        </p:nvPicPr>
        <p:blipFill rotWithShape="1">
          <a:blip r:embed="rId5"/>
          <a:srcRect b="7907"/>
          <a:stretch/>
        </p:blipFill>
        <p:spPr>
          <a:xfrm>
            <a:off x="8402485" y="2147477"/>
            <a:ext cx="3224384" cy="1745399"/>
          </a:xfrm>
          <a:prstGeom prst="rect">
            <a:avLst/>
          </a:prstGeom>
        </p:spPr>
      </p:pic>
      <p:grpSp>
        <p:nvGrpSpPr>
          <p:cNvPr id="2" name="组合 1">
            <a:extLst>
              <a:ext uri="{FF2B5EF4-FFF2-40B4-BE49-F238E27FC236}">
                <a16:creationId xmlns:a16="http://schemas.microsoft.com/office/drawing/2014/main" id="{85B5477C-737F-4A69-B87F-F9E10E2D2E2A}"/>
              </a:ext>
            </a:extLst>
          </p:cNvPr>
          <p:cNvGrpSpPr/>
          <p:nvPr/>
        </p:nvGrpSpPr>
        <p:grpSpPr>
          <a:xfrm>
            <a:off x="1402254" y="3435991"/>
            <a:ext cx="1397960" cy="1397960"/>
            <a:chOff x="2280387" y="2060848"/>
            <a:chExt cx="1894500" cy="1894500"/>
          </a:xfrm>
          <a:solidFill>
            <a:srgbClr val="0070C0"/>
          </a:solidFill>
        </p:grpSpPr>
        <p:sp>
          <p:nvSpPr>
            <p:cNvPr id="3" name="椭圆 2">
              <a:extLst>
                <a:ext uri="{FF2B5EF4-FFF2-40B4-BE49-F238E27FC236}">
                  <a16:creationId xmlns:a16="http://schemas.microsoft.com/office/drawing/2014/main" id="{966D4AE9-858B-4D9C-A7EB-C096D677085F}"/>
                </a:ext>
              </a:extLst>
            </p:cNvPr>
            <p:cNvSpPr/>
            <p:nvPr/>
          </p:nvSpPr>
          <p:spPr>
            <a:xfrm>
              <a:off x="2446695" y="2227156"/>
              <a:ext cx="1561885" cy="15618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zh-CN" altLang="en-US" b="1" dirty="0">
                  <a:latin typeface="微软雅黑" pitchFamily="34" charset="-122"/>
                  <a:ea typeface="微软雅黑" pitchFamily="34" charset="-122"/>
                </a:rPr>
                <a:t>文本</a:t>
              </a:r>
            </a:p>
          </p:txBody>
        </p:sp>
        <p:sp>
          <p:nvSpPr>
            <p:cNvPr id="4" name="椭圆 3">
              <a:extLst>
                <a:ext uri="{FF2B5EF4-FFF2-40B4-BE49-F238E27FC236}">
                  <a16:creationId xmlns:a16="http://schemas.microsoft.com/office/drawing/2014/main" id="{DEF5D53B-8058-42D3-8D15-2349D369AEA4}"/>
                </a:ext>
              </a:extLst>
            </p:cNvPr>
            <p:cNvSpPr/>
            <p:nvPr/>
          </p:nvSpPr>
          <p:spPr>
            <a:xfrm>
              <a:off x="2280387" y="2060848"/>
              <a:ext cx="1894500" cy="1894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7">
                <a:latin typeface="微软雅黑" pitchFamily="34" charset="-122"/>
                <a:ea typeface="微软雅黑" pitchFamily="34" charset="-122"/>
              </a:endParaRPr>
            </a:p>
          </p:txBody>
        </p:sp>
      </p:grpSp>
      <p:grpSp>
        <p:nvGrpSpPr>
          <p:cNvPr id="5" name="组合 4">
            <a:extLst>
              <a:ext uri="{FF2B5EF4-FFF2-40B4-BE49-F238E27FC236}">
                <a16:creationId xmlns:a16="http://schemas.microsoft.com/office/drawing/2014/main" id="{8DEBA21F-1843-4FE3-A58D-92C82E433973}"/>
              </a:ext>
            </a:extLst>
          </p:cNvPr>
          <p:cNvGrpSpPr/>
          <p:nvPr/>
        </p:nvGrpSpPr>
        <p:grpSpPr>
          <a:xfrm>
            <a:off x="5262677" y="3435991"/>
            <a:ext cx="1397960" cy="1397960"/>
            <a:chOff x="1331640" y="2365633"/>
            <a:chExt cx="1048470" cy="1048470"/>
          </a:xfrm>
        </p:grpSpPr>
        <p:sp>
          <p:nvSpPr>
            <p:cNvPr id="6" name="椭圆 5">
              <a:extLst>
                <a:ext uri="{FF2B5EF4-FFF2-40B4-BE49-F238E27FC236}">
                  <a16:creationId xmlns:a16="http://schemas.microsoft.com/office/drawing/2014/main" id="{ADEA73FE-39CB-4325-82F6-97CF487E4D80}"/>
                </a:ext>
              </a:extLst>
            </p:cNvPr>
            <p:cNvSpPr/>
            <p:nvPr/>
          </p:nvSpPr>
          <p:spPr>
            <a:xfrm>
              <a:off x="1423680" y="2457673"/>
              <a:ext cx="864391" cy="86439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zh-CN" altLang="en-US" b="1" dirty="0">
                  <a:latin typeface="微软雅黑" pitchFamily="34" charset="-122"/>
                  <a:ea typeface="微软雅黑" pitchFamily="34" charset="-122"/>
                </a:rPr>
                <a:t>文本</a:t>
              </a:r>
            </a:p>
          </p:txBody>
        </p:sp>
        <p:sp>
          <p:nvSpPr>
            <p:cNvPr id="7" name="椭圆 6">
              <a:extLst>
                <a:ext uri="{FF2B5EF4-FFF2-40B4-BE49-F238E27FC236}">
                  <a16:creationId xmlns:a16="http://schemas.microsoft.com/office/drawing/2014/main" id="{2DA8C542-362D-4348-AF84-96C1C3900D95}"/>
                </a:ext>
              </a:extLst>
            </p:cNvPr>
            <p:cNvSpPr/>
            <p:nvPr/>
          </p:nvSpPr>
          <p:spPr>
            <a:xfrm>
              <a:off x="1331640" y="2365633"/>
              <a:ext cx="1048470" cy="104847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7">
                <a:latin typeface="微软雅黑" pitchFamily="34" charset="-122"/>
                <a:ea typeface="微软雅黑" pitchFamily="34" charset="-122"/>
              </a:endParaRPr>
            </a:p>
          </p:txBody>
        </p:sp>
      </p:grpSp>
      <p:grpSp>
        <p:nvGrpSpPr>
          <p:cNvPr id="8" name="组合 7">
            <a:extLst>
              <a:ext uri="{FF2B5EF4-FFF2-40B4-BE49-F238E27FC236}">
                <a16:creationId xmlns:a16="http://schemas.microsoft.com/office/drawing/2014/main" id="{219DDAA0-6AFC-44EB-B8A6-7AF6EA343211}"/>
              </a:ext>
            </a:extLst>
          </p:cNvPr>
          <p:cNvGrpSpPr/>
          <p:nvPr/>
        </p:nvGrpSpPr>
        <p:grpSpPr>
          <a:xfrm>
            <a:off x="9315697" y="3435991"/>
            <a:ext cx="1397960" cy="1397960"/>
            <a:chOff x="2280387" y="2060848"/>
            <a:chExt cx="1894500" cy="1894500"/>
          </a:xfrm>
        </p:grpSpPr>
        <p:sp>
          <p:nvSpPr>
            <p:cNvPr id="9" name="椭圆 8">
              <a:extLst>
                <a:ext uri="{FF2B5EF4-FFF2-40B4-BE49-F238E27FC236}">
                  <a16:creationId xmlns:a16="http://schemas.microsoft.com/office/drawing/2014/main" id="{8CBCA3F3-DCAC-45E5-9043-8D3900995CB9}"/>
                </a:ext>
              </a:extLst>
            </p:cNvPr>
            <p:cNvSpPr/>
            <p:nvPr/>
          </p:nvSpPr>
          <p:spPr>
            <a:xfrm>
              <a:off x="2446695" y="2227156"/>
              <a:ext cx="1561885" cy="15618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zh-CN" altLang="en-US" b="1" dirty="0">
                  <a:latin typeface="微软雅黑" pitchFamily="34" charset="-122"/>
                  <a:ea typeface="微软雅黑" pitchFamily="34" charset="-122"/>
                </a:rPr>
                <a:t>文本</a:t>
              </a:r>
            </a:p>
          </p:txBody>
        </p:sp>
        <p:sp>
          <p:nvSpPr>
            <p:cNvPr id="10" name="椭圆 9">
              <a:extLst>
                <a:ext uri="{FF2B5EF4-FFF2-40B4-BE49-F238E27FC236}">
                  <a16:creationId xmlns:a16="http://schemas.microsoft.com/office/drawing/2014/main" id="{C836AD0C-EF27-4219-ACF4-D1E94AF24C8B}"/>
                </a:ext>
              </a:extLst>
            </p:cNvPr>
            <p:cNvSpPr/>
            <p:nvPr/>
          </p:nvSpPr>
          <p:spPr>
            <a:xfrm>
              <a:off x="2280387" y="2060848"/>
              <a:ext cx="1894500" cy="1894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7">
                <a:latin typeface="微软雅黑" pitchFamily="34" charset="-122"/>
                <a:ea typeface="微软雅黑" pitchFamily="34" charset="-122"/>
              </a:endParaRPr>
            </a:p>
          </p:txBody>
        </p:sp>
      </p:grpSp>
      <p:sp>
        <p:nvSpPr>
          <p:cNvPr id="14" name="文本框 7">
            <a:extLst>
              <a:ext uri="{FF2B5EF4-FFF2-40B4-BE49-F238E27FC236}">
                <a16:creationId xmlns:a16="http://schemas.microsoft.com/office/drawing/2014/main" id="{9F0968A7-8DD3-4E6D-8C74-657E2323FF28}"/>
              </a:ext>
            </a:extLst>
          </p:cNvPr>
          <p:cNvSpPr txBox="1">
            <a:spLocks noChangeArrowheads="1"/>
          </p:cNvSpPr>
          <p:nvPr/>
        </p:nvSpPr>
        <p:spPr bwMode="auto">
          <a:xfrm>
            <a:off x="1357971" y="5049044"/>
            <a:ext cx="9207371" cy="1351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2400" b="0" dirty="0">
                <a:solidFill>
                  <a:schemeClr val="tx1">
                    <a:lumMod val="85000"/>
                    <a:lumOff val="15000"/>
                  </a:schemeClr>
                </a:solidFill>
                <a:latin typeface="微软雅黑" pitchFamily="34" charset="-122"/>
              </a:rPr>
              <a:t>添加文本信息</a:t>
            </a:r>
            <a:endParaRPr lang="en-US" altLang="zh-CN" sz="2400" b="0" dirty="0">
              <a:solidFill>
                <a:schemeClr val="tx1">
                  <a:lumMod val="85000"/>
                  <a:lumOff val="15000"/>
                </a:schemeClr>
              </a:solidFill>
              <a:latin typeface="微软雅黑" pitchFamily="34" charset="-122"/>
            </a:endParaRPr>
          </a:p>
          <a:p>
            <a:pPr>
              <a:lnSpc>
                <a:spcPct val="150000"/>
              </a:lnSpc>
              <a:spcBef>
                <a:spcPts val="400"/>
              </a:spcBef>
            </a:pPr>
            <a:r>
              <a:rPr lang="zh-CN" altLang="en-US" sz="1867" b="0" dirty="0">
                <a:solidFill>
                  <a:schemeClr val="tx1">
                    <a:lumMod val="85000"/>
                    <a:lumOff val="15000"/>
                  </a:schemeClr>
                </a:solidFill>
                <a:latin typeface="微软雅黑" pitchFamily="34" charset="-122"/>
              </a:rPr>
              <a:t>单击此处添加说明文字单击此处添加说明文字单击此处添加说明文字单击此处添加说明文字单击此处单击此处添加说明文字。</a:t>
            </a:r>
          </a:p>
        </p:txBody>
      </p:sp>
    </p:spTree>
    <p:extLst>
      <p:ext uri="{BB962C8B-B14F-4D97-AF65-F5344CB8AC3E}">
        <p14:creationId xmlns:p14="http://schemas.microsoft.com/office/powerpoint/2010/main" val="115269596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500"/>
                                        <p:tgtEl>
                                          <p:spTgt spid="5"/>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标注 33">
            <a:extLst>
              <a:ext uri="{FF2B5EF4-FFF2-40B4-BE49-F238E27FC236}">
                <a16:creationId xmlns:a16="http://schemas.microsoft.com/office/drawing/2014/main" id="{2D06E06C-3FE7-4053-96C4-659BDD156129}"/>
              </a:ext>
            </a:extLst>
          </p:cNvPr>
          <p:cNvSpPr/>
          <p:nvPr/>
        </p:nvSpPr>
        <p:spPr>
          <a:xfrm>
            <a:off x="3704449" y="3733800"/>
            <a:ext cx="2146800" cy="704784"/>
          </a:xfrm>
          <a:prstGeom prst="wedgeRoundRectCallout">
            <a:avLst>
              <a:gd name="adj1" fmla="val -20833"/>
              <a:gd name="adj2" fmla="val 101383"/>
              <a:gd name="adj3" fmla="val 1666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4404" tIns="67203" rIns="134404" bIns="67203" anchor="ctr"/>
          <a:lstStyle/>
          <a:p>
            <a:pPr algn="ctr">
              <a:defRPr/>
            </a:pPr>
            <a:r>
              <a:rPr lang="zh-CN" altLang="en-US" sz="2933" dirty="0">
                <a:latin typeface="微软雅黑" pitchFamily="34" charset="-122"/>
                <a:ea typeface="微软雅黑" pitchFamily="34" charset="-122"/>
              </a:rPr>
              <a:t>添加文本</a:t>
            </a:r>
          </a:p>
        </p:txBody>
      </p:sp>
      <p:sp>
        <p:nvSpPr>
          <p:cNvPr id="3" name="圆角矩形标注 34">
            <a:extLst>
              <a:ext uri="{FF2B5EF4-FFF2-40B4-BE49-F238E27FC236}">
                <a16:creationId xmlns:a16="http://schemas.microsoft.com/office/drawing/2014/main" id="{85220564-6585-47B8-8B14-C77330210813}"/>
              </a:ext>
            </a:extLst>
          </p:cNvPr>
          <p:cNvSpPr/>
          <p:nvPr/>
        </p:nvSpPr>
        <p:spPr>
          <a:xfrm>
            <a:off x="8744761" y="3733800"/>
            <a:ext cx="2146800" cy="704784"/>
          </a:xfrm>
          <a:prstGeom prst="wedgeRoundRectCallout">
            <a:avLst>
              <a:gd name="adj1" fmla="val -20833"/>
              <a:gd name="adj2" fmla="val 101383"/>
              <a:gd name="adj3" fmla="val 1666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4404" tIns="67203" rIns="134404" bIns="67203" anchor="ctr"/>
          <a:lstStyle/>
          <a:p>
            <a:pPr algn="ctr">
              <a:defRPr/>
            </a:pPr>
            <a:r>
              <a:rPr lang="zh-CN" altLang="en-US" sz="2933" dirty="0">
                <a:latin typeface="微软雅黑" pitchFamily="34" charset="-122"/>
                <a:ea typeface="微软雅黑" pitchFamily="34" charset="-122"/>
              </a:rPr>
              <a:t>添加文本</a:t>
            </a:r>
          </a:p>
        </p:txBody>
      </p:sp>
      <p:sp>
        <p:nvSpPr>
          <p:cNvPr id="4" name="任意多边形 35">
            <a:extLst>
              <a:ext uri="{FF2B5EF4-FFF2-40B4-BE49-F238E27FC236}">
                <a16:creationId xmlns:a16="http://schemas.microsoft.com/office/drawing/2014/main" id="{1211E667-3E8A-4000-BD39-2611ED18492C}"/>
              </a:ext>
            </a:extLst>
          </p:cNvPr>
          <p:cNvSpPr/>
          <p:nvPr/>
        </p:nvSpPr>
        <p:spPr>
          <a:xfrm>
            <a:off x="1184293" y="3372072"/>
            <a:ext cx="2146800" cy="1066512"/>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4404" tIns="423321" rIns="134404" bIns="67203" anchor="ctr"/>
          <a:lstStyle/>
          <a:p>
            <a:pPr algn="ctr">
              <a:defRPr/>
            </a:pPr>
            <a:r>
              <a:rPr lang="zh-CN" altLang="en-US" sz="2933" dirty="0">
                <a:latin typeface="微软雅黑" pitchFamily="34" charset="-122"/>
                <a:ea typeface="微软雅黑" pitchFamily="34" charset="-122"/>
              </a:rPr>
              <a:t>添加文本</a:t>
            </a:r>
          </a:p>
        </p:txBody>
      </p:sp>
      <p:sp>
        <p:nvSpPr>
          <p:cNvPr id="5" name="任意多边形 36">
            <a:extLst>
              <a:ext uri="{FF2B5EF4-FFF2-40B4-BE49-F238E27FC236}">
                <a16:creationId xmlns:a16="http://schemas.microsoft.com/office/drawing/2014/main" id="{9A0438F9-9D2A-4354-ACFA-1C23EDE7E3E8}"/>
              </a:ext>
            </a:extLst>
          </p:cNvPr>
          <p:cNvSpPr/>
          <p:nvPr/>
        </p:nvSpPr>
        <p:spPr>
          <a:xfrm>
            <a:off x="6224605" y="3372072"/>
            <a:ext cx="2146800" cy="1066512"/>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4404" tIns="423321" rIns="134404" bIns="67203" anchor="ctr"/>
          <a:lstStyle/>
          <a:p>
            <a:pPr algn="ctr">
              <a:defRPr/>
            </a:pPr>
            <a:r>
              <a:rPr lang="zh-CN" altLang="en-US" sz="2933" dirty="0">
                <a:latin typeface="微软雅黑" pitchFamily="34" charset="-122"/>
                <a:ea typeface="微软雅黑" pitchFamily="34" charset="-122"/>
              </a:rPr>
              <a:t>添加文本</a:t>
            </a:r>
          </a:p>
        </p:txBody>
      </p:sp>
      <p:pic>
        <p:nvPicPr>
          <p:cNvPr id="6" name="图片 5">
            <a:extLst>
              <a:ext uri="{FF2B5EF4-FFF2-40B4-BE49-F238E27FC236}">
                <a16:creationId xmlns:a16="http://schemas.microsoft.com/office/drawing/2014/main" id="{6EB6B7DC-E846-488B-8AB6-32FCF45B8128}"/>
              </a:ext>
            </a:extLst>
          </p:cNvPr>
          <p:cNvPicPr>
            <a:picLocks noChangeAspect="1"/>
          </p:cNvPicPr>
          <p:nvPr/>
        </p:nvPicPr>
        <p:blipFill rotWithShape="1">
          <a:blip r:embed="rId7"/>
          <a:srcRect r="42496"/>
          <a:stretch/>
        </p:blipFill>
        <p:spPr>
          <a:xfrm>
            <a:off x="1184293" y="1382534"/>
            <a:ext cx="2146800" cy="1990630"/>
          </a:xfrm>
          <a:prstGeom prst="rect">
            <a:avLst/>
          </a:prstGeom>
        </p:spPr>
      </p:pic>
      <p:pic>
        <p:nvPicPr>
          <p:cNvPr id="7" name="图片 6">
            <a:extLst>
              <a:ext uri="{FF2B5EF4-FFF2-40B4-BE49-F238E27FC236}">
                <a16:creationId xmlns:a16="http://schemas.microsoft.com/office/drawing/2014/main" id="{DAF2AEBA-1CB4-40A1-B769-3D84C7C50DD5}"/>
              </a:ext>
            </a:extLst>
          </p:cNvPr>
          <p:cNvPicPr>
            <a:picLocks noChangeAspect="1"/>
          </p:cNvPicPr>
          <p:nvPr/>
        </p:nvPicPr>
        <p:blipFill rotWithShape="1">
          <a:blip r:embed="rId8"/>
          <a:srcRect r="42496" b="2151"/>
          <a:stretch/>
        </p:blipFill>
        <p:spPr>
          <a:xfrm>
            <a:off x="3704449" y="4841970"/>
            <a:ext cx="2146800" cy="1990630"/>
          </a:xfrm>
          <a:prstGeom prst="rect">
            <a:avLst/>
          </a:prstGeom>
        </p:spPr>
      </p:pic>
      <p:pic>
        <p:nvPicPr>
          <p:cNvPr id="8" name="图片 7">
            <a:extLst>
              <a:ext uri="{FF2B5EF4-FFF2-40B4-BE49-F238E27FC236}">
                <a16:creationId xmlns:a16="http://schemas.microsoft.com/office/drawing/2014/main" id="{A5F478D5-E050-40C6-A8A0-2A0261587564}"/>
              </a:ext>
            </a:extLst>
          </p:cNvPr>
          <p:cNvPicPr>
            <a:picLocks noChangeAspect="1"/>
          </p:cNvPicPr>
          <p:nvPr/>
        </p:nvPicPr>
        <p:blipFill rotWithShape="1">
          <a:blip r:embed="rId9"/>
          <a:srcRect r="45231"/>
          <a:stretch/>
        </p:blipFill>
        <p:spPr>
          <a:xfrm>
            <a:off x="8744761" y="4841970"/>
            <a:ext cx="2146800" cy="1990630"/>
          </a:xfrm>
          <a:prstGeom prst="rect">
            <a:avLst/>
          </a:prstGeom>
        </p:spPr>
      </p:pic>
      <p:pic>
        <p:nvPicPr>
          <p:cNvPr id="9" name="图片 8">
            <a:extLst>
              <a:ext uri="{FF2B5EF4-FFF2-40B4-BE49-F238E27FC236}">
                <a16:creationId xmlns:a16="http://schemas.microsoft.com/office/drawing/2014/main" id="{B2958A01-5C03-4C70-864C-255E26173BFD}"/>
              </a:ext>
            </a:extLst>
          </p:cNvPr>
          <p:cNvPicPr>
            <a:picLocks noChangeAspect="1"/>
          </p:cNvPicPr>
          <p:nvPr/>
        </p:nvPicPr>
        <p:blipFill rotWithShape="1">
          <a:blip r:embed="rId8"/>
          <a:srcRect r="42496" b="2151"/>
          <a:stretch/>
        </p:blipFill>
        <p:spPr>
          <a:xfrm>
            <a:off x="6224605" y="1381442"/>
            <a:ext cx="2146800" cy="1990630"/>
          </a:xfrm>
          <a:prstGeom prst="rect">
            <a:avLst/>
          </a:prstGeom>
        </p:spPr>
      </p:pic>
      <p:sp>
        <p:nvSpPr>
          <p:cNvPr id="10" name="MH_SubTitle_4">
            <a:extLst>
              <a:ext uri="{FF2B5EF4-FFF2-40B4-BE49-F238E27FC236}">
                <a16:creationId xmlns:a16="http://schemas.microsoft.com/office/drawing/2014/main" id="{3AC702A7-9DEE-473E-AA24-54C5222CFC73}"/>
              </a:ext>
            </a:extLst>
          </p:cNvPr>
          <p:cNvSpPr/>
          <p:nvPr>
            <p:custDataLst>
              <p:tags r:id="rId1"/>
            </p:custDataLst>
          </p:nvPr>
        </p:nvSpPr>
        <p:spPr>
          <a:xfrm>
            <a:off x="939988" y="4841970"/>
            <a:ext cx="2391105" cy="1728192"/>
          </a:xfrm>
          <a:prstGeom prst="rect">
            <a:avLst/>
          </a:prstGeom>
        </p:spPr>
        <p:txBody>
          <a:bodyPr anchor="ctr"/>
          <a:lstStyle/>
          <a:p>
            <a:pPr lvl="0" algn="ctr">
              <a:lnSpc>
                <a:spcPct val="150000"/>
              </a:lnSpc>
              <a:spcBef>
                <a:spcPct val="0"/>
              </a:spcBef>
            </a:pPr>
            <a:r>
              <a:rPr lang="zh-CN" altLang="en-US" sz="1867" b="1" dirty="0">
                <a:solidFill>
                  <a:srgbClr val="D71618"/>
                </a:solidFill>
                <a:latin typeface="微软雅黑" panose="020B0503020204020204" pitchFamily="34" charset="-122"/>
                <a:ea typeface="微软雅黑" panose="020B0503020204020204" pitchFamily="34" charset="-122"/>
              </a:rPr>
              <a:t>添加文本</a:t>
            </a:r>
            <a:endParaRPr lang="en-US" altLang="zh-CN" sz="1867" b="1" dirty="0">
              <a:solidFill>
                <a:srgbClr val="D71618"/>
              </a:solidFill>
              <a:latin typeface="微软雅黑" panose="020B0503020204020204" pitchFamily="34" charset="-122"/>
              <a:ea typeface="微软雅黑" panose="020B0503020204020204" pitchFamily="34" charset="-122"/>
            </a:endParaRPr>
          </a:p>
          <a:p>
            <a:pPr lvl="0" algn="ctr">
              <a:lnSpc>
                <a:spcPct val="150000"/>
              </a:lnSpc>
              <a:spcBef>
                <a:spcPct val="0"/>
              </a:spcBef>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字</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en-GB" altLang="zh-CN" sz="1600" dirty="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MH_SubTitle_4">
            <a:extLst>
              <a:ext uri="{FF2B5EF4-FFF2-40B4-BE49-F238E27FC236}">
                <a16:creationId xmlns:a16="http://schemas.microsoft.com/office/drawing/2014/main" id="{C80BD1B1-1515-41DB-80F1-34229305193A}"/>
              </a:ext>
            </a:extLst>
          </p:cNvPr>
          <p:cNvSpPr/>
          <p:nvPr>
            <p:custDataLst>
              <p:tags r:id="rId2"/>
            </p:custDataLst>
          </p:nvPr>
        </p:nvSpPr>
        <p:spPr>
          <a:xfrm>
            <a:off x="5980300" y="4841970"/>
            <a:ext cx="2391105" cy="1728192"/>
          </a:xfrm>
          <a:prstGeom prst="rect">
            <a:avLst/>
          </a:prstGeom>
        </p:spPr>
        <p:txBody>
          <a:bodyPr anchor="ctr"/>
          <a:lstStyle/>
          <a:p>
            <a:pPr lvl="0" algn="ctr">
              <a:lnSpc>
                <a:spcPct val="150000"/>
              </a:lnSpc>
              <a:spcBef>
                <a:spcPct val="0"/>
              </a:spcBef>
            </a:pPr>
            <a:r>
              <a:rPr lang="zh-CN" altLang="en-US" sz="1867" b="1" dirty="0">
                <a:solidFill>
                  <a:srgbClr val="D71618"/>
                </a:solidFill>
                <a:latin typeface="微软雅黑" panose="020B0503020204020204" pitchFamily="34" charset="-122"/>
                <a:ea typeface="微软雅黑" panose="020B0503020204020204" pitchFamily="34" charset="-122"/>
              </a:rPr>
              <a:t>添加文本</a:t>
            </a:r>
            <a:endParaRPr lang="en-US" altLang="zh-CN" sz="1867" b="1" dirty="0">
              <a:solidFill>
                <a:srgbClr val="D71618"/>
              </a:solidFill>
              <a:latin typeface="微软雅黑" panose="020B0503020204020204" pitchFamily="34" charset="-122"/>
              <a:ea typeface="微软雅黑" panose="020B0503020204020204" pitchFamily="34" charset="-122"/>
            </a:endParaRPr>
          </a:p>
          <a:p>
            <a:pPr lvl="0" algn="ctr">
              <a:lnSpc>
                <a:spcPct val="150000"/>
              </a:lnSpc>
              <a:spcBef>
                <a:spcPct val="0"/>
              </a:spcBef>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字</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en-GB" altLang="zh-CN" sz="1600" dirty="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MH_SubTitle_4">
            <a:extLst>
              <a:ext uri="{FF2B5EF4-FFF2-40B4-BE49-F238E27FC236}">
                <a16:creationId xmlns:a16="http://schemas.microsoft.com/office/drawing/2014/main" id="{6EB21415-23EB-44C4-822F-76647C3BB1A8}"/>
              </a:ext>
            </a:extLst>
          </p:cNvPr>
          <p:cNvSpPr/>
          <p:nvPr>
            <p:custDataLst>
              <p:tags r:id="rId3"/>
            </p:custDataLst>
          </p:nvPr>
        </p:nvSpPr>
        <p:spPr>
          <a:xfrm>
            <a:off x="3460144" y="1643880"/>
            <a:ext cx="2391105" cy="1728192"/>
          </a:xfrm>
          <a:prstGeom prst="rect">
            <a:avLst/>
          </a:prstGeom>
        </p:spPr>
        <p:txBody>
          <a:bodyPr anchor="ctr"/>
          <a:lstStyle/>
          <a:p>
            <a:pPr lvl="0" algn="ctr">
              <a:lnSpc>
                <a:spcPct val="150000"/>
              </a:lnSpc>
              <a:spcBef>
                <a:spcPct val="0"/>
              </a:spcBef>
            </a:pPr>
            <a:r>
              <a:rPr lang="zh-CN" altLang="en-US" sz="1867" b="1" dirty="0">
                <a:solidFill>
                  <a:srgbClr val="D71618"/>
                </a:solidFill>
                <a:latin typeface="微软雅黑" panose="020B0503020204020204" pitchFamily="34" charset="-122"/>
                <a:ea typeface="微软雅黑" panose="020B0503020204020204" pitchFamily="34" charset="-122"/>
              </a:rPr>
              <a:t>添加文本</a:t>
            </a:r>
            <a:endParaRPr lang="en-US" altLang="zh-CN" sz="1867" b="1" dirty="0">
              <a:solidFill>
                <a:srgbClr val="D71618"/>
              </a:solidFill>
              <a:latin typeface="微软雅黑" panose="020B0503020204020204" pitchFamily="34" charset="-122"/>
              <a:ea typeface="微软雅黑" panose="020B0503020204020204" pitchFamily="34" charset="-122"/>
            </a:endParaRPr>
          </a:p>
          <a:p>
            <a:pPr lvl="0" algn="ctr">
              <a:lnSpc>
                <a:spcPct val="150000"/>
              </a:lnSpc>
              <a:spcBef>
                <a:spcPct val="0"/>
              </a:spcBef>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字</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en-GB" altLang="zh-CN" sz="1600" dirty="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MH_SubTitle_4">
            <a:extLst>
              <a:ext uri="{FF2B5EF4-FFF2-40B4-BE49-F238E27FC236}">
                <a16:creationId xmlns:a16="http://schemas.microsoft.com/office/drawing/2014/main" id="{EDFA9EF4-8BE9-4BBD-A8C3-0165C54DD5E1}"/>
              </a:ext>
            </a:extLst>
          </p:cNvPr>
          <p:cNvSpPr/>
          <p:nvPr>
            <p:custDataLst>
              <p:tags r:id="rId4"/>
            </p:custDataLst>
          </p:nvPr>
        </p:nvSpPr>
        <p:spPr>
          <a:xfrm>
            <a:off x="8622608" y="1512661"/>
            <a:ext cx="2391105" cy="1728192"/>
          </a:xfrm>
          <a:prstGeom prst="rect">
            <a:avLst/>
          </a:prstGeom>
        </p:spPr>
        <p:txBody>
          <a:bodyPr anchor="ctr"/>
          <a:lstStyle/>
          <a:p>
            <a:pPr lvl="0" algn="ctr">
              <a:lnSpc>
                <a:spcPct val="150000"/>
              </a:lnSpc>
              <a:spcBef>
                <a:spcPct val="0"/>
              </a:spcBef>
            </a:pPr>
            <a:r>
              <a:rPr lang="zh-CN" altLang="en-US" sz="1867" b="1" dirty="0">
                <a:solidFill>
                  <a:srgbClr val="D71618"/>
                </a:solidFill>
                <a:latin typeface="微软雅黑" panose="020B0503020204020204" pitchFamily="34" charset="-122"/>
                <a:ea typeface="微软雅黑" panose="020B0503020204020204" pitchFamily="34" charset="-122"/>
              </a:rPr>
              <a:t>添加文本</a:t>
            </a:r>
            <a:endParaRPr lang="en-US" altLang="zh-CN" sz="1867" b="1" dirty="0">
              <a:solidFill>
                <a:srgbClr val="D71618"/>
              </a:solidFill>
              <a:latin typeface="微软雅黑" panose="020B0503020204020204" pitchFamily="34" charset="-122"/>
              <a:ea typeface="微软雅黑" panose="020B0503020204020204" pitchFamily="34" charset="-122"/>
            </a:endParaRPr>
          </a:p>
          <a:p>
            <a:pPr lvl="0" algn="ctr">
              <a:lnSpc>
                <a:spcPct val="150000"/>
              </a:lnSpc>
              <a:spcBef>
                <a:spcPct val="0"/>
              </a:spcBef>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字</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添加适当的文字，最好不要超过</a:t>
            </a:r>
            <a:r>
              <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rPr>
              <a:t>200</a:t>
            </a: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字</a:t>
            </a:r>
            <a:endParaRPr lang="en-GB" altLang="zh-CN" sz="1600" dirty="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254990951"/>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0" grpId="0"/>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9B69E48-8760-4F01-B648-A493B46052B9}"/>
              </a:ext>
            </a:extLst>
          </p:cNvPr>
          <p:cNvPicPr>
            <a:picLocks noChangeAspect="1"/>
          </p:cNvPicPr>
          <p:nvPr/>
        </p:nvPicPr>
        <p:blipFill>
          <a:blip r:embed="rId3"/>
          <a:stretch>
            <a:fillRect/>
          </a:stretch>
        </p:blipFill>
        <p:spPr>
          <a:xfrm>
            <a:off x="933651" y="1508787"/>
            <a:ext cx="2589222" cy="1471796"/>
          </a:xfrm>
          <a:prstGeom prst="ellipse">
            <a:avLst/>
          </a:prstGeom>
          <a:ln w="63500" cap="rnd">
            <a:solidFill>
              <a:srgbClr val="C0000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椭圆 1">
            <a:extLst>
              <a:ext uri="{FF2B5EF4-FFF2-40B4-BE49-F238E27FC236}">
                <a16:creationId xmlns:a16="http://schemas.microsoft.com/office/drawing/2014/main" id="{3E904312-1B21-4C47-BDD8-8CAD6CC11391}"/>
              </a:ext>
            </a:extLst>
          </p:cNvPr>
          <p:cNvSpPr/>
          <p:nvPr/>
        </p:nvSpPr>
        <p:spPr bwMode="auto">
          <a:xfrm>
            <a:off x="6974555" y="1508787"/>
            <a:ext cx="1451423" cy="1449243"/>
          </a:xfrm>
          <a:prstGeom prst="ellipse">
            <a:avLst/>
          </a:prstGeom>
          <a:noFill/>
          <a:ln w="127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rgbClr val="C00000"/>
                </a:solidFill>
                <a:latin typeface="微软雅黑" pitchFamily="34" charset="-122"/>
                <a:ea typeface="微软雅黑" pitchFamily="34" charset="-122"/>
              </a:rPr>
              <a:t>标题</a:t>
            </a:r>
          </a:p>
        </p:txBody>
      </p:sp>
      <p:sp>
        <p:nvSpPr>
          <p:cNvPr id="3" name="椭圆 2">
            <a:extLst>
              <a:ext uri="{FF2B5EF4-FFF2-40B4-BE49-F238E27FC236}">
                <a16:creationId xmlns:a16="http://schemas.microsoft.com/office/drawing/2014/main" id="{4D479817-99CB-4070-A205-B15F9441383F}"/>
              </a:ext>
            </a:extLst>
          </p:cNvPr>
          <p:cNvSpPr/>
          <p:nvPr/>
        </p:nvSpPr>
        <p:spPr bwMode="auto">
          <a:xfrm>
            <a:off x="3656350" y="1508787"/>
            <a:ext cx="1451423" cy="1449243"/>
          </a:xfrm>
          <a:prstGeom prst="ellipse">
            <a:avLst/>
          </a:prstGeom>
          <a:noFill/>
          <a:ln w="127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rgbClr val="C00000"/>
                </a:solidFill>
                <a:latin typeface="微软雅黑" pitchFamily="34" charset="-122"/>
                <a:ea typeface="微软雅黑" pitchFamily="34" charset="-122"/>
              </a:rPr>
              <a:t>标题</a:t>
            </a:r>
          </a:p>
        </p:txBody>
      </p:sp>
      <p:sp>
        <p:nvSpPr>
          <p:cNvPr id="4" name="椭圆 3">
            <a:extLst>
              <a:ext uri="{FF2B5EF4-FFF2-40B4-BE49-F238E27FC236}">
                <a16:creationId xmlns:a16="http://schemas.microsoft.com/office/drawing/2014/main" id="{6B7923D7-B046-4DF0-93F1-5022A87ED6F9}"/>
              </a:ext>
            </a:extLst>
          </p:cNvPr>
          <p:cNvSpPr/>
          <p:nvPr/>
        </p:nvSpPr>
        <p:spPr bwMode="auto">
          <a:xfrm>
            <a:off x="6974555" y="4563633"/>
            <a:ext cx="1451423" cy="1449241"/>
          </a:xfrm>
          <a:prstGeom prst="ellipse">
            <a:avLst/>
          </a:prstGeom>
          <a:noFill/>
          <a:ln w="127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rgbClr val="C00000"/>
                </a:solidFill>
                <a:latin typeface="微软雅黑" pitchFamily="34" charset="-122"/>
                <a:ea typeface="微软雅黑" pitchFamily="34" charset="-122"/>
              </a:rPr>
              <a:t>标题</a:t>
            </a:r>
          </a:p>
        </p:txBody>
      </p:sp>
      <p:sp>
        <p:nvSpPr>
          <p:cNvPr id="5" name="椭圆 4">
            <a:extLst>
              <a:ext uri="{FF2B5EF4-FFF2-40B4-BE49-F238E27FC236}">
                <a16:creationId xmlns:a16="http://schemas.microsoft.com/office/drawing/2014/main" id="{2DD3A8EE-30D3-42EA-8A49-B41A2431579F}"/>
              </a:ext>
            </a:extLst>
          </p:cNvPr>
          <p:cNvSpPr/>
          <p:nvPr/>
        </p:nvSpPr>
        <p:spPr bwMode="auto">
          <a:xfrm>
            <a:off x="3656350" y="4563633"/>
            <a:ext cx="1451423" cy="1449241"/>
          </a:xfrm>
          <a:prstGeom prst="ellipse">
            <a:avLst/>
          </a:prstGeom>
          <a:noFill/>
          <a:ln w="127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rgbClr val="C00000"/>
                </a:solidFill>
                <a:latin typeface="微软雅黑" pitchFamily="34" charset="-122"/>
                <a:ea typeface="微软雅黑" pitchFamily="34" charset="-122"/>
              </a:rPr>
              <a:t>标题</a:t>
            </a:r>
          </a:p>
        </p:txBody>
      </p:sp>
      <p:sp>
        <p:nvSpPr>
          <p:cNvPr id="6" name="文本框 12">
            <a:extLst>
              <a:ext uri="{FF2B5EF4-FFF2-40B4-BE49-F238E27FC236}">
                <a16:creationId xmlns:a16="http://schemas.microsoft.com/office/drawing/2014/main" id="{D61E524D-4461-4715-B9B9-57A3045A016D}"/>
              </a:ext>
            </a:extLst>
          </p:cNvPr>
          <p:cNvSpPr>
            <a:spLocks/>
          </p:cNvSpPr>
          <p:nvPr/>
        </p:nvSpPr>
        <p:spPr bwMode="auto">
          <a:xfrm>
            <a:off x="5084438" y="2771334"/>
            <a:ext cx="1913452" cy="1915985"/>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C00000"/>
          </a:solidFill>
          <a:ln>
            <a:noFill/>
          </a:ln>
          <a:extLst/>
        </p:spPr>
        <p:txBody>
          <a:bodyPr lIns="0" tIns="0" rIns="0" bIns="0" anchor="ctr"/>
          <a:lstStyle/>
          <a:p>
            <a:pPr algn="ctr" eaLnBrk="1" hangingPunct="1"/>
            <a:r>
              <a:rPr lang="zh-CN" altLang="en-US" sz="3467">
                <a:solidFill>
                  <a:schemeClr val="bg1"/>
                </a:solidFill>
                <a:latin typeface="微软雅黑" pitchFamily="34" charset="-122"/>
                <a:ea typeface="微软雅黑" pitchFamily="34" charset="-122"/>
              </a:rPr>
              <a:t>标题</a:t>
            </a:r>
          </a:p>
        </p:txBody>
      </p:sp>
      <p:pic>
        <p:nvPicPr>
          <p:cNvPr id="9" name="图片 8">
            <a:extLst>
              <a:ext uri="{FF2B5EF4-FFF2-40B4-BE49-F238E27FC236}">
                <a16:creationId xmlns:a16="http://schemas.microsoft.com/office/drawing/2014/main" id="{2C924F87-46BD-47EA-BFB8-64CA4748106A}"/>
              </a:ext>
            </a:extLst>
          </p:cNvPr>
          <p:cNvPicPr>
            <a:picLocks noChangeAspect="1"/>
          </p:cNvPicPr>
          <p:nvPr/>
        </p:nvPicPr>
        <p:blipFill>
          <a:blip r:embed="rId4"/>
          <a:stretch>
            <a:fillRect/>
          </a:stretch>
        </p:blipFill>
        <p:spPr>
          <a:xfrm>
            <a:off x="933651" y="4687319"/>
            <a:ext cx="2589222" cy="1491142"/>
          </a:xfrm>
          <a:prstGeom prst="ellipse">
            <a:avLst/>
          </a:prstGeom>
          <a:ln w="63500" cap="rnd">
            <a:solidFill>
              <a:srgbClr val="C0000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 name="图片 9">
            <a:extLst>
              <a:ext uri="{FF2B5EF4-FFF2-40B4-BE49-F238E27FC236}">
                <a16:creationId xmlns:a16="http://schemas.microsoft.com/office/drawing/2014/main" id="{7BBDDCB4-FA26-4995-B592-B722894E6C49}"/>
              </a:ext>
            </a:extLst>
          </p:cNvPr>
          <p:cNvPicPr>
            <a:picLocks noChangeAspect="1"/>
          </p:cNvPicPr>
          <p:nvPr/>
        </p:nvPicPr>
        <p:blipFill>
          <a:blip r:embed="rId3"/>
          <a:stretch>
            <a:fillRect/>
          </a:stretch>
        </p:blipFill>
        <p:spPr>
          <a:xfrm>
            <a:off x="8791776" y="1385101"/>
            <a:ext cx="2589222" cy="1471796"/>
          </a:xfrm>
          <a:prstGeom prst="ellipse">
            <a:avLst/>
          </a:prstGeom>
          <a:ln w="63500" cap="rnd">
            <a:solidFill>
              <a:srgbClr val="C0000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1" name="图片 10">
            <a:extLst>
              <a:ext uri="{FF2B5EF4-FFF2-40B4-BE49-F238E27FC236}">
                <a16:creationId xmlns:a16="http://schemas.microsoft.com/office/drawing/2014/main" id="{F4FB192C-D3BE-41AE-AB59-637969C01CCE}"/>
              </a:ext>
            </a:extLst>
          </p:cNvPr>
          <p:cNvPicPr>
            <a:picLocks noChangeAspect="1"/>
          </p:cNvPicPr>
          <p:nvPr/>
        </p:nvPicPr>
        <p:blipFill>
          <a:blip r:embed="rId4"/>
          <a:stretch>
            <a:fillRect/>
          </a:stretch>
        </p:blipFill>
        <p:spPr>
          <a:xfrm>
            <a:off x="8791776" y="4563633"/>
            <a:ext cx="2589222" cy="1491142"/>
          </a:xfrm>
          <a:prstGeom prst="ellipse">
            <a:avLst/>
          </a:prstGeom>
          <a:ln w="63500" cap="rnd">
            <a:solidFill>
              <a:srgbClr val="C0000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75161035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750"/>
                                        <p:tgtEl>
                                          <p:spTgt spid="3"/>
                                        </p:tgtEl>
                                      </p:cBhvr>
                                    </p:animEffect>
                                  </p:childTnLst>
                                </p:cTn>
                              </p:par>
                            </p:childTnLst>
                          </p:cTn>
                        </p:par>
                        <p:par>
                          <p:cTn id="14" fill="hold">
                            <p:stCondLst>
                              <p:cond delay="1250"/>
                            </p:stCondLst>
                            <p:childTnLst>
                              <p:par>
                                <p:cTn id="15" presetID="21"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heel(1)">
                                      <p:cBhvr>
                                        <p:cTn id="17" dur="750"/>
                                        <p:tgtEl>
                                          <p:spTgt spid="2"/>
                                        </p:tgtEl>
                                      </p:cBhvr>
                                    </p:animEffect>
                                  </p:childTnLst>
                                </p:cTn>
                              </p:par>
                            </p:childTnLst>
                          </p:cTn>
                        </p:par>
                        <p:par>
                          <p:cTn id="18" fill="hold">
                            <p:stCondLst>
                              <p:cond delay="2000"/>
                            </p:stCondLst>
                            <p:childTnLst>
                              <p:par>
                                <p:cTn id="19" presetID="21"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750"/>
                                        <p:tgtEl>
                                          <p:spTgt spid="5"/>
                                        </p:tgtEl>
                                      </p:cBhvr>
                                    </p:animEffect>
                                  </p:childTnLst>
                                </p:cTn>
                              </p:par>
                            </p:childTnLst>
                          </p:cTn>
                        </p:par>
                        <p:par>
                          <p:cTn id="22" fill="hold">
                            <p:stCondLst>
                              <p:cond delay="2750"/>
                            </p:stCondLst>
                            <p:childTnLst>
                              <p:par>
                                <p:cTn id="23" presetID="21" presetClass="entr" presetSubtype="1"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heel(1)">
                                      <p:cBhvr>
                                        <p:cTn id="25"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B4E23E4B-1498-495E-9DEF-FA8B42A93B73}"/>
              </a:ext>
            </a:extLst>
          </p:cNvPr>
          <p:cNvCxnSpPr/>
          <p:nvPr/>
        </p:nvCxnSpPr>
        <p:spPr>
          <a:xfrm>
            <a:off x="3133255" y="4805164"/>
            <a:ext cx="0" cy="1728192"/>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3" name="直接连接符 2">
            <a:extLst>
              <a:ext uri="{FF2B5EF4-FFF2-40B4-BE49-F238E27FC236}">
                <a16:creationId xmlns:a16="http://schemas.microsoft.com/office/drawing/2014/main" id="{F111E818-3D72-491F-9458-FD7B1AD2BAFB}"/>
              </a:ext>
            </a:extLst>
          </p:cNvPr>
          <p:cNvCxnSpPr/>
          <p:nvPr/>
        </p:nvCxnSpPr>
        <p:spPr>
          <a:xfrm>
            <a:off x="5533521" y="4805164"/>
            <a:ext cx="0" cy="1728192"/>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id="{36368A29-D283-4077-85FA-773F12539A9F}"/>
              </a:ext>
            </a:extLst>
          </p:cNvPr>
          <p:cNvCxnSpPr/>
          <p:nvPr/>
        </p:nvCxnSpPr>
        <p:spPr>
          <a:xfrm>
            <a:off x="8400256" y="4805164"/>
            <a:ext cx="0" cy="1728192"/>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C0769510-A72C-4B73-9BBD-3395BFF581B1}"/>
              </a:ext>
            </a:extLst>
          </p:cNvPr>
          <p:cNvGrpSpPr/>
          <p:nvPr/>
        </p:nvGrpSpPr>
        <p:grpSpPr>
          <a:xfrm>
            <a:off x="707036" y="4853170"/>
            <a:ext cx="2426218" cy="1630707"/>
            <a:chOff x="880128" y="3075806"/>
            <a:chExt cx="1819664" cy="1223030"/>
          </a:xfrm>
        </p:grpSpPr>
        <p:sp>
          <p:nvSpPr>
            <p:cNvPr id="6" name="文本框 25">
              <a:extLst>
                <a:ext uri="{FF2B5EF4-FFF2-40B4-BE49-F238E27FC236}">
                  <a16:creationId xmlns:a16="http://schemas.microsoft.com/office/drawing/2014/main" id="{8964FA7E-6959-47E6-B042-842FEDB2871B}"/>
                </a:ext>
              </a:extLst>
            </p:cNvPr>
            <p:cNvSpPr txBox="1"/>
            <p:nvPr/>
          </p:nvSpPr>
          <p:spPr>
            <a:xfrm>
              <a:off x="880128" y="3435846"/>
              <a:ext cx="1819664" cy="862990"/>
            </a:xfrm>
            <a:prstGeom prst="rect">
              <a:avLst/>
            </a:prstGeom>
            <a:noFill/>
          </p:spPr>
          <p:txBody>
            <a:bodyPr wrap="square" lIns="115205" tIns="57603" rIns="115205" bIns="57603">
              <a:spAutoFit/>
            </a:bodyPr>
            <a:lstStyle/>
            <a:p>
              <a:pPr algn="ctr">
                <a:lnSpc>
                  <a:spcPct val="120000"/>
                </a:lnSpc>
                <a:defRPr/>
              </a:pPr>
              <a:r>
                <a:rPr lang="zh-CN" altLang="en-US" sz="1867"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867"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867"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867"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867"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867"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F8AC7773-C7A1-46B2-A7A4-04E4F771208C}"/>
                </a:ext>
              </a:extLst>
            </p:cNvPr>
            <p:cNvSpPr/>
            <p:nvPr/>
          </p:nvSpPr>
          <p:spPr>
            <a:xfrm>
              <a:off x="1065579" y="3075806"/>
              <a:ext cx="1448762" cy="315423"/>
            </a:xfrm>
            <a:prstGeom prst="rect">
              <a:avLst/>
            </a:prstGeom>
          </p:spPr>
          <p:txBody>
            <a:bodyPr wrap="none">
              <a:spAutoFit/>
            </a:bodyPr>
            <a:lstStyle/>
            <a:p>
              <a:pPr lvl="0" algn="ctr"/>
              <a:r>
                <a:rPr lang="zh-CN" altLang="en-US" sz="2133" b="1" spc="133" dirty="0">
                  <a:solidFill>
                    <a:srgbClr val="C00000"/>
                  </a:solidFill>
                  <a:latin typeface="微软雅黑" panose="020B0503020204020204" pitchFamily="34" charset="-122"/>
                  <a:ea typeface="微软雅黑" panose="020B0503020204020204" pitchFamily="34" charset="-122"/>
                </a:rPr>
                <a:t>单击添加文本</a:t>
              </a:r>
            </a:p>
          </p:txBody>
        </p:sp>
      </p:grpSp>
      <p:grpSp>
        <p:nvGrpSpPr>
          <p:cNvPr id="8" name="组合 7">
            <a:extLst>
              <a:ext uri="{FF2B5EF4-FFF2-40B4-BE49-F238E27FC236}">
                <a16:creationId xmlns:a16="http://schemas.microsoft.com/office/drawing/2014/main" id="{B280A7FB-32BF-4C6A-B703-0407AE4CDE2E}"/>
              </a:ext>
            </a:extLst>
          </p:cNvPr>
          <p:cNvGrpSpPr/>
          <p:nvPr/>
        </p:nvGrpSpPr>
        <p:grpSpPr>
          <a:xfrm>
            <a:off x="3133255" y="4853170"/>
            <a:ext cx="2426218" cy="1630707"/>
            <a:chOff x="2699792" y="3075806"/>
            <a:chExt cx="1819664" cy="1223030"/>
          </a:xfrm>
        </p:grpSpPr>
        <p:sp>
          <p:nvSpPr>
            <p:cNvPr id="9" name="文本框 8">
              <a:extLst>
                <a:ext uri="{FF2B5EF4-FFF2-40B4-BE49-F238E27FC236}">
                  <a16:creationId xmlns:a16="http://schemas.microsoft.com/office/drawing/2014/main" id="{020FD33F-8038-4C04-B7F1-F0E44169D1EB}"/>
                </a:ext>
              </a:extLst>
            </p:cNvPr>
            <p:cNvSpPr txBox="1"/>
            <p:nvPr/>
          </p:nvSpPr>
          <p:spPr>
            <a:xfrm>
              <a:off x="2699792" y="3435846"/>
              <a:ext cx="1819664" cy="862990"/>
            </a:xfrm>
            <a:prstGeom prst="rect">
              <a:avLst/>
            </a:prstGeom>
            <a:noFill/>
          </p:spPr>
          <p:txBody>
            <a:bodyPr wrap="square" lIns="115205" tIns="57603" rIns="115205" bIns="57603">
              <a:spAutoFit/>
            </a:bodyPr>
            <a:lstStyle/>
            <a:p>
              <a:pPr algn="ctr">
                <a:lnSpc>
                  <a:spcPct val="120000"/>
                </a:lnSpc>
                <a:defRPr/>
              </a:pPr>
              <a:r>
                <a:rPr lang="zh-CN" altLang="en-US" sz="1867"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867"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867"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867"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867"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867"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09DA8341-377D-4004-9E38-91E8D52F2047}"/>
                </a:ext>
              </a:extLst>
            </p:cNvPr>
            <p:cNvSpPr/>
            <p:nvPr/>
          </p:nvSpPr>
          <p:spPr>
            <a:xfrm>
              <a:off x="2885243" y="3075806"/>
              <a:ext cx="1448762" cy="315423"/>
            </a:xfrm>
            <a:prstGeom prst="rect">
              <a:avLst/>
            </a:prstGeom>
          </p:spPr>
          <p:txBody>
            <a:bodyPr wrap="none">
              <a:spAutoFit/>
            </a:bodyPr>
            <a:lstStyle/>
            <a:p>
              <a:pPr lvl="0" algn="ctr"/>
              <a:r>
                <a:rPr lang="zh-CN" altLang="en-US" sz="2133" b="1" spc="133" dirty="0">
                  <a:solidFill>
                    <a:srgbClr val="C00000"/>
                  </a:solidFill>
                  <a:latin typeface="微软雅黑" panose="020B0503020204020204" pitchFamily="34" charset="-122"/>
                  <a:ea typeface="微软雅黑" panose="020B0503020204020204" pitchFamily="34" charset="-122"/>
                </a:rPr>
                <a:t>单击添加文本</a:t>
              </a:r>
            </a:p>
          </p:txBody>
        </p:sp>
      </p:grpSp>
      <p:grpSp>
        <p:nvGrpSpPr>
          <p:cNvPr id="11" name="组合 10">
            <a:extLst>
              <a:ext uri="{FF2B5EF4-FFF2-40B4-BE49-F238E27FC236}">
                <a16:creationId xmlns:a16="http://schemas.microsoft.com/office/drawing/2014/main" id="{AA16EB00-7EF1-41AE-9CBD-24B26817A55D}"/>
              </a:ext>
            </a:extLst>
          </p:cNvPr>
          <p:cNvGrpSpPr/>
          <p:nvPr/>
        </p:nvGrpSpPr>
        <p:grpSpPr>
          <a:xfrm>
            <a:off x="5999990" y="4853170"/>
            <a:ext cx="2426218" cy="1630707"/>
            <a:chOff x="4499992" y="3075806"/>
            <a:chExt cx="1819664" cy="1223030"/>
          </a:xfrm>
        </p:grpSpPr>
        <p:sp>
          <p:nvSpPr>
            <p:cNvPr id="12" name="文本框 25">
              <a:extLst>
                <a:ext uri="{FF2B5EF4-FFF2-40B4-BE49-F238E27FC236}">
                  <a16:creationId xmlns:a16="http://schemas.microsoft.com/office/drawing/2014/main" id="{B0D94E2F-1AA3-434E-A776-0E49FF421FB0}"/>
                </a:ext>
              </a:extLst>
            </p:cNvPr>
            <p:cNvSpPr txBox="1"/>
            <p:nvPr/>
          </p:nvSpPr>
          <p:spPr>
            <a:xfrm>
              <a:off x="4499992" y="3435846"/>
              <a:ext cx="1819664" cy="862990"/>
            </a:xfrm>
            <a:prstGeom prst="rect">
              <a:avLst/>
            </a:prstGeom>
            <a:noFill/>
          </p:spPr>
          <p:txBody>
            <a:bodyPr wrap="square" lIns="115205" tIns="57603" rIns="115205" bIns="57603">
              <a:spAutoFit/>
            </a:bodyPr>
            <a:lstStyle/>
            <a:p>
              <a:pPr algn="ctr">
                <a:lnSpc>
                  <a:spcPct val="120000"/>
                </a:lnSpc>
                <a:defRPr/>
              </a:pPr>
              <a:r>
                <a:rPr lang="zh-CN" altLang="en-US" sz="1867"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867"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867"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867"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867"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867"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F6CF9F73-D70D-4B0D-B712-77BAA21EAE48}"/>
                </a:ext>
              </a:extLst>
            </p:cNvPr>
            <p:cNvSpPr/>
            <p:nvPr/>
          </p:nvSpPr>
          <p:spPr>
            <a:xfrm>
              <a:off x="4685443" y="3075806"/>
              <a:ext cx="1448762" cy="315423"/>
            </a:xfrm>
            <a:prstGeom prst="rect">
              <a:avLst/>
            </a:prstGeom>
          </p:spPr>
          <p:txBody>
            <a:bodyPr wrap="none">
              <a:spAutoFit/>
            </a:bodyPr>
            <a:lstStyle/>
            <a:p>
              <a:pPr lvl="0" algn="ctr"/>
              <a:r>
                <a:rPr lang="zh-CN" altLang="en-US" sz="2133" b="1" spc="133" dirty="0">
                  <a:solidFill>
                    <a:srgbClr val="C00000"/>
                  </a:solidFill>
                  <a:latin typeface="微软雅黑" panose="020B0503020204020204" pitchFamily="34" charset="-122"/>
                  <a:ea typeface="微软雅黑" panose="020B0503020204020204" pitchFamily="34" charset="-122"/>
                </a:rPr>
                <a:t>单击添加文本</a:t>
              </a:r>
            </a:p>
          </p:txBody>
        </p:sp>
      </p:grpSp>
      <p:grpSp>
        <p:nvGrpSpPr>
          <p:cNvPr id="14" name="组合 13">
            <a:extLst>
              <a:ext uri="{FF2B5EF4-FFF2-40B4-BE49-F238E27FC236}">
                <a16:creationId xmlns:a16="http://schemas.microsoft.com/office/drawing/2014/main" id="{E0E67E56-49A8-46AC-8FD4-0D44563DF308}"/>
              </a:ext>
            </a:extLst>
          </p:cNvPr>
          <p:cNvGrpSpPr/>
          <p:nvPr/>
        </p:nvGrpSpPr>
        <p:grpSpPr>
          <a:xfrm>
            <a:off x="8496266" y="4853170"/>
            <a:ext cx="2426218" cy="1630707"/>
            <a:chOff x="6372200" y="3075806"/>
            <a:chExt cx="1819664" cy="1223030"/>
          </a:xfrm>
        </p:grpSpPr>
        <p:sp>
          <p:nvSpPr>
            <p:cNvPr id="15" name="文本框 25">
              <a:extLst>
                <a:ext uri="{FF2B5EF4-FFF2-40B4-BE49-F238E27FC236}">
                  <a16:creationId xmlns:a16="http://schemas.microsoft.com/office/drawing/2014/main" id="{44DA88A6-CD8C-473A-AF45-63490CEAF835}"/>
                </a:ext>
              </a:extLst>
            </p:cNvPr>
            <p:cNvSpPr txBox="1"/>
            <p:nvPr/>
          </p:nvSpPr>
          <p:spPr>
            <a:xfrm>
              <a:off x="6372200" y="3435846"/>
              <a:ext cx="1819664" cy="862990"/>
            </a:xfrm>
            <a:prstGeom prst="rect">
              <a:avLst/>
            </a:prstGeom>
            <a:noFill/>
          </p:spPr>
          <p:txBody>
            <a:bodyPr wrap="square" lIns="115205" tIns="57603" rIns="115205" bIns="57603">
              <a:spAutoFit/>
            </a:bodyPr>
            <a:lstStyle/>
            <a:p>
              <a:pPr algn="ctr">
                <a:lnSpc>
                  <a:spcPct val="120000"/>
                </a:lnSpc>
                <a:defRPr/>
              </a:pPr>
              <a:r>
                <a:rPr lang="zh-CN" altLang="en-US" sz="1867"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867"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867"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867"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867" dirty="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867"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FE4233C4-B34B-43BF-A2BF-E4E86DAC8E53}"/>
                </a:ext>
              </a:extLst>
            </p:cNvPr>
            <p:cNvSpPr/>
            <p:nvPr/>
          </p:nvSpPr>
          <p:spPr>
            <a:xfrm>
              <a:off x="6557651" y="3075806"/>
              <a:ext cx="1448762" cy="315423"/>
            </a:xfrm>
            <a:prstGeom prst="rect">
              <a:avLst/>
            </a:prstGeom>
          </p:spPr>
          <p:txBody>
            <a:bodyPr wrap="none">
              <a:spAutoFit/>
            </a:bodyPr>
            <a:lstStyle/>
            <a:p>
              <a:pPr lvl="0" algn="ctr"/>
              <a:r>
                <a:rPr lang="zh-CN" altLang="en-US" sz="2133" b="1" spc="133" dirty="0">
                  <a:solidFill>
                    <a:srgbClr val="C00000"/>
                  </a:solidFill>
                  <a:latin typeface="微软雅黑" panose="020B0503020204020204" pitchFamily="34" charset="-122"/>
                  <a:ea typeface="微软雅黑" panose="020B0503020204020204" pitchFamily="34" charset="-122"/>
                </a:rPr>
                <a:t>单击添加文本</a:t>
              </a:r>
            </a:p>
          </p:txBody>
        </p:sp>
      </p:grpSp>
      <p:graphicFrame>
        <p:nvGraphicFramePr>
          <p:cNvPr id="24" name="对象 23">
            <a:extLst>
              <a:ext uri="{FF2B5EF4-FFF2-40B4-BE49-F238E27FC236}">
                <a16:creationId xmlns:a16="http://schemas.microsoft.com/office/drawing/2014/main" id="{4F82F452-2A3F-45D3-A2E3-7EE04C1F710C}"/>
              </a:ext>
            </a:extLst>
          </p:cNvPr>
          <p:cNvGraphicFramePr>
            <a:graphicFrameLocks noChangeAspect="1"/>
          </p:cNvGraphicFramePr>
          <p:nvPr>
            <p:extLst>
              <p:ext uri="{D42A27DB-BD31-4B8C-83A1-F6EECF244321}">
                <p14:modId xmlns:p14="http://schemas.microsoft.com/office/powerpoint/2010/main" val="4094553040"/>
              </p:ext>
            </p:extLst>
          </p:nvPr>
        </p:nvGraphicFramePr>
        <p:xfrm>
          <a:off x="1684859" y="1481600"/>
          <a:ext cx="3158075" cy="3102165"/>
        </p:xfrm>
        <a:graphic>
          <a:graphicData uri="http://schemas.openxmlformats.org/presentationml/2006/ole">
            <mc:AlternateContent xmlns:mc="http://schemas.openxmlformats.org/markup-compatibility/2006">
              <mc:Choice xmlns:v="urn:schemas-microsoft-com:vml" Requires="v">
                <p:oleObj spid="_x0000_s1038" name="Image" r:id="rId4" imgW="5739480" imgH="5637960" progId="Photoshop.Image.13">
                  <p:embed/>
                </p:oleObj>
              </mc:Choice>
              <mc:Fallback>
                <p:oleObj name="Image" r:id="rId4" imgW="5739480" imgH="5637960" progId="Photoshop.Image.13">
                  <p:embed/>
                  <p:pic>
                    <p:nvPicPr>
                      <p:cNvPr id="2" name="对象 1">
                        <a:extLst>
                          <a:ext uri="{FF2B5EF4-FFF2-40B4-BE49-F238E27FC236}">
                            <a16:creationId xmlns:a16="http://schemas.microsoft.com/office/drawing/2014/main" id="{57EB8778-A024-40C8-9F26-DD08C1F2238A}"/>
                          </a:ext>
                        </a:extLst>
                      </p:cNvPr>
                      <p:cNvPicPr/>
                      <p:nvPr/>
                    </p:nvPicPr>
                    <p:blipFill>
                      <a:blip r:embed="rId5"/>
                      <a:stretch>
                        <a:fillRect/>
                      </a:stretch>
                    </p:blipFill>
                    <p:spPr>
                      <a:xfrm>
                        <a:off x="1684859" y="1481600"/>
                        <a:ext cx="3158075" cy="3102165"/>
                      </a:xfrm>
                      <a:prstGeom prst="rect">
                        <a:avLst/>
                      </a:prstGeom>
                    </p:spPr>
                  </p:pic>
                </p:oleObj>
              </mc:Fallback>
            </mc:AlternateContent>
          </a:graphicData>
        </a:graphic>
      </p:graphicFrame>
      <p:graphicFrame>
        <p:nvGraphicFramePr>
          <p:cNvPr id="25" name="对象 24">
            <a:extLst>
              <a:ext uri="{FF2B5EF4-FFF2-40B4-BE49-F238E27FC236}">
                <a16:creationId xmlns:a16="http://schemas.microsoft.com/office/drawing/2014/main" id="{8DC30B13-6F79-41E3-A07B-079BFF9D02CE}"/>
              </a:ext>
            </a:extLst>
          </p:cNvPr>
          <p:cNvGraphicFramePr>
            <a:graphicFrameLocks noChangeAspect="1"/>
          </p:cNvGraphicFramePr>
          <p:nvPr>
            <p:extLst>
              <p:ext uri="{D42A27DB-BD31-4B8C-83A1-F6EECF244321}">
                <p14:modId xmlns:p14="http://schemas.microsoft.com/office/powerpoint/2010/main" val="803523794"/>
              </p:ext>
            </p:extLst>
          </p:nvPr>
        </p:nvGraphicFramePr>
        <p:xfrm>
          <a:off x="6815808" y="1480675"/>
          <a:ext cx="3168895" cy="3112916"/>
        </p:xfrm>
        <a:graphic>
          <a:graphicData uri="http://schemas.openxmlformats.org/presentationml/2006/ole">
            <mc:AlternateContent xmlns:mc="http://schemas.openxmlformats.org/markup-compatibility/2006">
              <mc:Choice xmlns:v="urn:schemas-microsoft-com:vml" Requires="v">
                <p:oleObj spid="_x0000_s1039" name="Image" r:id="rId6" imgW="5752080" imgH="5650560" progId="Photoshop.Image.13">
                  <p:embed/>
                </p:oleObj>
              </mc:Choice>
              <mc:Fallback>
                <p:oleObj name="Image" r:id="rId6" imgW="5752080" imgH="5650560" progId="Photoshop.Image.13">
                  <p:embed/>
                  <p:pic>
                    <p:nvPicPr>
                      <p:cNvPr id="3" name="对象 2">
                        <a:extLst>
                          <a:ext uri="{FF2B5EF4-FFF2-40B4-BE49-F238E27FC236}">
                            <a16:creationId xmlns:a16="http://schemas.microsoft.com/office/drawing/2014/main" id="{FCD63EED-5168-4F19-870A-03B1B9E7623C}"/>
                          </a:ext>
                        </a:extLst>
                      </p:cNvPr>
                      <p:cNvPicPr/>
                      <p:nvPr/>
                    </p:nvPicPr>
                    <p:blipFill>
                      <a:blip r:embed="rId7"/>
                      <a:stretch>
                        <a:fillRect/>
                      </a:stretch>
                    </p:blipFill>
                    <p:spPr>
                      <a:xfrm>
                        <a:off x="6815808" y="1480675"/>
                        <a:ext cx="3168895" cy="3112916"/>
                      </a:xfrm>
                      <a:prstGeom prst="rect">
                        <a:avLst/>
                      </a:prstGeom>
                    </p:spPr>
                  </p:pic>
                </p:oleObj>
              </mc:Fallback>
            </mc:AlternateContent>
          </a:graphicData>
        </a:graphic>
      </p:graphicFrame>
      <p:grpSp>
        <p:nvGrpSpPr>
          <p:cNvPr id="26" name="组合 25">
            <a:extLst>
              <a:ext uri="{FF2B5EF4-FFF2-40B4-BE49-F238E27FC236}">
                <a16:creationId xmlns:a16="http://schemas.microsoft.com/office/drawing/2014/main" id="{4AF634B6-FC42-4625-B36D-5E8281604198}"/>
              </a:ext>
            </a:extLst>
          </p:cNvPr>
          <p:cNvGrpSpPr/>
          <p:nvPr/>
        </p:nvGrpSpPr>
        <p:grpSpPr>
          <a:xfrm>
            <a:off x="5130391" y="2333495"/>
            <a:ext cx="1397960" cy="1397960"/>
            <a:chOff x="1331640" y="2365633"/>
            <a:chExt cx="1048470" cy="1048470"/>
          </a:xfrm>
        </p:grpSpPr>
        <p:sp>
          <p:nvSpPr>
            <p:cNvPr id="27" name="椭圆 26">
              <a:extLst>
                <a:ext uri="{FF2B5EF4-FFF2-40B4-BE49-F238E27FC236}">
                  <a16:creationId xmlns:a16="http://schemas.microsoft.com/office/drawing/2014/main" id="{55EBFB38-67B5-42EA-8419-D32F144AD864}"/>
                </a:ext>
              </a:extLst>
            </p:cNvPr>
            <p:cNvSpPr/>
            <p:nvPr/>
          </p:nvSpPr>
          <p:spPr>
            <a:xfrm>
              <a:off x="1423680" y="2457673"/>
              <a:ext cx="864391" cy="86439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zh-CN" altLang="en-US" b="1" dirty="0">
                  <a:latin typeface="微软雅黑" pitchFamily="34" charset="-122"/>
                  <a:ea typeface="微软雅黑" pitchFamily="34" charset="-122"/>
                </a:rPr>
                <a:t>文本</a:t>
              </a:r>
            </a:p>
          </p:txBody>
        </p:sp>
        <p:sp>
          <p:nvSpPr>
            <p:cNvPr id="28" name="椭圆 27">
              <a:extLst>
                <a:ext uri="{FF2B5EF4-FFF2-40B4-BE49-F238E27FC236}">
                  <a16:creationId xmlns:a16="http://schemas.microsoft.com/office/drawing/2014/main" id="{A81B22D6-1CFB-4581-AF6B-E1F2E40ABEE4}"/>
                </a:ext>
              </a:extLst>
            </p:cNvPr>
            <p:cNvSpPr/>
            <p:nvPr/>
          </p:nvSpPr>
          <p:spPr>
            <a:xfrm>
              <a:off x="1331640" y="2365633"/>
              <a:ext cx="1048470" cy="104847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67">
                <a:latin typeface="微软雅黑" pitchFamily="34" charset="-122"/>
                <a:ea typeface="微软雅黑" pitchFamily="34" charset="-122"/>
              </a:endParaRPr>
            </a:p>
          </p:txBody>
        </p:sp>
      </p:grpSp>
    </p:spTree>
    <p:extLst>
      <p:ext uri="{BB962C8B-B14F-4D97-AF65-F5344CB8AC3E}">
        <p14:creationId xmlns:p14="http://schemas.microsoft.com/office/powerpoint/2010/main" val="3873446132"/>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3500"/>
                            </p:stCondLst>
                            <p:childTnLst>
                              <p:par>
                                <p:cTn id="33" presetID="21" presetClass="entr" presetSubtype="1"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heel(1)">
                                      <p:cBhvr>
                                        <p:cTn id="3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BD8DEB80-1631-4307-98AB-9D10B0B9D7DE}"/>
              </a:ext>
            </a:extLst>
          </p:cNvPr>
          <p:cNvGrpSpPr/>
          <p:nvPr/>
        </p:nvGrpSpPr>
        <p:grpSpPr>
          <a:xfrm>
            <a:off x="2142407" y="2369079"/>
            <a:ext cx="1440160" cy="1440160"/>
            <a:chOff x="5004849" y="1005605"/>
            <a:chExt cx="1080120" cy="1080120"/>
          </a:xfrm>
          <a:solidFill>
            <a:srgbClr val="D71618"/>
          </a:solidFill>
        </p:grpSpPr>
        <p:sp>
          <p:nvSpPr>
            <p:cNvPr id="5" name="矩形 4">
              <a:extLst>
                <a:ext uri="{FF2B5EF4-FFF2-40B4-BE49-F238E27FC236}">
                  <a16:creationId xmlns:a16="http://schemas.microsoft.com/office/drawing/2014/main" id="{8284743A-1A5B-44F0-899E-EA6B6775014D}"/>
                </a:ext>
              </a:extLst>
            </p:cNvPr>
            <p:cNvSpPr/>
            <p:nvPr/>
          </p:nvSpPr>
          <p:spPr>
            <a:xfrm>
              <a:off x="5004849" y="1005605"/>
              <a:ext cx="1080120" cy="1080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6" name="矩形 5">
              <a:extLst>
                <a:ext uri="{FF2B5EF4-FFF2-40B4-BE49-F238E27FC236}">
                  <a16:creationId xmlns:a16="http://schemas.microsoft.com/office/drawing/2014/main" id="{D1A8E637-11A7-4A77-A351-58D0A649B4F1}"/>
                </a:ext>
              </a:extLst>
            </p:cNvPr>
            <p:cNvSpPr/>
            <p:nvPr/>
          </p:nvSpPr>
          <p:spPr>
            <a:xfrm>
              <a:off x="5022851" y="1261954"/>
              <a:ext cx="1044116" cy="561596"/>
            </a:xfrm>
            <a:prstGeom prst="rect">
              <a:avLst/>
            </a:prstGeom>
            <a:grpFill/>
          </p:spPr>
          <p:txBody>
            <a:bodyPr wrap="square">
              <a:spAutoFit/>
            </a:bodyPr>
            <a:lstStyle/>
            <a:p>
              <a:pPr lvl="0" algn="ctr"/>
              <a:r>
                <a:rPr lang="zh-CN" altLang="en-US" sz="2133" dirty="0">
                  <a:solidFill>
                    <a:schemeClr val="bg1"/>
                  </a:solidFill>
                  <a:latin typeface="微软雅黑" panose="020B0503020204020204" pitchFamily="34" charset="-122"/>
                  <a:ea typeface="微软雅黑" panose="020B0503020204020204" pitchFamily="34" charset="-122"/>
                </a:rPr>
                <a:t>添加文本标题</a:t>
              </a:r>
            </a:p>
          </p:txBody>
        </p:sp>
      </p:grpSp>
      <p:sp>
        <p:nvSpPr>
          <p:cNvPr id="7" name="文本框 7">
            <a:extLst>
              <a:ext uri="{FF2B5EF4-FFF2-40B4-BE49-F238E27FC236}">
                <a16:creationId xmlns:a16="http://schemas.microsoft.com/office/drawing/2014/main" id="{B6B3DD5B-7F18-4AA6-A767-2F56FA33227C}"/>
              </a:ext>
            </a:extLst>
          </p:cNvPr>
          <p:cNvSpPr txBox="1">
            <a:spLocks noChangeArrowheads="1"/>
          </p:cNvSpPr>
          <p:nvPr/>
        </p:nvSpPr>
        <p:spPr bwMode="auto">
          <a:xfrm>
            <a:off x="3606570" y="2363092"/>
            <a:ext cx="2241045" cy="31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7" b="1" dirty="0">
                <a:solidFill>
                  <a:srgbClr val="D71618"/>
                </a:solidFill>
                <a:latin typeface="微软雅黑" panose="020B0503020204020204" pitchFamily="34" charset="-122"/>
              </a:rPr>
              <a:t>添加文本信息</a:t>
            </a:r>
            <a:endParaRPr lang="en-US" altLang="zh-CN" sz="1867" b="1" dirty="0">
              <a:solidFill>
                <a:srgbClr val="D71618"/>
              </a:solidFill>
              <a:latin typeface="微软雅黑" panose="020B0503020204020204" pitchFamily="34" charset="-122"/>
            </a:endParaRPr>
          </a:p>
          <a:p>
            <a:pPr>
              <a:lnSpc>
                <a:spcPct val="150000"/>
              </a:lnSpc>
              <a:spcBef>
                <a:spcPts val="400"/>
              </a:spcBef>
            </a:pPr>
            <a:r>
              <a:rPr lang="zh-CN" altLang="en-US" sz="1600" dirty="0">
                <a:solidFill>
                  <a:schemeClr val="tx1">
                    <a:lumMod val="85000"/>
                    <a:lumOff val="15000"/>
                  </a:schemeClr>
                </a:solidFill>
                <a:latin typeface="微软雅黑" panose="020B0503020204020204" pitchFamily="34" charset="-122"/>
              </a:rPr>
              <a:t>此处添加说明文字添加说明文字添加说明文字此处添加说明文字</a:t>
            </a:r>
            <a:endParaRPr lang="en-US" altLang="zh-CN" sz="1600" dirty="0">
              <a:solidFill>
                <a:schemeClr val="tx1">
                  <a:lumMod val="85000"/>
                  <a:lumOff val="15000"/>
                </a:schemeClr>
              </a:solidFill>
              <a:latin typeface="微软雅黑" panose="020B0503020204020204" pitchFamily="34" charset="-122"/>
            </a:endParaRPr>
          </a:p>
          <a:p>
            <a:pPr>
              <a:lnSpc>
                <a:spcPct val="150000"/>
              </a:lnSpc>
              <a:spcBef>
                <a:spcPts val="400"/>
              </a:spcBef>
            </a:pPr>
            <a:r>
              <a:rPr lang="zh-CN" altLang="en-US" sz="1600" dirty="0">
                <a:solidFill>
                  <a:schemeClr val="tx1">
                    <a:lumMod val="85000"/>
                    <a:lumOff val="15000"/>
                  </a:schemeClr>
                </a:solidFill>
                <a:latin typeface="微软雅黑" panose="020B0503020204020204" pitchFamily="34" charset="-122"/>
              </a:rPr>
              <a:t>此处添加说明文字添加说明文字添加说明文字此处添加说明文字</a:t>
            </a:r>
          </a:p>
          <a:p>
            <a:pPr>
              <a:lnSpc>
                <a:spcPct val="150000"/>
              </a:lnSpc>
              <a:spcBef>
                <a:spcPts val="400"/>
              </a:spcBef>
            </a:pPr>
            <a:endParaRPr lang="zh-CN" altLang="en-US" sz="1600" dirty="0">
              <a:solidFill>
                <a:schemeClr val="tx1">
                  <a:lumMod val="85000"/>
                  <a:lumOff val="15000"/>
                </a:schemeClr>
              </a:solidFill>
              <a:latin typeface="微软雅黑" panose="020B0503020204020204" pitchFamily="34" charset="-122"/>
            </a:endParaRPr>
          </a:p>
        </p:txBody>
      </p:sp>
      <p:pic>
        <p:nvPicPr>
          <p:cNvPr id="8" name="图片 7">
            <a:extLst>
              <a:ext uri="{FF2B5EF4-FFF2-40B4-BE49-F238E27FC236}">
                <a16:creationId xmlns:a16="http://schemas.microsoft.com/office/drawing/2014/main" id="{4FD9F927-08C9-4C76-84E1-D7C46866CD7F}"/>
              </a:ext>
            </a:extLst>
          </p:cNvPr>
          <p:cNvPicPr>
            <a:picLocks noChangeAspect="1"/>
          </p:cNvPicPr>
          <p:nvPr/>
        </p:nvPicPr>
        <p:blipFill rotWithShape="1">
          <a:blip r:embed="rId4"/>
          <a:srcRect r="45505"/>
          <a:stretch/>
        </p:blipFill>
        <p:spPr>
          <a:xfrm>
            <a:off x="723773" y="2363094"/>
            <a:ext cx="1416157" cy="1446146"/>
          </a:xfrm>
          <a:prstGeom prst="rect">
            <a:avLst/>
          </a:prstGeom>
        </p:spPr>
      </p:pic>
      <p:graphicFrame>
        <p:nvGraphicFramePr>
          <p:cNvPr id="9" name="对象 8">
            <a:extLst>
              <a:ext uri="{FF2B5EF4-FFF2-40B4-BE49-F238E27FC236}">
                <a16:creationId xmlns:a16="http://schemas.microsoft.com/office/drawing/2014/main" id="{4C5F230C-E2F4-4A42-A1BF-0E6E407D5938}"/>
              </a:ext>
            </a:extLst>
          </p:cNvPr>
          <p:cNvGraphicFramePr>
            <a:graphicFrameLocks noChangeAspect="1"/>
          </p:cNvGraphicFramePr>
          <p:nvPr>
            <p:extLst>
              <p:ext uri="{D42A27DB-BD31-4B8C-83A1-F6EECF244321}">
                <p14:modId xmlns:p14="http://schemas.microsoft.com/office/powerpoint/2010/main" val="2601621409"/>
              </p:ext>
            </p:extLst>
          </p:nvPr>
        </p:nvGraphicFramePr>
        <p:xfrm>
          <a:off x="723773" y="3809239"/>
          <a:ext cx="2853067" cy="1591436"/>
        </p:xfrm>
        <a:graphic>
          <a:graphicData uri="http://schemas.openxmlformats.org/presentationml/2006/ole">
            <mc:AlternateContent xmlns:mc="http://schemas.openxmlformats.org/markup-compatibility/2006">
              <mc:Choice xmlns:v="urn:schemas-microsoft-com:vml" Requires="v">
                <p:oleObj spid="_x0000_s2056" name="Image" r:id="rId5" imgW="6057000" imgH="3377520" progId="Photoshop.Image.13">
                  <p:embed/>
                </p:oleObj>
              </mc:Choice>
              <mc:Fallback>
                <p:oleObj name="Image" r:id="rId5" imgW="6057000" imgH="3377520" progId="Photoshop.Image.13">
                  <p:embed/>
                  <p:pic>
                    <p:nvPicPr>
                      <p:cNvPr id="4" name="对象 3">
                        <a:extLst>
                          <a:ext uri="{FF2B5EF4-FFF2-40B4-BE49-F238E27FC236}">
                            <a16:creationId xmlns:a16="http://schemas.microsoft.com/office/drawing/2014/main" id="{B64773E3-AC75-4173-A39C-C528051D0C9A}"/>
                          </a:ext>
                        </a:extLst>
                      </p:cNvPr>
                      <p:cNvPicPr/>
                      <p:nvPr/>
                    </p:nvPicPr>
                    <p:blipFill>
                      <a:blip r:embed="rId6"/>
                      <a:stretch>
                        <a:fillRect/>
                      </a:stretch>
                    </p:blipFill>
                    <p:spPr>
                      <a:xfrm>
                        <a:off x="723773" y="3809239"/>
                        <a:ext cx="2853067" cy="1591436"/>
                      </a:xfrm>
                      <a:prstGeom prst="rect">
                        <a:avLst/>
                      </a:prstGeom>
                    </p:spPr>
                  </p:pic>
                </p:oleObj>
              </mc:Fallback>
            </mc:AlternateContent>
          </a:graphicData>
        </a:graphic>
      </p:graphicFrame>
      <p:grpSp>
        <p:nvGrpSpPr>
          <p:cNvPr id="10" name="组合 9">
            <a:extLst>
              <a:ext uri="{FF2B5EF4-FFF2-40B4-BE49-F238E27FC236}">
                <a16:creationId xmlns:a16="http://schemas.microsoft.com/office/drawing/2014/main" id="{86E26959-D200-4CED-89E2-F34C2BB13111}"/>
              </a:ext>
            </a:extLst>
          </p:cNvPr>
          <p:cNvGrpSpPr/>
          <p:nvPr/>
        </p:nvGrpSpPr>
        <p:grpSpPr>
          <a:xfrm>
            <a:off x="8028857" y="2369079"/>
            <a:ext cx="1440160" cy="1440160"/>
            <a:chOff x="5004849" y="1005605"/>
            <a:chExt cx="1080120" cy="1080120"/>
          </a:xfrm>
          <a:solidFill>
            <a:srgbClr val="D71618"/>
          </a:solidFill>
        </p:grpSpPr>
        <p:sp>
          <p:nvSpPr>
            <p:cNvPr id="11" name="矩形 10">
              <a:extLst>
                <a:ext uri="{FF2B5EF4-FFF2-40B4-BE49-F238E27FC236}">
                  <a16:creationId xmlns:a16="http://schemas.microsoft.com/office/drawing/2014/main" id="{62DB8B72-E56F-40FD-BDDC-C7E179173340}"/>
                </a:ext>
              </a:extLst>
            </p:cNvPr>
            <p:cNvSpPr/>
            <p:nvPr/>
          </p:nvSpPr>
          <p:spPr>
            <a:xfrm>
              <a:off x="5004849" y="1005605"/>
              <a:ext cx="1080120" cy="1080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2" name="矩形 11">
              <a:extLst>
                <a:ext uri="{FF2B5EF4-FFF2-40B4-BE49-F238E27FC236}">
                  <a16:creationId xmlns:a16="http://schemas.microsoft.com/office/drawing/2014/main" id="{E355737A-FFBD-4E5E-841E-C6784106FD70}"/>
                </a:ext>
              </a:extLst>
            </p:cNvPr>
            <p:cNvSpPr/>
            <p:nvPr/>
          </p:nvSpPr>
          <p:spPr>
            <a:xfrm>
              <a:off x="5022851" y="1261954"/>
              <a:ext cx="1044116" cy="561596"/>
            </a:xfrm>
            <a:prstGeom prst="rect">
              <a:avLst/>
            </a:prstGeom>
            <a:grpFill/>
          </p:spPr>
          <p:txBody>
            <a:bodyPr wrap="square">
              <a:spAutoFit/>
            </a:bodyPr>
            <a:lstStyle/>
            <a:p>
              <a:pPr lvl="0" algn="ctr"/>
              <a:r>
                <a:rPr lang="zh-CN" altLang="en-US" sz="2133" dirty="0">
                  <a:solidFill>
                    <a:schemeClr val="bg1"/>
                  </a:solidFill>
                  <a:latin typeface="微软雅黑" panose="020B0503020204020204" pitchFamily="34" charset="-122"/>
                  <a:ea typeface="微软雅黑" panose="020B0503020204020204" pitchFamily="34" charset="-122"/>
                </a:rPr>
                <a:t>添加文本标题</a:t>
              </a:r>
            </a:p>
          </p:txBody>
        </p:sp>
      </p:grpSp>
      <p:sp>
        <p:nvSpPr>
          <p:cNvPr id="13" name="文本框 7">
            <a:extLst>
              <a:ext uri="{FF2B5EF4-FFF2-40B4-BE49-F238E27FC236}">
                <a16:creationId xmlns:a16="http://schemas.microsoft.com/office/drawing/2014/main" id="{9A2CBD41-6F35-49FB-A8AE-430C964CBF38}"/>
              </a:ext>
            </a:extLst>
          </p:cNvPr>
          <p:cNvSpPr txBox="1">
            <a:spLocks noChangeArrowheads="1"/>
          </p:cNvSpPr>
          <p:nvPr/>
        </p:nvSpPr>
        <p:spPr bwMode="auto">
          <a:xfrm>
            <a:off x="9493020" y="2363092"/>
            <a:ext cx="2241045" cy="3104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7" b="1" dirty="0">
                <a:solidFill>
                  <a:srgbClr val="D71618"/>
                </a:solidFill>
                <a:latin typeface="微软雅黑" panose="020B0503020204020204" pitchFamily="34" charset="-122"/>
              </a:rPr>
              <a:t>添加文本信息</a:t>
            </a:r>
            <a:endParaRPr lang="en-US" altLang="zh-CN" sz="1867" b="1" dirty="0">
              <a:solidFill>
                <a:srgbClr val="D71618"/>
              </a:solidFill>
              <a:latin typeface="微软雅黑" panose="020B0503020204020204" pitchFamily="34" charset="-122"/>
            </a:endParaRPr>
          </a:p>
          <a:p>
            <a:pPr>
              <a:lnSpc>
                <a:spcPct val="150000"/>
              </a:lnSpc>
              <a:spcBef>
                <a:spcPts val="400"/>
              </a:spcBef>
            </a:pPr>
            <a:r>
              <a:rPr lang="zh-CN" altLang="en-US" sz="1600" dirty="0">
                <a:solidFill>
                  <a:schemeClr val="tx1">
                    <a:lumMod val="85000"/>
                    <a:lumOff val="15000"/>
                  </a:schemeClr>
                </a:solidFill>
                <a:latin typeface="微软雅黑" panose="020B0503020204020204" pitchFamily="34" charset="-122"/>
              </a:rPr>
              <a:t>此处添加说明文字添加说明文字添加说明文字此处添加说明文字</a:t>
            </a:r>
            <a:endParaRPr lang="en-US" altLang="zh-CN" sz="1600" dirty="0">
              <a:solidFill>
                <a:schemeClr val="tx1">
                  <a:lumMod val="85000"/>
                  <a:lumOff val="15000"/>
                </a:schemeClr>
              </a:solidFill>
              <a:latin typeface="微软雅黑" panose="020B0503020204020204" pitchFamily="34" charset="-122"/>
            </a:endParaRPr>
          </a:p>
          <a:p>
            <a:pPr>
              <a:lnSpc>
                <a:spcPct val="150000"/>
              </a:lnSpc>
              <a:spcBef>
                <a:spcPts val="400"/>
              </a:spcBef>
            </a:pPr>
            <a:r>
              <a:rPr lang="zh-CN" altLang="en-US" sz="1600" dirty="0">
                <a:solidFill>
                  <a:schemeClr val="tx1">
                    <a:lumMod val="85000"/>
                    <a:lumOff val="15000"/>
                  </a:schemeClr>
                </a:solidFill>
                <a:latin typeface="微软雅黑" panose="020B0503020204020204" pitchFamily="34" charset="-122"/>
              </a:rPr>
              <a:t>此处添加说明文字添加说明文字添加说明文字此处添加说明文字</a:t>
            </a:r>
          </a:p>
          <a:p>
            <a:pPr>
              <a:lnSpc>
                <a:spcPct val="150000"/>
              </a:lnSpc>
              <a:spcBef>
                <a:spcPts val="400"/>
              </a:spcBef>
            </a:pPr>
            <a:endParaRPr lang="zh-CN" altLang="en-US" sz="1600" dirty="0">
              <a:solidFill>
                <a:schemeClr val="tx1">
                  <a:lumMod val="85000"/>
                  <a:lumOff val="15000"/>
                </a:schemeClr>
              </a:solidFill>
              <a:latin typeface="微软雅黑" panose="020B0503020204020204" pitchFamily="34" charset="-122"/>
            </a:endParaRPr>
          </a:p>
        </p:txBody>
      </p:sp>
      <p:pic>
        <p:nvPicPr>
          <p:cNvPr id="16" name="图片 15">
            <a:extLst>
              <a:ext uri="{FF2B5EF4-FFF2-40B4-BE49-F238E27FC236}">
                <a16:creationId xmlns:a16="http://schemas.microsoft.com/office/drawing/2014/main" id="{69B7F590-DCCD-497E-9FA5-3BB793F48888}"/>
              </a:ext>
            </a:extLst>
          </p:cNvPr>
          <p:cNvPicPr>
            <a:picLocks noChangeAspect="1"/>
          </p:cNvPicPr>
          <p:nvPr/>
        </p:nvPicPr>
        <p:blipFill rotWithShape="1">
          <a:blip r:embed="rId7"/>
          <a:srcRect r="53043" b="6828"/>
          <a:stretch/>
        </p:blipFill>
        <p:spPr>
          <a:xfrm>
            <a:off x="6612004" y="2363092"/>
            <a:ext cx="1435129" cy="1446147"/>
          </a:xfrm>
          <a:prstGeom prst="rect">
            <a:avLst/>
          </a:prstGeom>
        </p:spPr>
      </p:pic>
      <p:pic>
        <p:nvPicPr>
          <p:cNvPr id="17" name="图片 16">
            <a:extLst>
              <a:ext uri="{FF2B5EF4-FFF2-40B4-BE49-F238E27FC236}">
                <a16:creationId xmlns:a16="http://schemas.microsoft.com/office/drawing/2014/main" id="{9338CD43-0A06-4421-9F29-C985E3A9BFD6}"/>
              </a:ext>
            </a:extLst>
          </p:cNvPr>
          <p:cNvPicPr>
            <a:picLocks noChangeAspect="1"/>
          </p:cNvPicPr>
          <p:nvPr/>
        </p:nvPicPr>
        <p:blipFill>
          <a:blip r:embed="rId4"/>
          <a:stretch>
            <a:fillRect/>
          </a:stretch>
        </p:blipFill>
        <p:spPr>
          <a:xfrm>
            <a:off x="6598956" y="3809238"/>
            <a:ext cx="2859801" cy="1591437"/>
          </a:xfrm>
          <a:prstGeom prst="rect">
            <a:avLst/>
          </a:prstGeom>
        </p:spPr>
      </p:pic>
    </p:spTree>
    <p:extLst>
      <p:ext uri="{BB962C8B-B14F-4D97-AF65-F5344CB8AC3E}">
        <p14:creationId xmlns:p14="http://schemas.microsoft.com/office/powerpoint/2010/main" val="2863616830"/>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4">
            <a:extLst>
              <a:ext uri="{FF2B5EF4-FFF2-40B4-BE49-F238E27FC236}">
                <a16:creationId xmlns:a16="http://schemas.microsoft.com/office/drawing/2014/main" id="{817BB160-8EEA-47B3-8395-48E118DEAA45}"/>
              </a:ext>
            </a:extLst>
          </p:cNvPr>
          <p:cNvSpPr>
            <a:spLocks/>
          </p:cNvSpPr>
          <p:nvPr/>
        </p:nvSpPr>
        <p:spPr bwMode="auto">
          <a:xfrm rot="13500000">
            <a:off x="3640676" y="2521584"/>
            <a:ext cx="1226740" cy="2016803"/>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C00000"/>
          </a:solidFill>
          <a:ln w="0">
            <a:solidFill>
              <a:srgbClr val="C00000"/>
            </a:solidFill>
            <a:prstDash val="solid"/>
            <a:round/>
            <a:headEnd/>
            <a:tailEnd/>
          </a:ln>
          <a:effectLst>
            <a:outerShdw algn="tl" rotWithShape="0">
              <a:schemeClr val="bg1"/>
            </a:outerShdw>
          </a:effectLst>
        </p:spPr>
        <p:txBody>
          <a:bodyPr vert="horz" wrap="square" lIns="121920" tIns="60960" rIns="121920" bIns="6096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 name="Freeform 6">
            <a:extLst>
              <a:ext uri="{FF2B5EF4-FFF2-40B4-BE49-F238E27FC236}">
                <a16:creationId xmlns:a16="http://schemas.microsoft.com/office/drawing/2014/main" id="{1C411112-E88E-4B7B-9F9F-5A2F7B62CA78}"/>
              </a:ext>
            </a:extLst>
          </p:cNvPr>
          <p:cNvSpPr>
            <a:spLocks/>
          </p:cNvSpPr>
          <p:nvPr/>
        </p:nvSpPr>
        <p:spPr bwMode="auto">
          <a:xfrm>
            <a:off x="0" y="2288308"/>
            <a:ext cx="12373420" cy="3283929"/>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C00000"/>
          </a:solidFill>
          <a:ln w="0">
            <a:solidFill>
              <a:srgbClr val="C00000"/>
            </a:solidFill>
            <a:prstDash val="solid"/>
            <a:round/>
            <a:headEnd/>
            <a:tailEnd/>
          </a:ln>
          <a:effectLst>
            <a:outerShdw algn="tl" rotWithShape="0">
              <a:schemeClr val="bg1"/>
            </a:outerShdw>
          </a:effectLst>
        </p:spPr>
        <p:txBody>
          <a:bodyPr vert="horz" wrap="square" lIns="121920" tIns="60960" rIns="121920" bIns="6096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4" name="Freeform 13">
            <a:extLst>
              <a:ext uri="{FF2B5EF4-FFF2-40B4-BE49-F238E27FC236}">
                <a16:creationId xmlns:a16="http://schemas.microsoft.com/office/drawing/2014/main" id="{FA7A3A08-A95C-445D-988E-710A9C4A81F8}"/>
              </a:ext>
            </a:extLst>
          </p:cNvPr>
          <p:cNvSpPr>
            <a:spLocks/>
          </p:cNvSpPr>
          <p:nvPr/>
        </p:nvSpPr>
        <p:spPr bwMode="auto">
          <a:xfrm>
            <a:off x="7342775" y="3724553"/>
            <a:ext cx="1792579" cy="46192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C00000"/>
          </a:solidFill>
          <a:ln w="0">
            <a:solidFill>
              <a:srgbClr val="C00000"/>
            </a:solidFill>
            <a:prstDash val="solid"/>
            <a:round/>
            <a:headEnd/>
            <a:tailEnd/>
          </a:ln>
          <a:effectLst>
            <a:outerShdw algn="tl" rotWithShape="0">
              <a:schemeClr val="bg1"/>
            </a:outerShdw>
          </a:effectLst>
        </p:spPr>
        <p:txBody>
          <a:bodyPr vert="horz" wrap="square" lIns="121920" tIns="60960" rIns="121920" bIns="6096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nvGrpSpPr>
          <p:cNvPr id="5" name="Group 19">
            <a:extLst>
              <a:ext uri="{FF2B5EF4-FFF2-40B4-BE49-F238E27FC236}">
                <a16:creationId xmlns:a16="http://schemas.microsoft.com/office/drawing/2014/main" id="{F4E0E109-6BDA-4D93-9EC6-126A0F276F6F}"/>
              </a:ext>
            </a:extLst>
          </p:cNvPr>
          <p:cNvGrpSpPr/>
          <p:nvPr/>
        </p:nvGrpSpPr>
        <p:grpSpPr>
          <a:xfrm>
            <a:off x="864091" y="3491992"/>
            <a:ext cx="2004272" cy="1289361"/>
            <a:chOff x="620524" y="2667382"/>
            <a:chExt cx="1503204" cy="967021"/>
          </a:xfrm>
        </p:grpSpPr>
        <p:sp>
          <p:nvSpPr>
            <p:cNvPr id="6" name="Rectangle 26">
              <a:extLst>
                <a:ext uri="{FF2B5EF4-FFF2-40B4-BE49-F238E27FC236}">
                  <a16:creationId xmlns:a16="http://schemas.microsoft.com/office/drawing/2014/main" id="{5A803DEF-2BF0-4879-AADD-44A2BB6B2B29}"/>
                </a:ext>
              </a:extLst>
            </p:cNvPr>
            <p:cNvSpPr>
              <a:spLocks/>
            </p:cNvSpPr>
            <p:nvPr/>
          </p:nvSpPr>
          <p:spPr bwMode="auto">
            <a:xfrm>
              <a:off x="624488" y="2888984"/>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1200" dirty="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1200"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7" name="Rectangle 27">
              <a:extLst>
                <a:ext uri="{FF2B5EF4-FFF2-40B4-BE49-F238E27FC236}">
                  <a16:creationId xmlns:a16="http://schemas.microsoft.com/office/drawing/2014/main" id="{6E33EE53-B00F-4511-B57D-490B591433AA}"/>
                </a:ext>
              </a:extLst>
            </p:cNvPr>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2133" dirty="0">
                  <a:solidFill>
                    <a:srgbClr val="C00000"/>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2133" dirty="0">
                <a:solidFill>
                  <a:srgbClr val="C00000"/>
                </a:solidFill>
                <a:latin typeface="微软雅黑" panose="020B0503020204020204" pitchFamily="34" charset="-122"/>
                <a:ea typeface="微软雅黑" panose="020B0503020204020204" pitchFamily="34" charset="-122"/>
                <a:cs typeface="Bebas Neue" charset="0"/>
                <a:sym typeface="Bebas Neue" charset="0"/>
              </a:endParaRPr>
            </a:p>
          </p:txBody>
        </p:sp>
      </p:grpSp>
      <p:sp>
        <p:nvSpPr>
          <p:cNvPr id="8" name="Freeform 13">
            <a:extLst>
              <a:ext uri="{FF2B5EF4-FFF2-40B4-BE49-F238E27FC236}">
                <a16:creationId xmlns:a16="http://schemas.microsoft.com/office/drawing/2014/main" id="{E1905312-5F02-4C55-BF04-B947BA6ECE00}"/>
              </a:ext>
            </a:extLst>
          </p:cNvPr>
          <p:cNvSpPr>
            <a:spLocks/>
          </p:cNvSpPr>
          <p:nvPr/>
        </p:nvSpPr>
        <p:spPr bwMode="auto">
          <a:xfrm rot="5910658">
            <a:off x="8117949" y="2288390"/>
            <a:ext cx="1374541" cy="46192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C00000"/>
          </a:solidFill>
          <a:ln w="0">
            <a:solidFill>
              <a:srgbClr val="C00000"/>
            </a:solidFill>
            <a:prstDash val="solid"/>
            <a:round/>
            <a:headEnd/>
            <a:tailEnd/>
          </a:ln>
          <a:effectLst>
            <a:outerShdw algn="tl" rotWithShape="0">
              <a:schemeClr val="bg1"/>
            </a:outerShdw>
          </a:effectLst>
        </p:spPr>
        <p:txBody>
          <a:bodyPr vert="horz" wrap="square" lIns="121920" tIns="60960" rIns="121920" bIns="6096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nvGrpSpPr>
          <p:cNvPr id="9" name="Group 129">
            <a:extLst>
              <a:ext uri="{FF2B5EF4-FFF2-40B4-BE49-F238E27FC236}">
                <a16:creationId xmlns:a16="http://schemas.microsoft.com/office/drawing/2014/main" id="{6621C7BD-47B8-48CE-8026-90E04C6FB82E}"/>
              </a:ext>
            </a:extLst>
          </p:cNvPr>
          <p:cNvGrpSpPr/>
          <p:nvPr/>
        </p:nvGrpSpPr>
        <p:grpSpPr>
          <a:xfrm>
            <a:off x="2969083" y="2457435"/>
            <a:ext cx="1817260" cy="1106144"/>
            <a:chOff x="696724" y="2587801"/>
            <a:chExt cx="1362945" cy="829608"/>
          </a:xfrm>
        </p:grpSpPr>
        <p:sp>
          <p:nvSpPr>
            <p:cNvPr id="10" name="Rectangle 26">
              <a:extLst>
                <a:ext uri="{FF2B5EF4-FFF2-40B4-BE49-F238E27FC236}">
                  <a16:creationId xmlns:a16="http://schemas.microsoft.com/office/drawing/2014/main" id="{68DCB640-E693-4F29-A9B3-85995FD33ED3}"/>
                </a:ext>
              </a:extLst>
            </p:cNvPr>
            <p:cNvSpPr>
              <a:spLocks/>
            </p:cNvSpPr>
            <p:nvPr/>
          </p:nvSpPr>
          <p:spPr bwMode="auto">
            <a:xfrm>
              <a:off x="696724" y="281857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114000"/>
                </a:lnSpc>
              </a:pPr>
              <a:r>
                <a:rPr lang="zh-CN" altLang="en-US" sz="1067"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添加详细文本描述，建议与标题相关并符合整体语言风格</a:t>
              </a:r>
              <a:endParaRPr lang="en-US" sz="1067"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1" name="Rectangle 27">
              <a:extLst>
                <a:ext uri="{FF2B5EF4-FFF2-40B4-BE49-F238E27FC236}">
                  <a16:creationId xmlns:a16="http://schemas.microsoft.com/office/drawing/2014/main" id="{15A42C5D-63E1-44AB-BC47-FD046DC761A5}"/>
                </a:ext>
              </a:extLst>
            </p:cNvPr>
            <p:cNvSpPr>
              <a:spLocks/>
            </p:cNvSpPr>
            <p:nvPr/>
          </p:nvSpPr>
          <p:spPr bwMode="auto">
            <a:xfrm>
              <a:off x="696724" y="2587801"/>
              <a:ext cx="1362945" cy="158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80000"/>
                </a:lnSpc>
              </a:pPr>
              <a:r>
                <a:rPr lang="zh-CN" altLang="en-US" sz="2133" dirty="0">
                  <a:solidFill>
                    <a:srgbClr val="C00000"/>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2133" dirty="0">
                <a:solidFill>
                  <a:srgbClr val="C000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2" name="Group 132">
            <a:extLst>
              <a:ext uri="{FF2B5EF4-FFF2-40B4-BE49-F238E27FC236}">
                <a16:creationId xmlns:a16="http://schemas.microsoft.com/office/drawing/2014/main" id="{2C484B68-4AFE-4F3E-AB0D-439279EA087C}"/>
              </a:ext>
            </a:extLst>
          </p:cNvPr>
          <p:cNvGrpSpPr/>
          <p:nvPr/>
        </p:nvGrpSpPr>
        <p:grpSpPr>
          <a:xfrm>
            <a:off x="6586700" y="1516989"/>
            <a:ext cx="1817260" cy="1078211"/>
            <a:chOff x="696724" y="2640481"/>
            <a:chExt cx="1362945" cy="808658"/>
          </a:xfrm>
        </p:grpSpPr>
        <p:sp>
          <p:nvSpPr>
            <p:cNvPr id="13" name="Rectangle 26">
              <a:extLst>
                <a:ext uri="{FF2B5EF4-FFF2-40B4-BE49-F238E27FC236}">
                  <a16:creationId xmlns:a16="http://schemas.microsoft.com/office/drawing/2014/main" id="{35E4B8B1-B53A-44E9-8983-44201FAEA5F7}"/>
                </a:ext>
              </a:extLst>
            </p:cNvPr>
            <p:cNvSpPr>
              <a:spLocks/>
            </p:cNvSpPr>
            <p:nvPr/>
          </p:nvSpPr>
          <p:spPr bwMode="auto">
            <a:xfrm>
              <a:off x="696724" y="285030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114000"/>
                </a:lnSpc>
              </a:pPr>
              <a:r>
                <a:rPr lang="zh-CN" altLang="en-US" sz="1067"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添加详细文本描述，建议与标题相关并符合整体语言风格</a:t>
              </a:r>
              <a:endParaRPr lang="en-US" sz="1067"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4" name="Rectangle 27">
              <a:extLst>
                <a:ext uri="{FF2B5EF4-FFF2-40B4-BE49-F238E27FC236}">
                  <a16:creationId xmlns:a16="http://schemas.microsoft.com/office/drawing/2014/main" id="{795DD4EB-6B3B-4F45-9919-997A13DEC1C4}"/>
                </a:ext>
              </a:extLst>
            </p:cNvPr>
            <p:cNvSpPr>
              <a:spLocks/>
            </p:cNvSpPr>
            <p:nvPr/>
          </p:nvSpPr>
          <p:spPr bwMode="auto">
            <a:xfrm>
              <a:off x="696724" y="2640481"/>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a:lnSpc>
                  <a:spcPct val="80000"/>
                </a:lnSpc>
              </a:pPr>
              <a:r>
                <a:rPr lang="zh-CN" altLang="en-US" sz="2133" dirty="0">
                  <a:solidFill>
                    <a:srgbClr val="C00000"/>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2133" dirty="0">
                <a:solidFill>
                  <a:srgbClr val="C000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5" name="Group 135">
            <a:extLst>
              <a:ext uri="{FF2B5EF4-FFF2-40B4-BE49-F238E27FC236}">
                <a16:creationId xmlns:a16="http://schemas.microsoft.com/office/drawing/2014/main" id="{1D7ABBBC-8EA5-4CE0-AFF0-686BAF610877}"/>
              </a:ext>
            </a:extLst>
          </p:cNvPr>
          <p:cNvGrpSpPr/>
          <p:nvPr/>
        </p:nvGrpSpPr>
        <p:grpSpPr>
          <a:xfrm>
            <a:off x="6228737" y="5165395"/>
            <a:ext cx="2016224" cy="1125636"/>
            <a:chOff x="539448" y="2596586"/>
            <a:chExt cx="1512168" cy="844227"/>
          </a:xfrm>
        </p:grpSpPr>
        <p:sp>
          <p:nvSpPr>
            <p:cNvPr id="16" name="Rectangle 26">
              <a:extLst>
                <a:ext uri="{FF2B5EF4-FFF2-40B4-BE49-F238E27FC236}">
                  <a16:creationId xmlns:a16="http://schemas.microsoft.com/office/drawing/2014/main" id="{1FE61739-0809-4389-91E6-12194C60C9BC}"/>
                </a:ext>
              </a:extLst>
            </p:cNvPr>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1067" dirty="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1067"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7" name="Rectangle 27">
              <a:extLst>
                <a:ext uri="{FF2B5EF4-FFF2-40B4-BE49-F238E27FC236}">
                  <a16:creationId xmlns:a16="http://schemas.microsoft.com/office/drawing/2014/main" id="{FB0C0001-5A23-4DC0-9A48-FD2F82084AB7}"/>
                </a:ext>
              </a:extLst>
            </p:cNvPr>
            <p:cNvSpPr>
              <a:spLocks/>
            </p:cNvSpPr>
            <p:nvPr/>
          </p:nvSpPr>
          <p:spPr bwMode="auto">
            <a:xfrm>
              <a:off x="539448" y="2596586"/>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2133" dirty="0">
                  <a:solidFill>
                    <a:srgbClr val="C00000"/>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2133" dirty="0">
                <a:solidFill>
                  <a:srgbClr val="C000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8" name="Group 138">
            <a:extLst>
              <a:ext uri="{FF2B5EF4-FFF2-40B4-BE49-F238E27FC236}">
                <a16:creationId xmlns:a16="http://schemas.microsoft.com/office/drawing/2014/main" id="{44BC0FEC-0B82-49A4-86A7-7380B8B42521}"/>
              </a:ext>
            </a:extLst>
          </p:cNvPr>
          <p:cNvGrpSpPr/>
          <p:nvPr/>
        </p:nvGrpSpPr>
        <p:grpSpPr>
          <a:xfrm>
            <a:off x="8821025" y="4651333"/>
            <a:ext cx="1998987" cy="1090127"/>
            <a:chOff x="552376" y="2623218"/>
            <a:chExt cx="1499240" cy="817595"/>
          </a:xfrm>
        </p:grpSpPr>
        <p:sp>
          <p:nvSpPr>
            <p:cNvPr id="19" name="Rectangle 26">
              <a:extLst>
                <a:ext uri="{FF2B5EF4-FFF2-40B4-BE49-F238E27FC236}">
                  <a16:creationId xmlns:a16="http://schemas.microsoft.com/office/drawing/2014/main" id="{A74EFA83-2BEC-4F38-95EC-CD00F329A1E4}"/>
                </a:ext>
              </a:extLst>
            </p:cNvPr>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1067" dirty="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1067"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0" name="Rectangle 27">
              <a:extLst>
                <a:ext uri="{FF2B5EF4-FFF2-40B4-BE49-F238E27FC236}">
                  <a16:creationId xmlns:a16="http://schemas.microsoft.com/office/drawing/2014/main" id="{603AFAE1-26AA-4315-98F5-008105F32AFC}"/>
                </a:ext>
              </a:extLst>
            </p:cNvPr>
            <p:cNvSpPr>
              <a:spLocks/>
            </p:cNvSpPr>
            <p:nvPr/>
          </p:nvSpPr>
          <p:spPr bwMode="auto">
            <a:xfrm>
              <a:off x="568616" y="262321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2133" dirty="0">
                  <a:solidFill>
                    <a:srgbClr val="C00000"/>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2133" dirty="0">
                <a:solidFill>
                  <a:srgbClr val="C000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21" name="Group 141">
            <a:extLst>
              <a:ext uri="{FF2B5EF4-FFF2-40B4-BE49-F238E27FC236}">
                <a16:creationId xmlns:a16="http://schemas.microsoft.com/office/drawing/2014/main" id="{BB7B3AA9-18BA-4D1C-A58A-4DFCF9BED55F}"/>
              </a:ext>
            </a:extLst>
          </p:cNvPr>
          <p:cNvGrpSpPr/>
          <p:nvPr/>
        </p:nvGrpSpPr>
        <p:grpSpPr>
          <a:xfrm>
            <a:off x="9877142" y="2765129"/>
            <a:ext cx="1998987" cy="1076967"/>
            <a:chOff x="552376" y="2633088"/>
            <a:chExt cx="1499240" cy="807725"/>
          </a:xfrm>
        </p:grpSpPr>
        <p:sp>
          <p:nvSpPr>
            <p:cNvPr id="22" name="Rectangle 26">
              <a:extLst>
                <a:ext uri="{FF2B5EF4-FFF2-40B4-BE49-F238E27FC236}">
                  <a16:creationId xmlns:a16="http://schemas.microsoft.com/office/drawing/2014/main" id="{4878F204-434A-4840-AC09-0B5658F13BAA}"/>
                </a:ext>
              </a:extLst>
            </p:cNvPr>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114000"/>
                </a:lnSpc>
              </a:pPr>
              <a:r>
                <a:rPr lang="zh-CN" altLang="en-US" sz="1067" dirty="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1067"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3" name="Rectangle 27">
              <a:extLst>
                <a:ext uri="{FF2B5EF4-FFF2-40B4-BE49-F238E27FC236}">
                  <a16:creationId xmlns:a16="http://schemas.microsoft.com/office/drawing/2014/main" id="{B93197A3-3931-4B87-9002-3F02BC2F8C4D}"/>
                </a:ext>
              </a:extLst>
            </p:cNvPr>
            <p:cNvSpPr>
              <a:spLocks/>
            </p:cNvSpPr>
            <p:nvPr/>
          </p:nvSpPr>
          <p:spPr bwMode="auto">
            <a:xfrm>
              <a:off x="557583" y="263308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nSpc>
                  <a:spcPct val="80000"/>
                </a:lnSpc>
              </a:pPr>
              <a:r>
                <a:rPr lang="zh-CN" altLang="en-US" sz="2133" dirty="0">
                  <a:solidFill>
                    <a:srgbClr val="C00000"/>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2133" dirty="0">
                <a:solidFill>
                  <a:srgbClr val="C000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24" name="Group 15">
            <a:extLst>
              <a:ext uri="{FF2B5EF4-FFF2-40B4-BE49-F238E27FC236}">
                <a16:creationId xmlns:a16="http://schemas.microsoft.com/office/drawing/2014/main" id="{48AFEBF5-9875-4A18-99A4-8ABA263E0563}"/>
              </a:ext>
            </a:extLst>
          </p:cNvPr>
          <p:cNvGrpSpPr/>
          <p:nvPr/>
        </p:nvGrpSpPr>
        <p:grpSpPr>
          <a:xfrm>
            <a:off x="8823822" y="3854748"/>
            <a:ext cx="623064" cy="623064"/>
            <a:chOff x="6590322" y="2740893"/>
            <a:chExt cx="467298" cy="467298"/>
          </a:xfrm>
        </p:grpSpPr>
        <p:sp>
          <p:nvSpPr>
            <p:cNvPr id="25" name="Freeform 11">
              <a:extLst>
                <a:ext uri="{FF2B5EF4-FFF2-40B4-BE49-F238E27FC236}">
                  <a16:creationId xmlns:a16="http://schemas.microsoft.com/office/drawing/2014/main" id="{31CB0419-A08C-447C-BD23-8CD1FEA0AB27}"/>
                </a:ext>
              </a:extLst>
            </p:cNvPr>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rgbClr val="C00000"/>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26" name="Freeform 6">
              <a:extLst>
                <a:ext uri="{FF2B5EF4-FFF2-40B4-BE49-F238E27FC236}">
                  <a16:creationId xmlns:a16="http://schemas.microsoft.com/office/drawing/2014/main" id="{1DFB4B6A-9629-4E62-86E3-96B112AB3655}"/>
                </a:ext>
              </a:extLst>
            </p:cNvPr>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27" name="Group 1">
            <a:extLst>
              <a:ext uri="{FF2B5EF4-FFF2-40B4-BE49-F238E27FC236}">
                <a16:creationId xmlns:a16="http://schemas.microsoft.com/office/drawing/2014/main" id="{57BEA055-CF3A-498C-B92B-4AFEB38DFDB8}"/>
              </a:ext>
            </a:extLst>
          </p:cNvPr>
          <p:cNvGrpSpPr/>
          <p:nvPr/>
        </p:nvGrpSpPr>
        <p:grpSpPr>
          <a:xfrm>
            <a:off x="1458170" y="2625115"/>
            <a:ext cx="620009" cy="623064"/>
            <a:chOff x="1066082" y="1818668"/>
            <a:chExt cx="465007" cy="467298"/>
          </a:xfrm>
        </p:grpSpPr>
        <p:sp>
          <p:nvSpPr>
            <p:cNvPr id="28" name="Freeform 7">
              <a:extLst>
                <a:ext uri="{FF2B5EF4-FFF2-40B4-BE49-F238E27FC236}">
                  <a16:creationId xmlns:a16="http://schemas.microsoft.com/office/drawing/2014/main" id="{02E27BC0-278E-4030-9A56-B329A9AF7D57}"/>
                </a:ext>
              </a:extLst>
            </p:cNvPr>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rgbClr val="C00000"/>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29" name="Freeform 7">
              <a:extLst>
                <a:ext uri="{FF2B5EF4-FFF2-40B4-BE49-F238E27FC236}">
                  <a16:creationId xmlns:a16="http://schemas.microsoft.com/office/drawing/2014/main" id="{EECA12BD-DB57-4FC5-96D2-13D155469191}"/>
                </a:ext>
              </a:extLst>
            </p:cNvPr>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0" name="Group 2">
            <a:extLst>
              <a:ext uri="{FF2B5EF4-FFF2-40B4-BE49-F238E27FC236}">
                <a16:creationId xmlns:a16="http://schemas.microsoft.com/office/drawing/2014/main" id="{FB2366D0-4ABC-4125-9C5A-3267B31A642F}"/>
              </a:ext>
            </a:extLst>
          </p:cNvPr>
          <p:cNvGrpSpPr/>
          <p:nvPr/>
        </p:nvGrpSpPr>
        <p:grpSpPr>
          <a:xfrm>
            <a:off x="4884588" y="2633732"/>
            <a:ext cx="620009" cy="620009"/>
            <a:chOff x="3635896" y="1825130"/>
            <a:chExt cx="465007" cy="465007"/>
          </a:xfrm>
        </p:grpSpPr>
        <p:sp>
          <p:nvSpPr>
            <p:cNvPr id="31" name="Freeform 8">
              <a:extLst>
                <a:ext uri="{FF2B5EF4-FFF2-40B4-BE49-F238E27FC236}">
                  <a16:creationId xmlns:a16="http://schemas.microsoft.com/office/drawing/2014/main" id="{D84BBE52-25D3-4B97-A43F-F52A595A37F2}"/>
                </a:ext>
              </a:extLst>
            </p:cNvPr>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rgbClr val="C00000"/>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32" name="Freeform 8">
              <a:extLst>
                <a:ext uri="{FF2B5EF4-FFF2-40B4-BE49-F238E27FC236}">
                  <a16:creationId xmlns:a16="http://schemas.microsoft.com/office/drawing/2014/main" id="{029223D2-2517-46DC-BADF-1F1B1FD7D145}"/>
                </a:ext>
              </a:extLst>
            </p:cNvPr>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3" name="Group 17">
            <a:extLst>
              <a:ext uri="{FF2B5EF4-FFF2-40B4-BE49-F238E27FC236}">
                <a16:creationId xmlns:a16="http://schemas.microsoft.com/office/drawing/2014/main" id="{13D775F3-2CF6-487F-B338-CC073882F9FD}"/>
              </a:ext>
            </a:extLst>
          </p:cNvPr>
          <p:cNvGrpSpPr/>
          <p:nvPr/>
        </p:nvGrpSpPr>
        <p:grpSpPr>
          <a:xfrm>
            <a:off x="8523903" y="1516990"/>
            <a:ext cx="623064" cy="620009"/>
            <a:chOff x="6365383" y="987574"/>
            <a:chExt cx="467298" cy="465007"/>
          </a:xfrm>
        </p:grpSpPr>
        <p:sp>
          <p:nvSpPr>
            <p:cNvPr id="34" name="Freeform 10">
              <a:extLst>
                <a:ext uri="{FF2B5EF4-FFF2-40B4-BE49-F238E27FC236}">
                  <a16:creationId xmlns:a16="http://schemas.microsoft.com/office/drawing/2014/main" id="{378B08A7-9CAE-40EE-8AD2-4186CE3180BF}"/>
                </a:ext>
              </a:extLst>
            </p:cNvPr>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rgbClr val="C00000"/>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5" name="Freeform 9">
              <a:extLst>
                <a:ext uri="{FF2B5EF4-FFF2-40B4-BE49-F238E27FC236}">
                  <a16:creationId xmlns:a16="http://schemas.microsoft.com/office/drawing/2014/main" id="{DA574FB3-D77B-4D29-80EC-A34B7854F6E5}"/>
                </a:ext>
              </a:extLst>
            </p:cNvPr>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6" name="Group 3">
            <a:extLst>
              <a:ext uri="{FF2B5EF4-FFF2-40B4-BE49-F238E27FC236}">
                <a16:creationId xmlns:a16="http://schemas.microsoft.com/office/drawing/2014/main" id="{6D6DC849-87CC-45A6-9E96-8DE4A3AFC1C7}"/>
              </a:ext>
            </a:extLst>
          </p:cNvPr>
          <p:cNvGrpSpPr/>
          <p:nvPr/>
        </p:nvGrpSpPr>
        <p:grpSpPr>
          <a:xfrm>
            <a:off x="6397946" y="4321453"/>
            <a:ext cx="620009" cy="626119"/>
            <a:chOff x="4770914" y="3090921"/>
            <a:chExt cx="465007" cy="469589"/>
          </a:xfrm>
        </p:grpSpPr>
        <p:sp>
          <p:nvSpPr>
            <p:cNvPr id="37" name="Freeform 9">
              <a:extLst>
                <a:ext uri="{FF2B5EF4-FFF2-40B4-BE49-F238E27FC236}">
                  <a16:creationId xmlns:a16="http://schemas.microsoft.com/office/drawing/2014/main" id="{3FEE7920-EA41-4CA2-AEE9-7FB837A3F2EF}"/>
                </a:ext>
              </a:extLst>
            </p:cNvPr>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rgbClr val="C00000"/>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38" name="Freeform 10">
              <a:extLst>
                <a:ext uri="{FF2B5EF4-FFF2-40B4-BE49-F238E27FC236}">
                  <a16:creationId xmlns:a16="http://schemas.microsoft.com/office/drawing/2014/main" id="{E021F41D-1AEA-4EE9-BD39-4BC8C8464C28}"/>
                </a:ext>
              </a:extLst>
            </p:cNvPr>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9" name="Group 18">
            <a:extLst>
              <a:ext uri="{FF2B5EF4-FFF2-40B4-BE49-F238E27FC236}">
                <a16:creationId xmlns:a16="http://schemas.microsoft.com/office/drawing/2014/main" id="{8FFDC767-EB93-4D32-AD95-8560F4F07578}"/>
              </a:ext>
            </a:extLst>
          </p:cNvPr>
          <p:cNvGrpSpPr/>
          <p:nvPr/>
        </p:nvGrpSpPr>
        <p:grpSpPr>
          <a:xfrm>
            <a:off x="10165174" y="1984933"/>
            <a:ext cx="623064" cy="623064"/>
            <a:chOff x="7850778" y="1338532"/>
            <a:chExt cx="467298" cy="467298"/>
          </a:xfrm>
        </p:grpSpPr>
        <p:sp>
          <p:nvSpPr>
            <p:cNvPr id="40" name="Freeform 12">
              <a:extLst>
                <a:ext uri="{FF2B5EF4-FFF2-40B4-BE49-F238E27FC236}">
                  <a16:creationId xmlns:a16="http://schemas.microsoft.com/office/drawing/2014/main" id="{DF58643A-AB83-4892-8F40-E4B138729519}"/>
                </a:ext>
              </a:extLst>
            </p:cNvPr>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rgbClr val="C00000"/>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41" name="Freeform 11">
              <a:extLst>
                <a:ext uri="{FF2B5EF4-FFF2-40B4-BE49-F238E27FC236}">
                  <a16:creationId xmlns:a16="http://schemas.microsoft.com/office/drawing/2014/main" id="{64369C85-3A9E-4566-9355-84BF3620F5D3}"/>
                </a:ext>
              </a:extLst>
            </p:cNvPr>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09559883"/>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childTnLst>
                          </p:cTn>
                        </p:par>
                        <p:par>
                          <p:cTn id="15" fill="hold">
                            <p:stCondLst>
                              <p:cond delay="500"/>
                            </p:stCondLst>
                            <p:childTnLst>
                              <p:par>
                                <p:cTn id="16" presetID="22"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childTnLst>
                          </p:cTn>
                        </p:par>
                        <p:par>
                          <p:cTn id="29" fill="hold">
                            <p:stCondLst>
                              <p:cond delay="500"/>
                            </p:stCondLst>
                            <p:childTnLst>
                              <p:par>
                                <p:cTn id="30" presetID="22" presetClass="entr" presetSubtype="1"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Effect transition="in" filter="fade">
                                      <p:cBhvr>
                                        <p:cTn id="39" dur="500"/>
                                        <p:tgtEl>
                                          <p:spTgt spid="36"/>
                                        </p:tgtEl>
                                      </p:cBhvr>
                                    </p:animEffect>
                                  </p:childTnLst>
                                </p:cTn>
                              </p:par>
                            </p:childTnLst>
                          </p:cTn>
                        </p:par>
                        <p:par>
                          <p:cTn id="40" fill="hold">
                            <p:stCondLst>
                              <p:cond delay="500"/>
                            </p:stCondLst>
                            <p:childTnLst>
                              <p:par>
                                <p:cTn id="41" presetID="22" presetClass="entr" presetSubtype="1"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par>
                                <p:cTn id="49" presetID="53" presetClass="entr" presetSubtype="16"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p:stCondLst>
                              <p:cond delay="500"/>
                            </p:stCondLst>
                            <p:childTnLst>
                              <p:par>
                                <p:cTn id="55" presetID="22" presetClass="entr" presetSubtype="1"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up)">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down)">
                                      <p:cBhvr>
                                        <p:cTn id="62" dur="500"/>
                                        <p:tgtEl>
                                          <p:spTgt spid="8"/>
                                        </p:tgtEl>
                                      </p:cBhvr>
                                    </p:animEffect>
                                  </p:childTnLst>
                                </p:cTn>
                              </p:par>
                              <p:par>
                                <p:cTn id="63" presetID="53" presetClass="entr" presetSubtype="16" fill="hold"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p:cTn id="65" dur="500" fill="hold"/>
                                        <p:tgtEl>
                                          <p:spTgt spid="33"/>
                                        </p:tgtEl>
                                        <p:attrNameLst>
                                          <p:attrName>ppt_w</p:attrName>
                                        </p:attrNameLst>
                                      </p:cBhvr>
                                      <p:tavLst>
                                        <p:tav tm="0">
                                          <p:val>
                                            <p:fltVal val="0"/>
                                          </p:val>
                                        </p:tav>
                                        <p:tav tm="100000">
                                          <p:val>
                                            <p:strVal val="#ppt_w"/>
                                          </p:val>
                                        </p:tav>
                                      </p:tavLst>
                                    </p:anim>
                                    <p:anim calcmode="lin" valueType="num">
                                      <p:cBhvr>
                                        <p:cTn id="66" dur="500" fill="hold"/>
                                        <p:tgtEl>
                                          <p:spTgt spid="33"/>
                                        </p:tgtEl>
                                        <p:attrNameLst>
                                          <p:attrName>ppt_h</p:attrName>
                                        </p:attrNameLst>
                                      </p:cBhvr>
                                      <p:tavLst>
                                        <p:tav tm="0">
                                          <p:val>
                                            <p:fltVal val="0"/>
                                          </p:val>
                                        </p:tav>
                                        <p:tav tm="100000">
                                          <p:val>
                                            <p:strVal val="#ppt_h"/>
                                          </p:val>
                                        </p:tav>
                                      </p:tavLst>
                                    </p:anim>
                                    <p:animEffect transition="in" filter="fade">
                                      <p:cBhvr>
                                        <p:cTn id="67" dur="500"/>
                                        <p:tgtEl>
                                          <p:spTgt spid="33"/>
                                        </p:tgtEl>
                                      </p:cBhvr>
                                    </p:animEffect>
                                  </p:childTnLst>
                                </p:cTn>
                              </p:par>
                            </p:childTnLst>
                          </p:cTn>
                        </p:par>
                        <p:par>
                          <p:cTn id="68" fill="hold">
                            <p:stCondLst>
                              <p:cond delay="500"/>
                            </p:stCondLst>
                            <p:childTnLst>
                              <p:par>
                                <p:cTn id="69" presetID="22" presetClass="entr" presetSubtype="1" fill="hold"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wipe(up)">
                                      <p:cBhvr>
                                        <p:cTn id="71" dur="5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39"/>
                                        </p:tgtEl>
                                        <p:attrNameLst>
                                          <p:attrName>style.visibility</p:attrName>
                                        </p:attrNameLst>
                                      </p:cBhvr>
                                      <p:to>
                                        <p:strVal val="visible"/>
                                      </p:to>
                                    </p:set>
                                    <p:anim calcmode="lin" valueType="num">
                                      <p:cBhvr>
                                        <p:cTn id="76" dur="500" fill="hold"/>
                                        <p:tgtEl>
                                          <p:spTgt spid="39"/>
                                        </p:tgtEl>
                                        <p:attrNameLst>
                                          <p:attrName>ppt_w</p:attrName>
                                        </p:attrNameLst>
                                      </p:cBhvr>
                                      <p:tavLst>
                                        <p:tav tm="0">
                                          <p:val>
                                            <p:fltVal val="0"/>
                                          </p:val>
                                        </p:tav>
                                        <p:tav tm="100000">
                                          <p:val>
                                            <p:strVal val="#ppt_w"/>
                                          </p:val>
                                        </p:tav>
                                      </p:tavLst>
                                    </p:anim>
                                    <p:anim calcmode="lin" valueType="num">
                                      <p:cBhvr>
                                        <p:cTn id="77" dur="500" fill="hold"/>
                                        <p:tgtEl>
                                          <p:spTgt spid="39"/>
                                        </p:tgtEl>
                                        <p:attrNameLst>
                                          <p:attrName>ppt_h</p:attrName>
                                        </p:attrNameLst>
                                      </p:cBhvr>
                                      <p:tavLst>
                                        <p:tav tm="0">
                                          <p:val>
                                            <p:fltVal val="0"/>
                                          </p:val>
                                        </p:tav>
                                        <p:tav tm="100000">
                                          <p:val>
                                            <p:strVal val="#ppt_h"/>
                                          </p:val>
                                        </p:tav>
                                      </p:tavLst>
                                    </p:anim>
                                    <p:animEffect transition="in" filter="fade">
                                      <p:cBhvr>
                                        <p:cTn id="78" dur="500"/>
                                        <p:tgtEl>
                                          <p:spTgt spid="39"/>
                                        </p:tgtEl>
                                      </p:cBhvr>
                                    </p:animEffect>
                                  </p:childTnLst>
                                </p:cTn>
                              </p:par>
                            </p:childTnLst>
                          </p:cTn>
                        </p:par>
                        <p:par>
                          <p:cTn id="79" fill="hold">
                            <p:stCondLst>
                              <p:cond delay="500"/>
                            </p:stCondLst>
                            <p:childTnLst>
                              <p:par>
                                <p:cTn id="80" presetID="22" presetClass="entr" presetSubtype="1"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up)">
                                      <p:cBhvr>
                                        <p:cTn id="8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TotalTime>
  <Words>1359</Words>
  <Application>Microsoft Office PowerPoint</Application>
  <PresentationFormat>宽屏</PresentationFormat>
  <Paragraphs>217</Paragraphs>
  <Slides>25</Slides>
  <Notes>25</Notes>
  <HiddenSlides>0</HiddenSlides>
  <MMClips>1</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40" baseType="lpstr">
      <vt:lpstr>Arial Unicode MS</vt:lpstr>
      <vt:lpstr>Bebas Neue</vt:lpstr>
      <vt:lpstr>Lato Light</vt:lpstr>
      <vt:lpstr>等线</vt:lpstr>
      <vt:lpstr>方正兰亭黑_GBK</vt:lpstr>
      <vt:lpstr>华文黑体</vt:lpstr>
      <vt:lpstr>宋体</vt:lpstr>
      <vt:lpstr>微软雅黑</vt:lpstr>
      <vt:lpstr>Arial</vt:lpstr>
      <vt:lpstr>Arial Black</vt:lpstr>
      <vt:lpstr>Calibri</vt:lpstr>
      <vt:lpstr>Open Sans</vt:lpstr>
      <vt:lpstr>Wingdings</vt:lpstr>
      <vt:lpstr>Office 主题​​</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cp:lastModifiedBy>
  <cp:revision>15</cp:revision>
  <dcterms:created xsi:type="dcterms:W3CDTF">2017-07-07T15:43:17Z</dcterms:created>
  <dcterms:modified xsi:type="dcterms:W3CDTF">2017-08-01T12:23:43Z</dcterms:modified>
</cp:coreProperties>
</file>