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7"/>
  </p:notesMasterIdLst>
  <p:sldIdLst>
    <p:sldId id="264" r:id="rId5"/>
    <p:sldId id="259" r:id="rId6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9" autoAdjust="0"/>
    <p:restoredTop sz="94648"/>
  </p:normalViewPr>
  <p:slideViewPr>
    <p:cSldViewPr snapToGrid="0" snapToObjects="1">
      <p:cViewPr varScale="1">
        <p:scale>
          <a:sx n="83" d="100"/>
          <a:sy n="83" d="100"/>
        </p:scale>
        <p:origin x="-90" y="-22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B1B7C-06BC-44E0-9B0F-13E7B1D0B21E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276A9-B835-43F2-A34D-899F13EE9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66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 smtClean="0"/>
              <a:t>CLICK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HERE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TO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ADD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YOUR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483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4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61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FLOW CHART WITH EIGHT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grpSp>
        <p:nvGrpSpPr>
          <p:cNvPr id="129" name="组 128"/>
          <p:cNvGrpSpPr/>
          <p:nvPr/>
        </p:nvGrpSpPr>
        <p:grpSpPr>
          <a:xfrm>
            <a:off x="7613948" y="3213667"/>
            <a:ext cx="1615279" cy="949439"/>
            <a:chOff x="3902075" y="4498975"/>
            <a:chExt cx="831850" cy="488950"/>
          </a:xfrm>
          <a:solidFill>
            <a:schemeClr val="bg1"/>
          </a:solidFill>
          <a:effectLst/>
        </p:grpSpPr>
        <p:sp>
          <p:nvSpPr>
            <p:cNvPr id="130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137" name="燕尾形 136"/>
          <p:cNvSpPr/>
          <p:nvPr/>
        </p:nvSpPr>
        <p:spPr>
          <a:xfrm>
            <a:off x="1053986" y="1208893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8" name="文本框 8"/>
          <p:cNvSpPr txBox="1"/>
          <p:nvPr/>
        </p:nvSpPr>
        <p:spPr>
          <a:xfrm>
            <a:off x="1246719" y="1466715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1359033" y="1107715"/>
            <a:ext cx="3659964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/>
              <a:t>NO.1</a:t>
            </a:r>
            <a:r>
              <a:rPr lang="zh-CN" altLang="en-US" sz="1600" b="1" dirty="0"/>
              <a:t> 点击此处添加标题</a:t>
            </a:r>
            <a:endParaRPr lang="en-US" altLang="zh-CN" sz="1600" b="1" dirty="0"/>
          </a:p>
        </p:txBody>
      </p:sp>
      <p:sp>
        <p:nvSpPr>
          <p:cNvPr id="140" name="燕尾形 139"/>
          <p:cNvSpPr/>
          <p:nvPr/>
        </p:nvSpPr>
        <p:spPr>
          <a:xfrm>
            <a:off x="1053986" y="2889652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1" name="文本框 8"/>
          <p:cNvSpPr txBox="1"/>
          <p:nvPr/>
        </p:nvSpPr>
        <p:spPr>
          <a:xfrm>
            <a:off x="1246719" y="3147474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2" name="矩形 141"/>
          <p:cNvSpPr/>
          <p:nvPr/>
        </p:nvSpPr>
        <p:spPr>
          <a:xfrm>
            <a:off x="1359033" y="2788474"/>
            <a:ext cx="3659964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/>
              <a:t>NO.2</a:t>
            </a:r>
            <a:r>
              <a:rPr lang="zh-CN" altLang="en-US" sz="1600" b="1" dirty="0"/>
              <a:t> 点击此处添加标题</a:t>
            </a:r>
            <a:endParaRPr lang="en-US" altLang="zh-CN" sz="1600" b="1" dirty="0"/>
          </a:p>
        </p:txBody>
      </p:sp>
      <p:sp>
        <p:nvSpPr>
          <p:cNvPr id="143" name="燕尾形 142"/>
          <p:cNvSpPr/>
          <p:nvPr/>
        </p:nvSpPr>
        <p:spPr>
          <a:xfrm>
            <a:off x="1053986" y="4570409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4" name="文本框 8"/>
          <p:cNvSpPr txBox="1"/>
          <p:nvPr/>
        </p:nvSpPr>
        <p:spPr>
          <a:xfrm>
            <a:off x="1246719" y="4828231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5" name="矩形 144"/>
          <p:cNvSpPr/>
          <p:nvPr/>
        </p:nvSpPr>
        <p:spPr>
          <a:xfrm>
            <a:off x="1359033" y="4469231"/>
            <a:ext cx="3659964" cy="33855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/>
              <a:t>NO.3</a:t>
            </a:r>
            <a:r>
              <a:rPr lang="zh-CN" altLang="en-US" sz="1600" b="1" dirty="0"/>
              <a:t> 点击此处添加标题</a:t>
            </a:r>
            <a:endParaRPr lang="en-US" altLang="zh-CN" sz="1600" b="1" dirty="0"/>
          </a:p>
        </p:txBody>
      </p:sp>
      <p:grpSp>
        <p:nvGrpSpPr>
          <p:cNvPr id="7" name="组合 6"/>
          <p:cNvGrpSpPr/>
          <p:nvPr/>
        </p:nvGrpSpPr>
        <p:grpSpPr>
          <a:xfrm>
            <a:off x="6100373" y="2716610"/>
            <a:ext cx="1952295" cy="3408847"/>
            <a:chOff x="4574684" y="2037457"/>
            <a:chExt cx="1464221" cy="2556635"/>
          </a:xfrm>
        </p:grpSpPr>
        <p:sp>
          <p:nvSpPr>
            <p:cNvPr id="127" name="下弧形箭头 126"/>
            <p:cNvSpPr/>
            <p:nvPr/>
          </p:nvSpPr>
          <p:spPr>
            <a:xfrm rot="14400000">
              <a:off x="3930944" y="2681197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1"/>
            </a:solidFill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6" name="Freeform 217"/>
            <p:cNvSpPr>
              <a:spLocks noEditPoints="1"/>
            </p:cNvSpPr>
            <p:nvPr/>
          </p:nvSpPr>
          <p:spPr bwMode="auto">
            <a:xfrm rot="3247206">
              <a:off x="4783149" y="2670927"/>
              <a:ext cx="338542" cy="2462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矩形 158"/>
            <p:cNvSpPr/>
            <p:nvPr/>
          </p:nvSpPr>
          <p:spPr>
            <a:xfrm rot="21095453">
              <a:off x="5219931" y="3833183"/>
              <a:ext cx="818974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/>
                <a:t>STEP</a:t>
              </a:r>
              <a:r>
                <a:rPr lang="zh-CN" altLang="en-US" sz="1600" b="1" dirty="0"/>
                <a:t> </a:t>
              </a:r>
              <a:r>
                <a:rPr lang="en-US" altLang="zh-CN" sz="1600" b="1" dirty="0"/>
                <a:t>ONE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9393" y="1214568"/>
            <a:ext cx="3408847" cy="1692208"/>
            <a:chOff x="5203949" y="910926"/>
            <a:chExt cx="2556635" cy="1269156"/>
          </a:xfrm>
        </p:grpSpPr>
        <p:sp>
          <p:nvSpPr>
            <p:cNvPr id="126" name="下弧形箭头 125"/>
            <p:cNvSpPr/>
            <p:nvPr/>
          </p:nvSpPr>
          <p:spPr>
            <a:xfrm>
              <a:off x="5203949" y="910926"/>
              <a:ext cx="2556635" cy="1269156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2"/>
            </a:solidFill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grpSp>
          <p:nvGrpSpPr>
            <p:cNvPr id="148" name="组 147"/>
            <p:cNvGrpSpPr/>
            <p:nvPr/>
          </p:nvGrpSpPr>
          <p:grpSpPr>
            <a:xfrm>
              <a:off x="6810350" y="1232408"/>
              <a:ext cx="396430" cy="475110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9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0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1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2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4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5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6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7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8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</p:grpSp>
        <p:sp>
          <p:nvSpPr>
            <p:cNvPr id="160" name="矩形 159"/>
            <p:cNvSpPr/>
            <p:nvPr/>
          </p:nvSpPr>
          <p:spPr>
            <a:xfrm rot="17202459">
              <a:off x="5296167" y="1438332"/>
              <a:ext cx="827390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/>
                <a:t>STEP</a:t>
              </a:r>
              <a:r>
                <a:rPr lang="zh-CN" altLang="en-US" sz="1600" b="1" dirty="0"/>
                <a:t> </a:t>
              </a:r>
              <a:r>
                <a:rPr lang="en-US" altLang="zh-CN" sz="1600" b="1" dirty="0"/>
                <a:t>TWO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4751" y="2943729"/>
            <a:ext cx="1692207" cy="3408847"/>
            <a:chOff x="6745467" y="2207796"/>
            <a:chExt cx="1269155" cy="2556635"/>
          </a:xfrm>
        </p:grpSpPr>
        <p:sp>
          <p:nvSpPr>
            <p:cNvPr id="128" name="下弧形箭头 127"/>
            <p:cNvSpPr/>
            <p:nvPr/>
          </p:nvSpPr>
          <p:spPr>
            <a:xfrm rot="7200000">
              <a:off x="6101727" y="2851536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3"/>
            </a:solidFill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7" name="Freeform 119"/>
            <p:cNvSpPr>
              <a:spLocks noEditPoints="1"/>
            </p:cNvSpPr>
            <p:nvPr/>
          </p:nvSpPr>
          <p:spPr bwMode="auto">
            <a:xfrm>
              <a:off x="6778577" y="3735299"/>
              <a:ext cx="332804" cy="332802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矩形 160"/>
            <p:cNvSpPr/>
            <p:nvPr/>
          </p:nvSpPr>
          <p:spPr>
            <a:xfrm rot="3046796">
              <a:off x="7303609" y="2692434"/>
              <a:ext cx="913952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/>
                <a:t>STEP</a:t>
              </a:r>
              <a:r>
                <a:rPr lang="zh-CN" altLang="en-US" sz="1600" b="1" dirty="0"/>
                <a:t> </a:t>
              </a:r>
              <a:r>
                <a:rPr lang="en-US" altLang="zh-CN" sz="1600" b="1" dirty="0"/>
                <a:t>THREE</a:t>
              </a:r>
            </a:p>
          </p:txBody>
        </p:sp>
      </p:grpSp>
      <p:pic>
        <p:nvPicPr>
          <p:cNvPr id="43" name="图片 4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658" y="627705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FLOW CHART WITH EIGHT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6" name="空心弧 5"/>
          <p:cNvSpPr/>
          <p:nvPr/>
        </p:nvSpPr>
        <p:spPr>
          <a:xfrm>
            <a:off x="811344" y="1426299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3" name="空心弧 5"/>
          <p:cNvSpPr/>
          <p:nvPr/>
        </p:nvSpPr>
        <p:spPr>
          <a:xfrm rot="18900000">
            <a:off x="490873" y="2636147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2" name="空心弧 5"/>
          <p:cNvSpPr/>
          <p:nvPr/>
        </p:nvSpPr>
        <p:spPr>
          <a:xfrm rot="16200000">
            <a:off x="1262715" y="3911420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1" name="空心弧 5"/>
          <p:cNvSpPr/>
          <p:nvPr/>
        </p:nvSpPr>
        <p:spPr>
          <a:xfrm rot="13500000">
            <a:off x="2675532" y="4190125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0" name="空心弧 5"/>
          <p:cNvSpPr/>
          <p:nvPr/>
        </p:nvSpPr>
        <p:spPr>
          <a:xfrm rot="10800000">
            <a:off x="3839368" y="3451685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9" name="空心弧 5"/>
          <p:cNvSpPr/>
          <p:nvPr/>
        </p:nvSpPr>
        <p:spPr>
          <a:xfrm rot="8126324">
            <a:off x="4134785" y="2173669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8" name="空心弧 5"/>
          <p:cNvSpPr/>
          <p:nvPr/>
        </p:nvSpPr>
        <p:spPr>
          <a:xfrm rot="5400000">
            <a:off x="3453220" y="988895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7" name="空心弧 5"/>
          <p:cNvSpPr/>
          <p:nvPr/>
        </p:nvSpPr>
        <p:spPr>
          <a:xfrm rot="2709928">
            <a:off x="1995529" y="687859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1" name="任意形状 10"/>
          <p:cNvSpPr/>
          <p:nvPr/>
        </p:nvSpPr>
        <p:spPr>
          <a:xfrm>
            <a:off x="1369044" y="1426299"/>
            <a:ext cx="932341" cy="1090757"/>
          </a:xfrm>
          <a:custGeom>
            <a:avLst/>
            <a:gdLst/>
            <a:ahLst/>
            <a:cxnLst/>
            <a:rect l="l" t="t" r="r" b="b"/>
            <a:pathLst>
              <a:path w="723731" h="846701">
                <a:moveTo>
                  <a:pt x="30934" y="0"/>
                </a:moveTo>
                <a:lnTo>
                  <a:pt x="723731" y="141576"/>
                </a:lnTo>
                <a:lnTo>
                  <a:pt x="670721" y="846701"/>
                </a:lnTo>
                <a:lnTo>
                  <a:pt x="537460" y="670341"/>
                </a:lnTo>
                <a:lnTo>
                  <a:pt x="475751" y="725539"/>
                </a:lnTo>
                <a:lnTo>
                  <a:pt x="418210" y="789181"/>
                </a:lnTo>
                <a:lnTo>
                  <a:pt x="397945" y="773683"/>
                </a:lnTo>
                <a:cubicBezTo>
                  <a:pt x="379456" y="757245"/>
                  <a:pt x="362017" y="739588"/>
                  <a:pt x="345469" y="721198"/>
                </a:cubicBezTo>
                <a:cubicBezTo>
                  <a:pt x="293812" y="663792"/>
                  <a:pt x="316954" y="675251"/>
                  <a:pt x="261507" y="626726"/>
                </a:cubicBezTo>
                <a:cubicBezTo>
                  <a:pt x="248343" y="615206"/>
                  <a:pt x="234080" y="604940"/>
                  <a:pt x="219526" y="595235"/>
                </a:cubicBezTo>
                <a:cubicBezTo>
                  <a:pt x="202553" y="583918"/>
                  <a:pt x="182720" y="576805"/>
                  <a:pt x="167049" y="563744"/>
                </a:cubicBezTo>
                <a:cubicBezTo>
                  <a:pt x="114122" y="519631"/>
                  <a:pt x="68623" y="463317"/>
                  <a:pt x="30611" y="406290"/>
                </a:cubicBezTo>
                <a:cubicBezTo>
                  <a:pt x="21932" y="393270"/>
                  <a:pt x="15974" y="378602"/>
                  <a:pt x="9620" y="364303"/>
                </a:cubicBezTo>
                <a:lnTo>
                  <a:pt x="0" y="340028"/>
                </a:lnTo>
                <a:lnTo>
                  <a:pt x="42377" y="293158"/>
                </a:lnTo>
                <a:lnTo>
                  <a:pt x="167727" y="1810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燕尾形 11"/>
          <p:cNvSpPr/>
          <p:nvPr/>
        </p:nvSpPr>
        <p:spPr>
          <a:xfrm>
            <a:off x="6062585" y="1589429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5" name="文本框 8"/>
          <p:cNvSpPr txBox="1"/>
          <p:nvPr/>
        </p:nvSpPr>
        <p:spPr>
          <a:xfrm>
            <a:off x="6213339" y="1763275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76" name="矩形 75"/>
          <p:cNvSpPr/>
          <p:nvPr/>
        </p:nvSpPr>
        <p:spPr>
          <a:xfrm>
            <a:off x="6213337" y="1488251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1"/>
                </a:solidFill>
              </a:rPr>
              <a:t>NO.1</a:t>
            </a:r>
            <a:r>
              <a:rPr lang="zh-CN" altLang="en-US" sz="1600" b="1" dirty="0">
                <a:solidFill>
                  <a:schemeClr val="accent1"/>
                </a:solidFill>
              </a:rPr>
              <a:t> 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78" name="燕尾形 77"/>
          <p:cNvSpPr/>
          <p:nvPr/>
        </p:nvSpPr>
        <p:spPr>
          <a:xfrm>
            <a:off x="6062585" y="2665281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9" name="文本框 8"/>
          <p:cNvSpPr txBox="1"/>
          <p:nvPr/>
        </p:nvSpPr>
        <p:spPr>
          <a:xfrm>
            <a:off x="6213339" y="2839127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80" name="矩形 79"/>
          <p:cNvSpPr/>
          <p:nvPr/>
        </p:nvSpPr>
        <p:spPr>
          <a:xfrm>
            <a:off x="6213337" y="2564103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2"/>
                </a:solidFill>
              </a:rPr>
              <a:t>NO.2</a:t>
            </a:r>
            <a:r>
              <a:rPr lang="zh-CN" altLang="en-US" sz="1600" b="1" dirty="0">
                <a:solidFill>
                  <a:schemeClr val="accent2"/>
                </a:solidFill>
              </a:rPr>
              <a:t> 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82" name="燕尾形 81"/>
          <p:cNvSpPr/>
          <p:nvPr/>
        </p:nvSpPr>
        <p:spPr>
          <a:xfrm>
            <a:off x="6062585" y="3741133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83" name="文本框 8"/>
          <p:cNvSpPr txBox="1"/>
          <p:nvPr/>
        </p:nvSpPr>
        <p:spPr>
          <a:xfrm>
            <a:off x="6213339" y="3914979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84" name="矩形 83"/>
          <p:cNvSpPr/>
          <p:nvPr/>
        </p:nvSpPr>
        <p:spPr>
          <a:xfrm>
            <a:off x="6213337" y="3639955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3"/>
                </a:solidFill>
              </a:rPr>
              <a:t>NO.3</a:t>
            </a:r>
            <a:r>
              <a:rPr lang="zh-CN" altLang="en-US" sz="1600" b="1" dirty="0">
                <a:solidFill>
                  <a:schemeClr val="accent3"/>
                </a:solidFill>
              </a:rPr>
              <a:t> 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86" name="燕尾形 85"/>
          <p:cNvSpPr/>
          <p:nvPr/>
        </p:nvSpPr>
        <p:spPr>
          <a:xfrm>
            <a:off x="6062585" y="4816985"/>
            <a:ext cx="237893" cy="237931"/>
          </a:xfrm>
          <a:prstGeom prst="chevron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87" name="文本框 8"/>
          <p:cNvSpPr txBox="1"/>
          <p:nvPr/>
        </p:nvSpPr>
        <p:spPr>
          <a:xfrm>
            <a:off x="6213339" y="4990831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88" name="矩形 87"/>
          <p:cNvSpPr/>
          <p:nvPr/>
        </p:nvSpPr>
        <p:spPr>
          <a:xfrm>
            <a:off x="6213337" y="4715807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6"/>
                </a:solidFill>
              </a:rPr>
              <a:t>NO.4</a:t>
            </a:r>
            <a:r>
              <a:rPr lang="zh-CN" altLang="en-US" sz="1600" b="1" dirty="0">
                <a:solidFill>
                  <a:schemeClr val="accent6"/>
                </a:solidFill>
              </a:rPr>
              <a:t> 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90" name="燕尾形 89"/>
          <p:cNvSpPr/>
          <p:nvPr/>
        </p:nvSpPr>
        <p:spPr>
          <a:xfrm>
            <a:off x="8810545" y="1577991"/>
            <a:ext cx="237893" cy="237931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1" name="文本框 8"/>
          <p:cNvSpPr txBox="1"/>
          <p:nvPr/>
        </p:nvSpPr>
        <p:spPr>
          <a:xfrm>
            <a:off x="8961299" y="1751836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92" name="矩形 91"/>
          <p:cNvSpPr/>
          <p:nvPr/>
        </p:nvSpPr>
        <p:spPr>
          <a:xfrm>
            <a:off x="8961297" y="1476812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NO.5</a:t>
            </a:r>
            <a:r>
              <a:rPr lang="zh-CN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点击此处添加标题</a:t>
            </a:r>
            <a:endParaRPr lang="en-US" altLang="zh-CN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4" name="燕尾形 93"/>
          <p:cNvSpPr/>
          <p:nvPr/>
        </p:nvSpPr>
        <p:spPr>
          <a:xfrm>
            <a:off x="8810545" y="2653843"/>
            <a:ext cx="237893" cy="237931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5" name="文本框 8"/>
          <p:cNvSpPr txBox="1"/>
          <p:nvPr/>
        </p:nvSpPr>
        <p:spPr>
          <a:xfrm>
            <a:off x="8961299" y="2827688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96" name="矩形 95"/>
          <p:cNvSpPr/>
          <p:nvPr/>
        </p:nvSpPr>
        <p:spPr>
          <a:xfrm>
            <a:off x="8961297" y="2552664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NO.6</a:t>
            </a:r>
            <a:r>
              <a:rPr lang="zh-CN" alt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点击此处添加标题</a:t>
            </a:r>
            <a:endParaRPr lang="en-US" altLang="zh-CN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8" name="燕尾形 97"/>
          <p:cNvSpPr/>
          <p:nvPr/>
        </p:nvSpPr>
        <p:spPr>
          <a:xfrm>
            <a:off x="8810545" y="3729695"/>
            <a:ext cx="237893" cy="237931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9" name="文本框 8"/>
          <p:cNvSpPr txBox="1"/>
          <p:nvPr/>
        </p:nvSpPr>
        <p:spPr>
          <a:xfrm>
            <a:off x="8961299" y="3903540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8961297" y="3628516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NO.7</a:t>
            </a:r>
            <a:r>
              <a:rPr lang="zh-CN" alt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点击此处添加标题</a:t>
            </a:r>
            <a:endParaRPr lang="en-US" altLang="zh-CN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" name="燕尾形 101"/>
          <p:cNvSpPr/>
          <p:nvPr/>
        </p:nvSpPr>
        <p:spPr>
          <a:xfrm>
            <a:off x="8810545" y="4805547"/>
            <a:ext cx="237893" cy="237931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03" name="文本框 8"/>
          <p:cNvSpPr txBox="1"/>
          <p:nvPr/>
        </p:nvSpPr>
        <p:spPr>
          <a:xfrm>
            <a:off x="8961299" y="4979392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顶部“开始”面板中可以对字体、字号、行距等进行修改。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8961297" y="4704368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NO.8</a:t>
            </a:r>
            <a:r>
              <a:rPr lang="zh-CN" alt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点击此处添加标题</a:t>
            </a:r>
            <a:endParaRPr lang="en-US" altLang="zh-CN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05" name="组 104"/>
          <p:cNvGrpSpPr/>
          <p:nvPr/>
        </p:nvGrpSpPr>
        <p:grpSpPr>
          <a:xfrm>
            <a:off x="2301383" y="2892723"/>
            <a:ext cx="1615279" cy="949439"/>
            <a:chOff x="3902075" y="4498975"/>
            <a:chExt cx="831850" cy="488950"/>
          </a:xfrm>
          <a:solidFill>
            <a:schemeClr val="bg1"/>
          </a:solidFill>
          <a:effectLst/>
        </p:grpSpPr>
        <p:sp>
          <p:nvSpPr>
            <p:cNvPr id="106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7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8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9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0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1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2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46" name="矩形 45"/>
          <p:cNvSpPr/>
          <p:nvPr/>
        </p:nvSpPr>
        <p:spPr>
          <a:xfrm rot="15856814">
            <a:off x="663852" y="3275559"/>
            <a:ext cx="1091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ONE</a:t>
            </a:r>
          </a:p>
        </p:txBody>
      </p:sp>
      <p:sp>
        <p:nvSpPr>
          <p:cNvPr id="47" name="矩形 46"/>
          <p:cNvSpPr/>
          <p:nvPr/>
        </p:nvSpPr>
        <p:spPr>
          <a:xfrm rot="18549026">
            <a:off x="1082931" y="1970929"/>
            <a:ext cx="11031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TWO</a:t>
            </a:r>
          </a:p>
        </p:txBody>
      </p:sp>
      <p:sp>
        <p:nvSpPr>
          <p:cNvPr id="48" name="矩形 47"/>
          <p:cNvSpPr/>
          <p:nvPr/>
        </p:nvSpPr>
        <p:spPr>
          <a:xfrm>
            <a:off x="2258559" y="1348586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THREE</a:t>
            </a:r>
          </a:p>
        </p:txBody>
      </p:sp>
      <p:sp>
        <p:nvSpPr>
          <p:cNvPr id="49" name="矩形 48"/>
          <p:cNvSpPr/>
          <p:nvPr/>
        </p:nvSpPr>
        <p:spPr>
          <a:xfrm rot="13212621">
            <a:off x="1226139" y="4627235"/>
            <a:ext cx="1223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EIGHT</a:t>
            </a:r>
          </a:p>
        </p:txBody>
      </p:sp>
      <p:sp>
        <p:nvSpPr>
          <p:cNvPr id="50" name="矩形 49"/>
          <p:cNvSpPr/>
          <p:nvPr/>
        </p:nvSpPr>
        <p:spPr>
          <a:xfrm rot="2493757">
            <a:off x="3731001" y="1802180"/>
            <a:ext cx="11801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FOUR</a:t>
            </a:r>
          </a:p>
        </p:txBody>
      </p:sp>
      <p:sp>
        <p:nvSpPr>
          <p:cNvPr id="51" name="矩形 50"/>
          <p:cNvSpPr/>
          <p:nvPr/>
        </p:nvSpPr>
        <p:spPr>
          <a:xfrm rot="5122100">
            <a:off x="4434933" y="3094273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FIVE</a:t>
            </a:r>
          </a:p>
        </p:txBody>
      </p:sp>
      <p:sp>
        <p:nvSpPr>
          <p:cNvPr id="52" name="矩形 51"/>
          <p:cNvSpPr/>
          <p:nvPr/>
        </p:nvSpPr>
        <p:spPr>
          <a:xfrm rot="7786032">
            <a:off x="3978580" y="4405044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SIX</a:t>
            </a:r>
          </a:p>
        </p:txBody>
      </p:sp>
      <p:sp>
        <p:nvSpPr>
          <p:cNvPr id="53" name="矩形 52"/>
          <p:cNvSpPr/>
          <p:nvPr/>
        </p:nvSpPr>
        <p:spPr>
          <a:xfrm rot="10800000">
            <a:off x="2582887" y="5000325"/>
            <a:ext cx="12779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b="1" dirty="0"/>
              <a:t>STEP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SEVEN</a:t>
            </a:r>
          </a:p>
        </p:txBody>
      </p:sp>
      <p:pic>
        <p:nvPicPr>
          <p:cNvPr id="54" name="图片 5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658" y="627705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56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075DC"/>
      </a:accent1>
      <a:accent2>
        <a:srgbClr val="07B575"/>
      </a:accent2>
      <a:accent3>
        <a:srgbClr val="7FD41C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sharepoint/v3/field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</TotalTime>
  <Words>494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89</cp:revision>
  <dcterms:created xsi:type="dcterms:W3CDTF">2010-04-12T23:12:02Z</dcterms:created>
  <dcterms:modified xsi:type="dcterms:W3CDTF">2016-03-24T09:49:35Z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