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notesMasterIdLst>
    <p:notesMasterId r:id="rId26"/>
  </p:notesMasterIdLst>
  <p:sldIdLst>
    <p:sldId id="473" r:id="rId2"/>
    <p:sldId id="487" r:id="rId3"/>
    <p:sldId id="466" r:id="rId4"/>
    <p:sldId id="527" r:id="rId5"/>
    <p:sldId id="539" r:id="rId6"/>
    <p:sldId id="544" r:id="rId7"/>
    <p:sldId id="537" r:id="rId8"/>
    <p:sldId id="488" r:id="rId9"/>
    <p:sldId id="535" r:id="rId10"/>
    <p:sldId id="515" r:id="rId11"/>
    <p:sldId id="520" r:id="rId12"/>
    <p:sldId id="528" r:id="rId13"/>
    <p:sldId id="489" r:id="rId14"/>
    <p:sldId id="521" r:id="rId15"/>
    <p:sldId id="523" r:id="rId16"/>
    <p:sldId id="526" r:id="rId17"/>
    <p:sldId id="538" r:id="rId18"/>
    <p:sldId id="495" r:id="rId19"/>
    <p:sldId id="490" r:id="rId20"/>
    <p:sldId id="542" r:id="rId21"/>
    <p:sldId id="540" r:id="rId22"/>
    <p:sldId id="541" r:id="rId23"/>
    <p:sldId id="543" r:id="rId24"/>
    <p:sldId id="545" r:id="rId25"/>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5661"/>
    <a:srgbClr val="DA8D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758" autoAdjust="0"/>
    <p:restoredTop sz="94660"/>
  </p:normalViewPr>
  <p:slideViewPr>
    <p:cSldViewPr snapToGrid="0">
      <p:cViewPr varScale="1">
        <p:scale>
          <a:sx n="146" d="100"/>
          <a:sy n="146" d="100"/>
        </p:scale>
        <p:origin x="108" y="108"/>
      </p:cViewPr>
      <p:guideLst>
        <p:guide orient="horz" pos="1620"/>
        <p:guide pos="2880"/>
      </p:guideLst>
    </p:cSldViewPr>
  </p:slideViewPr>
  <p:notesTextViewPr>
    <p:cViewPr>
      <p:scale>
        <a:sx n="1" d="1"/>
        <a:sy n="1" d="1"/>
      </p:scale>
      <p:origin x="0" y="0"/>
    </p:cViewPr>
  </p:notesTextViewPr>
  <p:sorterViewPr>
    <p:cViewPr>
      <p:scale>
        <a:sx n="42" d="100"/>
        <a:sy n="42"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endParaRPr lang="tr-TR"/>
          </a:p>
        </c:rich>
      </c:tx>
      <c:overlay val="1"/>
    </c:title>
    <c:autoTitleDeleted val="0"/>
    <c:plotArea>
      <c:layout>
        <c:manualLayout>
          <c:layoutTarget val="inner"/>
          <c:xMode val="edge"/>
          <c:yMode val="edge"/>
          <c:x val="7.1984800000000002E-2"/>
          <c:y val="5.4327400000000539E-2"/>
          <c:w val="0.9060319999999995"/>
          <c:h val="0.85404200000000063"/>
        </c:manualLayout>
      </c:layout>
      <c:lineChart>
        <c:grouping val="standard"/>
        <c:varyColors val="0"/>
        <c:ser>
          <c:idx val="0"/>
          <c:order val="0"/>
          <c:spPr>
            <a:ln w="12700" cap="flat">
              <a:solidFill>
                <a:schemeClr val="accent1"/>
              </a:solidFill>
              <a:prstDash val="solid"/>
              <a:miter lim="400000"/>
            </a:ln>
            <a:effectLst/>
          </c:spPr>
          <c:marker>
            <c:symbol val="circle"/>
            <c:size val="8"/>
            <c:spPr>
              <a:solidFill>
                <a:srgbClr val="FFFFFF"/>
              </a:solidFill>
              <a:ln w="12700" cap="flat">
                <a:solidFill>
                  <a:schemeClr val="accent1"/>
                </a:solidFill>
                <a:prstDash val="solid"/>
                <a:miter lim="400000"/>
              </a:ln>
              <a:effectLst/>
            </c:spPr>
          </c:marker>
          <c:val>
            <c:numRef>
              <c:f>Sheet1!$B$2:$G$2</c:f>
              <c:numCache>
                <c:formatCode>General</c:formatCode>
                <c:ptCount val="6"/>
                <c:pt idx="0">
                  <c:v>17</c:v>
                </c:pt>
                <c:pt idx="1">
                  <c:v>26</c:v>
                </c:pt>
                <c:pt idx="2">
                  <c:v>53</c:v>
                </c:pt>
                <c:pt idx="3">
                  <c:v>96</c:v>
                </c:pt>
                <c:pt idx="4">
                  <c:v>76</c:v>
                </c:pt>
                <c:pt idx="5">
                  <c:v>87</c:v>
                </c:pt>
              </c:numCache>
            </c:numRef>
          </c:val>
          <c:smooth val="0"/>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Area 1</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 xmlns:c16="http://schemas.microsoft.com/office/drawing/2014/chart" uri="{C3380CC4-5D6E-409C-BE32-E72D297353CC}">
              <c16:uniqueId val="{00000000-3293-4AD9-8348-B3A6AD680B78}"/>
            </c:ext>
          </c:extLst>
        </c:ser>
        <c:ser>
          <c:idx val="1"/>
          <c:order val="1"/>
          <c:spPr>
            <a:ln w="12700" cap="flat">
              <a:solidFill>
                <a:schemeClr val="accent2"/>
              </a:solidFill>
              <a:prstDash val="solid"/>
              <a:miter lim="400000"/>
            </a:ln>
            <a:effectLst/>
          </c:spPr>
          <c:marker>
            <c:symbol val="circle"/>
            <c:size val="8"/>
            <c:spPr>
              <a:solidFill>
                <a:srgbClr val="FFFFFF"/>
              </a:solidFill>
              <a:ln w="12700" cap="flat">
                <a:solidFill>
                  <a:schemeClr val="accent2"/>
                </a:solidFill>
                <a:prstDash val="solid"/>
                <a:miter lim="400000"/>
              </a:ln>
              <a:effectLst/>
            </c:spPr>
          </c:marker>
          <c:val>
            <c:numRef>
              <c:f>Sheet1!$B$3:$G$3</c:f>
              <c:numCache>
                <c:formatCode>General</c:formatCode>
                <c:ptCount val="6"/>
                <c:pt idx="0">
                  <c:v>55</c:v>
                </c:pt>
                <c:pt idx="1">
                  <c:v>43</c:v>
                </c:pt>
                <c:pt idx="2">
                  <c:v>70</c:v>
                </c:pt>
                <c:pt idx="3">
                  <c:v>58</c:v>
                </c:pt>
                <c:pt idx="4">
                  <c:v>43</c:v>
                </c:pt>
                <c:pt idx="5">
                  <c:v>23</c:v>
                </c:pt>
              </c:numCache>
            </c:numRef>
          </c:val>
          <c:smooth val="0"/>
          <c:extLst>
            <c:ext xmlns:c15="http://schemas.microsoft.com/office/drawing/2012/chart" uri="{02D57815-91ED-43cb-92C2-25804820EDAC}">
              <c15:filteredSeriesTitle>
                <c15:tx>
                  <c:strRef>
                    <c:extLst>
                      <c:ext uri="{02D57815-91ED-43cb-92C2-25804820EDAC}">
                        <c15:formulaRef>
                          <c15:sqref>Sheet1!$A$3</c15:sqref>
                        </c15:formulaRef>
                      </c:ext>
                    </c:extLst>
                    <c:strCache>
                      <c:ptCount val="1"/>
                      <c:pt idx="0">
                        <c:v>Area 2</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 xmlns:c16="http://schemas.microsoft.com/office/drawing/2014/chart" uri="{C3380CC4-5D6E-409C-BE32-E72D297353CC}">
              <c16:uniqueId val="{00000001-3293-4AD9-8348-B3A6AD680B78}"/>
            </c:ext>
          </c:extLst>
        </c:ser>
        <c:ser>
          <c:idx val="2"/>
          <c:order val="2"/>
          <c:spPr>
            <a:ln w="12700" cap="flat">
              <a:solidFill>
                <a:schemeClr val="accent3"/>
              </a:solidFill>
              <a:prstDash val="solid"/>
              <a:miter lim="400000"/>
            </a:ln>
            <a:effectLst/>
          </c:spPr>
          <c:marker>
            <c:symbol val="circle"/>
            <c:size val="8"/>
            <c:spPr>
              <a:solidFill>
                <a:srgbClr val="FFFFFF"/>
              </a:solidFill>
              <a:ln w="12700" cap="flat">
                <a:solidFill>
                  <a:schemeClr val="accent3"/>
                </a:solidFill>
                <a:prstDash val="solid"/>
                <a:miter lim="400000"/>
              </a:ln>
              <a:effectLst/>
            </c:spPr>
          </c:marker>
          <c:val>
            <c:numRef>
              <c:f>Sheet1!$B$4:$G$4</c:f>
              <c:numCache>
                <c:formatCode>General</c:formatCode>
                <c:ptCount val="6"/>
                <c:pt idx="0">
                  <c:v>45</c:v>
                </c:pt>
                <c:pt idx="1">
                  <c:v>87</c:v>
                </c:pt>
                <c:pt idx="2">
                  <c:v>43</c:v>
                </c:pt>
                <c:pt idx="3">
                  <c:v>56</c:v>
                </c:pt>
                <c:pt idx="4">
                  <c:v>89</c:v>
                </c:pt>
                <c:pt idx="5">
                  <c:v>87</c:v>
                </c:pt>
              </c:numCache>
            </c:numRef>
          </c:val>
          <c:smooth val="0"/>
          <c:extLst>
            <c:ext xmlns:c15="http://schemas.microsoft.com/office/drawing/2012/chart" uri="{02D57815-91ED-43cb-92C2-25804820EDAC}">
              <c15:filteredSeriesTitle>
                <c15:tx>
                  <c:strRef>
                    <c:extLst>
                      <c:ext uri="{02D57815-91ED-43cb-92C2-25804820EDAC}">
                        <c15:formulaRef>
                          <c15:sqref>Sheet1!$A$4</c15:sqref>
                        </c15:formulaRef>
                      </c:ext>
                    </c:extLst>
                    <c:strCache>
                      <c:ptCount val="1"/>
                      <c:pt idx="0">
                        <c:v>Area 3</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 xmlns:c16="http://schemas.microsoft.com/office/drawing/2014/chart" uri="{C3380CC4-5D6E-409C-BE32-E72D297353CC}">
              <c16:uniqueId val="{00000002-3293-4AD9-8348-B3A6AD680B78}"/>
            </c:ext>
          </c:extLst>
        </c:ser>
        <c:ser>
          <c:idx val="3"/>
          <c:order val="3"/>
          <c:spPr>
            <a:ln w="12700" cap="flat">
              <a:solidFill>
                <a:schemeClr val="accent4"/>
              </a:solidFill>
              <a:prstDash val="solid"/>
              <a:miter lim="400000"/>
            </a:ln>
            <a:effectLst/>
          </c:spPr>
          <c:marker>
            <c:symbol val="circle"/>
            <c:size val="8"/>
            <c:spPr>
              <a:solidFill>
                <a:srgbClr val="FFFFFF"/>
              </a:solidFill>
              <a:ln w="12700" cap="flat">
                <a:solidFill>
                  <a:schemeClr val="accent4"/>
                </a:solidFill>
                <a:prstDash val="solid"/>
                <a:miter lim="400000"/>
              </a:ln>
              <a:effectLst/>
            </c:spPr>
          </c:marker>
          <c:val>
            <c:numRef>
              <c:f>Sheet1!$B$5:$G$5</c:f>
              <c:numCache>
                <c:formatCode>General</c:formatCode>
                <c:ptCount val="6"/>
                <c:pt idx="0">
                  <c:v>20</c:v>
                </c:pt>
                <c:pt idx="1">
                  <c:v>41</c:v>
                </c:pt>
                <c:pt idx="2">
                  <c:v>45</c:v>
                </c:pt>
                <c:pt idx="3">
                  <c:v>78</c:v>
                </c:pt>
                <c:pt idx="4">
                  <c:v>23</c:v>
                </c:pt>
                <c:pt idx="5">
                  <c:v>78</c:v>
                </c:pt>
              </c:numCache>
            </c:numRef>
          </c:val>
          <c:smooth val="0"/>
          <c:extLst>
            <c:ext xmlns:c15="http://schemas.microsoft.com/office/drawing/2012/chart" uri="{02D57815-91ED-43cb-92C2-25804820EDAC}">
              <c15:filteredSeriesTitle>
                <c15:tx>
                  <c:strRef>
                    <c:extLst>
                      <c:ext uri="{02D57815-91ED-43cb-92C2-25804820EDAC}">
                        <c15:formulaRef>
                          <c15:sqref>Sheet1!$A$5</c15:sqref>
                        </c15:formulaRef>
                      </c:ext>
                    </c:extLst>
                    <c:strCache>
                      <c:ptCount val="1"/>
                      <c:pt idx="0">
                        <c:v>Area 4</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 xmlns:c16="http://schemas.microsoft.com/office/drawing/2014/chart" uri="{C3380CC4-5D6E-409C-BE32-E72D297353CC}">
              <c16:uniqueId val="{00000003-3293-4AD9-8348-B3A6AD680B78}"/>
            </c:ext>
          </c:extLst>
        </c:ser>
        <c:dLbls>
          <c:showLegendKey val="0"/>
          <c:showVal val="0"/>
          <c:showCatName val="0"/>
          <c:showSerName val="0"/>
          <c:showPercent val="0"/>
          <c:showBubbleSize val="0"/>
        </c:dLbls>
        <c:marker val="1"/>
        <c:smooth val="0"/>
        <c:axId val="155084672"/>
        <c:axId val="155086208"/>
      </c:lineChart>
      <c:catAx>
        <c:axId val="155084672"/>
        <c:scaling>
          <c:orientation val="minMax"/>
        </c:scaling>
        <c:delete val="0"/>
        <c:axPos val="b"/>
        <c:numFmt formatCode="General" sourceLinked="1"/>
        <c:majorTickMark val="none"/>
        <c:minorTickMark val="none"/>
        <c:tickLblPos val="low"/>
        <c:spPr>
          <a:ln w="12700" cap="flat">
            <a:solidFill>
              <a:schemeClr val="bg1">
                <a:lumMod val="65000"/>
              </a:schemeClr>
            </a:solidFill>
            <a:prstDash val="solid"/>
            <a:miter lim="400000"/>
          </a:ln>
        </c:spPr>
        <c:txPr>
          <a:bodyPr rot="0"/>
          <a:lstStyle/>
          <a:p>
            <a:pPr>
              <a:defRPr>
                <a:solidFill>
                  <a:schemeClr val="bg1">
                    <a:lumMod val="65000"/>
                  </a:schemeClr>
                </a:solidFill>
              </a:defRPr>
            </a:pPr>
            <a:endParaRPr lang="zh-CN"/>
          </a:p>
        </c:txPr>
        <c:crossAx val="155086208"/>
        <c:crosses val="autoZero"/>
        <c:auto val="1"/>
        <c:lblAlgn val="ctr"/>
        <c:lblOffset val="100"/>
        <c:noMultiLvlLbl val="1"/>
      </c:catAx>
      <c:valAx>
        <c:axId val="155086208"/>
        <c:scaling>
          <c:orientation val="minMax"/>
        </c:scaling>
        <c:delete val="0"/>
        <c:axPos val="l"/>
        <c:majorGridlines>
          <c:spPr>
            <a:ln w="12700" cap="flat">
              <a:solidFill>
                <a:schemeClr val="bg1">
                  <a:lumMod val="65000"/>
                </a:schemeClr>
              </a:solidFill>
              <a:custDash>
                <a:ds d="200000" sp="200000"/>
              </a:custDash>
              <a:miter lim="400000"/>
            </a:ln>
          </c:spPr>
        </c:majorGridlines>
        <c:numFmt formatCode="0" sourceLinked="0"/>
        <c:majorTickMark val="none"/>
        <c:minorTickMark val="none"/>
        <c:tickLblPos val="nextTo"/>
        <c:spPr>
          <a:ln w="12700" cap="flat">
            <a:noFill/>
            <a:prstDash val="solid"/>
            <a:miter lim="400000"/>
          </a:ln>
        </c:spPr>
        <c:txPr>
          <a:bodyPr rot="0"/>
          <a:lstStyle/>
          <a:p>
            <a:pPr>
              <a:defRPr>
                <a:solidFill>
                  <a:schemeClr val="bg1">
                    <a:lumMod val="65000"/>
                  </a:schemeClr>
                </a:solidFill>
              </a:defRPr>
            </a:pPr>
            <a:endParaRPr lang="zh-CN"/>
          </a:p>
        </c:txPr>
        <c:crossAx val="15508467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CAB2D6-7D2D-4045-A876-D8AE1F9EACE2}" type="datetimeFigureOut">
              <a:rPr lang="zh-CN" altLang="en-US" smtClean="0"/>
              <a:pPr/>
              <a:t>2017/12/19 Tuesday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EB0147-15CD-4249-B4BC-D92A282CE29B}" type="slidenum">
              <a:rPr lang="zh-CN" altLang="en-US" smtClean="0"/>
              <a:pPr/>
              <a:t>‹#›</a:t>
            </a:fld>
            <a:endParaRPr lang="zh-CN" altLang="en-US"/>
          </a:p>
        </p:txBody>
      </p:sp>
    </p:spTree>
    <p:extLst>
      <p:ext uri="{BB962C8B-B14F-4D97-AF65-F5344CB8AC3E}">
        <p14:creationId xmlns:p14="http://schemas.microsoft.com/office/powerpoint/2010/main" val="75282469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C54B1-045F-43B3-BA26-8CCA5E81C2F6}" type="slidenum">
              <a:rPr lang="zh-CN" altLang="en-US" smtClean="0"/>
              <a:pPr/>
              <a:t>1</a:t>
            </a:fld>
            <a:endParaRPr lang="zh-CN" altLang="en-US"/>
          </a:p>
        </p:txBody>
      </p:sp>
    </p:spTree>
    <p:extLst>
      <p:ext uri="{BB962C8B-B14F-4D97-AF65-F5344CB8AC3E}">
        <p14:creationId xmlns:p14="http://schemas.microsoft.com/office/powerpoint/2010/main" val="4054333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13</a:t>
            </a:fld>
            <a:endParaRPr lang="zh-CN" altLang="en-US"/>
          </a:p>
        </p:txBody>
      </p:sp>
    </p:spTree>
    <p:extLst>
      <p:ext uri="{BB962C8B-B14F-4D97-AF65-F5344CB8AC3E}">
        <p14:creationId xmlns:p14="http://schemas.microsoft.com/office/powerpoint/2010/main" val="7387656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24728511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bwMode="auto">
          <a:noFill/>
          <a:ln>
            <a:solidFill>
              <a:srgbClr val="000000"/>
            </a:solidFill>
            <a:miter lim="800000"/>
            <a:headEnd/>
            <a:tailEnd/>
          </a:ln>
        </p:spPr>
      </p:sp>
      <p:sp>
        <p:nvSpPr>
          <p:cNvPr id="57347"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Tree>
    <p:extLst>
      <p:ext uri="{BB962C8B-B14F-4D97-AF65-F5344CB8AC3E}">
        <p14:creationId xmlns:p14="http://schemas.microsoft.com/office/powerpoint/2010/main" val="820611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pPr/>
              <a:t>18</a:t>
            </a:fld>
            <a:endParaRPr lang="en-US"/>
          </a:p>
        </p:txBody>
      </p:sp>
    </p:spTree>
    <p:extLst>
      <p:ext uri="{BB962C8B-B14F-4D97-AF65-F5344CB8AC3E}">
        <p14:creationId xmlns:p14="http://schemas.microsoft.com/office/powerpoint/2010/main" val="33587907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19</a:t>
            </a:fld>
            <a:endParaRPr lang="zh-CN" altLang="en-US"/>
          </a:p>
        </p:txBody>
      </p:sp>
    </p:spTree>
    <p:extLst>
      <p:ext uri="{BB962C8B-B14F-4D97-AF65-F5344CB8AC3E}">
        <p14:creationId xmlns:p14="http://schemas.microsoft.com/office/powerpoint/2010/main" val="34437272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noFill/>
          <a:ln>
            <a:solidFill>
              <a:srgbClr val="000000"/>
            </a:solidFill>
            <a:miter lim="800000"/>
            <a:headEnd/>
            <a:tailEnd/>
          </a:ln>
        </p:spPr>
      </p:sp>
      <p:sp>
        <p:nvSpPr>
          <p:cNvPr id="235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23556" name="灯片编号占位符 3"/>
          <p:cNvSpPr>
            <a:spLocks noGrp="1"/>
          </p:cNvSpPr>
          <p:nvPr>
            <p:ph type="sldNum" sz="quarter" idx="5"/>
          </p:nvPr>
        </p:nvSpPr>
        <p:spPr bwMode="auto">
          <a:noFill/>
          <a:ln>
            <a:miter lim="800000"/>
            <a:headEnd/>
            <a:tailEnd/>
          </a:ln>
        </p:spPr>
        <p:txBody>
          <a:bodyPr/>
          <a:lstStyle/>
          <a:p>
            <a:fld id="{5B877518-DA22-40F5-A760-EE50766904C8}" type="slidenum">
              <a:rPr lang="zh-CN" altLang="en-US"/>
              <a:pPr/>
              <a:t>20</a:t>
            </a:fld>
            <a:endParaRPr lang="zh-CN" altLang="en-US"/>
          </a:p>
        </p:txBody>
      </p:sp>
    </p:spTree>
    <p:extLst>
      <p:ext uri="{BB962C8B-B14F-4D97-AF65-F5344CB8AC3E}">
        <p14:creationId xmlns:p14="http://schemas.microsoft.com/office/powerpoint/2010/main" val="22115814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21</a:t>
            </a:fld>
            <a:endParaRPr lang="zh-CN" altLang="en-US"/>
          </a:p>
        </p:txBody>
      </p:sp>
    </p:spTree>
    <p:extLst>
      <p:ext uri="{BB962C8B-B14F-4D97-AF65-F5344CB8AC3E}">
        <p14:creationId xmlns:p14="http://schemas.microsoft.com/office/powerpoint/2010/main" val="7167567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pPr/>
              <a:t>22</a:t>
            </a:fld>
            <a:endParaRPr lang="zh-CN" altLang="en-US"/>
          </a:p>
        </p:txBody>
      </p:sp>
    </p:spTree>
    <p:extLst>
      <p:ext uri="{BB962C8B-B14F-4D97-AF65-F5344CB8AC3E}">
        <p14:creationId xmlns:p14="http://schemas.microsoft.com/office/powerpoint/2010/main" val="25310024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31143105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C54B1-045F-43B3-BA26-8CCA5E81C2F6}" type="slidenum">
              <a:rPr lang="zh-CN" altLang="en-US" smtClean="0"/>
              <a:pPr/>
              <a:t>24</a:t>
            </a:fld>
            <a:endParaRPr lang="zh-CN" altLang="en-US"/>
          </a:p>
        </p:txBody>
      </p:sp>
    </p:spTree>
    <p:extLst>
      <p:ext uri="{BB962C8B-B14F-4D97-AF65-F5344CB8AC3E}">
        <p14:creationId xmlns:p14="http://schemas.microsoft.com/office/powerpoint/2010/main" val="2793559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3</a:t>
            </a:fld>
            <a:endParaRPr lang="zh-CN" altLang="en-US"/>
          </a:p>
        </p:txBody>
      </p:sp>
    </p:spTree>
    <p:extLst>
      <p:ext uri="{BB962C8B-B14F-4D97-AF65-F5344CB8AC3E}">
        <p14:creationId xmlns:p14="http://schemas.microsoft.com/office/powerpoint/2010/main" val="3630141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pPr/>
              <a:t>5</a:t>
            </a:fld>
            <a:endParaRPr lang="zh-CN" altLang="en-US"/>
          </a:p>
        </p:txBody>
      </p:sp>
    </p:spTree>
    <p:extLst>
      <p:ext uri="{BB962C8B-B14F-4D97-AF65-F5344CB8AC3E}">
        <p14:creationId xmlns:p14="http://schemas.microsoft.com/office/powerpoint/2010/main" val="1410519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806260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8</a:t>
            </a:fld>
            <a:endParaRPr lang="zh-CN" altLang="en-US"/>
          </a:p>
        </p:txBody>
      </p:sp>
    </p:spTree>
    <p:extLst>
      <p:ext uri="{BB962C8B-B14F-4D97-AF65-F5344CB8AC3E}">
        <p14:creationId xmlns:p14="http://schemas.microsoft.com/office/powerpoint/2010/main" val="2859196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4118161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2616383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5262425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pPr/>
              <a:t>12</a:t>
            </a:fld>
            <a:endParaRPr lang="zh-CN" altLang="en-US"/>
          </a:p>
        </p:txBody>
      </p:sp>
    </p:spTree>
    <p:extLst>
      <p:ext uri="{BB962C8B-B14F-4D97-AF65-F5344CB8AC3E}">
        <p14:creationId xmlns:p14="http://schemas.microsoft.com/office/powerpoint/2010/main" val="4089424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pPr/>
              <a:t>2017/12/19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3822321957"/>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pPr/>
              <a:t>2017/12/19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126270949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pPr/>
              <a:t>2017/12/19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156095092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5A42504-AEB4-4471-B371-5900091EC367}"/>
              </a:ext>
            </a:extLst>
          </p:cNvPr>
          <p:cNvPicPr>
            <a:picLocks noChangeAspect="1"/>
          </p:cNvPicPr>
          <p:nvPr userDrawn="1"/>
        </p:nvPicPr>
        <p:blipFill>
          <a:blip r:embed="rId2"/>
          <a:stretch>
            <a:fillRect/>
          </a:stretch>
        </p:blipFill>
        <p:spPr>
          <a:xfrm>
            <a:off x="-18" y="0"/>
            <a:ext cx="9144018" cy="5148082"/>
          </a:xfrm>
          <a:prstGeom prst="rect">
            <a:avLst/>
          </a:prstGeom>
        </p:spPr>
      </p:pic>
      <p:sp>
        <p:nvSpPr>
          <p:cNvPr id="3" name="文本框 37"/>
          <p:cNvSpPr txBox="1"/>
          <p:nvPr userDrawn="1"/>
        </p:nvSpPr>
        <p:spPr>
          <a:xfrm>
            <a:off x="4085308" y="203130"/>
            <a:ext cx="1061796" cy="346232"/>
          </a:xfrm>
          <a:prstGeom prst="rect">
            <a:avLst/>
          </a:prstGeom>
          <a:noFill/>
        </p:spPr>
        <p:txBody>
          <a:bodyPr wrap="none" lIns="68563" tIns="34282" rIns="68563" bIns="34282" rtlCol="0">
            <a:spAutoFit/>
          </a:bodyPr>
          <a:lstStyle/>
          <a:p>
            <a:pPr algn="r"/>
            <a:r>
              <a:rPr lang="zh-CN" altLang="en-US" sz="1800" dirty="0">
                <a:solidFill>
                  <a:schemeClr val="accent1"/>
                </a:solidFill>
                <a:ea typeface="微软雅黑" panose="020B0503020204020204" pitchFamily="34" charset="-122"/>
              </a:rPr>
              <a:t>工作回顾</a:t>
            </a: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5848807"/>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794F67B-EA83-4129-87AA-24EBA5D7423C}"/>
              </a:ext>
            </a:extLst>
          </p:cNvPr>
          <p:cNvPicPr>
            <a:picLocks noChangeAspect="1"/>
          </p:cNvPicPr>
          <p:nvPr userDrawn="1"/>
        </p:nvPicPr>
        <p:blipFill>
          <a:blip r:embed="rId2"/>
          <a:stretch>
            <a:fillRect/>
          </a:stretch>
        </p:blipFill>
        <p:spPr>
          <a:xfrm>
            <a:off x="-18" y="0"/>
            <a:ext cx="9144018" cy="5148082"/>
          </a:xfrm>
          <a:prstGeom prst="rect">
            <a:avLst/>
          </a:prstGeom>
        </p:spPr>
      </p:pic>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r>
              <a:rPr lang="zh-CN" altLang="en-US" sz="1800" dirty="0">
                <a:solidFill>
                  <a:schemeClr val="accent1"/>
                </a:solidFill>
                <a:ea typeface="微软雅黑" panose="020B0503020204020204" pitchFamily="34" charset="-122"/>
              </a:rPr>
              <a:t>自我评价</a:t>
            </a: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4111878"/>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08C0D5A-CFF4-4FF3-A080-0BFB6A68C62B}"/>
              </a:ext>
            </a:extLst>
          </p:cNvPr>
          <p:cNvPicPr>
            <a:picLocks noChangeAspect="1"/>
          </p:cNvPicPr>
          <p:nvPr userDrawn="1"/>
        </p:nvPicPr>
        <p:blipFill>
          <a:blip r:embed="rId2"/>
          <a:stretch>
            <a:fillRect/>
          </a:stretch>
        </p:blipFill>
        <p:spPr>
          <a:xfrm>
            <a:off x="-18" y="0"/>
            <a:ext cx="9144018" cy="5148082"/>
          </a:xfrm>
          <a:prstGeom prst="rect">
            <a:avLst/>
          </a:prstGeom>
        </p:spPr>
      </p:pic>
      <p:sp>
        <p:nvSpPr>
          <p:cNvPr id="3" name="文本框 37"/>
          <p:cNvSpPr txBox="1"/>
          <p:nvPr userDrawn="1"/>
        </p:nvSpPr>
        <p:spPr>
          <a:xfrm>
            <a:off x="4094833" y="203130"/>
            <a:ext cx="1061796" cy="346232"/>
          </a:xfrm>
          <a:prstGeom prst="rect">
            <a:avLst/>
          </a:prstGeom>
          <a:noFill/>
        </p:spPr>
        <p:txBody>
          <a:bodyPr wrap="none" lIns="68563" tIns="34282" rIns="68563" bIns="34282" rtlCol="0">
            <a:spAutoFit/>
          </a:bodyPr>
          <a:lstStyle/>
          <a:p>
            <a:pPr algn="r"/>
            <a:r>
              <a:rPr lang="zh-CN" altLang="en-US" sz="1800" dirty="0">
                <a:solidFill>
                  <a:schemeClr val="accent1"/>
                </a:solidFill>
                <a:ea typeface="微软雅黑" panose="020B0503020204020204" pitchFamily="34" charset="-122"/>
              </a:rPr>
              <a:t>工作体会</a:t>
            </a: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6809237"/>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3B53E09-653B-45B7-9FB8-7761F34A0EC7}"/>
              </a:ext>
            </a:extLst>
          </p:cNvPr>
          <p:cNvPicPr>
            <a:picLocks noChangeAspect="1"/>
          </p:cNvPicPr>
          <p:nvPr userDrawn="1"/>
        </p:nvPicPr>
        <p:blipFill>
          <a:blip r:embed="rId2"/>
          <a:stretch>
            <a:fillRect/>
          </a:stretch>
        </p:blipFill>
        <p:spPr>
          <a:xfrm>
            <a:off x="-18" y="0"/>
            <a:ext cx="9144018" cy="5148082"/>
          </a:xfrm>
          <a:prstGeom prst="rect">
            <a:avLst/>
          </a:prstGeom>
        </p:spPr>
      </p:pic>
      <p:sp>
        <p:nvSpPr>
          <p:cNvPr id="3" name="文本框 37"/>
          <p:cNvSpPr txBox="1"/>
          <p:nvPr userDrawn="1"/>
        </p:nvSpPr>
        <p:spPr>
          <a:xfrm>
            <a:off x="4094834" y="203130"/>
            <a:ext cx="1754292" cy="346232"/>
          </a:xfrm>
          <a:prstGeom prst="rect">
            <a:avLst/>
          </a:prstGeom>
          <a:noFill/>
        </p:spPr>
        <p:txBody>
          <a:bodyPr wrap="none" lIns="68563" tIns="34282" rIns="68563" bIns="34282" rtlCol="0">
            <a:spAutoFit/>
          </a:bodyPr>
          <a:lstStyle/>
          <a:p>
            <a:r>
              <a:rPr lang="zh-CN" altLang="en-US" sz="1800" dirty="0">
                <a:solidFill>
                  <a:schemeClr val="accent1"/>
                </a:solidFill>
                <a:ea typeface="微软雅黑" panose="020B0503020204020204" pitchFamily="34" charset="-122"/>
              </a:rPr>
              <a:t>工作规划和展望</a:t>
            </a: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202716"/>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938881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2204410"/>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4381500" y="4870367"/>
            <a:ext cx="381000" cy="274722"/>
          </a:xfrm>
          <a:prstGeom prst="rect">
            <a:avLst/>
          </a:prstGeom>
        </p:spPr>
        <p:txBody>
          <a:bodyPr vert="horz" lIns="91440" tIns="45720" rIns="91440" bIns="45720" rtlCol="0" anchor="ctr"/>
          <a:lstStyle>
            <a:lvl1pPr algn="ctr">
              <a:defRPr sz="1000">
                <a:solidFill>
                  <a:srgbClr val="FFFFFF"/>
                </a:solidFill>
                <a:latin typeface="Glegoo"/>
                <a:cs typeface="Glegoo"/>
              </a:defRPr>
            </a:lvl1pPr>
          </a:lstStyle>
          <a:p>
            <a:fld id="{4F30D5C1-D155-2E40-A967-511B3BD0F2AE}" type="slidenum">
              <a:rPr lang="en-US" smtClean="0"/>
              <a:pPr/>
              <a:t>‹#›</a:t>
            </a:fld>
            <a:endParaRPr lang="en-US" dirty="0"/>
          </a:p>
        </p:txBody>
      </p:sp>
      <p:sp>
        <p:nvSpPr>
          <p:cNvPr id="10" name="Title 1"/>
          <p:cNvSpPr>
            <a:spLocks noGrp="1"/>
          </p:cNvSpPr>
          <p:nvPr>
            <p:ph type="title"/>
          </p:nvPr>
        </p:nvSpPr>
        <p:spPr>
          <a:xfrm>
            <a:off x="457201" y="285839"/>
            <a:ext cx="8229600" cy="857515"/>
          </a:xfrm>
        </p:spPr>
        <p:txBody>
          <a:bodyPr>
            <a:normAutofit/>
          </a:bodyPr>
          <a:lstStyle>
            <a:lvl1pPr>
              <a:defRPr sz="2800">
                <a:solidFill>
                  <a:srgbClr val="48597F"/>
                </a:solidFill>
                <a:latin typeface="Lato Light"/>
                <a:cs typeface="Lato Light"/>
              </a:defRPr>
            </a:lvl1pPr>
          </a:lstStyle>
          <a:p>
            <a:r>
              <a:rPr lang="en-US" dirty="0"/>
              <a:t>Click to edit Master title style</a:t>
            </a:r>
          </a:p>
        </p:txBody>
      </p:sp>
      <p:sp>
        <p:nvSpPr>
          <p:cNvPr id="11" name="Text Placeholder 17"/>
          <p:cNvSpPr>
            <a:spLocks noGrp="1"/>
          </p:cNvSpPr>
          <p:nvPr>
            <p:ph type="body" sz="quarter" idx="23"/>
          </p:nvPr>
        </p:nvSpPr>
        <p:spPr>
          <a:xfrm>
            <a:off x="2057401" y="876571"/>
            <a:ext cx="5029200" cy="323950"/>
          </a:xfrm>
        </p:spPr>
        <p:txBody>
          <a:bodyPr>
            <a:noAutofit/>
          </a:bodyPr>
          <a:lstStyle>
            <a:lvl1pPr marL="0" indent="0" algn="ctr">
              <a:buFontTx/>
              <a:buNone/>
              <a:defRPr sz="1200" i="0">
                <a:solidFill>
                  <a:srgbClr val="1399EE"/>
                </a:solidFill>
                <a:latin typeface="Glegoo"/>
                <a:cs typeface="Glegoo"/>
              </a:defRPr>
            </a:lvl1pPr>
            <a:lvl2pPr marL="457200" indent="0">
              <a:buFontTx/>
              <a:buNone/>
              <a:defRPr sz="1050">
                <a:latin typeface="Mission Gothic Regular" pitchFamily="50" charset="0"/>
              </a:defRPr>
            </a:lvl2pPr>
            <a:lvl3pPr marL="914400" indent="0">
              <a:buFontTx/>
              <a:buNone/>
              <a:defRPr sz="1050">
                <a:latin typeface="Mission Gothic Regular" pitchFamily="50" charset="0"/>
              </a:defRPr>
            </a:lvl3pPr>
            <a:lvl4pPr marL="1371600" indent="0">
              <a:buFontTx/>
              <a:buNone/>
              <a:defRPr sz="1050">
                <a:latin typeface="Mission Gothic Regular" pitchFamily="50" charset="0"/>
              </a:defRPr>
            </a:lvl4pPr>
            <a:lvl5pPr marL="1828800" indent="0">
              <a:buFontTx/>
              <a:buNone/>
              <a:defRPr sz="1050">
                <a:latin typeface="Mission Gothic Regular" pitchFamily="50" charset="0"/>
              </a:defRPr>
            </a:lvl5pPr>
          </a:lstStyle>
          <a:p>
            <a:pPr lvl="0"/>
            <a:endParaRPr lang="en-US" dirty="0"/>
          </a:p>
        </p:txBody>
      </p:sp>
    </p:spTree>
    <p:extLst>
      <p:ext uri="{BB962C8B-B14F-4D97-AF65-F5344CB8AC3E}">
        <p14:creationId xmlns:p14="http://schemas.microsoft.com/office/powerpoint/2010/main" val="78008178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TextBox 1"/>
          <p:cNvSpPr txBox="1"/>
          <p:nvPr userDrawn="1"/>
        </p:nvSpPr>
        <p:spPr>
          <a:xfrm>
            <a:off x="3865651" y="368823"/>
            <a:ext cx="1292662" cy="300175"/>
          </a:xfrm>
          <a:prstGeom prst="rect">
            <a:avLst/>
          </a:prstGeom>
          <a:noFill/>
        </p:spPr>
        <p:txBody>
          <a:bodyPr wrap="none" lIns="68589" tIns="34295" rIns="68589" bIns="34295"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767"/>
            <a:ext cx="2562232" cy="346356"/>
          </a:xfrm>
          <a:prstGeom prst="rect">
            <a:avLst/>
          </a:prstGeom>
          <a:noFill/>
        </p:spPr>
        <p:txBody>
          <a:bodyPr wrap="square" lIns="68589" tIns="34295" rIns="68589" bIns="34295"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3244272275"/>
      </p:ext>
    </p:extLst>
  </p:cSld>
  <p:clrMapOvr>
    <a:masterClrMapping/>
  </p:clrMapOvr>
  <p:transition advClick="0" advTm="0">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pPr/>
              <a:t>2017/12/19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4139776918"/>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130441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40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92" y="0"/>
            <a:ext cx="9141619"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 y="1"/>
            <a:ext cx="9143999" cy="442251"/>
          </a:xfrm>
          <a:prstGeom prst="rect">
            <a:avLst/>
          </a:prstGeom>
        </p:spPr>
      </p:pic>
      <p:sp>
        <p:nvSpPr>
          <p:cNvPr id="2" name="标题 1"/>
          <p:cNvSpPr>
            <a:spLocks noGrp="1"/>
          </p:cNvSpPr>
          <p:nvPr>
            <p:ph type="title"/>
          </p:nvPr>
        </p:nvSpPr>
        <p:spPr>
          <a:xfrm>
            <a:off x="628650" y="86840"/>
            <a:ext cx="3379272" cy="358628"/>
          </a:xfrm>
          <a:prstGeom prst="rect">
            <a:avLst/>
          </a:prstGeom>
        </p:spPr>
        <p:txBody>
          <a:bodyPr/>
          <a:lstStyle>
            <a:lvl1pPr>
              <a:defRPr sz="21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11" name="燕尾形 10"/>
          <p:cNvSpPr/>
          <p:nvPr userDrawn="1"/>
        </p:nvSpPr>
        <p:spPr>
          <a:xfrm>
            <a:off x="174374" y="101212"/>
            <a:ext cx="266546" cy="287585"/>
          </a:xfrm>
          <a:prstGeom prst="chevron">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base">
              <a:spcBef>
                <a:spcPct val="0"/>
              </a:spcBef>
              <a:spcAft>
                <a:spcPct val="0"/>
              </a:spcAft>
            </a:pPr>
            <a:endParaRPr lang="zh-CN" altLang="en-US" sz="1800">
              <a:solidFill>
                <a:prstClr val="black"/>
              </a:solidFill>
            </a:endParaRPr>
          </a:p>
        </p:txBody>
      </p:sp>
      <p:sp>
        <p:nvSpPr>
          <p:cNvPr id="12" name="燕尾形 11"/>
          <p:cNvSpPr/>
          <p:nvPr userDrawn="1"/>
        </p:nvSpPr>
        <p:spPr>
          <a:xfrm>
            <a:off x="363017" y="101212"/>
            <a:ext cx="266546" cy="287585"/>
          </a:xfrm>
          <a:prstGeom prst="chevron">
            <a:avLst/>
          </a:prstGeom>
          <a:solidFill>
            <a:srgbClr val="F7D83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base">
              <a:spcBef>
                <a:spcPct val="0"/>
              </a:spcBef>
              <a:spcAft>
                <a:spcPct val="0"/>
              </a:spcAft>
            </a:pPr>
            <a:endParaRPr lang="zh-CN" altLang="en-US" sz="1800">
              <a:solidFill>
                <a:prstClr val="black"/>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1189" y="4720656"/>
            <a:ext cx="9143999" cy="442251"/>
          </a:xfrm>
          <a:prstGeom prst="rect">
            <a:avLst/>
          </a:prstGeom>
        </p:spPr>
      </p:pic>
    </p:spTree>
    <p:extLst>
      <p:ext uri="{BB962C8B-B14F-4D97-AF65-F5344CB8AC3E}">
        <p14:creationId xmlns:p14="http://schemas.microsoft.com/office/powerpoint/2010/main" val="2205165467"/>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7310339"/>
      </p:ext>
    </p:extLst>
  </p:cSld>
  <p:clrMapOvr>
    <a:masterClrMapping/>
  </p:clrMapOvr>
  <p:transition spd="med" advClick="0" advTm="0">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803"/>
            <a:ext cx="8229600" cy="857515"/>
          </a:xfrm>
        </p:spPr>
        <p:txBody>
          <a:bodyPr/>
          <a:lstStyle/>
          <a:p>
            <a:r>
              <a:rPr lang="zh-CN" altLang="en-US" noProof="1"/>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38D9D0CC-2592-4809-900B-655FF6BF8FFE}" type="datetime1">
              <a:rPr lang="zh-CN" altLang="en-US"/>
              <a:pPr>
                <a:defRPr/>
              </a:pPr>
              <a:t>2017/12/19 Tuesday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F6CC42DD-752C-4899-AEEF-6B8C8C58ABE5}"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22841773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ustom Layout 2">
    <p:spTree>
      <p:nvGrpSpPr>
        <p:cNvPr id="1" name=""/>
        <p:cNvGrpSpPr/>
        <p:nvPr/>
      </p:nvGrpSpPr>
      <p:grpSpPr>
        <a:xfrm>
          <a:off x="0" y="0"/>
          <a:ext cx="0" cy="0"/>
          <a:chOff x="0" y="0"/>
          <a:chExt cx="0" cy="0"/>
        </a:xfrm>
      </p:grpSpPr>
      <p:sp>
        <p:nvSpPr>
          <p:cNvPr id="6" name="Title 1"/>
          <p:cNvSpPr>
            <a:spLocks noGrp="1"/>
          </p:cNvSpPr>
          <p:nvPr>
            <p:ph type="ctrTitle"/>
          </p:nvPr>
        </p:nvSpPr>
        <p:spPr>
          <a:xfrm>
            <a:off x="1143000" y="374188"/>
            <a:ext cx="6858000" cy="523279"/>
          </a:xfrm>
        </p:spPr>
        <p:txBody>
          <a:bodyPr anchor="b">
            <a:normAutofit/>
          </a:bodyPr>
          <a:lstStyle>
            <a:lvl1pPr algn="ctr">
              <a:defRPr sz="3000">
                <a:solidFill>
                  <a:schemeClr val="tx1">
                    <a:lumMod val="65000"/>
                    <a:lumOff val="35000"/>
                  </a:schemeClr>
                </a:solidFill>
              </a:defRPr>
            </a:lvl1pPr>
          </a:lstStyle>
          <a:p>
            <a:r>
              <a:rPr lang="en-US" dirty="0"/>
              <a:t>Click to edit Master title style</a:t>
            </a:r>
            <a:endParaRPr lang="en-AU" dirty="0"/>
          </a:p>
        </p:txBody>
      </p:sp>
      <p:sp>
        <p:nvSpPr>
          <p:cNvPr id="7" name="Subtitle 2"/>
          <p:cNvSpPr>
            <a:spLocks noGrp="1"/>
          </p:cNvSpPr>
          <p:nvPr>
            <p:ph type="subTitle" idx="1"/>
          </p:nvPr>
        </p:nvSpPr>
        <p:spPr>
          <a:xfrm>
            <a:off x="1143000" y="918257"/>
            <a:ext cx="6858000" cy="280749"/>
          </a:xfrm>
        </p:spPr>
        <p:txBody>
          <a:bodyPr>
            <a:normAutofit/>
          </a:bodyPr>
          <a:lstStyle>
            <a:lvl1pPr marL="0" indent="0" algn="ctr">
              <a:buNone/>
              <a:defRPr sz="1100">
                <a:solidFill>
                  <a:schemeClr val="bg1">
                    <a:lumMod val="50000"/>
                  </a:schemeClr>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AU" dirty="0"/>
          </a:p>
        </p:txBody>
      </p:sp>
      <p:sp>
        <p:nvSpPr>
          <p:cNvPr id="10" name="Text Placeholder 7"/>
          <p:cNvSpPr>
            <a:spLocks noGrp="1"/>
          </p:cNvSpPr>
          <p:nvPr>
            <p:ph type="body" sz="quarter" idx="13"/>
          </p:nvPr>
        </p:nvSpPr>
        <p:spPr>
          <a:xfrm>
            <a:off x="628650" y="1503977"/>
            <a:ext cx="3942159" cy="353809"/>
          </a:xfrm>
        </p:spPr>
        <p:txBody>
          <a:bodyPr>
            <a:noAutofit/>
          </a:bodyPr>
          <a:lstStyle>
            <a:lvl1pPr marL="0" indent="0">
              <a:buNone/>
              <a:defRPr sz="1800">
                <a:solidFill>
                  <a:schemeClr val="accent1"/>
                </a:solidFill>
              </a:defRPr>
            </a:lvl1pPr>
          </a:lstStyle>
          <a:p>
            <a:pPr lvl="0"/>
            <a:endParaRPr lang="en-AU" dirty="0"/>
          </a:p>
        </p:txBody>
      </p:sp>
      <p:sp>
        <p:nvSpPr>
          <p:cNvPr id="11" name="Text Placeholder 9"/>
          <p:cNvSpPr>
            <a:spLocks noGrp="1"/>
          </p:cNvSpPr>
          <p:nvPr>
            <p:ph type="body" sz="quarter" idx="14"/>
          </p:nvPr>
        </p:nvSpPr>
        <p:spPr>
          <a:xfrm>
            <a:off x="628650" y="1869220"/>
            <a:ext cx="3942159" cy="1320052"/>
          </a:xfrm>
        </p:spPr>
        <p:txBody>
          <a:bodyPr>
            <a:normAutofit/>
          </a:bodyPr>
          <a:lstStyle>
            <a:lvl1pPr marL="0" indent="0">
              <a:buNone/>
              <a:defRPr sz="1100">
                <a:latin typeface="Lato Light" panose="020F0302020204030203" pitchFamily="34" charset="0"/>
              </a:defRPr>
            </a:lvl1pPr>
          </a:lstStyle>
          <a:p>
            <a:pPr lvl="0"/>
            <a:endParaRPr lang="en-AU" dirty="0"/>
          </a:p>
        </p:txBody>
      </p:sp>
      <p:sp>
        <p:nvSpPr>
          <p:cNvPr id="12" name="Text Placeholder 11"/>
          <p:cNvSpPr>
            <a:spLocks noGrp="1"/>
          </p:cNvSpPr>
          <p:nvPr>
            <p:ph type="body" sz="quarter" idx="15"/>
          </p:nvPr>
        </p:nvSpPr>
        <p:spPr>
          <a:xfrm>
            <a:off x="629841" y="3288332"/>
            <a:ext cx="3940969" cy="370398"/>
          </a:xfrm>
        </p:spPr>
        <p:txBody>
          <a:bodyPr>
            <a:normAutofit/>
          </a:bodyPr>
          <a:lstStyle>
            <a:lvl1pPr marL="0" indent="0">
              <a:buNone/>
              <a:defRPr sz="1200" b="1" i="1">
                <a:latin typeface="Lato Light" panose="020F0302020204030203" pitchFamily="34" charset="0"/>
              </a:defRPr>
            </a:lvl1pPr>
          </a:lstStyle>
          <a:p>
            <a:pPr lvl="0"/>
            <a:endParaRPr lang="en-AU" dirty="0"/>
          </a:p>
        </p:txBody>
      </p:sp>
      <p:sp>
        <p:nvSpPr>
          <p:cNvPr id="13" name="Text Placeholder 13"/>
          <p:cNvSpPr>
            <a:spLocks noGrp="1"/>
          </p:cNvSpPr>
          <p:nvPr>
            <p:ph type="body" sz="quarter" idx="16"/>
          </p:nvPr>
        </p:nvSpPr>
        <p:spPr>
          <a:xfrm>
            <a:off x="629841" y="3658730"/>
            <a:ext cx="3940969" cy="370399"/>
          </a:xfrm>
        </p:spPr>
        <p:txBody>
          <a:bodyPr>
            <a:normAutofit/>
          </a:bodyPr>
          <a:lstStyle>
            <a:lvl1pPr marL="0" indent="0">
              <a:buNone/>
              <a:defRPr sz="900" b="1">
                <a:latin typeface="Lato Light" panose="020F0302020204030203" pitchFamily="34" charset="0"/>
              </a:defRPr>
            </a:lvl1pPr>
          </a:lstStyle>
          <a:p>
            <a:pPr lvl="0"/>
            <a:endParaRPr lang="en-AU" dirty="0"/>
          </a:p>
        </p:txBody>
      </p:sp>
      <p:sp>
        <p:nvSpPr>
          <p:cNvPr id="14" name="Text Placeholder 15"/>
          <p:cNvSpPr>
            <a:spLocks noGrp="1"/>
          </p:cNvSpPr>
          <p:nvPr>
            <p:ph type="body" sz="quarter" idx="17"/>
          </p:nvPr>
        </p:nvSpPr>
        <p:spPr>
          <a:xfrm>
            <a:off x="629841" y="4029128"/>
            <a:ext cx="3942159" cy="270355"/>
          </a:xfrm>
        </p:spPr>
        <p:txBody>
          <a:bodyPr>
            <a:normAutofit/>
          </a:bodyPr>
          <a:lstStyle>
            <a:lvl1pPr marL="0" indent="0">
              <a:buNone/>
              <a:defRPr sz="900">
                <a:latin typeface="Lato Light" panose="020F0302020204030203" pitchFamily="34" charset="0"/>
              </a:defRPr>
            </a:lvl1pPr>
          </a:lstStyle>
          <a:p>
            <a:pPr lvl="0"/>
            <a:endParaRPr lang="en-AU" dirty="0"/>
          </a:p>
        </p:txBody>
      </p:sp>
      <p:sp>
        <p:nvSpPr>
          <p:cNvPr id="15" name="Date Placeholder 3"/>
          <p:cNvSpPr>
            <a:spLocks noGrp="1"/>
          </p:cNvSpPr>
          <p:nvPr>
            <p:ph type="dt" sz="half" idx="10"/>
          </p:nvPr>
        </p:nvSpPr>
        <p:spPr>
          <a:xfrm>
            <a:off x="628650" y="4768735"/>
            <a:ext cx="2057400" cy="273928"/>
          </a:xfrm>
        </p:spPr>
        <p:txBody>
          <a:bodyPr/>
          <a:lstStyle>
            <a:lvl1pPr>
              <a:defRPr>
                <a:latin typeface="Lato Light" panose="020F0302020204030203" pitchFamily="34" charset="0"/>
              </a:defRPr>
            </a:lvl1pPr>
          </a:lstStyle>
          <a:p>
            <a:fld id="{722F6D6F-DD99-46DF-A9EA-728D63EA6A31}" type="datetimeFigureOut">
              <a:rPr lang="en-AU" smtClean="0"/>
              <a:pPr/>
              <a:t>19/12/2017</a:t>
            </a:fld>
            <a:endParaRPr lang="en-AU" dirty="0"/>
          </a:p>
        </p:txBody>
      </p:sp>
      <p:sp>
        <p:nvSpPr>
          <p:cNvPr id="16" name="Footer Placeholder 4"/>
          <p:cNvSpPr>
            <a:spLocks noGrp="1"/>
          </p:cNvSpPr>
          <p:nvPr>
            <p:ph type="ftr" sz="quarter" idx="11"/>
          </p:nvPr>
        </p:nvSpPr>
        <p:spPr>
          <a:xfrm>
            <a:off x="3028950" y="4768735"/>
            <a:ext cx="3086100" cy="273928"/>
          </a:xfrm>
        </p:spPr>
        <p:txBody>
          <a:bodyPr/>
          <a:lstStyle>
            <a:lvl1pPr>
              <a:defRPr>
                <a:latin typeface="Lato Light" panose="020F0302020204030203" pitchFamily="34" charset="0"/>
              </a:defRPr>
            </a:lvl1pPr>
          </a:lstStyle>
          <a:p>
            <a:endParaRPr lang="en-AU" dirty="0"/>
          </a:p>
        </p:txBody>
      </p:sp>
      <p:sp>
        <p:nvSpPr>
          <p:cNvPr id="17" name="Slide Number Placeholder 5"/>
          <p:cNvSpPr>
            <a:spLocks noGrp="1"/>
          </p:cNvSpPr>
          <p:nvPr>
            <p:ph type="sldNum" sz="quarter" idx="12"/>
          </p:nvPr>
        </p:nvSpPr>
        <p:spPr>
          <a:xfrm>
            <a:off x="6457950" y="4768735"/>
            <a:ext cx="2057400" cy="273928"/>
          </a:xfrm>
        </p:spPr>
        <p:txBody>
          <a:bodyPr/>
          <a:lstStyle>
            <a:lvl1pPr>
              <a:defRPr>
                <a:latin typeface="Lato Light" panose="020F0302020204030203" pitchFamily="34" charset="0"/>
              </a:defRPr>
            </a:lvl1pPr>
          </a:lstStyle>
          <a:p>
            <a:fld id="{84AD2E7E-F7BA-4F6B-9D0C-0B2331C2AE06}" type="slidenum">
              <a:rPr lang="en-AU" smtClean="0"/>
              <a:pPr/>
              <a:t>‹#›</a:t>
            </a:fld>
            <a:endParaRPr lang="en-AU" dirty="0"/>
          </a:p>
        </p:txBody>
      </p:sp>
      <p:sp>
        <p:nvSpPr>
          <p:cNvPr id="19" name="Text Placeholder 18"/>
          <p:cNvSpPr>
            <a:spLocks noGrp="1"/>
          </p:cNvSpPr>
          <p:nvPr>
            <p:ph type="body" sz="quarter" idx="18"/>
          </p:nvPr>
        </p:nvSpPr>
        <p:spPr>
          <a:xfrm>
            <a:off x="5112544" y="1504225"/>
            <a:ext cx="3251597" cy="353724"/>
          </a:xfrm>
        </p:spPr>
        <p:txBody>
          <a:bodyPr>
            <a:normAutofit/>
          </a:bodyPr>
          <a:lstStyle>
            <a:lvl1pPr marL="0" indent="0">
              <a:buNone/>
              <a:defRPr sz="1400"/>
            </a:lvl1pPr>
          </a:lstStyle>
          <a:p>
            <a:pPr lvl="0"/>
            <a:endParaRPr lang="en-AU" dirty="0"/>
          </a:p>
        </p:txBody>
      </p:sp>
      <p:sp>
        <p:nvSpPr>
          <p:cNvPr id="21" name="Text Placeholder 20"/>
          <p:cNvSpPr>
            <a:spLocks noGrp="1"/>
          </p:cNvSpPr>
          <p:nvPr>
            <p:ph type="body" sz="quarter" idx="19"/>
          </p:nvPr>
        </p:nvSpPr>
        <p:spPr>
          <a:xfrm>
            <a:off x="5112544" y="1868668"/>
            <a:ext cx="3251597" cy="703876"/>
          </a:xfrm>
        </p:spPr>
        <p:txBody>
          <a:bodyPr>
            <a:normAutofit/>
          </a:bodyPr>
          <a:lstStyle>
            <a:lvl1pPr marL="0" indent="0">
              <a:buNone/>
              <a:defRPr sz="900">
                <a:latin typeface="Lato Light" panose="020F0302020204030203" pitchFamily="34" charset="0"/>
              </a:defRPr>
            </a:lvl1pPr>
          </a:lstStyle>
          <a:p>
            <a:pPr lvl="0"/>
            <a:endParaRPr lang="en-AU" dirty="0"/>
          </a:p>
        </p:txBody>
      </p:sp>
    </p:spTree>
    <p:extLst>
      <p:ext uri="{BB962C8B-B14F-4D97-AF65-F5344CB8AC3E}">
        <p14:creationId xmlns:p14="http://schemas.microsoft.com/office/powerpoint/2010/main" val="1111081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B452C926-1AF6-4C84-925A-B6B02113653E}" type="datetimeFigureOut">
              <a:rPr lang="zh-CN" altLang="en-US" smtClean="0"/>
              <a:pPr/>
              <a:t>2017/12/19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3343284030"/>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B452C926-1AF6-4C84-925A-B6B02113653E}" type="datetimeFigureOut">
              <a:rPr lang="zh-CN" altLang="en-US" smtClean="0"/>
              <a:pPr/>
              <a:t>2017/12/19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4017942357"/>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B452C926-1AF6-4C84-925A-B6B02113653E}" type="datetimeFigureOut">
              <a:rPr lang="zh-CN" altLang="en-US" smtClean="0"/>
              <a:pPr/>
              <a:t>2017/12/19 Tuesday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2145267514"/>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452C926-1AF6-4C84-925A-B6B02113653E}" type="datetimeFigureOut">
              <a:rPr lang="zh-CN" altLang="en-US" smtClean="0"/>
              <a:pPr/>
              <a:t>2017/12/19 Tuesday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3640639046"/>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2C926-1AF6-4C84-925A-B6B02113653E}" type="datetimeFigureOut">
              <a:rPr lang="zh-CN" altLang="en-US" smtClean="0"/>
              <a:pPr/>
              <a:t>2017/12/19 Tuesday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66842548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B452C926-1AF6-4C84-925A-B6B02113653E}" type="datetimeFigureOut">
              <a:rPr lang="zh-CN" altLang="en-US" smtClean="0"/>
              <a:pPr/>
              <a:t>2017/12/19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50766830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B452C926-1AF6-4C84-925A-B6B02113653E}" type="datetimeFigureOut">
              <a:rPr lang="zh-CN" altLang="en-US" smtClean="0"/>
              <a:pPr/>
              <a:t>2017/12/19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243516179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B452C926-1AF6-4C84-925A-B6B02113653E}" type="datetimeFigureOut">
              <a:rPr lang="zh-CN" altLang="en-US" smtClean="0"/>
              <a:pPr/>
              <a:t>2017/12/19 Tuesday</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9DBAA99D-0B2A-4248-B920-D9E6984CC9CA}" type="slidenum">
              <a:rPr lang="zh-CN" altLang="en-US" smtClean="0"/>
              <a:pPr/>
              <a:t>‹#›</a:t>
            </a:fld>
            <a:endParaRPr lang="zh-CN" altLang="en-US"/>
          </a:p>
        </p:txBody>
      </p:sp>
    </p:spTree>
    <p:extLst>
      <p:ext uri="{BB962C8B-B14F-4D97-AF65-F5344CB8AC3E}">
        <p14:creationId xmlns:p14="http://schemas.microsoft.com/office/powerpoint/2010/main" val="4000046629"/>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66" r:id="rId12"/>
    <p:sldLayoutId id="2147483667" r:id="rId13"/>
    <p:sldLayoutId id="2147483668" r:id="rId14"/>
    <p:sldLayoutId id="2147483669" r:id="rId15"/>
    <p:sldLayoutId id="2147483661" r:id="rId16"/>
    <p:sldLayoutId id="2147483664" r:id="rId17"/>
    <p:sldLayoutId id="2147483686" r:id="rId18"/>
    <p:sldLayoutId id="2147483687" r:id="rId19"/>
    <p:sldLayoutId id="2147483688" r:id="rId20"/>
    <p:sldLayoutId id="2147483689" r:id="rId21"/>
    <p:sldLayoutId id="2147483690" r:id="rId22"/>
    <p:sldLayoutId id="2147483691" r:id="rId23"/>
    <p:sldLayoutId id="2147483692" r:id="rId24"/>
  </p:sldLayoutIdLst>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10.jpg"/><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notesSlide" Target="../notesSlides/notesSlide9.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Layout" Target="../slideLayouts/slideLayout13.xml"/><Relationship Id="rId2" Type="http://schemas.openxmlformats.org/officeDocument/2006/relationships/tags" Target="../tags/tag2.xml"/><Relationship Id="rId16" Type="http://schemas.openxmlformats.org/officeDocument/2006/relationships/tags" Target="../tags/tag16.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image" Target="../media/image9.jpg"/><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11.jpg"/><Relationship Id="rId4" Type="http://schemas.openxmlformats.org/officeDocument/2006/relationships/image" Target="../media/image14.jp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04893B58-FC35-41A3-B648-49A1346BF7DB}"/>
              </a:ext>
            </a:extLst>
          </p:cNvPr>
          <p:cNvPicPr>
            <a:picLocks noChangeAspect="1"/>
          </p:cNvPicPr>
          <p:nvPr/>
        </p:nvPicPr>
        <p:blipFill>
          <a:blip r:embed="rId5"/>
          <a:stretch>
            <a:fillRect/>
          </a:stretch>
        </p:blipFill>
        <p:spPr>
          <a:xfrm>
            <a:off x="1281" y="1867"/>
            <a:ext cx="9144018" cy="5148082"/>
          </a:xfrm>
          <a:prstGeom prst="rect">
            <a:avLst/>
          </a:prstGeom>
        </p:spPr>
      </p:pic>
      <p:sp>
        <p:nvSpPr>
          <p:cNvPr id="5" name="TextBox 4">
            <a:extLst>
              <a:ext uri="{FF2B5EF4-FFF2-40B4-BE49-F238E27FC236}">
                <a16:creationId xmlns:a16="http://schemas.microsoft.com/office/drawing/2014/main" id="{B83780C8-CA90-4CBF-9AD9-408F13A92853}"/>
              </a:ext>
            </a:extLst>
          </p:cNvPr>
          <p:cNvSpPr txBox="1"/>
          <p:nvPr/>
        </p:nvSpPr>
        <p:spPr>
          <a:xfrm>
            <a:off x="4014432" y="3424521"/>
            <a:ext cx="4123885" cy="418704"/>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800" dirty="0">
                <a:solidFill>
                  <a:schemeClr val="tx1">
                    <a:lumMod val="75000"/>
                    <a:lumOff val="25000"/>
                  </a:schemeClr>
                </a:solidFill>
              </a:rPr>
              <a:t>Chinadaily.com.cn is the largest English portal in China, providing news, business information, BBS, learning materials. The Website has channels as China,</a:t>
            </a:r>
            <a:endParaRPr lang="id-ID" altLang="zh-CN" sz="600" dirty="0">
              <a:solidFill>
                <a:schemeClr val="tx1">
                  <a:lumMod val="75000"/>
                  <a:lumOff val="25000"/>
                </a:schemeClr>
              </a:solidFill>
              <a:latin typeface="Lato" pitchFamily="34" charset="0"/>
              <a:ea typeface="Clear Sans Light" pitchFamily="34" charset="0"/>
              <a:cs typeface="Clear Sans Light" pitchFamily="34" charset="0"/>
            </a:endParaRPr>
          </a:p>
        </p:txBody>
      </p:sp>
      <p:sp>
        <p:nvSpPr>
          <p:cNvPr id="8" name="TextBox 6">
            <a:extLst>
              <a:ext uri="{FF2B5EF4-FFF2-40B4-BE49-F238E27FC236}">
                <a16:creationId xmlns:a16="http://schemas.microsoft.com/office/drawing/2014/main" id="{B6B66D00-45F0-4AEE-ADA1-F68DEFB5FAE9}"/>
              </a:ext>
            </a:extLst>
          </p:cNvPr>
          <p:cNvSpPr txBox="1">
            <a:spLocks noChangeArrowheads="1"/>
          </p:cNvSpPr>
          <p:nvPr/>
        </p:nvSpPr>
        <p:spPr bwMode="auto">
          <a:xfrm>
            <a:off x="3994768" y="3076496"/>
            <a:ext cx="4284476" cy="276999"/>
          </a:xfrm>
          <a:prstGeom prst="rect">
            <a:avLst/>
          </a:prstGeom>
          <a:noFill/>
          <a:ln w="9525">
            <a:no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l" eaLnBrk="1" fontAlgn="base" hangingPunct="1">
              <a:buClrTx/>
              <a:buSzTx/>
              <a:buFontTx/>
              <a:buNone/>
            </a:pPr>
            <a:r>
              <a:rPr lang="zh-CN" altLang="en-US" sz="1200" dirty="0">
                <a:solidFill>
                  <a:schemeClr val="tx1">
                    <a:lumMod val="75000"/>
                    <a:lumOff val="25000"/>
                  </a:schemeClr>
                </a:solidFill>
                <a:latin typeface="Verdana" pitchFamily="34" charset="0"/>
              </a:rPr>
              <a:t>动态</a:t>
            </a:r>
            <a:r>
              <a:rPr lang="en-US" altLang="zh-CN" sz="1200" dirty="0">
                <a:solidFill>
                  <a:schemeClr val="tx1">
                    <a:lumMod val="75000"/>
                    <a:lumOff val="25000"/>
                  </a:schemeClr>
                </a:solidFill>
                <a:latin typeface="Verdana" pitchFamily="34" charset="0"/>
              </a:rPr>
              <a:t>PPT/</a:t>
            </a:r>
            <a:r>
              <a:rPr lang="zh-CN" altLang="en-US" sz="1200" dirty="0">
                <a:solidFill>
                  <a:schemeClr val="tx1">
                    <a:lumMod val="75000"/>
                    <a:lumOff val="25000"/>
                  </a:schemeClr>
                </a:solidFill>
                <a:latin typeface="Verdana" pitchFamily="34" charset="0"/>
              </a:rPr>
              <a:t>策划方案</a:t>
            </a:r>
            <a:r>
              <a:rPr lang="en-US" altLang="zh-CN" sz="1200" dirty="0">
                <a:solidFill>
                  <a:schemeClr val="tx1">
                    <a:lumMod val="75000"/>
                    <a:lumOff val="25000"/>
                  </a:schemeClr>
                </a:solidFill>
                <a:latin typeface="Verdana" pitchFamily="34" charset="0"/>
              </a:rPr>
              <a:t>/</a:t>
            </a:r>
            <a:r>
              <a:rPr lang="zh-CN" altLang="en-US" sz="1200" dirty="0">
                <a:solidFill>
                  <a:schemeClr val="tx1">
                    <a:lumMod val="75000"/>
                    <a:lumOff val="25000"/>
                  </a:schemeClr>
                </a:solidFill>
                <a:latin typeface="Verdana" pitchFamily="34" charset="0"/>
              </a:rPr>
              <a:t>总结计划</a:t>
            </a:r>
            <a:r>
              <a:rPr lang="en-US" altLang="zh-CN" sz="1200" dirty="0">
                <a:solidFill>
                  <a:schemeClr val="tx1">
                    <a:lumMod val="75000"/>
                    <a:lumOff val="25000"/>
                  </a:schemeClr>
                </a:solidFill>
                <a:latin typeface="Verdana" pitchFamily="34" charset="0"/>
              </a:rPr>
              <a:t>/</a:t>
            </a:r>
            <a:r>
              <a:rPr lang="zh-CN" altLang="en-US" sz="1200" dirty="0">
                <a:solidFill>
                  <a:schemeClr val="tx1">
                    <a:lumMod val="75000"/>
                    <a:lumOff val="25000"/>
                  </a:schemeClr>
                </a:solidFill>
                <a:latin typeface="Verdana" pitchFamily="34" charset="0"/>
              </a:rPr>
              <a:t>述职报告</a:t>
            </a:r>
            <a:r>
              <a:rPr lang="en-US" altLang="zh-CN" sz="1200" dirty="0">
                <a:solidFill>
                  <a:schemeClr val="tx1">
                    <a:lumMod val="75000"/>
                    <a:lumOff val="25000"/>
                  </a:schemeClr>
                </a:solidFill>
                <a:latin typeface="Verdana" pitchFamily="34" charset="0"/>
              </a:rPr>
              <a:t>/</a:t>
            </a:r>
            <a:r>
              <a:rPr lang="zh-CN" altLang="en-US" sz="1200" dirty="0">
                <a:solidFill>
                  <a:schemeClr val="tx1">
                    <a:lumMod val="75000"/>
                    <a:lumOff val="25000"/>
                  </a:schemeClr>
                </a:solidFill>
                <a:latin typeface="Verdana" pitchFamily="34" charset="0"/>
              </a:rPr>
              <a:t>企业策划等</a:t>
            </a:r>
            <a:endParaRPr lang="en-US" altLang="zh-CN" sz="1200" dirty="0">
              <a:solidFill>
                <a:schemeClr val="tx1">
                  <a:lumMod val="75000"/>
                  <a:lumOff val="25000"/>
                </a:schemeClr>
              </a:solidFill>
              <a:latin typeface="Verdana" pitchFamily="34" charset="0"/>
            </a:endParaRPr>
          </a:p>
        </p:txBody>
      </p:sp>
      <p:pic>
        <p:nvPicPr>
          <p:cNvPr id="2" name="月亮门 moon gate">
            <a:hlinkClick r:id="" action="ppaction://media"/>
            <a:extLst>
              <a:ext uri="{FF2B5EF4-FFF2-40B4-BE49-F238E27FC236}">
                <a16:creationId xmlns:a16="http://schemas.microsoft.com/office/drawing/2014/main" id="{3E32D116-93DE-4315-9E3E-4F69517D489B}"/>
              </a:ext>
            </a:extLst>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651307" y="1293579"/>
            <a:ext cx="574307" cy="609600"/>
          </a:xfrm>
          <a:prstGeom prst="rect">
            <a:avLst/>
          </a:prstGeom>
        </p:spPr>
      </p:pic>
      <p:sp>
        <p:nvSpPr>
          <p:cNvPr id="6" name="TextBox 5">
            <a:extLst>
              <a:ext uri="{FF2B5EF4-FFF2-40B4-BE49-F238E27FC236}">
                <a16:creationId xmlns:a16="http://schemas.microsoft.com/office/drawing/2014/main" id="{9EFEB871-320A-460C-B4F6-2970A7F7D530}"/>
              </a:ext>
            </a:extLst>
          </p:cNvPr>
          <p:cNvSpPr txBox="1"/>
          <p:nvPr/>
        </p:nvSpPr>
        <p:spPr>
          <a:xfrm>
            <a:off x="3962396" y="1958603"/>
            <a:ext cx="5084099" cy="992579"/>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Clear Sans Light" pitchFamily="34" charset="0"/>
              </a:rPr>
              <a:t>小清新文艺</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cs typeface="Clear Sans Light" pitchFamily="34" charset="0"/>
              </a:rPr>
              <a:t>PPT</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Clear Sans Light" pitchFamily="34" charset="0"/>
              </a:rPr>
              <a:t>模板</a:t>
            </a:r>
            <a:endParaRPr lang="id-ID" altLang="zh-CN" sz="4400" dirty="0">
              <a:solidFill>
                <a:schemeClr val="tx1">
                  <a:lumMod val="75000"/>
                  <a:lumOff val="25000"/>
                </a:schemeClr>
              </a:solidFill>
              <a:latin typeface="微软雅黑" panose="020B0503020204020204" pitchFamily="34" charset="-122"/>
              <a:ea typeface="微软雅黑" panose="020B0503020204020204" pitchFamily="34" charset="-122"/>
              <a:cs typeface="Clear Sans Light" pitchFamily="34" charset="0"/>
            </a:endParaRPr>
          </a:p>
        </p:txBody>
      </p:sp>
      <p:sp>
        <p:nvSpPr>
          <p:cNvPr id="10" name="TextBox 5">
            <a:extLst>
              <a:ext uri="{FF2B5EF4-FFF2-40B4-BE49-F238E27FC236}">
                <a16:creationId xmlns:a16="http://schemas.microsoft.com/office/drawing/2014/main" id="{FA398BE6-B4C9-4A81-BCC9-398BF15F043B}"/>
              </a:ext>
            </a:extLst>
          </p:cNvPr>
          <p:cNvSpPr txBox="1"/>
          <p:nvPr/>
        </p:nvSpPr>
        <p:spPr>
          <a:xfrm>
            <a:off x="4035823" y="954773"/>
            <a:ext cx="2593731" cy="1287212"/>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6000" dirty="0">
                <a:solidFill>
                  <a:schemeClr val="tx1">
                    <a:lumMod val="75000"/>
                    <a:lumOff val="25000"/>
                  </a:schemeClr>
                </a:solidFill>
                <a:latin typeface="Broadway" panose="04040905080B02020502" pitchFamily="82" charset="0"/>
                <a:ea typeface="微软雅黑" panose="020B0503020204020204" pitchFamily="34" charset="-122"/>
                <a:cs typeface="Clear Sans Light" pitchFamily="34" charset="0"/>
              </a:rPr>
              <a:t>2019</a:t>
            </a:r>
            <a:endParaRPr lang="id-ID" altLang="zh-CN" sz="6000" dirty="0">
              <a:solidFill>
                <a:schemeClr val="tx1">
                  <a:lumMod val="75000"/>
                  <a:lumOff val="25000"/>
                </a:schemeClr>
              </a:solidFill>
              <a:latin typeface="Broadway" panose="04040905080B02020502" pitchFamily="82" charset="0"/>
              <a:ea typeface="微软雅黑" panose="020B0503020204020204" pitchFamily="34" charset="-122"/>
              <a:cs typeface="Clear Sans Light" pitchFamily="34" charset="0"/>
            </a:endParaRPr>
          </a:p>
        </p:txBody>
      </p:sp>
    </p:spTree>
    <p:extLst>
      <p:ext uri="{BB962C8B-B14F-4D97-AF65-F5344CB8AC3E}">
        <p14:creationId xmlns:p14="http://schemas.microsoft.com/office/powerpoint/2010/main" val="339911718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2" presetClass="entr" presetSubtype="0" fill="hold" grpId="0" nodeType="after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Scale>
                                      <p:cBhvr>
                                        <p:cTn id="10" dur="1000" decel="50000" fill="hold">
                                          <p:stCondLst>
                                            <p:cond delay="0"/>
                                          </p:stCondLst>
                                        </p:cTn>
                                        <p:tgtEl>
                                          <p:spTgt spid="10">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10">
                                            <p:txEl>
                                              <p:pRg st="0" end="0"/>
                                            </p:txEl>
                                          </p:spTgt>
                                        </p:tgtEl>
                                        <p:attrNameLst>
                                          <p:attrName>ppt_x</p:attrName>
                                          <p:attrName>ppt_y</p:attrName>
                                        </p:attrNameLst>
                                      </p:cBhvr>
                                    </p:animMotion>
                                    <p:animEffect transition="in" filter="fade">
                                      <p:cBhvr>
                                        <p:cTn id="12" dur="1000"/>
                                        <p:tgtEl>
                                          <p:spTgt spid="10">
                                            <p:txEl>
                                              <p:pRg st="0" end="0"/>
                                            </p:txEl>
                                          </p:spTgt>
                                        </p:tgtEl>
                                      </p:cBhvr>
                                    </p:animEffect>
                                  </p:childTnLst>
                                </p:cTn>
                              </p:par>
                            </p:childTnLst>
                          </p:cTn>
                        </p:par>
                        <p:par>
                          <p:cTn id="13" fill="hold">
                            <p:stCondLst>
                              <p:cond delay="1000"/>
                            </p:stCondLst>
                            <p:childTnLst>
                              <p:par>
                                <p:cTn id="14" presetID="5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Scale>
                                      <p:cBhvr>
                                        <p:cTn id="16" dur="1000" decel="50000" fill="hold">
                                          <p:stCondLst>
                                            <p:cond delay="0"/>
                                          </p:stCondLst>
                                        </p:cTn>
                                        <p:tgtEl>
                                          <p:spTgt spid="6">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6">
                                            <p:txEl>
                                              <p:pRg st="0" end="0"/>
                                            </p:txEl>
                                          </p:spTgt>
                                        </p:tgtEl>
                                        <p:attrNameLst>
                                          <p:attrName>ppt_x</p:attrName>
                                          <p:attrName>ppt_y</p:attrName>
                                        </p:attrNameLst>
                                      </p:cBhvr>
                                    </p:animMotion>
                                    <p:animEffect transition="in" filter="fade">
                                      <p:cBhvr>
                                        <p:cTn id="18" dur="1000"/>
                                        <p:tgtEl>
                                          <p:spTgt spid="6">
                                            <p:txEl>
                                              <p:pRg st="0" end="0"/>
                                            </p:txEl>
                                          </p:spTgt>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750" fill="hold"/>
                                        <p:tgtEl>
                                          <p:spTgt spid="8"/>
                                        </p:tgtEl>
                                        <p:attrNameLst>
                                          <p:attrName>ppt_w</p:attrName>
                                        </p:attrNameLst>
                                      </p:cBhvr>
                                      <p:tavLst>
                                        <p:tav tm="0">
                                          <p:val>
                                            <p:fltVal val="0"/>
                                          </p:val>
                                        </p:tav>
                                        <p:tav tm="100000">
                                          <p:val>
                                            <p:strVal val="#ppt_w"/>
                                          </p:val>
                                        </p:tav>
                                      </p:tavLst>
                                    </p:anim>
                                    <p:anim calcmode="lin" valueType="num">
                                      <p:cBhvr>
                                        <p:cTn id="23" dur="750" fill="hold"/>
                                        <p:tgtEl>
                                          <p:spTgt spid="8"/>
                                        </p:tgtEl>
                                        <p:attrNameLst>
                                          <p:attrName>ppt_h</p:attrName>
                                        </p:attrNameLst>
                                      </p:cBhvr>
                                      <p:tavLst>
                                        <p:tav tm="0">
                                          <p:val>
                                            <p:fltVal val="0"/>
                                          </p:val>
                                        </p:tav>
                                        <p:tav tm="100000">
                                          <p:val>
                                            <p:strVal val="#ppt_h"/>
                                          </p:val>
                                        </p:tav>
                                      </p:tavLst>
                                    </p:anim>
                                    <p:animEffect transition="in" filter="fade">
                                      <p:cBhvr>
                                        <p:cTn id="24" dur="750"/>
                                        <p:tgtEl>
                                          <p:spTgt spid="8"/>
                                        </p:tgtEl>
                                      </p:cBhvr>
                                    </p:animEffect>
                                  </p:childTnLst>
                                </p:cTn>
                              </p:par>
                            </p:childTnLst>
                          </p:cTn>
                        </p:par>
                        <p:par>
                          <p:cTn id="25" fill="hold">
                            <p:stCondLst>
                              <p:cond delay="2750"/>
                            </p:stCondLst>
                            <p:childTnLst>
                              <p:par>
                                <p:cTn id="26" presetID="22" presetClass="entr" presetSubtype="8"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29" repeatCount="indefinite" fill="hold" display="0">
                  <p:stCondLst>
                    <p:cond delay="indefinite"/>
                  </p:stCondLst>
                  <p:endCondLst>
                    <p:cond evt="onStopAudio" delay="0">
                      <p:tgtEl>
                        <p:sldTgt/>
                      </p:tgtEl>
                    </p:cond>
                  </p:endCondLst>
                </p:cTn>
                <p:tgtEl>
                  <p:spTgt spid="2"/>
                </p:tgtEl>
              </p:cMediaNode>
            </p:audio>
          </p:childTnLst>
        </p:cTn>
      </p:par>
    </p:tnLst>
    <p:bldLst>
      <p:bldP spid="5" grpId="0"/>
      <p:bldP spid="8" grpId="0"/>
      <p:bldP spid="6" grpId="0" build="p"/>
      <p:bldP spid="10"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9143" y="1504216"/>
            <a:ext cx="2514461" cy="213348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3314770" y="1504216"/>
            <a:ext cx="2514461" cy="2133483"/>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p:cNvSpPr/>
          <p:nvPr/>
        </p:nvSpPr>
        <p:spPr>
          <a:xfrm>
            <a:off x="6000396" y="1504216"/>
            <a:ext cx="2514461" cy="2133483"/>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TextBox 15"/>
          <p:cNvSpPr txBox="1"/>
          <p:nvPr/>
        </p:nvSpPr>
        <p:spPr>
          <a:xfrm>
            <a:off x="1038808" y="4140812"/>
            <a:ext cx="1927062" cy="596682"/>
          </a:xfrm>
          <a:prstGeom prst="rect">
            <a:avLst/>
          </a:prstGeom>
          <a:noFill/>
        </p:spPr>
        <p:txBody>
          <a:bodyPr wrap="square" lIns="70557" tIns="35278" rIns="70557" bIns="35278" rtlCol="0">
            <a:spAutoFit/>
          </a:bodyPr>
          <a:lstStyle/>
          <a:p>
            <a:pPr>
              <a:lnSpc>
                <a:spcPct val="150000"/>
              </a:lnSpc>
            </a:pPr>
            <a:r>
              <a:rPr lang="zh-CN" altLang="en-US"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26" name="TextBox 16"/>
          <p:cNvSpPr txBox="1"/>
          <p:nvPr/>
        </p:nvSpPr>
        <p:spPr>
          <a:xfrm>
            <a:off x="1038807" y="3912737"/>
            <a:ext cx="1296453" cy="224465"/>
          </a:xfrm>
          <a:prstGeom prst="rect">
            <a:avLst/>
          </a:prstGeom>
          <a:noFill/>
        </p:spPr>
        <p:txBody>
          <a:bodyPr wrap="none" lIns="70557" tIns="35278" rIns="70557" bIns="35278" rtlCol="0">
            <a:spAutoFit/>
          </a:bodyPr>
          <a:lstStyle/>
          <a:p>
            <a:r>
              <a:rPr lang="zh-CN" alt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7" name="TextBox 15"/>
          <p:cNvSpPr txBox="1"/>
          <p:nvPr/>
        </p:nvSpPr>
        <p:spPr>
          <a:xfrm>
            <a:off x="3714275" y="4140812"/>
            <a:ext cx="1927062" cy="596682"/>
          </a:xfrm>
          <a:prstGeom prst="rect">
            <a:avLst/>
          </a:prstGeom>
          <a:noFill/>
        </p:spPr>
        <p:txBody>
          <a:bodyPr wrap="square" lIns="70557" tIns="35278" rIns="70557" bIns="35278" rtlCol="0">
            <a:spAutoFit/>
          </a:bodyPr>
          <a:lstStyle/>
          <a:p>
            <a:pPr>
              <a:lnSpc>
                <a:spcPct val="150000"/>
              </a:lnSpc>
            </a:pPr>
            <a:r>
              <a:rPr lang="zh-CN" altLang="en-US"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28" name="TextBox 16"/>
          <p:cNvSpPr txBox="1"/>
          <p:nvPr/>
        </p:nvSpPr>
        <p:spPr>
          <a:xfrm>
            <a:off x="3714274" y="3912737"/>
            <a:ext cx="1296453" cy="224465"/>
          </a:xfrm>
          <a:prstGeom prst="rect">
            <a:avLst/>
          </a:prstGeom>
          <a:noFill/>
        </p:spPr>
        <p:txBody>
          <a:bodyPr wrap="none" lIns="70557" tIns="35278" rIns="70557" bIns="35278" rtlCol="0">
            <a:spAutoFit/>
          </a:bodyPr>
          <a:lstStyle/>
          <a:p>
            <a:r>
              <a:rPr lang="zh-CN" alt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9" name="TextBox 15"/>
          <p:cNvSpPr txBox="1"/>
          <p:nvPr/>
        </p:nvSpPr>
        <p:spPr>
          <a:xfrm>
            <a:off x="6450702" y="4140812"/>
            <a:ext cx="1927062" cy="596682"/>
          </a:xfrm>
          <a:prstGeom prst="rect">
            <a:avLst/>
          </a:prstGeom>
          <a:noFill/>
        </p:spPr>
        <p:txBody>
          <a:bodyPr wrap="square" lIns="70557" tIns="35278" rIns="70557" bIns="35278" rtlCol="0">
            <a:spAutoFit/>
          </a:bodyPr>
          <a:lstStyle/>
          <a:p>
            <a:pPr>
              <a:lnSpc>
                <a:spcPct val="150000"/>
              </a:lnSpc>
            </a:pPr>
            <a:r>
              <a:rPr lang="zh-CN" altLang="en-US"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0" name="TextBox 16"/>
          <p:cNvSpPr txBox="1"/>
          <p:nvPr/>
        </p:nvSpPr>
        <p:spPr>
          <a:xfrm>
            <a:off x="6450701" y="3912737"/>
            <a:ext cx="1296453" cy="224465"/>
          </a:xfrm>
          <a:prstGeom prst="rect">
            <a:avLst/>
          </a:prstGeom>
          <a:noFill/>
        </p:spPr>
        <p:txBody>
          <a:bodyPr wrap="none" lIns="70557" tIns="35278" rIns="70557" bIns="35278" rtlCol="0">
            <a:spAutoFit/>
          </a:bodyPr>
          <a:lstStyle/>
          <a:p>
            <a:r>
              <a:rPr lang="zh-CN" alt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Tree>
    <p:extLst>
      <p:ext uri="{BB962C8B-B14F-4D97-AF65-F5344CB8AC3E}">
        <p14:creationId xmlns:p14="http://schemas.microsoft.com/office/powerpoint/2010/main" val="962296596"/>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ppt_x</p:attrName>
                                        </p:attrNameLst>
                                      </p:cBhvr>
                                      <p:tavLst>
                                        <p:tav tm="0">
                                          <p:val>
                                            <p:strVal val="#ppt_x-#ppt_w*1.125000"/>
                                          </p:val>
                                        </p:tav>
                                        <p:tav tm="100000">
                                          <p:val>
                                            <p:strVal val="#ppt_x"/>
                                          </p:val>
                                        </p:tav>
                                      </p:tavLst>
                                    </p:anim>
                                    <p:animEffect transition="in" filter="wipe(right)">
                                      <p:cBhvr>
                                        <p:cTn id="18" dur="500"/>
                                        <p:tgtEl>
                                          <p:spTgt spid="24"/>
                                        </p:tgtEl>
                                      </p:cBhvr>
                                    </p:animEffect>
                                  </p:childTnLst>
                                </p:cTn>
                              </p:par>
                            </p:childTnLst>
                          </p:cTn>
                        </p:par>
                        <p:par>
                          <p:cTn id="19" fill="hold">
                            <p:stCondLst>
                              <p:cond delay="1500"/>
                            </p:stCondLst>
                            <p:childTnLst>
                              <p:par>
                                <p:cTn id="20" presetID="17" presetClass="entr" presetSubtype="1" fill="hold" grpId="0" nodeType="afterEffect">
                                  <p:stCondLst>
                                    <p:cond delay="0"/>
                                  </p:stCondLst>
                                  <p:iterate type="lt">
                                    <p:tmPct val="40000"/>
                                  </p:iterate>
                                  <p:childTnLst>
                                    <p:set>
                                      <p:cBhvr>
                                        <p:cTn id="21" dur="1" fill="hold">
                                          <p:stCondLst>
                                            <p:cond delay="0"/>
                                          </p:stCondLst>
                                        </p:cTn>
                                        <p:tgtEl>
                                          <p:spTgt spid="26"/>
                                        </p:tgtEl>
                                        <p:attrNameLst>
                                          <p:attrName>style.visibility</p:attrName>
                                        </p:attrNameLst>
                                      </p:cBhvr>
                                      <p:to>
                                        <p:strVal val="visible"/>
                                      </p:to>
                                    </p:set>
                                    <p:anim calcmode="lin" valueType="num">
                                      <p:cBhvr>
                                        <p:cTn id="22" dur="250" fill="hold"/>
                                        <p:tgtEl>
                                          <p:spTgt spid="26"/>
                                        </p:tgtEl>
                                        <p:attrNameLst>
                                          <p:attrName>ppt_x</p:attrName>
                                        </p:attrNameLst>
                                      </p:cBhvr>
                                      <p:tavLst>
                                        <p:tav tm="0">
                                          <p:val>
                                            <p:strVal val="#ppt_x"/>
                                          </p:val>
                                        </p:tav>
                                        <p:tav tm="100000">
                                          <p:val>
                                            <p:strVal val="#ppt_x"/>
                                          </p:val>
                                        </p:tav>
                                      </p:tavLst>
                                    </p:anim>
                                    <p:anim calcmode="lin" valueType="num">
                                      <p:cBhvr>
                                        <p:cTn id="23" dur="250" fill="hold"/>
                                        <p:tgtEl>
                                          <p:spTgt spid="26"/>
                                        </p:tgtEl>
                                        <p:attrNameLst>
                                          <p:attrName>ppt_y</p:attrName>
                                        </p:attrNameLst>
                                      </p:cBhvr>
                                      <p:tavLst>
                                        <p:tav tm="0">
                                          <p:val>
                                            <p:strVal val="#ppt_y-#ppt_h/2"/>
                                          </p:val>
                                        </p:tav>
                                        <p:tav tm="100000">
                                          <p:val>
                                            <p:strVal val="#ppt_y"/>
                                          </p:val>
                                        </p:tav>
                                      </p:tavLst>
                                    </p:anim>
                                    <p:anim calcmode="lin" valueType="num">
                                      <p:cBhvr>
                                        <p:cTn id="24" dur="250" fill="hold"/>
                                        <p:tgtEl>
                                          <p:spTgt spid="26"/>
                                        </p:tgtEl>
                                        <p:attrNameLst>
                                          <p:attrName>ppt_w</p:attrName>
                                        </p:attrNameLst>
                                      </p:cBhvr>
                                      <p:tavLst>
                                        <p:tav tm="0">
                                          <p:val>
                                            <p:strVal val="#ppt_w"/>
                                          </p:val>
                                        </p:tav>
                                        <p:tav tm="100000">
                                          <p:val>
                                            <p:strVal val="#ppt_w"/>
                                          </p:val>
                                        </p:tav>
                                      </p:tavLst>
                                    </p:anim>
                                    <p:anim calcmode="lin" valueType="num">
                                      <p:cBhvr>
                                        <p:cTn id="25" dur="250" fill="hold"/>
                                        <p:tgtEl>
                                          <p:spTgt spid="26"/>
                                        </p:tgtEl>
                                        <p:attrNameLst>
                                          <p:attrName>ppt_h</p:attrName>
                                        </p:attrNameLst>
                                      </p:cBhvr>
                                      <p:tavLst>
                                        <p:tav tm="0">
                                          <p:val>
                                            <p:fltVal val="0"/>
                                          </p:val>
                                        </p:tav>
                                        <p:tav tm="100000">
                                          <p:val>
                                            <p:strVal val="#ppt_h"/>
                                          </p:val>
                                        </p:tav>
                                      </p:tavLst>
                                    </p:anim>
                                  </p:childTnLst>
                                </p:cTn>
                              </p:par>
                            </p:childTnLst>
                          </p:cTn>
                        </p:par>
                        <p:par>
                          <p:cTn id="26" fill="hold">
                            <p:stCondLst>
                              <p:cond delay="2550"/>
                            </p:stCondLst>
                            <p:childTnLst>
                              <p:par>
                                <p:cTn id="27" presetID="22" presetClass="entr" presetSubtype="8"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par>
                          <p:cTn id="30" fill="hold">
                            <p:stCondLst>
                              <p:cond delay="3050"/>
                            </p:stCondLst>
                            <p:childTnLst>
                              <p:par>
                                <p:cTn id="31" presetID="17" presetClass="entr" presetSubtype="1" fill="hold" grpId="0" nodeType="afterEffect">
                                  <p:stCondLst>
                                    <p:cond delay="0"/>
                                  </p:stCondLst>
                                  <p:iterate type="lt">
                                    <p:tmPct val="40000"/>
                                  </p:iterate>
                                  <p:childTnLst>
                                    <p:set>
                                      <p:cBhvr>
                                        <p:cTn id="32" dur="1" fill="hold">
                                          <p:stCondLst>
                                            <p:cond delay="0"/>
                                          </p:stCondLst>
                                        </p:cTn>
                                        <p:tgtEl>
                                          <p:spTgt spid="28"/>
                                        </p:tgtEl>
                                        <p:attrNameLst>
                                          <p:attrName>style.visibility</p:attrName>
                                        </p:attrNameLst>
                                      </p:cBhvr>
                                      <p:to>
                                        <p:strVal val="visible"/>
                                      </p:to>
                                    </p:set>
                                    <p:anim calcmode="lin" valueType="num">
                                      <p:cBhvr>
                                        <p:cTn id="33" dur="250" fill="hold"/>
                                        <p:tgtEl>
                                          <p:spTgt spid="28"/>
                                        </p:tgtEl>
                                        <p:attrNameLst>
                                          <p:attrName>ppt_x</p:attrName>
                                        </p:attrNameLst>
                                      </p:cBhvr>
                                      <p:tavLst>
                                        <p:tav tm="0">
                                          <p:val>
                                            <p:strVal val="#ppt_x"/>
                                          </p:val>
                                        </p:tav>
                                        <p:tav tm="100000">
                                          <p:val>
                                            <p:strVal val="#ppt_x"/>
                                          </p:val>
                                        </p:tav>
                                      </p:tavLst>
                                    </p:anim>
                                    <p:anim calcmode="lin" valueType="num">
                                      <p:cBhvr>
                                        <p:cTn id="34" dur="250" fill="hold"/>
                                        <p:tgtEl>
                                          <p:spTgt spid="28"/>
                                        </p:tgtEl>
                                        <p:attrNameLst>
                                          <p:attrName>ppt_y</p:attrName>
                                        </p:attrNameLst>
                                      </p:cBhvr>
                                      <p:tavLst>
                                        <p:tav tm="0">
                                          <p:val>
                                            <p:strVal val="#ppt_y-#ppt_h/2"/>
                                          </p:val>
                                        </p:tav>
                                        <p:tav tm="100000">
                                          <p:val>
                                            <p:strVal val="#ppt_y"/>
                                          </p:val>
                                        </p:tav>
                                      </p:tavLst>
                                    </p:anim>
                                    <p:anim calcmode="lin" valueType="num">
                                      <p:cBhvr>
                                        <p:cTn id="35" dur="250" fill="hold"/>
                                        <p:tgtEl>
                                          <p:spTgt spid="28"/>
                                        </p:tgtEl>
                                        <p:attrNameLst>
                                          <p:attrName>ppt_w</p:attrName>
                                        </p:attrNameLst>
                                      </p:cBhvr>
                                      <p:tavLst>
                                        <p:tav tm="0">
                                          <p:val>
                                            <p:strVal val="#ppt_w"/>
                                          </p:val>
                                        </p:tav>
                                        <p:tav tm="100000">
                                          <p:val>
                                            <p:strVal val="#ppt_w"/>
                                          </p:val>
                                        </p:tav>
                                      </p:tavLst>
                                    </p:anim>
                                    <p:anim calcmode="lin" valueType="num">
                                      <p:cBhvr>
                                        <p:cTn id="36" dur="250" fill="hold"/>
                                        <p:tgtEl>
                                          <p:spTgt spid="28"/>
                                        </p:tgtEl>
                                        <p:attrNameLst>
                                          <p:attrName>ppt_h</p:attrName>
                                        </p:attrNameLst>
                                      </p:cBhvr>
                                      <p:tavLst>
                                        <p:tav tm="0">
                                          <p:val>
                                            <p:fltVal val="0"/>
                                          </p:val>
                                        </p:tav>
                                        <p:tav tm="100000">
                                          <p:val>
                                            <p:strVal val="#ppt_h"/>
                                          </p:val>
                                        </p:tav>
                                      </p:tavLst>
                                    </p:anim>
                                  </p:childTnLst>
                                </p:cTn>
                              </p:par>
                            </p:childTnLst>
                          </p:cTn>
                        </p:par>
                        <p:par>
                          <p:cTn id="37" fill="hold">
                            <p:stCondLst>
                              <p:cond delay="4100"/>
                            </p:stCondLst>
                            <p:childTnLst>
                              <p:par>
                                <p:cTn id="38" presetID="2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par>
                          <p:cTn id="41" fill="hold">
                            <p:stCondLst>
                              <p:cond delay="46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30"/>
                                        </p:tgtEl>
                                        <p:attrNameLst>
                                          <p:attrName>style.visibility</p:attrName>
                                        </p:attrNameLst>
                                      </p:cBhvr>
                                      <p:to>
                                        <p:strVal val="visible"/>
                                      </p:to>
                                    </p:set>
                                    <p:anim calcmode="lin" valueType="num">
                                      <p:cBhvr>
                                        <p:cTn id="44" dur="250" fill="hold"/>
                                        <p:tgtEl>
                                          <p:spTgt spid="30"/>
                                        </p:tgtEl>
                                        <p:attrNameLst>
                                          <p:attrName>ppt_x</p:attrName>
                                        </p:attrNameLst>
                                      </p:cBhvr>
                                      <p:tavLst>
                                        <p:tav tm="0">
                                          <p:val>
                                            <p:strVal val="#ppt_x"/>
                                          </p:val>
                                        </p:tav>
                                        <p:tav tm="100000">
                                          <p:val>
                                            <p:strVal val="#ppt_x"/>
                                          </p:val>
                                        </p:tav>
                                      </p:tavLst>
                                    </p:anim>
                                    <p:anim calcmode="lin" valueType="num">
                                      <p:cBhvr>
                                        <p:cTn id="45" dur="250" fill="hold"/>
                                        <p:tgtEl>
                                          <p:spTgt spid="30"/>
                                        </p:tgtEl>
                                        <p:attrNameLst>
                                          <p:attrName>ppt_y</p:attrName>
                                        </p:attrNameLst>
                                      </p:cBhvr>
                                      <p:tavLst>
                                        <p:tav tm="0">
                                          <p:val>
                                            <p:strVal val="#ppt_y-#ppt_h/2"/>
                                          </p:val>
                                        </p:tav>
                                        <p:tav tm="100000">
                                          <p:val>
                                            <p:strVal val="#ppt_y"/>
                                          </p:val>
                                        </p:tav>
                                      </p:tavLst>
                                    </p:anim>
                                    <p:anim calcmode="lin" valueType="num">
                                      <p:cBhvr>
                                        <p:cTn id="46" dur="250" fill="hold"/>
                                        <p:tgtEl>
                                          <p:spTgt spid="30"/>
                                        </p:tgtEl>
                                        <p:attrNameLst>
                                          <p:attrName>ppt_w</p:attrName>
                                        </p:attrNameLst>
                                      </p:cBhvr>
                                      <p:tavLst>
                                        <p:tav tm="0">
                                          <p:val>
                                            <p:strVal val="#ppt_w"/>
                                          </p:val>
                                        </p:tav>
                                        <p:tav tm="100000">
                                          <p:val>
                                            <p:strVal val="#ppt_w"/>
                                          </p:val>
                                        </p:tav>
                                      </p:tavLst>
                                    </p:anim>
                                    <p:anim calcmode="lin" valueType="num">
                                      <p:cBhvr>
                                        <p:cTn id="47" dur="250" fill="hold"/>
                                        <p:tgtEl>
                                          <p:spTgt spid="30"/>
                                        </p:tgtEl>
                                        <p:attrNameLst>
                                          <p:attrName>ppt_h</p:attrName>
                                        </p:attrNameLst>
                                      </p:cBhvr>
                                      <p:tavLst>
                                        <p:tav tm="0">
                                          <p:val>
                                            <p:fltVal val="0"/>
                                          </p:val>
                                        </p:tav>
                                        <p:tav tm="100000">
                                          <p:val>
                                            <p:strVal val="#ppt_h"/>
                                          </p:val>
                                        </p:tav>
                                      </p:tavLst>
                                    </p:anim>
                                  </p:childTnLst>
                                </p:cTn>
                              </p:par>
                            </p:childTnLst>
                          </p:cTn>
                        </p:par>
                        <p:par>
                          <p:cTn id="48" fill="hold">
                            <p:stCondLst>
                              <p:cond delay="565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animBg="1"/>
      <p:bldP spid="24" grpId="0" animBg="1"/>
      <p:bldP spid="25" grpId="0"/>
      <p:bldP spid="26" grpId="0"/>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5" name="Chart 2145"/>
          <p:cNvGraphicFramePr/>
          <p:nvPr>
            <p:extLst/>
          </p:nvPr>
        </p:nvGraphicFramePr>
        <p:xfrm>
          <a:off x="819979" y="1668891"/>
          <a:ext cx="3687183" cy="2523687"/>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2150"/>
          <p:cNvGrpSpPr/>
          <p:nvPr/>
        </p:nvGrpSpPr>
        <p:grpSpPr>
          <a:xfrm>
            <a:off x="4916142" y="2115692"/>
            <a:ext cx="1531402" cy="968554"/>
            <a:chOff x="-1" y="0"/>
            <a:chExt cx="4823912" cy="3050360"/>
          </a:xfrm>
        </p:grpSpPr>
        <p:sp>
          <p:nvSpPr>
            <p:cNvPr id="2146" name="Shape 2146"/>
            <p:cNvSpPr/>
            <p:nvPr/>
          </p:nvSpPr>
          <p:spPr>
            <a:xfrm>
              <a:off x="-1" y="235194"/>
              <a:ext cx="1269970" cy="1269970"/>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47" name="Shape 2147"/>
            <p:cNvSpPr/>
            <p:nvPr/>
          </p:nvSpPr>
          <p:spPr>
            <a:xfrm>
              <a:off x="1371613" y="0"/>
              <a:ext cx="2261762" cy="81407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48" name="Shape 2148"/>
            <p:cNvSpPr/>
            <p:nvPr/>
          </p:nvSpPr>
          <p:spPr>
            <a:xfrm>
              <a:off x="1431097" y="724418"/>
              <a:ext cx="3392814" cy="23259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49" name="Shape 2149"/>
            <p:cNvSpPr/>
            <p:nvPr/>
          </p:nvSpPr>
          <p:spPr>
            <a:xfrm>
              <a:off x="400064" y="550397"/>
              <a:ext cx="494760" cy="63963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2155"/>
          <p:cNvGrpSpPr/>
          <p:nvPr/>
        </p:nvGrpSpPr>
        <p:grpSpPr>
          <a:xfrm>
            <a:off x="4916145" y="3340776"/>
            <a:ext cx="1540843" cy="968554"/>
            <a:chOff x="-1" y="0"/>
            <a:chExt cx="4853654" cy="3050364"/>
          </a:xfrm>
        </p:grpSpPr>
        <p:sp>
          <p:nvSpPr>
            <p:cNvPr id="2151" name="Shape 2151"/>
            <p:cNvSpPr/>
            <p:nvPr/>
          </p:nvSpPr>
          <p:spPr>
            <a:xfrm>
              <a:off x="-1" y="235192"/>
              <a:ext cx="1269970"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2" name="Shape 2152"/>
            <p:cNvSpPr/>
            <p:nvPr/>
          </p:nvSpPr>
          <p:spPr>
            <a:xfrm>
              <a:off x="1401354" y="0"/>
              <a:ext cx="2261763" cy="8140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3" name="Shape 2153"/>
            <p:cNvSpPr/>
            <p:nvPr/>
          </p:nvSpPr>
          <p:spPr>
            <a:xfrm>
              <a:off x="1460837" y="724419"/>
              <a:ext cx="3392816" cy="23259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4" name="Shape 2154"/>
            <p:cNvSpPr/>
            <p:nvPr/>
          </p:nvSpPr>
          <p:spPr>
            <a:xfrm>
              <a:off x="400064" y="555851"/>
              <a:ext cx="494760" cy="63963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2160"/>
          <p:cNvGrpSpPr/>
          <p:nvPr/>
        </p:nvGrpSpPr>
        <p:grpSpPr>
          <a:xfrm>
            <a:off x="6722640" y="2115693"/>
            <a:ext cx="1565214" cy="968554"/>
            <a:chOff x="0" y="0"/>
            <a:chExt cx="4930421" cy="3050364"/>
          </a:xfrm>
        </p:grpSpPr>
        <p:sp>
          <p:nvSpPr>
            <p:cNvPr id="2156" name="Shape 2156"/>
            <p:cNvSpPr/>
            <p:nvPr/>
          </p:nvSpPr>
          <p:spPr>
            <a:xfrm>
              <a:off x="0" y="235193"/>
              <a:ext cx="1269969"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7" name="Shape 2157"/>
            <p:cNvSpPr/>
            <p:nvPr/>
          </p:nvSpPr>
          <p:spPr>
            <a:xfrm>
              <a:off x="1478122" y="0"/>
              <a:ext cx="2261762" cy="8140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8" name="Shape 2158"/>
            <p:cNvSpPr/>
            <p:nvPr/>
          </p:nvSpPr>
          <p:spPr>
            <a:xfrm>
              <a:off x="1537609" y="724419"/>
              <a:ext cx="3392812" cy="23259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9" name="Shape 2159"/>
            <p:cNvSpPr/>
            <p:nvPr/>
          </p:nvSpPr>
          <p:spPr>
            <a:xfrm>
              <a:off x="400068" y="550398"/>
              <a:ext cx="494760" cy="63963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2165"/>
          <p:cNvGrpSpPr/>
          <p:nvPr/>
        </p:nvGrpSpPr>
        <p:grpSpPr>
          <a:xfrm>
            <a:off x="6722642" y="3340776"/>
            <a:ext cx="1574656" cy="968554"/>
            <a:chOff x="0" y="0"/>
            <a:chExt cx="4960164" cy="3050364"/>
          </a:xfrm>
        </p:grpSpPr>
        <p:sp>
          <p:nvSpPr>
            <p:cNvPr id="2161" name="Shape 2161"/>
            <p:cNvSpPr/>
            <p:nvPr/>
          </p:nvSpPr>
          <p:spPr>
            <a:xfrm>
              <a:off x="0" y="235192"/>
              <a:ext cx="1269969"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62" name="Shape 2162"/>
            <p:cNvSpPr/>
            <p:nvPr/>
          </p:nvSpPr>
          <p:spPr>
            <a:xfrm>
              <a:off x="1507863" y="0"/>
              <a:ext cx="2261764" cy="8140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63" name="Shape 2163"/>
            <p:cNvSpPr/>
            <p:nvPr/>
          </p:nvSpPr>
          <p:spPr>
            <a:xfrm>
              <a:off x="1567350" y="724419"/>
              <a:ext cx="3392814" cy="23259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64" name="Shape 2164"/>
            <p:cNvSpPr/>
            <p:nvPr/>
          </p:nvSpPr>
          <p:spPr>
            <a:xfrm>
              <a:off x="400065" y="555851"/>
              <a:ext cx="494760" cy="63963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717809653"/>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2145"/>
                                        </p:tgtEl>
                                        <p:attrNameLst>
                                          <p:attrName>style.visibility</p:attrName>
                                        </p:attrNameLst>
                                      </p:cBhvr>
                                      <p:to>
                                        <p:strVal val="visible"/>
                                      </p:to>
                                    </p:set>
                                    <p:anim calcmode="lin" valueType="num">
                                      <p:cBhvr>
                                        <p:cTn id="7" dur="700" fill="hold"/>
                                        <p:tgtEl>
                                          <p:spTgt spid="2145"/>
                                        </p:tgtEl>
                                        <p:attrNameLst>
                                          <p:attrName>ppt_x</p:attrName>
                                        </p:attrNameLst>
                                      </p:cBhvr>
                                      <p:tavLst>
                                        <p:tav tm="0">
                                          <p:val>
                                            <p:strVal val="0-#ppt_w/2"/>
                                          </p:val>
                                        </p:tav>
                                        <p:tav tm="100000">
                                          <p:val>
                                            <p:strVal val="#ppt_x"/>
                                          </p:val>
                                        </p:tav>
                                      </p:tavLst>
                                    </p:anim>
                                    <p:anim calcmode="lin" valueType="num">
                                      <p:cBhvr>
                                        <p:cTn id="8" dur="700" fill="hold"/>
                                        <p:tgtEl>
                                          <p:spTgt spid="2145"/>
                                        </p:tgtEl>
                                        <p:attrNameLst>
                                          <p:attrName>ppt_y</p:attrName>
                                        </p:attrNameLst>
                                      </p:cBhvr>
                                      <p:tavLst>
                                        <p:tav tm="0">
                                          <p:val>
                                            <p:strVal val="#ppt_y"/>
                                          </p:val>
                                        </p:tav>
                                        <p:tav tm="100000">
                                          <p:val>
                                            <p:strVal val="#ppt_y"/>
                                          </p:val>
                                        </p:tav>
                                      </p:tavLst>
                                    </p:anim>
                                  </p:childTnLst>
                                </p:cTn>
                              </p:par>
                            </p:childTnLst>
                          </p:cTn>
                        </p:par>
                        <p:par>
                          <p:cTn id="9" fill="hold">
                            <p:stCondLst>
                              <p:cond delay="700"/>
                            </p:stCondLst>
                            <p:childTnLst>
                              <p:par>
                                <p:cTn id="10" presetID="23" presetClass="entr" presetSubtype="16" fill="hold" grpId="0" nodeType="afterEffect">
                                  <p:stCondLst>
                                    <p:cond delay="0"/>
                                  </p:stCondLst>
                                  <p:iterate>
                                    <p:tmAbs val="0"/>
                                  </p:iterate>
                                  <p:childTnLst>
                                    <p:set>
                                      <p:cBhvr>
                                        <p:cTn id="11" fill="hold"/>
                                        <p:tgtEl>
                                          <p:spTgt spid="2"/>
                                        </p:tgtEl>
                                        <p:attrNameLst>
                                          <p:attrName>style.visibility</p:attrName>
                                        </p:attrNameLst>
                                      </p:cBhvr>
                                      <p:to>
                                        <p:strVal val="visible"/>
                                      </p:to>
                                    </p:set>
                                    <p:anim calcmode="lin" valueType="num">
                                      <p:cBhvr>
                                        <p:cTn id="12" dur="750" fill="hold"/>
                                        <p:tgtEl>
                                          <p:spTgt spid="2"/>
                                        </p:tgtEl>
                                        <p:attrNameLst>
                                          <p:attrName>ppt_w</p:attrName>
                                        </p:attrNameLst>
                                      </p:cBhvr>
                                      <p:tavLst>
                                        <p:tav tm="0">
                                          <p:val>
                                            <p:strVal val="4*#ppt_w"/>
                                          </p:val>
                                        </p:tav>
                                        <p:tav tm="100000">
                                          <p:val>
                                            <p:strVal val="#ppt_w"/>
                                          </p:val>
                                        </p:tav>
                                      </p:tavLst>
                                    </p:anim>
                                    <p:anim calcmode="lin" valueType="num">
                                      <p:cBhvr>
                                        <p:cTn id="13" dur="750" fill="hold"/>
                                        <p:tgtEl>
                                          <p:spTgt spid="2"/>
                                        </p:tgtEl>
                                        <p:attrNameLst>
                                          <p:attrName>ppt_h</p:attrName>
                                        </p:attrNameLst>
                                      </p:cBhvr>
                                      <p:tavLst>
                                        <p:tav tm="0">
                                          <p:val>
                                            <p:strVal val="4*#ppt_h"/>
                                          </p:val>
                                        </p:tav>
                                        <p:tav tm="100000">
                                          <p:val>
                                            <p:strVal val="#ppt_h"/>
                                          </p:val>
                                        </p:tav>
                                      </p:tavLst>
                                    </p:anim>
                                  </p:childTnLst>
                                </p:cTn>
                              </p:par>
                            </p:childTnLst>
                          </p:cTn>
                        </p:par>
                        <p:par>
                          <p:cTn id="14" fill="hold">
                            <p:stCondLst>
                              <p:cond delay="1450"/>
                            </p:stCondLst>
                            <p:childTnLst>
                              <p:par>
                                <p:cTn id="15" presetID="23" presetClass="entr" presetSubtype="16" fill="hold" grpId="0" nodeType="afterEffect">
                                  <p:stCondLst>
                                    <p:cond delay="0"/>
                                  </p:stCondLst>
                                  <p:iterate>
                                    <p:tmAbs val="0"/>
                                  </p:iterate>
                                  <p:childTnLst>
                                    <p:set>
                                      <p:cBhvr>
                                        <p:cTn id="16" fill="hold"/>
                                        <p:tgtEl>
                                          <p:spTgt spid="4"/>
                                        </p:tgtEl>
                                        <p:attrNameLst>
                                          <p:attrName>style.visibility</p:attrName>
                                        </p:attrNameLst>
                                      </p:cBhvr>
                                      <p:to>
                                        <p:strVal val="visible"/>
                                      </p:to>
                                    </p:set>
                                    <p:anim calcmode="lin" valueType="num">
                                      <p:cBhvr>
                                        <p:cTn id="17" dur="750" fill="hold"/>
                                        <p:tgtEl>
                                          <p:spTgt spid="4"/>
                                        </p:tgtEl>
                                        <p:attrNameLst>
                                          <p:attrName>ppt_w</p:attrName>
                                        </p:attrNameLst>
                                      </p:cBhvr>
                                      <p:tavLst>
                                        <p:tav tm="0">
                                          <p:val>
                                            <p:strVal val="4*#ppt_w"/>
                                          </p:val>
                                        </p:tav>
                                        <p:tav tm="100000">
                                          <p:val>
                                            <p:strVal val="#ppt_w"/>
                                          </p:val>
                                        </p:tav>
                                      </p:tavLst>
                                    </p:anim>
                                    <p:anim calcmode="lin" valueType="num">
                                      <p:cBhvr>
                                        <p:cTn id="18" dur="750" fill="hold"/>
                                        <p:tgtEl>
                                          <p:spTgt spid="4"/>
                                        </p:tgtEl>
                                        <p:attrNameLst>
                                          <p:attrName>ppt_h</p:attrName>
                                        </p:attrNameLst>
                                      </p:cBhvr>
                                      <p:tavLst>
                                        <p:tav tm="0">
                                          <p:val>
                                            <p:strVal val="4*#ppt_h"/>
                                          </p:val>
                                        </p:tav>
                                        <p:tav tm="100000">
                                          <p:val>
                                            <p:strVal val="#ppt_h"/>
                                          </p:val>
                                        </p:tav>
                                      </p:tavLst>
                                    </p:anim>
                                  </p:childTnLst>
                                </p:cTn>
                              </p:par>
                            </p:childTnLst>
                          </p:cTn>
                        </p:par>
                        <p:par>
                          <p:cTn id="19" fill="hold">
                            <p:stCondLst>
                              <p:cond delay="2200"/>
                            </p:stCondLst>
                            <p:childTnLst>
                              <p:par>
                                <p:cTn id="20" presetID="23" presetClass="entr" presetSubtype="16" fill="hold" grpId="0" nodeType="afterEffect">
                                  <p:stCondLst>
                                    <p:cond delay="0"/>
                                  </p:stCondLst>
                                  <p:iterate>
                                    <p:tmAbs val="0"/>
                                  </p:iterate>
                                  <p:childTnLst>
                                    <p:set>
                                      <p:cBhvr>
                                        <p:cTn id="21" fill="hold"/>
                                        <p:tgtEl>
                                          <p:spTgt spid="3"/>
                                        </p:tgtEl>
                                        <p:attrNameLst>
                                          <p:attrName>style.visibility</p:attrName>
                                        </p:attrNameLst>
                                      </p:cBhvr>
                                      <p:to>
                                        <p:strVal val="visible"/>
                                      </p:to>
                                    </p:set>
                                    <p:anim calcmode="lin" valueType="num">
                                      <p:cBhvr>
                                        <p:cTn id="22" dur="750" fill="hold"/>
                                        <p:tgtEl>
                                          <p:spTgt spid="3"/>
                                        </p:tgtEl>
                                        <p:attrNameLst>
                                          <p:attrName>ppt_w</p:attrName>
                                        </p:attrNameLst>
                                      </p:cBhvr>
                                      <p:tavLst>
                                        <p:tav tm="0">
                                          <p:val>
                                            <p:strVal val="4*#ppt_w"/>
                                          </p:val>
                                        </p:tav>
                                        <p:tav tm="100000">
                                          <p:val>
                                            <p:strVal val="#ppt_w"/>
                                          </p:val>
                                        </p:tav>
                                      </p:tavLst>
                                    </p:anim>
                                    <p:anim calcmode="lin" valueType="num">
                                      <p:cBhvr>
                                        <p:cTn id="23" dur="750" fill="hold"/>
                                        <p:tgtEl>
                                          <p:spTgt spid="3"/>
                                        </p:tgtEl>
                                        <p:attrNameLst>
                                          <p:attrName>ppt_h</p:attrName>
                                        </p:attrNameLst>
                                      </p:cBhvr>
                                      <p:tavLst>
                                        <p:tav tm="0">
                                          <p:val>
                                            <p:strVal val="4*#ppt_h"/>
                                          </p:val>
                                        </p:tav>
                                        <p:tav tm="100000">
                                          <p:val>
                                            <p:strVal val="#ppt_h"/>
                                          </p:val>
                                        </p:tav>
                                      </p:tavLst>
                                    </p:anim>
                                  </p:childTnLst>
                                </p:cTn>
                              </p:par>
                            </p:childTnLst>
                          </p:cTn>
                        </p:par>
                        <p:par>
                          <p:cTn id="24" fill="hold">
                            <p:stCondLst>
                              <p:cond delay="2950"/>
                            </p:stCondLst>
                            <p:childTnLst>
                              <p:par>
                                <p:cTn id="25" presetID="23" presetClass="entr" presetSubtype="16" fill="hold" grpId="0" nodeType="afterEffect">
                                  <p:stCondLst>
                                    <p:cond delay="0"/>
                                  </p:stCondLst>
                                  <p:iterate>
                                    <p:tmAbs val="0"/>
                                  </p:iterate>
                                  <p:childTnLst>
                                    <p:set>
                                      <p:cBhvr>
                                        <p:cTn id="26" fill="hold"/>
                                        <p:tgtEl>
                                          <p:spTgt spid="5"/>
                                        </p:tgtEl>
                                        <p:attrNameLst>
                                          <p:attrName>style.visibility</p:attrName>
                                        </p:attrNameLst>
                                      </p:cBhvr>
                                      <p:to>
                                        <p:strVal val="visible"/>
                                      </p:to>
                                    </p:set>
                                    <p:anim calcmode="lin" valueType="num">
                                      <p:cBhvr>
                                        <p:cTn id="27" dur="750" fill="hold"/>
                                        <p:tgtEl>
                                          <p:spTgt spid="5"/>
                                        </p:tgtEl>
                                        <p:attrNameLst>
                                          <p:attrName>ppt_w</p:attrName>
                                        </p:attrNameLst>
                                      </p:cBhvr>
                                      <p:tavLst>
                                        <p:tav tm="0">
                                          <p:val>
                                            <p:strVal val="4*#ppt_w"/>
                                          </p:val>
                                        </p:tav>
                                        <p:tav tm="100000">
                                          <p:val>
                                            <p:strVal val="#ppt_w"/>
                                          </p:val>
                                        </p:tav>
                                      </p:tavLst>
                                    </p:anim>
                                    <p:anim calcmode="lin" valueType="num">
                                      <p:cBhvr>
                                        <p:cTn id="28" dur="75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5" grpId="0" advAuto="0"/>
      <p:bldP spid="2" grpId="0" advAuto="0"/>
      <p:bldP spid="3" grpId="0" advAuto="0"/>
      <p:bldP spid="4" grpId="0" advAuto="0"/>
      <p:bldP spid="5" grpId="0"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Other_1"/>
          <p:cNvSpPr/>
          <p:nvPr>
            <p:custDataLst>
              <p:tags r:id="rId1"/>
            </p:custDataLst>
          </p:nvPr>
        </p:nvSpPr>
        <p:spPr>
          <a:xfrm>
            <a:off x="5374483" y="1961728"/>
            <a:ext cx="846137" cy="217554"/>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w="12700">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MH_Text_4"/>
          <p:cNvSpPr txBox="1"/>
          <p:nvPr>
            <p:custDataLst>
              <p:tags r:id="rId2"/>
            </p:custDataLst>
          </p:nvPr>
        </p:nvSpPr>
        <p:spPr>
          <a:xfrm>
            <a:off x="6361908" y="1852306"/>
            <a:ext cx="2242541" cy="576178"/>
          </a:xfrm>
          <a:prstGeom prst="rect">
            <a:avLst/>
          </a:prstGeom>
          <a:noFill/>
        </p:spPr>
        <p:txBody>
          <a:bodyPr lIns="0" tIns="0" rIns="0" bIns="0"/>
          <a:lstStyle/>
          <a:p>
            <a:pPr>
              <a:lnSpc>
                <a:spcPct val="15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da-DK" altLang="zh-CN" sz="900" dirty="0">
              <a:solidFill>
                <a:schemeClr val="tx1">
                  <a:lumMod val="50000"/>
                  <a:lumOff val="50000"/>
                </a:schemeClr>
              </a:solidFill>
              <a:latin typeface="+mn-lt"/>
              <a:ea typeface="+mn-ea"/>
            </a:endParaRPr>
          </a:p>
        </p:txBody>
      </p:sp>
      <p:sp>
        <p:nvSpPr>
          <p:cNvPr id="9" name="MH_Other_2"/>
          <p:cNvSpPr/>
          <p:nvPr>
            <p:custDataLst>
              <p:tags r:id="rId3"/>
            </p:custDataLst>
          </p:nvPr>
        </p:nvSpPr>
        <p:spPr>
          <a:xfrm flipH="1">
            <a:off x="2923382" y="1961728"/>
            <a:ext cx="844550" cy="217554"/>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w="12700">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zh-CN" altLang="en-US"/>
          </a:p>
        </p:txBody>
      </p:sp>
      <p:sp>
        <p:nvSpPr>
          <p:cNvPr id="10" name="MH_Other_3"/>
          <p:cNvSpPr/>
          <p:nvPr>
            <p:custDataLst>
              <p:tags r:id="rId4"/>
            </p:custDataLst>
          </p:nvPr>
        </p:nvSpPr>
        <p:spPr>
          <a:xfrm flipV="1">
            <a:off x="5374483" y="3441735"/>
            <a:ext cx="846137" cy="217554"/>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w="12700">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MH_Other_4"/>
          <p:cNvSpPr/>
          <p:nvPr>
            <p:custDataLst>
              <p:tags r:id="rId5"/>
            </p:custDataLst>
          </p:nvPr>
        </p:nvSpPr>
        <p:spPr>
          <a:xfrm flipH="1" flipV="1">
            <a:off x="2923382" y="3441735"/>
            <a:ext cx="844550" cy="217554"/>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w="12700">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zh-CN" altLang="en-US"/>
          </a:p>
        </p:txBody>
      </p:sp>
      <p:sp>
        <p:nvSpPr>
          <p:cNvPr id="12" name="MH_Other_5"/>
          <p:cNvSpPr/>
          <p:nvPr>
            <p:custDataLst>
              <p:tags r:id="rId6"/>
            </p:custDataLst>
          </p:nvPr>
        </p:nvSpPr>
        <p:spPr>
          <a:xfrm>
            <a:off x="3537914" y="1792721"/>
            <a:ext cx="871728" cy="871996"/>
          </a:xfrm>
          <a:custGeom>
            <a:avLst/>
            <a:gdLst>
              <a:gd name="connsiteX0" fmla="*/ 1090749 w 1090749"/>
              <a:gd name="connsiteY0" fmla="*/ 0 h 1090749"/>
              <a:gd name="connsiteX1" fmla="*/ 1090749 w 1090749"/>
              <a:gd name="connsiteY1" fmla="*/ 520353 h 1090749"/>
              <a:gd name="connsiteX2" fmla="*/ 1054097 w 1090749"/>
              <a:gd name="connsiteY2" fmla="*/ 529777 h 1090749"/>
              <a:gd name="connsiteX3" fmla="*/ 529777 w 1090749"/>
              <a:gd name="connsiteY3" fmla="*/ 1054097 h 1090749"/>
              <a:gd name="connsiteX4" fmla="*/ 520353 w 1090749"/>
              <a:gd name="connsiteY4" fmla="*/ 1090749 h 1090749"/>
              <a:gd name="connsiteX5" fmla="*/ 0 w 1090749"/>
              <a:gd name="connsiteY5" fmla="*/ 1090749 h 1090749"/>
              <a:gd name="connsiteX6" fmla="*/ 9646 w 1090749"/>
              <a:gd name="connsiteY6" fmla="*/ 1027542 h 1090749"/>
              <a:gd name="connsiteX7" fmla="*/ 1027542 w 1090749"/>
              <a:gd name="connsiteY7" fmla="*/ 9646 h 1090749"/>
              <a:gd name="connsiteX8" fmla="*/ 1090749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1090749" y="0"/>
                </a:moveTo>
                <a:lnTo>
                  <a:pt x="1090749" y="520353"/>
                </a:lnTo>
                <a:lnTo>
                  <a:pt x="1054097" y="529777"/>
                </a:lnTo>
                <a:cubicBezTo>
                  <a:pt x="804459" y="607423"/>
                  <a:pt x="607423" y="804459"/>
                  <a:pt x="529777" y="1054097"/>
                </a:cubicBezTo>
                <a:lnTo>
                  <a:pt x="520353" y="1090749"/>
                </a:lnTo>
                <a:lnTo>
                  <a:pt x="0" y="1090749"/>
                </a:lnTo>
                <a:lnTo>
                  <a:pt x="9646" y="1027542"/>
                </a:lnTo>
                <a:cubicBezTo>
                  <a:pt x="114196" y="516617"/>
                  <a:pt x="516617" y="114196"/>
                  <a:pt x="1027542" y="9646"/>
                </a:cubicBezTo>
                <a:lnTo>
                  <a:pt x="1090749"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3" name="MH_Other_6"/>
          <p:cNvSpPr/>
          <p:nvPr>
            <p:custDataLst>
              <p:tags r:id="rId7"/>
            </p:custDataLst>
          </p:nvPr>
        </p:nvSpPr>
        <p:spPr>
          <a:xfrm>
            <a:off x="4729996" y="1792721"/>
            <a:ext cx="871728" cy="871996"/>
          </a:xfrm>
          <a:custGeom>
            <a:avLst/>
            <a:gdLst>
              <a:gd name="connsiteX0" fmla="*/ 0 w 1090749"/>
              <a:gd name="connsiteY0" fmla="*/ 0 h 1090749"/>
              <a:gd name="connsiteX1" fmla="*/ 63206 w 1090749"/>
              <a:gd name="connsiteY1" fmla="*/ 9646 h 1090749"/>
              <a:gd name="connsiteX2" fmla="*/ 1081102 w 1090749"/>
              <a:gd name="connsiteY2" fmla="*/ 1027542 h 1090749"/>
              <a:gd name="connsiteX3" fmla="*/ 1090749 w 1090749"/>
              <a:gd name="connsiteY3" fmla="*/ 1090749 h 1090749"/>
              <a:gd name="connsiteX4" fmla="*/ 570395 w 1090749"/>
              <a:gd name="connsiteY4" fmla="*/ 1090749 h 1090749"/>
              <a:gd name="connsiteX5" fmla="*/ 560971 w 1090749"/>
              <a:gd name="connsiteY5" fmla="*/ 1054097 h 1090749"/>
              <a:gd name="connsiteX6" fmla="*/ 36651 w 1090749"/>
              <a:gd name="connsiteY6" fmla="*/ 529777 h 1090749"/>
              <a:gd name="connsiteX7" fmla="*/ 0 w 1090749"/>
              <a:gd name="connsiteY7" fmla="*/ 520353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63206" y="9646"/>
                </a:lnTo>
                <a:cubicBezTo>
                  <a:pt x="574131" y="114196"/>
                  <a:pt x="976552" y="516617"/>
                  <a:pt x="1081102" y="1027542"/>
                </a:cubicBezTo>
                <a:lnTo>
                  <a:pt x="1090749" y="1090749"/>
                </a:lnTo>
                <a:lnTo>
                  <a:pt x="570395" y="1090749"/>
                </a:lnTo>
                <a:lnTo>
                  <a:pt x="560971" y="1054097"/>
                </a:lnTo>
                <a:cubicBezTo>
                  <a:pt x="483326" y="804459"/>
                  <a:pt x="286290" y="607423"/>
                  <a:pt x="36651" y="529777"/>
                </a:cubicBezTo>
                <a:lnTo>
                  <a:pt x="0" y="520353"/>
                </a:lnTo>
                <a:lnTo>
                  <a:pt x="0"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4" name="MH_Other_7"/>
          <p:cNvSpPr/>
          <p:nvPr>
            <p:custDataLst>
              <p:tags r:id="rId8"/>
            </p:custDataLst>
          </p:nvPr>
        </p:nvSpPr>
        <p:spPr>
          <a:xfrm>
            <a:off x="3537914" y="2985170"/>
            <a:ext cx="871728" cy="871996"/>
          </a:xfrm>
          <a:custGeom>
            <a:avLst/>
            <a:gdLst>
              <a:gd name="connsiteX0" fmla="*/ 0 w 1090749"/>
              <a:gd name="connsiteY0" fmla="*/ 0 h 1090749"/>
              <a:gd name="connsiteX1" fmla="*/ 520353 w 1090749"/>
              <a:gd name="connsiteY1" fmla="*/ 0 h 1090749"/>
              <a:gd name="connsiteX2" fmla="*/ 529777 w 1090749"/>
              <a:gd name="connsiteY2" fmla="*/ 36651 h 1090749"/>
              <a:gd name="connsiteX3" fmla="*/ 1054097 w 1090749"/>
              <a:gd name="connsiteY3" fmla="*/ 560971 h 1090749"/>
              <a:gd name="connsiteX4" fmla="*/ 1090749 w 1090749"/>
              <a:gd name="connsiteY4" fmla="*/ 570395 h 1090749"/>
              <a:gd name="connsiteX5" fmla="*/ 1090749 w 1090749"/>
              <a:gd name="connsiteY5" fmla="*/ 1090749 h 1090749"/>
              <a:gd name="connsiteX6" fmla="*/ 1027542 w 1090749"/>
              <a:gd name="connsiteY6" fmla="*/ 1081102 h 1090749"/>
              <a:gd name="connsiteX7" fmla="*/ 9646 w 1090749"/>
              <a:gd name="connsiteY7" fmla="*/ 63206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520353" y="0"/>
                </a:lnTo>
                <a:lnTo>
                  <a:pt x="529777" y="36651"/>
                </a:lnTo>
                <a:cubicBezTo>
                  <a:pt x="607423" y="286290"/>
                  <a:pt x="804459" y="483326"/>
                  <a:pt x="1054097" y="560971"/>
                </a:cubicBezTo>
                <a:lnTo>
                  <a:pt x="1090749" y="570395"/>
                </a:lnTo>
                <a:lnTo>
                  <a:pt x="1090749" y="1090749"/>
                </a:lnTo>
                <a:lnTo>
                  <a:pt x="1027542" y="1081102"/>
                </a:lnTo>
                <a:cubicBezTo>
                  <a:pt x="516617" y="976552"/>
                  <a:pt x="114196" y="574131"/>
                  <a:pt x="9646" y="63206"/>
                </a:cubicBezTo>
                <a:lnTo>
                  <a:pt x="0"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5" name="MH_Other_8"/>
          <p:cNvSpPr/>
          <p:nvPr>
            <p:custDataLst>
              <p:tags r:id="rId9"/>
            </p:custDataLst>
          </p:nvPr>
        </p:nvSpPr>
        <p:spPr>
          <a:xfrm>
            <a:off x="4729996" y="2985168"/>
            <a:ext cx="871727" cy="871995"/>
          </a:xfrm>
          <a:custGeom>
            <a:avLst/>
            <a:gdLst>
              <a:gd name="connsiteX0" fmla="*/ 570395 w 1090748"/>
              <a:gd name="connsiteY0" fmla="*/ 0 h 1090748"/>
              <a:gd name="connsiteX1" fmla="*/ 1090748 w 1090748"/>
              <a:gd name="connsiteY1" fmla="*/ 0 h 1090748"/>
              <a:gd name="connsiteX2" fmla="*/ 1081102 w 1090748"/>
              <a:gd name="connsiteY2" fmla="*/ 63206 h 1090748"/>
              <a:gd name="connsiteX3" fmla="*/ 63206 w 1090748"/>
              <a:gd name="connsiteY3" fmla="*/ 1081102 h 1090748"/>
              <a:gd name="connsiteX4" fmla="*/ 0 w 1090748"/>
              <a:gd name="connsiteY4" fmla="*/ 1090748 h 1090748"/>
              <a:gd name="connsiteX5" fmla="*/ 0 w 1090748"/>
              <a:gd name="connsiteY5" fmla="*/ 570395 h 1090748"/>
              <a:gd name="connsiteX6" fmla="*/ 36651 w 1090748"/>
              <a:gd name="connsiteY6" fmla="*/ 560971 h 1090748"/>
              <a:gd name="connsiteX7" fmla="*/ 560971 w 1090748"/>
              <a:gd name="connsiteY7" fmla="*/ 36651 h 1090748"/>
              <a:gd name="connsiteX8" fmla="*/ 570395 w 1090748"/>
              <a:gd name="connsiteY8" fmla="*/ 0 h 1090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8" h="1090748">
                <a:moveTo>
                  <a:pt x="570395" y="0"/>
                </a:moveTo>
                <a:lnTo>
                  <a:pt x="1090748" y="0"/>
                </a:lnTo>
                <a:lnTo>
                  <a:pt x="1081102" y="63206"/>
                </a:lnTo>
                <a:cubicBezTo>
                  <a:pt x="976552" y="574131"/>
                  <a:pt x="574131" y="976552"/>
                  <a:pt x="63206" y="1081102"/>
                </a:cubicBezTo>
                <a:lnTo>
                  <a:pt x="0" y="1090748"/>
                </a:lnTo>
                <a:lnTo>
                  <a:pt x="0" y="570395"/>
                </a:lnTo>
                <a:lnTo>
                  <a:pt x="36651" y="560971"/>
                </a:lnTo>
                <a:cubicBezTo>
                  <a:pt x="286290" y="483326"/>
                  <a:pt x="483326" y="286290"/>
                  <a:pt x="560971" y="36651"/>
                </a:cubicBezTo>
                <a:lnTo>
                  <a:pt x="570395"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6" name="MH_SubTitle_3"/>
          <p:cNvSpPr txBox="1">
            <a:spLocks noChangeArrowheads="1"/>
          </p:cNvSpPr>
          <p:nvPr>
            <p:custDataLst>
              <p:tags r:id="rId10"/>
            </p:custDataLst>
          </p:nvPr>
        </p:nvSpPr>
        <p:spPr bwMode="auto">
          <a:xfrm>
            <a:off x="6361908" y="3287079"/>
            <a:ext cx="1522460" cy="321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200"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17" name="MH_Text_3"/>
          <p:cNvSpPr txBox="1"/>
          <p:nvPr>
            <p:custDataLst>
              <p:tags r:id="rId11"/>
            </p:custDataLst>
          </p:nvPr>
        </p:nvSpPr>
        <p:spPr>
          <a:xfrm>
            <a:off x="6361908" y="3581031"/>
            <a:ext cx="2242541" cy="576178"/>
          </a:xfrm>
          <a:prstGeom prst="rect">
            <a:avLst/>
          </a:prstGeom>
          <a:noFill/>
        </p:spPr>
        <p:txBody>
          <a:bodyPr lIns="0" tIns="0" rIns="0" bIns="0"/>
          <a:lstStyle/>
          <a:p>
            <a:pPr lvl="0">
              <a:lnSpc>
                <a:spcPct val="15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da-DK" altLang="zh-CN" sz="900" dirty="0">
              <a:solidFill>
                <a:schemeClr val="tx1">
                  <a:lumMod val="50000"/>
                  <a:lumOff val="50000"/>
                </a:schemeClr>
              </a:solidFill>
            </a:endParaRPr>
          </a:p>
        </p:txBody>
      </p:sp>
      <p:sp>
        <p:nvSpPr>
          <p:cNvPr id="18" name="椭圆 17"/>
          <p:cNvSpPr/>
          <p:nvPr/>
        </p:nvSpPr>
        <p:spPr>
          <a:xfrm>
            <a:off x="3771533" y="2026410"/>
            <a:ext cx="1596572" cy="1597065"/>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08000" tIns="0" rIns="0" bIns="0" rtlCol="0" anchor="ctr">
            <a:normAutofit/>
          </a:bodyPr>
          <a:lstStyle/>
          <a:p>
            <a:pPr algn="ctr" eaLnBrk="1" fontAlgn="auto" hangingPunct="1">
              <a:spcBef>
                <a:spcPts val="0"/>
              </a:spcBef>
              <a:spcAft>
                <a:spcPts val="0"/>
              </a:spcAft>
            </a:pPr>
            <a:endParaRPr lang="zh-CN" altLang="en-US" sz="2000" dirty="0">
              <a:solidFill>
                <a:srgbClr val="FFFFFF"/>
              </a:solidFill>
              <a:latin typeface="Arial" panose="020B0604020202020204" pitchFamily="34" charset="0"/>
              <a:ea typeface="黑体" panose="02010609060101010101" pitchFamily="49" charset="-122"/>
            </a:endParaRPr>
          </a:p>
        </p:txBody>
      </p:sp>
      <p:sp>
        <p:nvSpPr>
          <p:cNvPr id="19" name="矩形 18"/>
          <p:cNvSpPr/>
          <p:nvPr/>
        </p:nvSpPr>
        <p:spPr>
          <a:xfrm>
            <a:off x="4004064" y="2655585"/>
            <a:ext cx="1107996" cy="276999"/>
          </a:xfrm>
          <a:prstGeom prst="rect">
            <a:avLst/>
          </a:prstGeom>
        </p:spPr>
        <p:txBody>
          <a:bodyPr wrap="none">
            <a:spAutoFit/>
          </a:bodyPr>
          <a:lstStyle/>
          <a:p>
            <a:r>
              <a:rPr lang="zh-CN" altLang="en-US" sz="1200" dirty="0">
                <a:solidFill>
                  <a:schemeClr val="bg1">
                    <a:lumMod val="95000"/>
                  </a:schemeClr>
                </a:solidFill>
                <a:latin typeface="微软雅黑" pitchFamily="34" charset="-122"/>
                <a:ea typeface="微软雅黑" pitchFamily="34" charset="-122"/>
                <a:sym typeface="Arial" pitchFamily="34" charset="0"/>
              </a:rPr>
              <a:t>单击编辑标题</a:t>
            </a:r>
            <a:endParaRPr lang="en-US" altLang="zh-CN" sz="1200" dirty="0">
              <a:solidFill>
                <a:schemeClr val="bg1">
                  <a:lumMod val="95000"/>
                </a:schemeClr>
              </a:solidFill>
              <a:latin typeface="微软雅黑" pitchFamily="34" charset="-122"/>
              <a:ea typeface="微软雅黑" pitchFamily="34" charset="-122"/>
              <a:sym typeface="Arial" pitchFamily="34" charset="0"/>
            </a:endParaRPr>
          </a:p>
        </p:txBody>
      </p:sp>
      <p:sp>
        <p:nvSpPr>
          <p:cNvPr id="20" name="MH_SubTitle_3"/>
          <p:cNvSpPr txBox="1">
            <a:spLocks noChangeArrowheads="1"/>
          </p:cNvSpPr>
          <p:nvPr>
            <p:custDataLst>
              <p:tags r:id="rId12"/>
            </p:custDataLst>
          </p:nvPr>
        </p:nvSpPr>
        <p:spPr bwMode="auto">
          <a:xfrm>
            <a:off x="6361908" y="1512500"/>
            <a:ext cx="1306437" cy="321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200"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21" name="MH_Text_4"/>
          <p:cNvSpPr txBox="1"/>
          <p:nvPr>
            <p:custDataLst>
              <p:tags r:id="rId13"/>
            </p:custDataLst>
          </p:nvPr>
        </p:nvSpPr>
        <p:spPr>
          <a:xfrm>
            <a:off x="539553" y="1852306"/>
            <a:ext cx="2242541" cy="576178"/>
          </a:xfrm>
          <a:prstGeom prst="rect">
            <a:avLst/>
          </a:prstGeom>
          <a:noFill/>
        </p:spPr>
        <p:txBody>
          <a:bodyPr lIns="0" tIns="0" rIns="0" bIns="0"/>
          <a:lstStyle/>
          <a:p>
            <a:pPr algn="r">
              <a:lnSpc>
                <a:spcPct val="15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da-DK" altLang="zh-CN" sz="900" dirty="0">
              <a:solidFill>
                <a:schemeClr val="tx1">
                  <a:lumMod val="50000"/>
                  <a:lumOff val="50000"/>
                </a:schemeClr>
              </a:solidFill>
              <a:latin typeface="+mn-lt"/>
              <a:ea typeface="+mn-ea"/>
            </a:endParaRPr>
          </a:p>
        </p:txBody>
      </p:sp>
      <p:sp>
        <p:nvSpPr>
          <p:cNvPr id="22" name="MH_SubTitle_3"/>
          <p:cNvSpPr txBox="1">
            <a:spLocks noChangeArrowheads="1"/>
          </p:cNvSpPr>
          <p:nvPr>
            <p:custDataLst>
              <p:tags r:id="rId14"/>
            </p:custDataLst>
          </p:nvPr>
        </p:nvSpPr>
        <p:spPr bwMode="auto">
          <a:xfrm>
            <a:off x="1331641" y="3287079"/>
            <a:ext cx="1450453" cy="321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r"/>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200"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23" name="MH_Text_3"/>
          <p:cNvSpPr txBox="1"/>
          <p:nvPr>
            <p:custDataLst>
              <p:tags r:id="rId15"/>
            </p:custDataLst>
          </p:nvPr>
        </p:nvSpPr>
        <p:spPr>
          <a:xfrm>
            <a:off x="539553" y="3581031"/>
            <a:ext cx="2242541" cy="576178"/>
          </a:xfrm>
          <a:prstGeom prst="rect">
            <a:avLst/>
          </a:prstGeom>
          <a:noFill/>
        </p:spPr>
        <p:txBody>
          <a:bodyPr lIns="0" tIns="0" rIns="0" bIns="0"/>
          <a:lstStyle/>
          <a:p>
            <a:pPr lvl="0" algn="r">
              <a:lnSpc>
                <a:spcPct val="15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da-DK" altLang="zh-CN" sz="900" dirty="0">
              <a:solidFill>
                <a:schemeClr val="tx1">
                  <a:lumMod val="50000"/>
                  <a:lumOff val="50000"/>
                </a:schemeClr>
              </a:solidFill>
            </a:endParaRPr>
          </a:p>
        </p:txBody>
      </p:sp>
      <p:sp>
        <p:nvSpPr>
          <p:cNvPr id="24" name="MH_SubTitle_3"/>
          <p:cNvSpPr txBox="1">
            <a:spLocks noChangeArrowheads="1"/>
          </p:cNvSpPr>
          <p:nvPr>
            <p:custDataLst>
              <p:tags r:id="rId16"/>
            </p:custDataLst>
          </p:nvPr>
        </p:nvSpPr>
        <p:spPr bwMode="auto">
          <a:xfrm>
            <a:off x="1115617" y="1512500"/>
            <a:ext cx="1666477" cy="321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r"/>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200" dirty="0">
              <a:solidFill>
                <a:schemeClr val="tx1">
                  <a:lumMod val="75000"/>
                  <a:lumOff val="25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667363445"/>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25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par>
                                <p:cTn id="22" presetID="53" presetClass="entr" presetSubtype="16" fill="hold" grpId="0" nodeType="withEffect">
                                  <p:stCondLst>
                                    <p:cond delay="25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53" presetClass="entr" presetSubtype="16" fill="hold" grpId="0" nodeType="withEffect">
                                  <p:stCondLst>
                                    <p:cond delay="50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grpId="0" nodeType="withEffect">
                                  <p:stCondLst>
                                    <p:cond delay="75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2500"/>
                            </p:stCondLst>
                            <p:childTnLst>
                              <p:par>
                                <p:cTn id="38" presetID="22" presetClass="entr" presetSubtype="2"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right)">
                                      <p:cBhvr>
                                        <p:cTn id="40" dur="500"/>
                                        <p:tgtEl>
                                          <p:spTgt spid="9"/>
                                        </p:tgtEl>
                                      </p:cBhvr>
                                    </p:animEffect>
                                  </p:childTnLst>
                                </p:cTn>
                              </p:par>
                            </p:childTnLst>
                          </p:cTn>
                        </p:par>
                        <p:par>
                          <p:cTn id="41" fill="hold">
                            <p:stCondLst>
                              <p:cond delay="3000"/>
                            </p:stCondLst>
                            <p:childTnLst>
                              <p:par>
                                <p:cTn id="42" presetID="31"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 calcmode="lin" valueType="num">
                                      <p:cBhvr>
                                        <p:cTn id="46" dur="500" fill="hold"/>
                                        <p:tgtEl>
                                          <p:spTgt spid="24"/>
                                        </p:tgtEl>
                                        <p:attrNameLst>
                                          <p:attrName>style.rotation</p:attrName>
                                        </p:attrNameLst>
                                      </p:cBhvr>
                                      <p:tavLst>
                                        <p:tav tm="0">
                                          <p:val>
                                            <p:fltVal val="90"/>
                                          </p:val>
                                        </p:tav>
                                        <p:tav tm="100000">
                                          <p:val>
                                            <p:fltVal val="0"/>
                                          </p:val>
                                        </p:tav>
                                      </p:tavLst>
                                    </p:anim>
                                    <p:animEffect transition="in" filter="fade">
                                      <p:cBhvr>
                                        <p:cTn id="47" dur="500"/>
                                        <p:tgtEl>
                                          <p:spTgt spid="24"/>
                                        </p:tgtEl>
                                      </p:cBhvr>
                                    </p:animEffect>
                                  </p:childTnLst>
                                </p:cTn>
                              </p:par>
                            </p:childTnLst>
                          </p:cTn>
                        </p:par>
                        <p:par>
                          <p:cTn id="48" fill="hold">
                            <p:stCondLst>
                              <p:cond delay="3500"/>
                            </p:stCondLst>
                            <p:childTnLst>
                              <p:par>
                                <p:cTn id="49" presetID="22" presetClass="entr" presetSubtype="1"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up)">
                                      <p:cBhvr>
                                        <p:cTn id="51" dur="500"/>
                                        <p:tgtEl>
                                          <p:spTgt spid="21"/>
                                        </p:tgtEl>
                                      </p:cBhvr>
                                    </p:animEffect>
                                  </p:childTnLst>
                                </p:cTn>
                              </p:par>
                            </p:childTnLst>
                          </p:cTn>
                        </p:par>
                        <p:par>
                          <p:cTn id="52" fill="hold">
                            <p:stCondLst>
                              <p:cond delay="4000"/>
                            </p:stCondLst>
                            <p:childTnLst>
                              <p:par>
                                <p:cTn id="53" presetID="22" presetClass="entr" presetSubtype="8"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childTnLst>
                          </p:cTn>
                        </p:par>
                        <p:par>
                          <p:cTn id="56" fill="hold">
                            <p:stCondLst>
                              <p:cond delay="4500"/>
                            </p:stCondLst>
                            <p:childTnLst>
                              <p:par>
                                <p:cTn id="57" presetID="31"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 calcmode="lin" valueType="num">
                                      <p:cBhvr>
                                        <p:cTn id="61" dur="500" fill="hold"/>
                                        <p:tgtEl>
                                          <p:spTgt spid="20"/>
                                        </p:tgtEl>
                                        <p:attrNameLst>
                                          <p:attrName>style.rotation</p:attrName>
                                        </p:attrNameLst>
                                      </p:cBhvr>
                                      <p:tavLst>
                                        <p:tav tm="0">
                                          <p:val>
                                            <p:fltVal val="90"/>
                                          </p:val>
                                        </p:tav>
                                        <p:tav tm="100000">
                                          <p:val>
                                            <p:fltVal val="0"/>
                                          </p:val>
                                        </p:tav>
                                      </p:tavLst>
                                    </p:anim>
                                    <p:animEffect transition="in" filter="fade">
                                      <p:cBhvr>
                                        <p:cTn id="62" dur="500"/>
                                        <p:tgtEl>
                                          <p:spTgt spid="20"/>
                                        </p:tgtEl>
                                      </p:cBhvr>
                                    </p:animEffect>
                                  </p:childTnLst>
                                </p:cTn>
                              </p:par>
                            </p:childTnLst>
                          </p:cTn>
                        </p:par>
                        <p:par>
                          <p:cTn id="63" fill="hold">
                            <p:stCondLst>
                              <p:cond delay="5000"/>
                            </p:stCondLst>
                            <p:childTnLst>
                              <p:par>
                                <p:cTn id="64" presetID="22" presetClass="entr" presetSubtype="1" fill="hold" grpId="0" nodeType="after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up)">
                                      <p:cBhvr>
                                        <p:cTn id="66" dur="500"/>
                                        <p:tgtEl>
                                          <p:spTgt spid="8"/>
                                        </p:tgtEl>
                                      </p:cBhvr>
                                    </p:animEffect>
                                  </p:childTnLst>
                                </p:cTn>
                              </p:par>
                            </p:childTnLst>
                          </p:cTn>
                        </p:par>
                        <p:par>
                          <p:cTn id="67" fill="hold">
                            <p:stCondLst>
                              <p:cond delay="5500"/>
                            </p:stCondLst>
                            <p:childTnLst>
                              <p:par>
                                <p:cTn id="68" presetID="22" presetClass="entr" presetSubtype="2"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wipe(right)">
                                      <p:cBhvr>
                                        <p:cTn id="70" dur="500"/>
                                        <p:tgtEl>
                                          <p:spTgt spid="11"/>
                                        </p:tgtEl>
                                      </p:cBhvr>
                                    </p:animEffect>
                                  </p:childTnLst>
                                </p:cTn>
                              </p:par>
                            </p:childTnLst>
                          </p:cTn>
                        </p:par>
                        <p:par>
                          <p:cTn id="71" fill="hold">
                            <p:stCondLst>
                              <p:cond delay="6000"/>
                            </p:stCondLst>
                            <p:childTnLst>
                              <p:par>
                                <p:cTn id="72" presetID="31" presetClass="entr" presetSubtype="0"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 calcmode="lin" valueType="num">
                                      <p:cBhvr>
                                        <p:cTn id="76" dur="500" fill="hold"/>
                                        <p:tgtEl>
                                          <p:spTgt spid="22"/>
                                        </p:tgtEl>
                                        <p:attrNameLst>
                                          <p:attrName>style.rotation</p:attrName>
                                        </p:attrNameLst>
                                      </p:cBhvr>
                                      <p:tavLst>
                                        <p:tav tm="0">
                                          <p:val>
                                            <p:fltVal val="90"/>
                                          </p:val>
                                        </p:tav>
                                        <p:tav tm="100000">
                                          <p:val>
                                            <p:fltVal val="0"/>
                                          </p:val>
                                        </p:tav>
                                      </p:tavLst>
                                    </p:anim>
                                    <p:animEffect transition="in" filter="fade">
                                      <p:cBhvr>
                                        <p:cTn id="77" dur="500"/>
                                        <p:tgtEl>
                                          <p:spTgt spid="22"/>
                                        </p:tgtEl>
                                      </p:cBhvr>
                                    </p:animEffect>
                                  </p:childTnLst>
                                </p:cTn>
                              </p:par>
                            </p:childTnLst>
                          </p:cTn>
                        </p:par>
                        <p:par>
                          <p:cTn id="78" fill="hold">
                            <p:stCondLst>
                              <p:cond delay="6500"/>
                            </p:stCondLst>
                            <p:childTnLst>
                              <p:par>
                                <p:cTn id="79" presetID="22" presetClass="entr" presetSubtype="1"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up)">
                                      <p:cBhvr>
                                        <p:cTn id="81" dur="500"/>
                                        <p:tgtEl>
                                          <p:spTgt spid="23"/>
                                        </p:tgtEl>
                                      </p:cBhvr>
                                    </p:animEffect>
                                  </p:childTnLst>
                                </p:cTn>
                              </p:par>
                            </p:childTnLst>
                          </p:cTn>
                        </p:par>
                        <p:par>
                          <p:cTn id="82" fill="hold">
                            <p:stCondLst>
                              <p:cond delay="7000"/>
                            </p:stCondLst>
                            <p:childTnLst>
                              <p:par>
                                <p:cTn id="83" presetID="22" presetClass="entr" presetSubtype="8" fill="hold" grpId="0" nodeType="after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wipe(left)">
                                      <p:cBhvr>
                                        <p:cTn id="85" dur="500"/>
                                        <p:tgtEl>
                                          <p:spTgt spid="10"/>
                                        </p:tgtEl>
                                      </p:cBhvr>
                                    </p:animEffect>
                                  </p:childTnLst>
                                </p:cTn>
                              </p:par>
                            </p:childTnLst>
                          </p:cTn>
                        </p:par>
                        <p:par>
                          <p:cTn id="86" fill="hold">
                            <p:stCondLst>
                              <p:cond delay="7500"/>
                            </p:stCondLst>
                            <p:childTnLst>
                              <p:par>
                                <p:cTn id="87" presetID="31" presetClass="entr" presetSubtype="0"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 calcmode="lin" valueType="num">
                                      <p:cBhvr>
                                        <p:cTn id="89" dur="500" fill="hold"/>
                                        <p:tgtEl>
                                          <p:spTgt spid="16"/>
                                        </p:tgtEl>
                                        <p:attrNameLst>
                                          <p:attrName>ppt_w</p:attrName>
                                        </p:attrNameLst>
                                      </p:cBhvr>
                                      <p:tavLst>
                                        <p:tav tm="0">
                                          <p:val>
                                            <p:fltVal val="0"/>
                                          </p:val>
                                        </p:tav>
                                        <p:tav tm="100000">
                                          <p:val>
                                            <p:strVal val="#ppt_w"/>
                                          </p:val>
                                        </p:tav>
                                      </p:tavLst>
                                    </p:anim>
                                    <p:anim calcmode="lin" valueType="num">
                                      <p:cBhvr>
                                        <p:cTn id="90" dur="500" fill="hold"/>
                                        <p:tgtEl>
                                          <p:spTgt spid="16"/>
                                        </p:tgtEl>
                                        <p:attrNameLst>
                                          <p:attrName>ppt_h</p:attrName>
                                        </p:attrNameLst>
                                      </p:cBhvr>
                                      <p:tavLst>
                                        <p:tav tm="0">
                                          <p:val>
                                            <p:fltVal val="0"/>
                                          </p:val>
                                        </p:tav>
                                        <p:tav tm="100000">
                                          <p:val>
                                            <p:strVal val="#ppt_h"/>
                                          </p:val>
                                        </p:tav>
                                      </p:tavLst>
                                    </p:anim>
                                    <p:anim calcmode="lin" valueType="num">
                                      <p:cBhvr>
                                        <p:cTn id="91" dur="500" fill="hold"/>
                                        <p:tgtEl>
                                          <p:spTgt spid="16"/>
                                        </p:tgtEl>
                                        <p:attrNameLst>
                                          <p:attrName>style.rotation</p:attrName>
                                        </p:attrNameLst>
                                      </p:cBhvr>
                                      <p:tavLst>
                                        <p:tav tm="0">
                                          <p:val>
                                            <p:fltVal val="90"/>
                                          </p:val>
                                        </p:tav>
                                        <p:tav tm="100000">
                                          <p:val>
                                            <p:fltVal val="0"/>
                                          </p:val>
                                        </p:tav>
                                      </p:tavLst>
                                    </p:anim>
                                    <p:animEffect transition="in" filter="fade">
                                      <p:cBhvr>
                                        <p:cTn id="92" dur="500"/>
                                        <p:tgtEl>
                                          <p:spTgt spid="16"/>
                                        </p:tgtEl>
                                      </p:cBhvr>
                                    </p:animEffect>
                                  </p:childTnLst>
                                </p:cTn>
                              </p:par>
                            </p:childTnLst>
                          </p:cTn>
                        </p:par>
                        <p:par>
                          <p:cTn id="93" fill="hold">
                            <p:stCondLst>
                              <p:cond delay="8000"/>
                            </p:stCondLst>
                            <p:childTnLst>
                              <p:par>
                                <p:cTn id="94" presetID="22" presetClass="entr" presetSubtype="1" fill="hold" grpId="0" nodeType="after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wipe(up)">
                                      <p:cBhvr>
                                        <p:cTn id="9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animBg="1"/>
      <p:bldP spid="11" grpId="0" animBg="1"/>
      <p:bldP spid="12" grpId="0" animBg="1"/>
      <p:bldP spid="13" grpId="0" animBg="1"/>
      <p:bldP spid="14" grpId="0" animBg="1"/>
      <p:bldP spid="15" grpId="0" animBg="1"/>
      <p:bldP spid="16" grpId="0"/>
      <p:bldP spid="17" grpId="0"/>
      <p:bldP spid="18" grpId="0" animBg="1"/>
      <p:bldP spid="19" grpId="0"/>
      <p:bldP spid="20" grpId="0"/>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88C4240-EFB3-4EDB-BCA4-76A1EC68CB3B}"/>
              </a:ext>
            </a:extLst>
          </p:cNvPr>
          <p:cNvPicPr>
            <a:picLocks noChangeAspect="1"/>
          </p:cNvPicPr>
          <p:nvPr/>
        </p:nvPicPr>
        <p:blipFill>
          <a:blip r:embed="rId3"/>
          <a:stretch>
            <a:fillRect/>
          </a:stretch>
        </p:blipFill>
        <p:spPr>
          <a:xfrm>
            <a:off x="-18" y="-2994"/>
            <a:ext cx="9144018" cy="5148082"/>
          </a:xfrm>
          <a:prstGeom prst="rect">
            <a:avLst/>
          </a:prstGeom>
        </p:spPr>
      </p:pic>
      <p:sp>
        <p:nvSpPr>
          <p:cNvPr id="3" name="TextBox 23">
            <a:extLst>
              <a:ext uri="{FF2B5EF4-FFF2-40B4-BE49-F238E27FC236}">
                <a16:creationId xmlns:a16="http://schemas.microsoft.com/office/drawing/2014/main" id="{237D197F-7C47-4A1F-9DD5-456BE4D17677}"/>
              </a:ext>
            </a:extLst>
          </p:cNvPr>
          <p:cNvSpPr txBox="1"/>
          <p:nvPr/>
        </p:nvSpPr>
        <p:spPr>
          <a:xfrm>
            <a:off x="3183043" y="2522800"/>
            <a:ext cx="2594880" cy="228380"/>
          </a:xfrm>
          <a:prstGeom prst="rect">
            <a:avLst/>
          </a:prstGeom>
          <a:noFill/>
        </p:spPr>
        <p:txBody>
          <a:bodyPr wrap="square" lIns="65010" tIns="32504" rIns="65010" bIns="32504" rtlCol="0">
            <a:spAutoFit/>
          </a:bodyPr>
          <a:lstStyle/>
          <a:p>
            <a:pPr algn="ctr">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pitchFamily="34" charset="-122"/>
                <a:cs typeface="+mn-ea"/>
                <a:sym typeface="+mn-lt"/>
              </a:rPr>
              <a:t>点击添加相关标题文字，点击添加相关标题文字</a:t>
            </a:r>
            <a:endParaRPr lang="en-GB" altLang="zh-CN" sz="800" dirty="0">
              <a:solidFill>
                <a:schemeClr val="tx1">
                  <a:lumMod val="75000"/>
                  <a:lumOff val="25000"/>
                </a:schemeClr>
              </a:solidFill>
              <a:latin typeface="Arial" panose="020B0604020202020204" pitchFamily="34" charset="0"/>
              <a:ea typeface="微软雅黑" panose="020B0503020204020204" pitchFamily="34" charset="-122"/>
              <a:cs typeface="+mn-ea"/>
              <a:sym typeface="+mn-lt"/>
            </a:endParaRPr>
          </a:p>
        </p:txBody>
      </p:sp>
      <p:sp>
        <p:nvSpPr>
          <p:cNvPr id="4" name="TextBox 24">
            <a:extLst>
              <a:ext uri="{FF2B5EF4-FFF2-40B4-BE49-F238E27FC236}">
                <a16:creationId xmlns:a16="http://schemas.microsoft.com/office/drawing/2014/main" id="{B6A74DA3-B770-4656-817C-262974E1CD7C}"/>
              </a:ext>
            </a:extLst>
          </p:cNvPr>
          <p:cNvSpPr txBox="1"/>
          <p:nvPr/>
        </p:nvSpPr>
        <p:spPr>
          <a:xfrm>
            <a:off x="3335218" y="2087825"/>
            <a:ext cx="1362397" cy="434975"/>
          </a:xfrm>
          <a:prstGeom prst="rect">
            <a:avLst/>
          </a:prstGeom>
          <a:noFill/>
        </p:spPr>
        <p:txBody>
          <a:bodyPr wrap="none" lIns="65010" tIns="32504" rIns="65010" bIns="32504" rtlCol="0">
            <a:spAutoFit/>
          </a:bodyPr>
          <a:lstStyle/>
          <a:p>
            <a:pPr algn="r"/>
            <a:r>
              <a:rPr lang="zh-CN" altLang="en-US" sz="2400" dirty="0">
                <a:solidFill>
                  <a:schemeClr val="accent1"/>
                </a:solidFill>
                <a:ea typeface="微软雅黑" panose="020B0503020204020204" pitchFamily="34" charset="-122"/>
              </a:rPr>
              <a:t>工作体会</a:t>
            </a:r>
          </a:p>
        </p:txBody>
      </p:sp>
      <p:grpSp>
        <p:nvGrpSpPr>
          <p:cNvPr id="7" name="组合 53">
            <a:extLst>
              <a:ext uri="{FF2B5EF4-FFF2-40B4-BE49-F238E27FC236}">
                <a16:creationId xmlns:a16="http://schemas.microsoft.com/office/drawing/2014/main" id="{AFF36C36-C2FF-45A2-B56B-8E90440140A8}"/>
              </a:ext>
            </a:extLst>
          </p:cNvPr>
          <p:cNvGrpSpPr/>
          <p:nvPr/>
        </p:nvGrpSpPr>
        <p:grpSpPr>
          <a:xfrm>
            <a:off x="2357306" y="1872763"/>
            <a:ext cx="908076" cy="865102"/>
            <a:chOff x="971600" y="2565539"/>
            <a:chExt cx="1210768" cy="1153112"/>
          </a:xfrm>
        </p:grpSpPr>
        <p:sp>
          <p:nvSpPr>
            <p:cNvPr id="8" name="正五边形 54">
              <a:extLst>
                <a:ext uri="{FF2B5EF4-FFF2-40B4-BE49-F238E27FC236}">
                  <a16:creationId xmlns:a16="http://schemas.microsoft.com/office/drawing/2014/main" id="{88BD2A1C-C2D4-4042-90DE-7DC9A3FF0878}"/>
                </a:ext>
              </a:extLst>
            </p:cNvPr>
            <p:cNvSpPr/>
            <p:nvPr/>
          </p:nvSpPr>
          <p:spPr>
            <a:xfrm>
              <a:off x="971600" y="2565539"/>
              <a:ext cx="1210768" cy="1153112"/>
            </a:xfrm>
            <a:prstGeom prst="pent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9" name="TextBox 64">
              <a:extLst>
                <a:ext uri="{FF2B5EF4-FFF2-40B4-BE49-F238E27FC236}">
                  <a16:creationId xmlns:a16="http://schemas.microsoft.com/office/drawing/2014/main" id="{0BCAE2A1-03AD-4F54-ACC9-1CC0B4ED0D67}"/>
                </a:ext>
              </a:extLst>
            </p:cNvPr>
            <p:cNvSpPr txBox="1"/>
            <p:nvPr/>
          </p:nvSpPr>
          <p:spPr>
            <a:xfrm>
              <a:off x="1083708" y="2956794"/>
              <a:ext cx="882744" cy="615363"/>
            </a:xfrm>
            <a:prstGeom prst="rect">
              <a:avLst/>
            </a:prstGeom>
            <a:noFill/>
          </p:spPr>
          <p:txBody>
            <a:bodyPr wrap="square" rtlCol="0">
              <a:spAutoFit/>
            </a:bodyPr>
            <a:lstStyle/>
            <a:p>
              <a:pPr algn="ctr"/>
              <a:r>
                <a:rPr lang="en-US" altLang="zh-CN" sz="2400" dirty="0">
                  <a:solidFill>
                    <a:schemeClr val="bg1"/>
                  </a:solidFill>
                  <a:latin typeface="Broadway" pitchFamily="82" charset="0"/>
                </a:rPr>
                <a:t>03</a:t>
              </a:r>
              <a:endParaRPr lang="zh-CN" altLang="en-US" sz="2400" dirty="0">
                <a:solidFill>
                  <a:schemeClr val="bg1"/>
                </a:solidFill>
                <a:latin typeface="Broadway" pitchFamily="82" charset="0"/>
              </a:endParaRPr>
            </a:p>
          </p:txBody>
        </p:sp>
      </p:grpSp>
    </p:spTree>
    <p:extLst>
      <p:ext uri="{BB962C8B-B14F-4D97-AF65-F5344CB8AC3E}">
        <p14:creationId xmlns:p14="http://schemas.microsoft.com/office/powerpoint/2010/main" val="53661937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ppt_y</p:attrName>
                                        </p:attrNameLst>
                                      </p:cBhvr>
                                      <p:tavLst>
                                        <p:tav tm="0">
                                          <p:val>
                                            <p:strVal val="#ppt_y+#ppt_h*1.125000"/>
                                          </p:val>
                                        </p:tav>
                                        <p:tav tm="100000">
                                          <p:val>
                                            <p:strVal val="#ppt_y"/>
                                          </p:val>
                                        </p:tav>
                                      </p:tavLst>
                                    </p:anim>
                                    <p:animEffect transition="in" filter="wipe(up)">
                                      <p:cBhvr>
                                        <p:cTn id="18" dur="500"/>
                                        <p:tgtEl>
                                          <p:spTgt spid="3"/>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p:tgtEl>
                                          <p:spTgt spid="4"/>
                                        </p:tgtEl>
                                        <p:attrNameLst>
                                          <p:attrName>ppt_y</p:attrName>
                                        </p:attrNameLst>
                                      </p:cBhvr>
                                      <p:tavLst>
                                        <p:tav tm="0">
                                          <p:val>
                                            <p:strVal val="#ppt_y-#ppt_h*1.125000"/>
                                          </p:val>
                                        </p:tav>
                                        <p:tav tm="100000">
                                          <p:val>
                                            <p:strVal val="#ppt_y"/>
                                          </p:val>
                                        </p:tav>
                                      </p:tavLst>
                                    </p:anim>
                                    <p:animEffect transition="in" filter="wipe(down)">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
          <p:cNvGrpSpPr>
            <a:grpSpLocks/>
          </p:cNvGrpSpPr>
          <p:nvPr/>
        </p:nvGrpSpPr>
        <p:grpSpPr bwMode="auto">
          <a:xfrm>
            <a:off x="3242042" y="1987567"/>
            <a:ext cx="4014495" cy="1573454"/>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651389">
                <a:defRPr/>
              </a:pPr>
              <a:endParaRPr lang="zh-CN" altLang="en-US" sz="1300" b="1" kern="0"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651389">
                <a:defRPr/>
              </a:pPr>
              <a:endParaRPr lang="zh-CN" altLang="en-US" sz="1300" b="1" kern="0"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651389">
                <a:defRPr/>
              </a:pPr>
              <a:endParaRPr lang="zh-CN" altLang="en-US" sz="1300" b="1" kern="0"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4968151" y="2288761"/>
            <a:ext cx="2288387" cy="369268"/>
          </a:xfrm>
          <a:prstGeom prst="rect">
            <a:avLst/>
          </a:prstGeom>
          <a:noFill/>
          <a:ln w="9525" algn="ctr">
            <a:noFill/>
            <a:miter lim="800000"/>
            <a:headEnd/>
            <a:tailEnd/>
          </a:ln>
        </p:spPr>
        <p:txBody>
          <a:bodyPr wrap="square" lIns="0" tIns="0" rIns="0" bIns="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Box 11"/>
          <p:cNvSpPr txBox="1">
            <a:spLocks noChangeArrowheads="1"/>
          </p:cNvSpPr>
          <p:nvPr/>
        </p:nvSpPr>
        <p:spPr bwMode="auto">
          <a:xfrm>
            <a:off x="4968151" y="3066880"/>
            <a:ext cx="2325512" cy="369268"/>
          </a:xfrm>
          <a:prstGeom prst="rect">
            <a:avLst/>
          </a:prstGeom>
          <a:noFill/>
          <a:ln w="9525" algn="ctr">
            <a:noFill/>
            <a:miter lim="800000"/>
            <a:headEnd/>
            <a:tailEnd/>
          </a:ln>
        </p:spPr>
        <p:txBody>
          <a:bodyPr wrap="square" lIns="0" tIns="0" rIns="0" bIns="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 Box 10"/>
          <p:cNvSpPr txBox="1">
            <a:spLocks noChangeArrowheads="1"/>
          </p:cNvSpPr>
          <p:nvPr/>
        </p:nvSpPr>
        <p:spPr bwMode="auto">
          <a:xfrm>
            <a:off x="4968151" y="3844999"/>
            <a:ext cx="2288387" cy="369268"/>
          </a:xfrm>
          <a:prstGeom prst="rect">
            <a:avLst/>
          </a:prstGeom>
          <a:noFill/>
          <a:ln w="9525" algn="ctr">
            <a:noFill/>
            <a:miter lim="800000"/>
            <a:headEnd/>
            <a:tailEnd/>
          </a:ln>
        </p:spPr>
        <p:txBody>
          <a:bodyPr wrap="square" lIns="0" tIns="0" rIns="0" bIns="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 Box 35"/>
          <p:cNvSpPr txBox="1">
            <a:spLocks noChangeArrowheads="1"/>
          </p:cNvSpPr>
          <p:nvPr/>
        </p:nvSpPr>
        <p:spPr bwMode="auto">
          <a:xfrm>
            <a:off x="4968153" y="2091347"/>
            <a:ext cx="1362994" cy="258487"/>
          </a:xfrm>
          <a:prstGeom prst="rect">
            <a:avLst/>
          </a:prstGeom>
          <a:noFill/>
          <a:ln w="9525" algn="ctr">
            <a:noFill/>
            <a:miter lim="800000"/>
            <a:headEnd/>
            <a:tailEnd/>
          </a:ln>
          <a:effectLst/>
        </p:spPr>
        <p:txBody>
          <a:bodyPr wrap="square" lIns="0" tIns="0" rIns="0" bIns="0">
            <a:spAutoFit/>
          </a:bodyPr>
          <a:lstStyle/>
          <a:p>
            <a:pPr algn="just" latinLnBrk="1">
              <a:lnSpc>
                <a:spcPct val="120000"/>
              </a:lnSpc>
              <a:defRPr/>
            </a:pPr>
            <a:r>
              <a:rPr kumimoji="1"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kumimoji="1" lang="en-US" altLang="ko-KR"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5055988" y="3631747"/>
            <a:ext cx="718020" cy="258487"/>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kumimoji="1" lang="en-US" altLang="ko-KR"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7"/>
          <p:cNvSpPr>
            <a:spLocks noChangeArrowheads="1"/>
          </p:cNvSpPr>
          <p:nvPr/>
        </p:nvSpPr>
        <p:spPr bwMode="auto">
          <a:xfrm>
            <a:off x="5055988" y="2842896"/>
            <a:ext cx="718020" cy="258487"/>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kumimoji="1" lang="en-US" altLang="ko-KR"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4"/>
          <p:cNvGrpSpPr/>
          <p:nvPr/>
        </p:nvGrpSpPr>
        <p:grpSpPr>
          <a:xfrm>
            <a:off x="1933568" y="2844960"/>
            <a:ext cx="2616948" cy="1340395"/>
            <a:chOff x="1047907" y="3811318"/>
            <a:chExt cx="3673475" cy="1881188"/>
          </a:xfrm>
        </p:grpSpPr>
        <p:grpSp>
          <p:nvGrpSpPr>
            <p:cNvPr id="4" name="Group 5"/>
            <p:cNvGrpSpPr>
              <a:grpSpLocks/>
            </p:cNvGrpSpPr>
            <p:nvPr/>
          </p:nvGrpSpPr>
          <p:grpSpPr bwMode="auto">
            <a:xfrm>
              <a:off x="1047907" y="3965306"/>
              <a:ext cx="3673475" cy="1727200"/>
              <a:chOff x="1728" y="3024"/>
              <a:chExt cx="2304" cy="1080"/>
            </a:xfrm>
          </p:grpSpPr>
          <p:sp>
            <p:nvSpPr>
              <p:cNvPr id="8"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600" b="1"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600" b="1"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651389" eaLnBrk="1" fontAlgn="base" hangingPunct="1">
                <a:spcBef>
                  <a:spcPts val="0"/>
                </a:spcBef>
                <a:buClrTx/>
                <a:buSzTx/>
                <a:buNone/>
                <a:defRPr/>
              </a:pPr>
              <a:endParaRPr lang="zh-CN" altLang="en-US" sz="600" b="0" kern="0" dirty="0">
                <a:solidFill>
                  <a:srgbClr val="000000"/>
                </a:solidFill>
                <a:latin typeface="Arial" panose="020B0604020202020204" pitchFamily="34" charset="0"/>
                <a:cs typeface="+mn-ea"/>
                <a:sym typeface="Arial" panose="020B0604020202020204" pitchFamily="34" charset="0"/>
              </a:endParaRPr>
            </a:p>
          </p:txBody>
        </p:sp>
      </p:grpSp>
      <p:grpSp>
        <p:nvGrpSpPr>
          <p:cNvPr id="5" name="Group 9"/>
          <p:cNvGrpSpPr/>
          <p:nvPr/>
        </p:nvGrpSpPr>
        <p:grpSpPr>
          <a:xfrm>
            <a:off x="2368976" y="2116512"/>
            <a:ext cx="1769890" cy="1098331"/>
            <a:chOff x="1659095" y="2788969"/>
            <a:chExt cx="2484437" cy="1541462"/>
          </a:xfrm>
        </p:grpSpPr>
        <p:grpSp>
          <p:nvGrpSpPr>
            <p:cNvPr id="6" name="Group 8"/>
            <p:cNvGrpSpPr>
              <a:grpSpLocks/>
            </p:cNvGrpSpPr>
            <p:nvPr/>
          </p:nvGrpSpPr>
          <p:grpSpPr bwMode="auto">
            <a:xfrm>
              <a:off x="1659095" y="2957244"/>
              <a:ext cx="2484437" cy="1373187"/>
              <a:chOff x="2016" y="1944"/>
              <a:chExt cx="1728" cy="936"/>
            </a:xfrm>
          </p:grpSpPr>
          <p:sp>
            <p:nvSpPr>
              <p:cNvPr id="13"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600" b="1"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600" b="1"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651389" eaLnBrk="1" fontAlgn="base" hangingPunct="1">
                <a:spcBef>
                  <a:spcPts val="0"/>
                </a:spcBef>
                <a:buClrTx/>
                <a:buSzTx/>
                <a:buNone/>
                <a:defRPr/>
              </a:pPr>
              <a:endParaRPr lang="zh-CN" altLang="en-US" sz="600" b="0" kern="0" dirty="0">
                <a:solidFill>
                  <a:srgbClr val="000000"/>
                </a:solidFill>
                <a:latin typeface="Arial" panose="020B0604020202020204" pitchFamily="34" charset="0"/>
                <a:cs typeface="+mn-ea"/>
                <a:sym typeface="Arial" panose="020B0604020202020204" pitchFamily="34" charset="0"/>
              </a:endParaRPr>
            </a:p>
          </p:txBody>
        </p:sp>
      </p:grpSp>
      <p:sp>
        <p:nvSpPr>
          <p:cNvPr id="15" name="Freeform 12"/>
          <p:cNvSpPr>
            <a:spLocks/>
          </p:cNvSpPr>
          <p:nvPr/>
        </p:nvSpPr>
        <p:spPr bwMode="auto">
          <a:xfrm>
            <a:off x="2744436" y="1295304"/>
            <a:ext cx="1018959" cy="1045170"/>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a:extLst/>
        </p:spPr>
        <p:txBody>
          <a:bodyPr wrap="none" lIns="65021" tIns="32510" rIns="65021" bIns="32510" anchor="ctr"/>
          <a:lstStyle/>
          <a:p>
            <a:pPr algn="just" defTabSz="651389">
              <a:lnSpc>
                <a:spcPct val="120000"/>
              </a:lnSpc>
              <a:defRPr/>
            </a:pPr>
            <a:endParaRPr lang="zh-CN" altLang="en-US" sz="600" b="1" kern="0"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3121809" y="2712939"/>
            <a:ext cx="326731" cy="315560"/>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65139" tIns="32568" rIns="65139" bIns="32568" numCol="1" anchor="t" anchorCtr="0" compatLnSpc="1">
            <a:prstTxWarp prst="textNoShape">
              <a:avLst/>
            </a:prstTxWarp>
          </a:bodyPr>
          <a:lstStyle/>
          <a:p>
            <a:pPr algn="just">
              <a:lnSpc>
                <a:spcPct val="120000"/>
              </a:lnSpc>
            </a:pPr>
            <a:endParaRPr lang="id-ID"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
          <p:cNvSpPr>
            <a:spLocks noChangeAspect="1" noEditPoints="1"/>
          </p:cNvSpPr>
          <p:nvPr/>
        </p:nvSpPr>
        <p:spPr bwMode="auto">
          <a:xfrm>
            <a:off x="3084387" y="1816900"/>
            <a:ext cx="341629" cy="34205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65139" tIns="32568" rIns="65139" bIns="32568"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21"/>
          <p:cNvGrpSpPr/>
          <p:nvPr/>
        </p:nvGrpSpPr>
        <p:grpSpPr>
          <a:xfrm>
            <a:off x="3100779" y="3680531"/>
            <a:ext cx="321627" cy="315560"/>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0" tIns="45794" rIns="91590" bIns="45794" numCol="1" anchor="t" anchorCtr="0" compatLnSpc="1">
              <a:prstTxWarp prst="textNoShape">
                <a:avLst/>
              </a:prstTxWarp>
            </a:bodyPr>
            <a:lstStyle/>
            <a:p>
              <a:pPr algn="just">
                <a:lnSpc>
                  <a:spcPct val="120000"/>
                </a:lnSpc>
              </a:pPr>
              <a:endParaRPr lang="id-ID"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0" tIns="45794" rIns="91590" bIns="45794" numCol="1" anchor="t" anchorCtr="0" compatLnSpc="1">
              <a:prstTxWarp prst="textNoShape">
                <a:avLst/>
              </a:prstTxWarp>
            </a:bodyPr>
            <a:lstStyle/>
            <a:p>
              <a:pPr algn="just">
                <a:lnSpc>
                  <a:spcPct val="120000"/>
                </a:lnSpc>
              </a:pPr>
              <a:endParaRPr lang="id-ID"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0" tIns="45794" rIns="91590" bIns="45794" numCol="1" anchor="t" anchorCtr="0" compatLnSpc="1">
              <a:prstTxWarp prst="textNoShape">
                <a:avLst/>
              </a:prstTxWarp>
            </a:bodyPr>
            <a:lstStyle/>
            <a:p>
              <a:pPr algn="just">
                <a:lnSpc>
                  <a:spcPct val="120000"/>
                </a:lnSpc>
              </a:pPr>
              <a:endParaRPr lang="id-ID"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0" tIns="45794" rIns="91590" bIns="45794" numCol="1" anchor="t" anchorCtr="0" compatLnSpc="1">
              <a:prstTxWarp prst="textNoShape">
                <a:avLst/>
              </a:prstTxWarp>
            </a:bodyPr>
            <a:lstStyle/>
            <a:p>
              <a:pPr algn="just">
                <a:lnSpc>
                  <a:spcPct val="120000"/>
                </a:lnSpc>
              </a:pPr>
              <a:endParaRPr lang="id-ID"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684178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900" fill="hold"/>
                                        <p:tgtEl>
                                          <p:spTgt spid="3"/>
                                        </p:tgtEl>
                                        <p:attrNameLst>
                                          <p:attrName>ppt_x</p:attrName>
                                        </p:attrNameLst>
                                      </p:cBhvr>
                                      <p:tavLst>
                                        <p:tav tm="0">
                                          <p:val>
                                            <p:strVal val="#ppt_x"/>
                                          </p:val>
                                        </p:tav>
                                        <p:tav tm="100000">
                                          <p:val>
                                            <p:strVal val="#ppt_x"/>
                                          </p:val>
                                        </p:tav>
                                      </p:tavLst>
                                    </p:anim>
                                    <p:anim calcmode="lin" valueType="num">
                                      <p:cBhvr additive="base">
                                        <p:cTn id="8" dur="19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15"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70146" y="1152957"/>
            <a:ext cx="1811250" cy="1207878"/>
          </a:xfrm>
          <a:prstGeom prst="rect">
            <a:avLst/>
          </a:prstGeom>
          <a:noFill/>
          <a:ln w="9525">
            <a:noFill/>
            <a:miter lim="800000"/>
            <a:headEnd/>
            <a:tailEnd/>
          </a:ln>
        </p:spPr>
      </p:pic>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414890" y="1152957"/>
            <a:ext cx="1811250" cy="1207878"/>
          </a:xfrm>
          <a:prstGeom prst="rect">
            <a:avLst/>
          </a:prstGeom>
          <a:noFill/>
          <a:ln w="9525">
            <a:noFill/>
            <a:miter lim="800000"/>
            <a:headEnd/>
            <a:tailEnd/>
          </a:ln>
        </p:spPr>
      </p:pic>
      <p:pic>
        <p:nvPicPr>
          <p:cNvPr id="16" name="Picture 7"/>
          <p:cNvPicPr>
            <a:picLocks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365138" y="2476704"/>
            <a:ext cx="1835053" cy="1223751"/>
          </a:xfrm>
          <a:prstGeom prst="rect">
            <a:avLst/>
          </a:prstGeom>
          <a:noFill/>
          <a:ln w="28575">
            <a:noFill/>
            <a:miter lim="800000"/>
            <a:headEnd/>
            <a:tailEnd/>
          </a:ln>
        </p:spPr>
      </p:pic>
      <p:grpSp>
        <p:nvGrpSpPr>
          <p:cNvPr id="2" name="组合 16"/>
          <p:cNvGrpSpPr>
            <a:grpSpLocks/>
          </p:cNvGrpSpPr>
          <p:nvPr/>
        </p:nvGrpSpPr>
        <p:grpSpPr bwMode="auto">
          <a:xfrm>
            <a:off x="5350259" y="2476704"/>
            <a:ext cx="1841500" cy="1223751"/>
            <a:chOff x="3946913" y="1827911"/>
            <a:chExt cx="1958168" cy="1283142"/>
          </a:xfrm>
        </p:grpSpPr>
        <p:sp>
          <p:nvSpPr>
            <p:cNvPr id="18" name="矩形 17"/>
            <p:cNvSpPr/>
            <p:nvPr/>
          </p:nvSpPr>
          <p:spPr>
            <a:xfrm>
              <a:off x="3946913" y="1827911"/>
              <a:ext cx="1958168" cy="1283142"/>
            </a:xfrm>
            <a:prstGeom prst="rect">
              <a:avLst/>
            </a:prstGeom>
            <a:solidFill>
              <a:schemeClr val="accent3"/>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300" dirty="0">
                <a:solidFill>
                  <a:sysClr val="window" lastClr="FFFFFF"/>
                </a:solidFill>
                <a:latin typeface="+mj-ea"/>
                <a:ea typeface="+mj-ea"/>
              </a:endParaRPr>
            </a:p>
          </p:txBody>
        </p:sp>
        <p:sp>
          <p:nvSpPr>
            <p:cNvPr id="19" name="TextBox 17"/>
            <p:cNvSpPr txBox="1">
              <a:spLocks noChangeArrowheads="1"/>
            </p:cNvSpPr>
            <p:nvPr/>
          </p:nvSpPr>
          <p:spPr bwMode="auto">
            <a:xfrm flipH="1">
              <a:off x="4286216" y="2207361"/>
              <a:ext cx="1336956" cy="532562"/>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00" kern="0" dirty="0">
                  <a:solidFill>
                    <a:sysClr val="window" lastClr="FFFFFF">
                      <a:lumMod val="95000"/>
                    </a:sysClr>
                  </a:solidFill>
                  <a:latin typeface="+mj-ea"/>
                  <a:ea typeface="+mj-ea"/>
                </a:rPr>
                <a:t>点击添加文本    </a:t>
              </a:r>
              <a:endParaRPr lang="en-US" altLang="zh-CN" sz="1300" kern="0" dirty="0">
                <a:solidFill>
                  <a:sysClr val="window" lastClr="FFFFFF">
                    <a:lumMod val="95000"/>
                  </a:sysClr>
                </a:solidFill>
                <a:latin typeface="+mj-ea"/>
                <a:ea typeface="+mj-ea"/>
              </a:endParaRPr>
            </a:p>
            <a:p>
              <a:pPr>
                <a:defRPr/>
              </a:pPr>
              <a:r>
                <a:rPr lang="zh-CN" altLang="en-US" sz="1300" kern="0" dirty="0">
                  <a:solidFill>
                    <a:sysClr val="window" lastClr="FFFFFF">
                      <a:lumMod val="95000"/>
                    </a:sysClr>
                  </a:solidFill>
                  <a:latin typeface="+mj-ea"/>
                  <a:ea typeface="+mj-ea"/>
                </a:rPr>
                <a:t>点击添加文本</a:t>
              </a:r>
              <a:endParaRPr lang="en-US" altLang="zh-CN" sz="1300" kern="0" dirty="0">
                <a:solidFill>
                  <a:sysClr val="window" lastClr="FFFFFF">
                    <a:lumMod val="95000"/>
                  </a:sysClr>
                </a:solidFill>
                <a:latin typeface="+mj-ea"/>
                <a:ea typeface="+mj-ea"/>
              </a:endParaRPr>
            </a:p>
          </p:txBody>
        </p:sp>
      </p:grpSp>
      <p:grpSp>
        <p:nvGrpSpPr>
          <p:cNvPr id="3" name="组合 19"/>
          <p:cNvGrpSpPr>
            <a:grpSpLocks/>
          </p:cNvGrpSpPr>
          <p:nvPr/>
        </p:nvGrpSpPr>
        <p:grpSpPr bwMode="auto">
          <a:xfrm>
            <a:off x="1375159" y="2465594"/>
            <a:ext cx="1862137" cy="1222163"/>
            <a:chOff x="0" y="2095862"/>
            <a:chExt cx="1979711" cy="1283142"/>
          </a:xfrm>
        </p:grpSpPr>
        <p:sp>
          <p:nvSpPr>
            <p:cNvPr id="21" name="矩形 20"/>
            <p:cNvSpPr>
              <a:spLocks noChangeArrowheads="1"/>
            </p:cNvSpPr>
            <p:nvPr/>
          </p:nvSpPr>
          <p:spPr bwMode="auto">
            <a:xfrm>
              <a:off x="0" y="2095862"/>
              <a:ext cx="1979711" cy="1283142"/>
            </a:xfrm>
            <a:prstGeom prst="rect">
              <a:avLst/>
            </a:prstGeom>
            <a:solidFill>
              <a:schemeClr val="accent1"/>
            </a:solidFill>
            <a:ln w="25400" algn="ctr">
              <a:noFill/>
              <a:miter lim="800000"/>
              <a:headEnd/>
              <a:tailEnd/>
            </a:ln>
          </p:spPr>
          <p:txBody>
            <a:bodyPr anchor="ctr"/>
            <a:lstStyle/>
            <a:p>
              <a:pPr algn="ctr" defTabSz="914195">
                <a:defRPr/>
              </a:pPr>
              <a:endParaRPr lang="zh-CN" altLang="en-US" dirty="0">
                <a:solidFill>
                  <a:schemeClr val="lt1"/>
                </a:solidFill>
                <a:latin typeface="+mj-ea"/>
                <a:ea typeface="+mj-ea"/>
              </a:endParaRPr>
            </a:p>
          </p:txBody>
        </p:sp>
        <p:sp>
          <p:nvSpPr>
            <p:cNvPr id="22" name="TextBox 18"/>
            <p:cNvSpPr txBox="1">
              <a:spLocks noChangeArrowheads="1"/>
            </p:cNvSpPr>
            <p:nvPr/>
          </p:nvSpPr>
          <p:spPr bwMode="auto">
            <a:xfrm flipH="1">
              <a:off x="324045" y="2432478"/>
              <a:ext cx="1334997" cy="531587"/>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00" kern="0" dirty="0">
                  <a:solidFill>
                    <a:sysClr val="window" lastClr="FFFFFF">
                      <a:lumMod val="95000"/>
                    </a:sysClr>
                  </a:solidFill>
                  <a:latin typeface="+mj-ea"/>
                  <a:ea typeface="+mj-ea"/>
                </a:rPr>
                <a:t>点击添加文本    </a:t>
              </a:r>
              <a:endParaRPr lang="en-US" altLang="zh-CN" sz="1300" kern="0" dirty="0">
                <a:solidFill>
                  <a:sysClr val="window" lastClr="FFFFFF">
                    <a:lumMod val="95000"/>
                  </a:sysClr>
                </a:solidFill>
                <a:latin typeface="+mj-ea"/>
                <a:ea typeface="+mj-ea"/>
              </a:endParaRPr>
            </a:p>
            <a:p>
              <a:pPr>
                <a:defRPr/>
              </a:pPr>
              <a:r>
                <a:rPr lang="zh-CN" altLang="en-US" sz="1300" kern="0" dirty="0">
                  <a:solidFill>
                    <a:sysClr val="window" lastClr="FFFFFF">
                      <a:lumMod val="95000"/>
                    </a:sysClr>
                  </a:solidFill>
                  <a:latin typeface="+mj-ea"/>
                  <a:ea typeface="+mj-ea"/>
                </a:rPr>
                <a:t>点击添加文本</a:t>
              </a:r>
              <a:endParaRPr lang="en-US" altLang="zh-CN" sz="1300" kern="0" dirty="0">
                <a:solidFill>
                  <a:sysClr val="window" lastClr="FFFFFF">
                    <a:lumMod val="95000"/>
                  </a:sysClr>
                </a:solidFill>
                <a:latin typeface="+mj-ea"/>
                <a:ea typeface="+mj-ea"/>
              </a:endParaRPr>
            </a:p>
          </p:txBody>
        </p:sp>
      </p:grpSp>
      <p:grpSp>
        <p:nvGrpSpPr>
          <p:cNvPr id="4" name="组合 22"/>
          <p:cNvGrpSpPr>
            <a:grpSpLocks/>
          </p:cNvGrpSpPr>
          <p:nvPr/>
        </p:nvGrpSpPr>
        <p:grpSpPr bwMode="auto">
          <a:xfrm>
            <a:off x="3337309" y="1152957"/>
            <a:ext cx="1890712" cy="1207878"/>
            <a:chOff x="2072433" y="511758"/>
            <a:chExt cx="2009463" cy="1267904"/>
          </a:xfrm>
        </p:grpSpPr>
        <p:sp>
          <p:nvSpPr>
            <p:cNvPr id="24" name="矩形 23"/>
            <p:cNvSpPr/>
            <p:nvPr/>
          </p:nvSpPr>
          <p:spPr>
            <a:xfrm>
              <a:off x="2072433" y="511758"/>
              <a:ext cx="2009463" cy="1267904"/>
            </a:xfrm>
            <a:prstGeom prst="rect">
              <a:avLst/>
            </a:prstGeom>
            <a:solidFill>
              <a:schemeClr val="accent2"/>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300" dirty="0">
                <a:solidFill>
                  <a:sysClr val="window" lastClr="FFFFFF"/>
                </a:solidFill>
                <a:latin typeface="+mj-ea"/>
                <a:ea typeface="+mj-ea"/>
              </a:endParaRPr>
            </a:p>
          </p:txBody>
        </p:sp>
        <p:sp>
          <p:nvSpPr>
            <p:cNvPr id="25" name="TextBox 18"/>
            <p:cNvSpPr txBox="1">
              <a:spLocks noChangeArrowheads="1"/>
            </p:cNvSpPr>
            <p:nvPr/>
          </p:nvSpPr>
          <p:spPr bwMode="auto">
            <a:xfrm flipH="1">
              <a:off x="2408187" y="866638"/>
              <a:ext cx="1337956" cy="533153"/>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00" kern="0" dirty="0">
                  <a:solidFill>
                    <a:sysClr val="window" lastClr="FFFFFF">
                      <a:lumMod val="95000"/>
                    </a:sysClr>
                  </a:solidFill>
                  <a:latin typeface="+mj-ea"/>
                  <a:ea typeface="+mj-ea"/>
                </a:rPr>
                <a:t>点击添加文本    </a:t>
              </a:r>
              <a:endParaRPr lang="en-US" altLang="zh-CN" sz="1300" kern="0" dirty="0">
                <a:solidFill>
                  <a:sysClr val="window" lastClr="FFFFFF">
                    <a:lumMod val="95000"/>
                  </a:sysClr>
                </a:solidFill>
                <a:latin typeface="+mj-ea"/>
                <a:ea typeface="+mj-ea"/>
              </a:endParaRPr>
            </a:p>
            <a:p>
              <a:pPr>
                <a:defRPr/>
              </a:pPr>
              <a:r>
                <a:rPr lang="zh-CN" altLang="en-US" sz="1300" kern="0" dirty="0">
                  <a:solidFill>
                    <a:sysClr val="window" lastClr="FFFFFF">
                      <a:lumMod val="95000"/>
                    </a:sysClr>
                  </a:solidFill>
                  <a:latin typeface="+mj-ea"/>
                  <a:ea typeface="+mj-ea"/>
                </a:rPr>
                <a:t>点击添加文本</a:t>
              </a:r>
              <a:endParaRPr lang="en-US" altLang="zh-CN" sz="1300" kern="0" dirty="0">
                <a:solidFill>
                  <a:sysClr val="window" lastClr="FFFFFF">
                    <a:lumMod val="95000"/>
                  </a:sysClr>
                </a:solidFill>
                <a:latin typeface="+mj-ea"/>
                <a:ea typeface="+mj-ea"/>
              </a:endParaRPr>
            </a:p>
          </p:txBody>
        </p:sp>
      </p:grpSp>
      <p:sp>
        <p:nvSpPr>
          <p:cNvPr id="26" name="TextBox 25"/>
          <p:cNvSpPr txBox="1"/>
          <p:nvPr/>
        </p:nvSpPr>
        <p:spPr>
          <a:xfrm>
            <a:off x="1522961" y="3762066"/>
            <a:ext cx="5865813" cy="941225"/>
          </a:xfrm>
          <a:prstGeom prst="rect">
            <a:avLst/>
          </a:prstGeom>
          <a:noFill/>
        </p:spPr>
        <p:txBody>
          <a:bodyPr lIns="86378" tIns="43189" rIns="86378" bIns="43189">
            <a:spAutoFit/>
          </a:bodyPr>
          <a:lstStyle/>
          <a:p>
            <a:pPr defTabSz="914195">
              <a:lnSpc>
                <a:spcPct val="150000"/>
              </a:lnSpc>
              <a:defRPr/>
            </a:pPr>
            <a:r>
              <a:rPr lang="zh-CN" altLang="en-US" sz="1400" b="1" dirty="0">
                <a:solidFill>
                  <a:schemeClr val="tx1">
                    <a:lumMod val="65000"/>
                    <a:lumOff val="35000"/>
                  </a:schemeClr>
                </a:solidFill>
                <a:latin typeface="微软雅黑" pitchFamily="34" charset="-122"/>
                <a:ea typeface="微软雅黑" pitchFamily="34" charset="-122"/>
              </a:rPr>
              <a:t>解决方案</a:t>
            </a:r>
            <a:endParaRPr lang="en-US" altLang="zh-CN" sz="1400" b="1" dirty="0">
              <a:solidFill>
                <a:schemeClr val="tx1">
                  <a:lumMod val="65000"/>
                  <a:lumOff val="35000"/>
                </a:schemeClr>
              </a:solidFill>
              <a:latin typeface="微软雅黑" pitchFamily="34" charset="-122"/>
              <a:ea typeface="微软雅黑" pitchFamily="34" charset="-122"/>
            </a:endParaRPr>
          </a:p>
          <a:p>
            <a:pPr defTabSz="914195">
              <a:lnSpc>
                <a:spcPct val="150000"/>
              </a:lnSpc>
              <a:defRPr/>
            </a:pPr>
            <a:r>
              <a:rPr lang="zh-CN" altLang="en-US" sz="1300" dirty="0">
                <a:solidFill>
                  <a:schemeClr val="tx1">
                    <a:lumMod val="65000"/>
                    <a:lumOff val="35000"/>
                  </a:schemeClr>
                </a:solidFill>
                <a:latin typeface="+mn-ea"/>
              </a:rPr>
              <a:t>单</a:t>
            </a:r>
            <a:r>
              <a:rPr lang="zh-CN" altLang="en-US" sz="1000" dirty="0">
                <a:solidFill>
                  <a:schemeClr val="tx1">
                    <a:lumMod val="65000"/>
                    <a:lumOff val="35000"/>
                  </a:schemeClr>
                </a:solidFill>
                <a:latin typeface="微软雅黑" pitchFamily="34" charset="-122"/>
                <a:ea typeface="微软雅黑" pitchFamily="34" charset="-122"/>
              </a:rPr>
              <a:t>击此处添加文本单击此处添加文本 单击此处添加文本单击此处添加文本</a:t>
            </a:r>
            <a:endParaRPr lang="en-US" altLang="zh-CN" sz="1000" dirty="0">
              <a:solidFill>
                <a:schemeClr val="tx1">
                  <a:lumMod val="65000"/>
                  <a:lumOff val="35000"/>
                </a:schemeClr>
              </a:solidFill>
              <a:latin typeface="微软雅黑" pitchFamily="34" charset="-122"/>
              <a:ea typeface="微软雅黑" pitchFamily="34" charset="-122"/>
            </a:endParaRPr>
          </a:p>
          <a:p>
            <a:pPr defTabSz="914195">
              <a:lnSpc>
                <a:spcPct val="150000"/>
              </a:lnSpc>
              <a:defRPr/>
            </a:pPr>
            <a:r>
              <a:rPr lang="zh-CN" altLang="en-US" sz="1000" dirty="0">
                <a:solidFill>
                  <a:schemeClr val="tx1">
                    <a:lumMod val="65000"/>
                    <a:lumOff val="35000"/>
                  </a:schemeClr>
                </a:solidFill>
                <a:latin typeface="微软雅黑" pitchFamily="34" charset="-122"/>
                <a:ea typeface="微软雅黑" pitchFamily="34" charset="-122"/>
              </a:rPr>
              <a:t>单击此处添加文本单击此处添加文本 单击此处添加文本单击此处添加文本</a:t>
            </a:r>
            <a:endParaRPr lang="en-US" altLang="zh-CN" sz="10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131615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ppt_x</p:attrName>
                                        </p:attrNameLst>
                                      </p:cBhvr>
                                      <p:tavLst>
                                        <p:tav tm="0">
                                          <p:val>
                                            <p:fltVal val="0.5"/>
                                          </p:val>
                                        </p:tav>
                                        <p:tav tm="100000">
                                          <p:val>
                                            <p:strVal val="#ppt_x"/>
                                          </p:val>
                                        </p:tav>
                                      </p:tavLst>
                                    </p:anim>
                                    <p:anim calcmode="lin" valueType="num">
                                      <p:cBhvr>
                                        <p:cTn id="10" dur="500" fill="hold"/>
                                        <p:tgtEl>
                                          <p:spTgt spid="14"/>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 calcmode="lin" valueType="num">
                                      <p:cBhvr>
                                        <p:cTn id="21" dur="500" fill="hold"/>
                                        <p:tgtEl>
                                          <p:spTgt spid="16"/>
                                        </p:tgtEl>
                                        <p:attrNameLst>
                                          <p:attrName>ppt_x</p:attrName>
                                        </p:attrNameLst>
                                      </p:cBhvr>
                                      <p:tavLst>
                                        <p:tav tm="0">
                                          <p:val>
                                            <p:fltVal val="0.5"/>
                                          </p:val>
                                        </p:tav>
                                        <p:tav tm="100000">
                                          <p:val>
                                            <p:strVal val="#ppt_x"/>
                                          </p:val>
                                        </p:tav>
                                      </p:tavLst>
                                    </p:anim>
                                    <p:anim calcmode="lin" valueType="num">
                                      <p:cBhvr>
                                        <p:cTn id="22" dur="500" fill="hold"/>
                                        <p:tgtEl>
                                          <p:spTgt spid="16"/>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5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ppt_x</p:attrName>
                                        </p:attrNameLst>
                                      </p:cBhvr>
                                      <p:tavLst>
                                        <p:tav tm="0">
                                          <p:val>
                                            <p:fltVal val="0.5"/>
                                          </p:val>
                                        </p:tav>
                                        <p:tav tm="100000">
                                          <p:val>
                                            <p:strVal val="#ppt_x"/>
                                          </p:val>
                                        </p:tav>
                                      </p:tavLst>
                                    </p:anim>
                                    <p:anim calcmode="lin" valueType="num">
                                      <p:cBhvr>
                                        <p:cTn id="34" dur="500" fill="hold"/>
                                        <p:tgtEl>
                                          <p:spTgt spid="13"/>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100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 calcmode="lin" valueType="num">
                                      <p:cBhvr>
                                        <p:cTn id="39" dur="500" fill="hold"/>
                                        <p:tgtEl>
                                          <p:spTgt spid="2"/>
                                        </p:tgtEl>
                                        <p:attrNameLst>
                                          <p:attrName>ppt_x</p:attrName>
                                        </p:attrNameLst>
                                      </p:cBhvr>
                                      <p:tavLst>
                                        <p:tav tm="0">
                                          <p:val>
                                            <p:fltVal val="0.5"/>
                                          </p:val>
                                        </p:tav>
                                        <p:tav tm="100000">
                                          <p:val>
                                            <p:strVal val="#ppt_x"/>
                                          </p:val>
                                        </p:tav>
                                      </p:tavLst>
                                    </p:anim>
                                    <p:anim calcmode="lin" valueType="num">
                                      <p:cBhvr>
                                        <p:cTn id="40" dur="500" fill="hold"/>
                                        <p:tgtEl>
                                          <p:spTgt spid="2"/>
                                        </p:tgtEl>
                                        <p:attrNameLst>
                                          <p:attrName>ppt_y</p:attrName>
                                        </p:attrNameLst>
                                      </p:cBhvr>
                                      <p:tavLst>
                                        <p:tav tm="0">
                                          <p:val>
                                            <p:fltVal val="0.5"/>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0"/>
          <p:cNvGrpSpPr/>
          <p:nvPr/>
        </p:nvGrpSpPr>
        <p:grpSpPr>
          <a:xfrm>
            <a:off x="681669" y="1276744"/>
            <a:ext cx="7702483" cy="3315684"/>
            <a:chOff x="908892" y="1701800"/>
            <a:chExt cx="10269977" cy="4419547"/>
          </a:xfrm>
          <a:solidFill>
            <a:schemeClr val="accent1"/>
          </a:solidFill>
        </p:grpSpPr>
        <p:sp>
          <p:nvSpPr>
            <p:cNvPr id="33" name="Freeform 89"/>
            <p:cNvSpPr>
              <a:spLocks noEditPoints="1"/>
            </p:cNvSpPr>
            <p:nvPr/>
          </p:nvSpPr>
          <p:spPr bwMode="auto">
            <a:xfrm>
              <a:off x="1059380" y="1701800"/>
              <a:ext cx="1521883" cy="1514933"/>
            </a:xfrm>
            <a:custGeom>
              <a:avLst/>
              <a:gdLst>
                <a:gd name="T0" fmla="*/ 805 w 809"/>
                <a:gd name="T1" fmla="*/ 428 h 804"/>
                <a:gd name="T2" fmla="*/ 794 w 809"/>
                <a:gd name="T3" fmla="*/ 376 h 804"/>
                <a:gd name="T4" fmla="*/ 790 w 809"/>
                <a:gd name="T5" fmla="*/ 340 h 804"/>
                <a:gd name="T6" fmla="*/ 789 w 809"/>
                <a:gd name="T7" fmla="*/ 287 h 804"/>
                <a:gd name="T8" fmla="*/ 715 w 809"/>
                <a:gd name="T9" fmla="*/ 274 h 804"/>
                <a:gd name="T10" fmla="*/ 754 w 809"/>
                <a:gd name="T11" fmla="*/ 198 h 804"/>
                <a:gd name="T12" fmla="*/ 668 w 809"/>
                <a:gd name="T13" fmla="*/ 194 h 804"/>
                <a:gd name="T14" fmla="*/ 692 w 809"/>
                <a:gd name="T15" fmla="*/ 125 h 804"/>
                <a:gd name="T16" fmla="*/ 645 w 809"/>
                <a:gd name="T17" fmla="*/ 98 h 804"/>
                <a:gd name="T18" fmla="*/ 615 w 809"/>
                <a:gd name="T19" fmla="*/ 77 h 804"/>
                <a:gd name="T20" fmla="*/ 575 w 809"/>
                <a:gd name="T21" fmla="*/ 42 h 804"/>
                <a:gd name="T22" fmla="*/ 516 w 809"/>
                <a:gd name="T23" fmla="*/ 88 h 804"/>
                <a:gd name="T24" fmla="*/ 485 w 809"/>
                <a:gd name="T25" fmla="*/ 8 h 804"/>
                <a:gd name="T26" fmla="*/ 436 w 809"/>
                <a:gd name="T27" fmla="*/ 70 h 804"/>
                <a:gd name="T28" fmla="*/ 400 w 809"/>
                <a:gd name="T29" fmla="*/ 0 h 804"/>
                <a:gd name="T30" fmla="*/ 354 w 809"/>
                <a:gd name="T31" fmla="*/ 72 h 804"/>
                <a:gd name="T32" fmla="*/ 305 w 809"/>
                <a:gd name="T33" fmla="*/ 16 h 804"/>
                <a:gd name="T34" fmla="*/ 259 w 809"/>
                <a:gd name="T35" fmla="*/ 43 h 804"/>
                <a:gd name="T36" fmla="*/ 225 w 809"/>
                <a:gd name="T37" fmla="*/ 58 h 804"/>
                <a:gd name="T38" fmla="*/ 175 w 809"/>
                <a:gd name="T39" fmla="*/ 75 h 804"/>
                <a:gd name="T40" fmla="*/ 185 w 809"/>
                <a:gd name="T41" fmla="*/ 148 h 804"/>
                <a:gd name="T42" fmla="*/ 100 w 809"/>
                <a:gd name="T43" fmla="*/ 135 h 804"/>
                <a:gd name="T44" fmla="*/ 123 w 809"/>
                <a:gd name="T45" fmla="*/ 218 h 804"/>
                <a:gd name="T46" fmla="*/ 49 w 809"/>
                <a:gd name="T47" fmla="*/ 217 h 804"/>
                <a:gd name="T48" fmla="*/ 38 w 809"/>
                <a:gd name="T49" fmla="*/ 268 h 804"/>
                <a:gd name="T50" fmla="*/ 27 w 809"/>
                <a:gd name="T51" fmla="*/ 303 h 804"/>
                <a:gd name="T52" fmla="*/ 6 w 809"/>
                <a:gd name="T53" fmla="*/ 352 h 804"/>
                <a:gd name="T54" fmla="*/ 68 w 809"/>
                <a:gd name="T55" fmla="*/ 393 h 804"/>
                <a:gd name="T56" fmla="*/ 1 w 809"/>
                <a:gd name="T57" fmla="*/ 447 h 804"/>
                <a:gd name="T58" fmla="*/ 79 w 809"/>
                <a:gd name="T59" fmla="*/ 485 h 804"/>
                <a:gd name="T60" fmla="*/ 28 w 809"/>
                <a:gd name="T61" fmla="*/ 539 h 804"/>
                <a:gd name="T62" fmla="*/ 59 w 809"/>
                <a:gd name="T63" fmla="*/ 582 h 804"/>
                <a:gd name="T64" fmla="*/ 78 w 809"/>
                <a:gd name="T65" fmla="*/ 614 h 804"/>
                <a:gd name="T66" fmla="*/ 101 w 809"/>
                <a:gd name="T67" fmla="*/ 662 h 804"/>
                <a:gd name="T68" fmla="*/ 173 w 809"/>
                <a:gd name="T69" fmla="*/ 644 h 804"/>
                <a:gd name="T70" fmla="*/ 169 w 809"/>
                <a:gd name="T71" fmla="*/ 729 h 804"/>
                <a:gd name="T72" fmla="*/ 250 w 809"/>
                <a:gd name="T73" fmla="*/ 698 h 804"/>
                <a:gd name="T74" fmla="*/ 256 w 809"/>
                <a:gd name="T75" fmla="*/ 771 h 804"/>
                <a:gd name="T76" fmla="*/ 309 w 809"/>
                <a:gd name="T77" fmla="*/ 777 h 804"/>
                <a:gd name="T78" fmla="*/ 345 w 809"/>
                <a:gd name="T79" fmla="*/ 784 h 804"/>
                <a:gd name="T80" fmla="*/ 390 w 809"/>
                <a:gd name="T81" fmla="*/ 788 h 804"/>
                <a:gd name="T82" fmla="*/ 427 w 809"/>
                <a:gd name="T83" fmla="*/ 788 h 804"/>
                <a:gd name="T84" fmla="*/ 480 w 809"/>
                <a:gd name="T85" fmla="*/ 793 h 804"/>
                <a:gd name="T86" fmla="*/ 501 w 809"/>
                <a:gd name="T87" fmla="*/ 722 h 804"/>
                <a:gd name="T88" fmla="*/ 574 w 809"/>
                <a:gd name="T89" fmla="*/ 768 h 804"/>
                <a:gd name="T90" fmla="*/ 586 w 809"/>
                <a:gd name="T91" fmla="*/ 683 h 804"/>
                <a:gd name="T92" fmla="*/ 654 w 809"/>
                <a:gd name="T93" fmla="*/ 714 h 804"/>
                <a:gd name="T94" fmla="*/ 685 w 809"/>
                <a:gd name="T95" fmla="*/ 672 h 804"/>
                <a:gd name="T96" fmla="*/ 709 w 809"/>
                <a:gd name="T97" fmla="*/ 644 h 804"/>
                <a:gd name="T98" fmla="*/ 748 w 809"/>
                <a:gd name="T99" fmla="*/ 608 h 804"/>
                <a:gd name="T100" fmla="*/ 709 w 809"/>
                <a:gd name="T101" fmla="*/ 546 h 804"/>
                <a:gd name="T102" fmla="*/ 792 w 809"/>
                <a:gd name="T103" fmla="*/ 523 h 804"/>
                <a:gd name="T104" fmla="*/ 737 w 809"/>
                <a:gd name="T105" fmla="*/ 457 h 804"/>
                <a:gd name="T106" fmla="*/ 430 w 809"/>
                <a:gd name="T107" fmla="*/ 137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9" h="804">
                  <a:moveTo>
                    <a:pt x="791" y="457"/>
                  </a:moveTo>
                  <a:cubicBezTo>
                    <a:pt x="796" y="457"/>
                    <a:pt x="800" y="455"/>
                    <a:pt x="803" y="452"/>
                  </a:cubicBezTo>
                  <a:cubicBezTo>
                    <a:pt x="806" y="449"/>
                    <a:pt x="808" y="445"/>
                    <a:pt x="809" y="441"/>
                  </a:cubicBezTo>
                  <a:cubicBezTo>
                    <a:pt x="809" y="436"/>
                    <a:pt x="808" y="432"/>
                    <a:pt x="805" y="428"/>
                  </a:cubicBezTo>
                  <a:cubicBezTo>
                    <a:pt x="803" y="425"/>
                    <a:pt x="799" y="422"/>
                    <a:pt x="795" y="421"/>
                  </a:cubicBezTo>
                  <a:cubicBezTo>
                    <a:pt x="789" y="420"/>
                    <a:pt x="764" y="415"/>
                    <a:pt x="741" y="411"/>
                  </a:cubicBezTo>
                  <a:cubicBezTo>
                    <a:pt x="741" y="403"/>
                    <a:pt x="741" y="395"/>
                    <a:pt x="741" y="388"/>
                  </a:cubicBezTo>
                  <a:cubicBezTo>
                    <a:pt x="764" y="383"/>
                    <a:pt x="789" y="377"/>
                    <a:pt x="794" y="376"/>
                  </a:cubicBezTo>
                  <a:cubicBezTo>
                    <a:pt x="799" y="375"/>
                    <a:pt x="802" y="373"/>
                    <a:pt x="805" y="369"/>
                  </a:cubicBezTo>
                  <a:cubicBezTo>
                    <a:pt x="807" y="365"/>
                    <a:pt x="808" y="361"/>
                    <a:pt x="808" y="357"/>
                  </a:cubicBezTo>
                  <a:cubicBezTo>
                    <a:pt x="807" y="352"/>
                    <a:pt x="805" y="348"/>
                    <a:pt x="802" y="345"/>
                  </a:cubicBezTo>
                  <a:cubicBezTo>
                    <a:pt x="799" y="342"/>
                    <a:pt x="795" y="340"/>
                    <a:pt x="790" y="340"/>
                  </a:cubicBezTo>
                  <a:cubicBezTo>
                    <a:pt x="785" y="340"/>
                    <a:pt x="759" y="341"/>
                    <a:pt x="735" y="341"/>
                  </a:cubicBezTo>
                  <a:cubicBezTo>
                    <a:pt x="734" y="334"/>
                    <a:pt x="732" y="326"/>
                    <a:pt x="730" y="319"/>
                  </a:cubicBezTo>
                  <a:cubicBezTo>
                    <a:pt x="752" y="309"/>
                    <a:pt x="775" y="299"/>
                    <a:pt x="780" y="297"/>
                  </a:cubicBezTo>
                  <a:cubicBezTo>
                    <a:pt x="784" y="295"/>
                    <a:pt x="787" y="291"/>
                    <a:pt x="789" y="287"/>
                  </a:cubicBezTo>
                  <a:cubicBezTo>
                    <a:pt x="791" y="283"/>
                    <a:pt x="791" y="279"/>
                    <a:pt x="789" y="275"/>
                  </a:cubicBezTo>
                  <a:cubicBezTo>
                    <a:pt x="788" y="270"/>
                    <a:pt x="785" y="267"/>
                    <a:pt x="781" y="264"/>
                  </a:cubicBezTo>
                  <a:cubicBezTo>
                    <a:pt x="777" y="262"/>
                    <a:pt x="773" y="261"/>
                    <a:pt x="768" y="262"/>
                  </a:cubicBezTo>
                  <a:cubicBezTo>
                    <a:pt x="763" y="263"/>
                    <a:pt x="738" y="269"/>
                    <a:pt x="715" y="274"/>
                  </a:cubicBezTo>
                  <a:cubicBezTo>
                    <a:pt x="712" y="267"/>
                    <a:pt x="709" y="260"/>
                    <a:pt x="706" y="253"/>
                  </a:cubicBezTo>
                  <a:cubicBezTo>
                    <a:pt x="724" y="240"/>
                    <a:pt x="745" y="225"/>
                    <a:pt x="750" y="222"/>
                  </a:cubicBezTo>
                  <a:cubicBezTo>
                    <a:pt x="753" y="219"/>
                    <a:pt x="756" y="215"/>
                    <a:pt x="756" y="211"/>
                  </a:cubicBezTo>
                  <a:cubicBezTo>
                    <a:pt x="757" y="206"/>
                    <a:pt x="756" y="202"/>
                    <a:pt x="754" y="198"/>
                  </a:cubicBezTo>
                  <a:cubicBezTo>
                    <a:pt x="752" y="194"/>
                    <a:pt x="748" y="191"/>
                    <a:pt x="744" y="190"/>
                  </a:cubicBezTo>
                  <a:cubicBezTo>
                    <a:pt x="740" y="188"/>
                    <a:pt x="735" y="188"/>
                    <a:pt x="731" y="190"/>
                  </a:cubicBezTo>
                  <a:cubicBezTo>
                    <a:pt x="726" y="193"/>
                    <a:pt x="703" y="203"/>
                    <a:pt x="682" y="213"/>
                  </a:cubicBezTo>
                  <a:cubicBezTo>
                    <a:pt x="677" y="207"/>
                    <a:pt x="672" y="201"/>
                    <a:pt x="668" y="194"/>
                  </a:cubicBezTo>
                  <a:cubicBezTo>
                    <a:pt x="683" y="177"/>
                    <a:pt x="701" y="158"/>
                    <a:pt x="704" y="154"/>
                  </a:cubicBezTo>
                  <a:cubicBezTo>
                    <a:pt x="707" y="151"/>
                    <a:pt x="708" y="147"/>
                    <a:pt x="708" y="142"/>
                  </a:cubicBezTo>
                  <a:cubicBezTo>
                    <a:pt x="708" y="138"/>
                    <a:pt x="706" y="134"/>
                    <a:pt x="703" y="130"/>
                  </a:cubicBezTo>
                  <a:cubicBezTo>
                    <a:pt x="700" y="127"/>
                    <a:pt x="696" y="125"/>
                    <a:pt x="692" y="125"/>
                  </a:cubicBezTo>
                  <a:cubicBezTo>
                    <a:pt x="687" y="124"/>
                    <a:pt x="683" y="125"/>
                    <a:pt x="679" y="128"/>
                  </a:cubicBezTo>
                  <a:cubicBezTo>
                    <a:pt x="675" y="131"/>
                    <a:pt x="654" y="146"/>
                    <a:pt x="636" y="160"/>
                  </a:cubicBezTo>
                  <a:cubicBezTo>
                    <a:pt x="630" y="155"/>
                    <a:pt x="624" y="150"/>
                    <a:pt x="618" y="145"/>
                  </a:cubicBezTo>
                  <a:cubicBezTo>
                    <a:pt x="630" y="125"/>
                    <a:pt x="643" y="103"/>
                    <a:pt x="645" y="98"/>
                  </a:cubicBezTo>
                  <a:cubicBezTo>
                    <a:pt x="648" y="94"/>
                    <a:pt x="648" y="90"/>
                    <a:pt x="647" y="85"/>
                  </a:cubicBezTo>
                  <a:cubicBezTo>
                    <a:pt x="646" y="81"/>
                    <a:pt x="643" y="77"/>
                    <a:pt x="640" y="75"/>
                  </a:cubicBezTo>
                  <a:cubicBezTo>
                    <a:pt x="636" y="72"/>
                    <a:pt x="631" y="71"/>
                    <a:pt x="627" y="71"/>
                  </a:cubicBezTo>
                  <a:cubicBezTo>
                    <a:pt x="623" y="72"/>
                    <a:pt x="618" y="73"/>
                    <a:pt x="615" y="77"/>
                  </a:cubicBezTo>
                  <a:cubicBezTo>
                    <a:pt x="612" y="81"/>
                    <a:pt x="595" y="100"/>
                    <a:pt x="580" y="118"/>
                  </a:cubicBezTo>
                  <a:cubicBezTo>
                    <a:pt x="573" y="114"/>
                    <a:pt x="566" y="110"/>
                    <a:pt x="559" y="106"/>
                  </a:cubicBezTo>
                  <a:cubicBezTo>
                    <a:pt x="567" y="84"/>
                    <a:pt x="575" y="60"/>
                    <a:pt x="576" y="55"/>
                  </a:cubicBezTo>
                  <a:cubicBezTo>
                    <a:pt x="578" y="51"/>
                    <a:pt x="577" y="46"/>
                    <a:pt x="575" y="42"/>
                  </a:cubicBezTo>
                  <a:cubicBezTo>
                    <a:pt x="573" y="38"/>
                    <a:pt x="570" y="35"/>
                    <a:pt x="566" y="33"/>
                  </a:cubicBezTo>
                  <a:cubicBezTo>
                    <a:pt x="561" y="31"/>
                    <a:pt x="557" y="31"/>
                    <a:pt x="553" y="33"/>
                  </a:cubicBezTo>
                  <a:cubicBezTo>
                    <a:pt x="549" y="34"/>
                    <a:pt x="545" y="36"/>
                    <a:pt x="543" y="40"/>
                  </a:cubicBezTo>
                  <a:cubicBezTo>
                    <a:pt x="540" y="45"/>
                    <a:pt x="528" y="67"/>
                    <a:pt x="516" y="88"/>
                  </a:cubicBezTo>
                  <a:cubicBezTo>
                    <a:pt x="509" y="85"/>
                    <a:pt x="501" y="83"/>
                    <a:pt x="494" y="81"/>
                  </a:cubicBezTo>
                  <a:cubicBezTo>
                    <a:pt x="496" y="58"/>
                    <a:pt x="499" y="32"/>
                    <a:pt x="500" y="27"/>
                  </a:cubicBezTo>
                  <a:cubicBezTo>
                    <a:pt x="500" y="22"/>
                    <a:pt x="498" y="18"/>
                    <a:pt x="496" y="15"/>
                  </a:cubicBezTo>
                  <a:cubicBezTo>
                    <a:pt x="493" y="11"/>
                    <a:pt x="489" y="9"/>
                    <a:pt x="485" y="8"/>
                  </a:cubicBezTo>
                  <a:cubicBezTo>
                    <a:pt x="480" y="7"/>
                    <a:pt x="476" y="8"/>
                    <a:pt x="472" y="10"/>
                  </a:cubicBezTo>
                  <a:cubicBezTo>
                    <a:pt x="468" y="12"/>
                    <a:pt x="465" y="15"/>
                    <a:pt x="464" y="20"/>
                  </a:cubicBezTo>
                  <a:cubicBezTo>
                    <a:pt x="462" y="25"/>
                    <a:pt x="455" y="49"/>
                    <a:pt x="448" y="71"/>
                  </a:cubicBezTo>
                  <a:cubicBezTo>
                    <a:pt x="444" y="71"/>
                    <a:pt x="440" y="70"/>
                    <a:pt x="436" y="70"/>
                  </a:cubicBezTo>
                  <a:cubicBezTo>
                    <a:pt x="432" y="70"/>
                    <a:pt x="428" y="69"/>
                    <a:pt x="424" y="69"/>
                  </a:cubicBezTo>
                  <a:cubicBezTo>
                    <a:pt x="422" y="46"/>
                    <a:pt x="419" y="21"/>
                    <a:pt x="419" y="16"/>
                  </a:cubicBezTo>
                  <a:cubicBezTo>
                    <a:pt x="418" y="11"/>
                    <a:pt x="416" y="7"/>
                    <a:pt x="412" y="4"/>
                  </a:cubicBezTo>
                  <a:cubicBezTo>
                    <a:pt x="409" y="1"/>
                    <a:pt x="405" y="0"/>
                    <a:pt x="400" y="0"/>
                  </a:cubicBezTo>
                  <a:cubicBezTo>
                    <a:pt x="396" y="0"/>
                    <a:pt x="391" y="2"/>
                    <a:pt x="388" y="4"/>
                  </a:cubicBezTo>
                  <a:cubicBezTo>
                    <a:pt x="385" y="7"/>
                    <a:pt x="382" y="11"/>
                    <a:pt x="382" y="16"/>
                  </a:cubicBezTo>
                  <a:cubicBezTo>
                    <a:pt x="382" y="21"/>
                    <a:pt x="379" y="47"/>
                    <a:pt x="377" y="70"/>
                  </a:cubicBezTo>
                  <a:cubicBezTo>
                    <a:pt x="370" y="70"/>
                    <a:pt x="362" y="71"/>
                    <a:pt x="354" y="72"/>
                  </a:cubicBezTo>
                  <a:cubicBezTo>
                    <a:pt x="347" y="50"/>
                    <a:pt x="339" y="26"/>
                    <a:pt x="337" y="21"/>
                  </a:cubicBezTo>
                  <a:cubicBezTo>
                    <a:pt x="336" y="16"/>
                    <a:pt x="333" y="13"/>
                    <a:pt x="329" y="11"/>
                  </a:cubicBezTo>
                  <a:cubicBezTo>
                    <a:pt x="325" y="9"/>
                    <a:pt x="320" y="8"/>
                    <a:pt x="316" y="9"/>
                  </a:cubicBezTo>
                  <a:cubicBezTo>
                    <a:pt x="311" y="10"/>
                    <a:pt x="308" y="13"/>
                    <a:pt x="305" y="16"/>
                  </a:cubicBezTo>
                  <a:cubicBezTo>
                    <a:pt x="302" y="20"/>
                    <a:pt x="301" y="24"/>
                    <a:pt x="301" y="29"/>
                  </a:cubicBezTo>
                  <a:cubicBezTo>
                    <a:pt x="302" y="34"/>
                    <a:pt x="305" y="59"/>
                    <a:pt x="308" y="82"/>
                  </a:cubicBezTo>
                  <a:cubicBezTo>
                    <a:pt x="301" y="84"/>
                    <a:pt x="293" y="87"/>
                    <a:pt x="286" y="89"/>
                  </a:cubicBezTo>
                  <a:cubicBezTo>
                    <a:pt x="274" y="70"/>
                    <a:pt x="261" y="47"/>
                    <a:pt x="259" y="43"/>
                  </a:cubicBezTo>
                  <a:cubicBezTo>
                    <a:pt x="256" y="39"/>
                    <a:pt x="253" y="36"/>
                    <a:pt x="248" y="35"/>
                  </a:cubicBezTo>
                  <a:cubicBezTo>
                    <a:pt x="244" y="34"/>
                    <a:pt x="240" y="34"/>
                    <a:pt x="235" y="36"/>
                  </a:cubicBezTo>
                  <a:cubicBezTo>
                    <a:pt x="231" y="38"/>
                    <a:pt x="228" y="41"/>
                    <a:pt x="226" y="45"/>
                  </a:cubicBezTo>
                  <a:cubicBezTo>
                    <a:pt x="224" y="49"/>
                    <a:pt x="224" y="54"/>
                    <a:pt x="225" y="58"/>
                  </a:cubicBezTo>
                  <a:cubicBezTo>
                    <a:pt x="227" y="63"/>
                    <a:pt x="236" y="87"/>
                    <a:pt x="243" y="109"/>
                  </a:cubicBezTo>
                  <a:cubicBezTo>
                    <a:pt x="236" y="112"/>
                    <a:pt x="230" y="117"/>
                    <a:pt x="223" y="121"/>
                  </a:cubicBezTo>
                  <a:cubicBezTo>
                    <a:pt x="207" y="104"/>
                    <a:pt x="190" y="84"/>
                    <a:pt x="187" y="81"/>
                  </a:cubicBezTo>
                  <a:cubicBezTo>
                    <a:pt x="184" y="77"/>
                    <a:pt x="179" y="75"/>
                    <a:pt x="175" y="75"/>
                  </a:cubicBezTo>
                  <a:cubicBezTo>
                    <a:pt x="171" y="75"/>
                    <a:pt x="166" y="76"/>
                    <a:pt x="162" y="79"/>
                  </a:cubicBezTo>
                  <a:cubicBezTo>
                    <a:pt x="159" y="81"/>
                    <a:pt x="156" y="85"/>
                    <a:pt x="155" y="89"/>
                  </a:cubicBezTo>
                  <a:cubicBezTo>
                    <a:pt x="154" y="94"/>
                    <a:pt x="155" y="98"/>
                    <a:pt x="157" y="102"/>
                  </a:cubicBezTo>
                  <a:cubicBezTo>
                    <a:pt x="160" y="107"/>
                    <a:pt x="173" y="129"/>
                    <a:pt x="185" y="148"/>
                  </a:cubicBezTo>
                  <a:cubicBezTo>
                    <a:pt x="179" y="153"/>
                    <a:pt x="174" y="159"/>
                    <a:pt x="168" y="164"/>
                  </a:cubicBezTo>
                  <a:cubicBezTo>
                    <a:pt x="149" y="150"/>
                    <a:pt x="128" y="135"/>
                    <a:pt x="124" y="132"/>
                  </a:cubicBezTo>
                  <a:cubicBezTo>
                    <a:pt x="120" y="130"/>
                    <a:pt x="116" y="129"/>
                    <a:pt x="111" y="129"/>
                  </a:cubicBezTo>
                  <a:cubicBezTo>
                    <a:pt x="107" y="130"/>
                    <a:pt x="103" y="132"/>
                    <a:pt x="100" y="135"/>
                  </a:cubicBezTo>
                  <a:cubicBezTo>
                    <a:pt x="97" y="139"/>
                    <a:pt x="95" y="143"/>
                    <a:pt x="95" y="147"/>
                  </a:cubicBezTo>
                  <a:cubicBezTo>
                    <a:pt x="95" y="152"/>
                    <a:pt x="97" y="156"/>
                    <a:pt x="100" y="159"/>
                  </a:cubicBezTo>
                  <a:cubicBezTo>
                    <a:pt x="103" y="163"/>
                    <a:pt x="121" y="182"/>
                    <a:pt x="137" y="199"/>
                  </a:cubicBezTo>
                  <a:cubicBezTo>
                    <a:pt x="132" y="205"/>
                    <a:pt x="128" y="211"/>
                    <a:pt x="123" y="218"/>
                  </a:cubicBezTo>
                  <a:cubicBezTo>
                    <a:pt x="102" y="208"/>
                    <a:pt x="78" y="198"/>
                    <a:pt x="74" y="196"/>
                  </a:cubicBezTo>
                  <a:cubicBezTo>
                    <a:pt x="69" y="194"/>
                    <a:pt x="65" y="194"/>
                    <a:pt x="61" y="196"/>
                  </a:cubicBezTo>
                  <a:cubicBezTo>
                    <a:pt x="57" y="197"/>
                    <a:pt x="53" y="200"/>
                    <a:pt x="51" y="204"/>
                  </a:cubicBezTo>
                  <a:cubicBezTo>
                    <a:pt x="48" y="208"/>
                    <a:pt x="48" y="212"/>
                    <a:pt x="49" y="217"/>
                  </a:cubicBezTo>
                  <a:cubicBezTo>
                    <a:pt x="50" y="221"/>
                    <a:pt x="52" y="225"/>
                    <a:pt x="56" y="227"/>
                  </a:cubicBezTo>
                  <a:cubicBezTo>
                    <a:pt x="60" y="230"/>
                    <a:pt x="81" y="245"/>
                    <a:pt x="100" y="258"/>
                  </a:cubicBezTo>
                  <a:cubicBezTo>
                    <a:pt x="97" y="265"/>
                    <a:pt x="94" y="272"/>
                    <a:pt x="91" y="280"/>
                  </a:cubicBezTo>
                  <a:cubicBezTo>
                    <a:pt x="68" y="275"/>
                    <a:pt x="43" y="269"/>
                    <a:pt x="38" y="268"/>
                  </a:cubicBezTo>
                  <a:cubicBezTo>
                    <a:pt x="33" y="267"/>
                    <a:pt x="29" y="268"/>
                    <a:pt x="25" y="271"/>
                  </a:cubicBezTo>
                  <a:cubicBezTo>
                    <a:pt x="21" y="273"/>
                    <a:pt x="18" y="277"/>
                    <a:pt x="17" y="281"/>
                  </a:cubicBezTo>
                  <a:cubicBezTo>
                    <a:pt x="16" y="285"/>
                    <a:pt x="16" y="290"/>
                    <a:pt x="18" y="294"/>
                  </a:cubicBezTo>
                  <a:cubicBezTo>
                    <a:pt x="19" y="298"/>
                    <a:pt x="22" y="301"/>
                    <a:pt x="27" y="303"/>
                  </a:cubicBezTo>
                  <a:cubicBezTo>
                    <a:pt x="32" y="305"/>
                    <a:pt x="55" y="315"/>
                    <a:pt x="77" y="324"/>
                  </a:cubicBezTo>
                  <a:cubicBezTo>
                    <a:pt x="75" y="331"/>
                    <a:pt x="74" y="339"/>
                    <a:pt x="72" y="347"/>
                  </a:cubicBezTo>
                  <a:cubicBezTo>
                    <a:pt x="49" y="347"/>
                    <a:pt x="23" y="347"/>
                    <a:pt x="18" y="347"/>
                  </a:cubicBezTo>
                  <a:cubicBezTo>
                    <a:pt x="13" y="347"/>
                    <a:pt x="9" y="349"/>
                    <a:pt x="6" y="352"/>
                  </a:cubicBezTo>
                  <a:cubicBezTo>
                    <a:pt x="3" y="355"/>
                    <a:pt x="1" y="359"/>
                    <a:pt x="0" y="363"/>
                  </a:cubicBezTo>
                  <a:cubicBezTo>
                    <a:pt x="0" y="368"/>
                    <a:pt x="1" y="372"/>
                    <a:pt x="4" y="376"/>
                  </a:cubicBezTo>
                  <a:cubicBezTo>
                    <a:pt x="6" y="379"/>
                    <a:pt x="10" y="382"/>
                    <a:pt x="14" y="383"/>
                  </a:cubicBezTo>
                  <a:cubicBezTo>
                    <a:pt x="20" y="384"/>
                    <a:pt x="45" y="389"/>
                    <a:pt x="68" y="393"/>
                  </a:cubicBezTo>
                  <a:cubicBezTo>
                    <a:pt x="68" y="401"/>
                    <a:pt x="68" y="409"/>
                    <a:pt x="68" y="416"/>
                  </a:cubicBezTo>
                  <a:cubicBezTo>
                    <a:pt x="45" y="421"/>
                    <a:pt x="20" y="426"/>
                    <a:pt x="15" y="427"/>
                  </a:cubicBezTo>
                  <a:cubicBezTo>
                    <a:pt x="10" y="428"/>
                    <a:pt x="7" y="431"/>
                    <a:pt x="4" y="435"/>
                  </a:cubicBezTo>
                  <a:cubicBezTo>
                    <a:pt x="2" y="438"/>
                    <a:pt x="1" y="443"/>
                    <a:pt x="1" y="447"/>
                  </a:cubicBezTo>
                  <a:cubicBezTo>
                    <a:pt x="2" y="452"/>
                    <a:pt x="4" y="456"/>
                    <a:pt x="7" y="459"/>
                  </a:cubicBezTo>
                  <a:cubicBezTo>
                    <a:pt x="10" y="462"/>
                    <a:pt x="14" y="464"/>
                    <a:pt x="19" y="464"/>
                  </a:cubicBezTo>
                  <a:cubicBezTo>
                    <a:pt x="24" y="463"/>
                    <a:pt x="50" y="463"/>
                    <a:pt x="73" y="463"/>
                  </a:cubicBezTo>
                  <a:cubicBezTo>
                    <a:pt x="75" y="470"/>
                    <a:pt x="77" y="478"/>
                    <a:pt x="79" y="485"/>
                  </a:cubicBezTo>
                  <a:cubicBezTo>
                    <a:pt x="57" y="495"/>
                    <a:pt x="34" y="505"/>
                    <a:pt x="29" y="507"/>
                  </a:cubicBezTo>
                  <a:cubicBezTo>
                    <a:pt x="25" y="509"/>
                    <a:pt x="22" y="512"/>
                    <a:pt x="20" y="516"/>
                  </a:cubicBezTo>
                  <a:cubicBezTo>
                    <a:pt x="18" y="520"/>
                    <a:pt x="18" y="525"/>
                    <a:pt x="20" y="529"/>
                  </a:cubicBezTo>
                  <a:cubicBezTo>
                    <a:pt x="21" y="534"/>
                    <a:pt x="24" y="537"/>
                    <a:pt x="28" y="539"/>
                  </a:cubicBezTo>
                  <a:cubicBezTo>
                    <a:pt x="32" y="542"/>
                    <a:pt x="36" y="543"/>
                    <a:pt x="41" y="542"/>
                  </a:cubicBezTo>
                  <a:cubicBezTo>
                    <a:pt x="46" y="540"/>
                    <a:pt x="71" y="535"/>
                    <a:pt x="94" y="529"/>
                  </a:cubicBezTo>
                  <a:cubicBezTo>
                    <a:pt x="97" y="537"/>
                    <a:pt x="100" y="544"/>
                    <a:pt x="103" y="551"/>
                  </a:cubicBezTo>
                  <a:cubicBezTo>
                    <a:pt x="85" y="564"/>
                    <a:pt x="64" y="579"/>
                    <a:pt x="59" y="582"/>
                  </a:cubicBezTo>
                  <a:cubicBezTo>
                    <a:pt x="56" y="585"/>
                    <a:pt x="53" y="589"/>
                    <a:pt x="53" y="593"/>
                  </a:cubicBezTo>
                  <a:cubicBezTo>
                    <a:pt x="52" y="597"/>
                    <a:pt x="53" y="602"/>
                    <a:pt x="55" y="606"/>
                  </a:cubicBezTo>
                  <a:cubicBezTo>
                    <a:pt x="57" y="610"/>
                    <a:pt x="61" y="613"/>
                    <a:pt x="65" y="614"/>
                  </a:cubicBezTo>
                  <a:cubicBezTo>
                    <a:pt x="69" y="615"/>
                    <a:pt x="74" y="615"/>
                    <a:pt x="78" y="614"/>
                  </a:cubicBezTo>
                  <a:cubicBezTo>
                    <a:pt x="83" y="611"/>
                    <a:pt x="106" y="600"/>
                    <a:pt x="127" y="591"/>
                  </a:cubicBezTo>
                  <a:cubicBezTo>
                    <a:pt x="132" y="597"/>
                    <a:pt x="136" y="603"/>
                    <a:pt x="141" y="609"/>
                  </a:cubicBezTo>
                  <a:cubicBezTo>
                    <a:pt x="126" y="626"/>
                    <a:pt x="108" y="646"/>
                    <a:pt x="105" y="649"/>
                  </a:cubicBezTo>
                  <a:cubicBezTo>
                    <a:pt x="102" y="653"/>
                    <a:pt x="101" y="657"/>
                    <a:pt x="101" y="662"/>
                  </a:cubicBezTo>
                  <a:cubicBezTo>
                    <a:pt x="101" y="666"/>
                    <a:pt x="103" y="670"/>
                    <a:pt x="106" y="673"/>
                  </a:cubicBezTo>
                  <a:cubicBezTo>
                    <a:pt x="109" y="677"/>
                    <a:pt x="113" y="679"/>
                    <a:pt x="117" y="679"/>
                  </a:cubicBezTo>
                  <a:cubicBezTo>
                    <a:pt x="122" y="680"/>
                    <a:pt x="126" y="679"/>
                    <a:pt x="130" y="676"/>
                  </a:cubicBezTo>
                  <a:cubicBezTo>
                    <a:pt x="134" y="673"/>
                    <a:pt x="155" y="658"/>
                    <a:pt x="173" y="644"/>
                  </a:cubicBezTo>
                  <a:cubicBezTo>
                    <a:pt x="179" y="649"/>
                    <a:pt x="185" y="654"/>
                    <a:pt x="191" y="659"/>
                  </a:cubicBezTo>
                  <a:cubicBezTo>
                    <a:pt x="179" y="679"/>
                    <a:pt x="166" y="701"/>
                    <a:pt x="164" y="706"/>
                  </a:cubicBezTo>
                  <a:cubicBezTo>
                    <a:pt x="161" y="710"/>
                    <a:pt x="161" y="714"/>
                    <a:pt x="162" y="719"/>
                  </a:cubicBezTo>
                  <a:cubicBezTo>
                    <a:pt x="163" y="723"/>
                    <a:pt x="166" y="726"/>
                    <a:pt x="169" y="729"/>
                  </a:cubicBezTo>
                  <a:cubicBezTo>
                    <a:pt x="173" y="732"/>
                    <a:pt x="178" y="733"/>
                    <a:pt x="182" y="733"/>
                  </a:cubicBezTo>
                  <a:cubicBezTo>
                    <a:pt x="186" y="732"/>
                    <a:pt x="191" y="730"/>
                    <a:pt x="194" y="727"/>
                  </a:cubicBezTo>
                  <a:cubicBezTo>
                    <a:pt x="197" y="723"/>
                    <a:pt x="214" y="704"/>
                    <a:pt x="229" y="686"/>
                  </a:cubicBezTo>
                  <a:cubicBezTo>
                    <a:pt x="236" y="690"/>
                    <a:pt x="243" y="694"/>
                    <a:pt x="250" y="698"/>
                  </a:cubicBezTo>
                  <a:cubicBezTo>
                    <a:pt x="242" y="720"/>
                    <a:pt x="234" y="744"/>
                    <a:pt x="233" y="749"/>
                  </a:cubicBezTo>
                  <a:cubicBezTo>
                    <a:pt x="231" y="753"/>
                    <a:pt x="232" y="758"/>
                    <a:pt x="234" y="762"/>
                  </a:cubicBezTo>
                  <a:cubicBezTo>
                    <a:pt x="236" y="766"/>
                    <a:pt x="239" y="769"/>
                    <a:pt x="243" y="771"/>
                  </a:cubicBezTo>
                  <a:cubicBezTo>
                    <a:pt x="248" y="772"/>
                    <a:pt x="252" y="773"/>
                    <a:pt x="256" y="771"/>
                  </a:cubicBezTo>
                  <a:cubicBezTo>
                    <a:pt x="260" y="770"/>
                    <a:pt x="264" y="767"/>
                    <a:pt x="266" y="763"/>
                  </a:cubicBezTo>
                  <a:cubicBezTo>
                    <a:pt x="269" y="759"/>
                    <a:pt x="281" y="736"/>
                    <a:pt x="293" y="716"/>
                  </a:cubicBezTo>
                  <a:cubicBezTo>
                    <a:pt x="300" y="719"/>
                    <a:pt x="307" y="721"/>
                    <a:pt x="315" y="723"/>
                  </a:cubicBezTo>
                  <a:cubicBezTo>
                    <a:pt x="313" y="746"/>
                    <a:pt x="310" y="772"/>
                    <a:pt x="309" y="777"/>
                  </a:cubicBezTo>
                  <a:cubicBezTo>
                    <a:pt x="309" y="781"/>
                    <a:pt x="311" y="786"/>
                    <a:pt x="313" y="789"/>
                  </a:cubicBezTo>
                  <a:cubicBezTo>
                    <a:pt x="316" y="793"/>
                    <a:pt x="320" y="795"/>
                    <a:pt x="324" y="796"/>
                  </a:cubicBezTo>
                  <a:cubicBezTo>
                    <a:pt x="329" y="797"/>
                    <a:pt x="333" y="796"/>
                    <a:pt x="337" y="794"/>
                  </a:cubicBezTo>
                  <a:cubicBezTo>
                    <a:pt x="341" y="792"/>
                    <a:pt x="344" y="788"/>
                    <a:pt x="345" y="784"/>
                  </a:cubicBezTo>
                  <a:cubicBezTo>
                    <a:pt x="347" y="779"/>
                    <a:pt x="354" y="755"/>
                    <a:pt x="361" y="732"/>
                  </a:cubicBezTo>
                  <a:cubicBezTo>
                    <a:pt x="365" y="733"/>
                    <a:pt x="369" y="733"/>
                    <a:pt x="373" y="734"/>
                  </a:cubicBezTo>
                  <a:cubicBezTo>
                    <a:pt x="377" y="734"/>
                    <a:pt x="381" y="734"/>
                    <a:pt x="385" y="735"/>
                  </a:cubicBezTo>
                  <a:cubicBezTo>
                    <a:pt x="387" y="758"/>
                    <a:pt x="390" y="783"/>
                    <a:pt x="390" y="788"/>
                  </a:cubicBezTo>
                  <a:cubicBezTo>
                    <a:pt x="391" y="793"/>
                    <a:pt x="393" y="797"/>
                    <a:pt x="397" y="800"/>
                  </a:cubicBezTo>
                  <a:cubicBezTo>
                    <a:pt x="400" y="802"/>
                    <a:pt x="404" y="804"/>
                    <a:pt x="409" y="804"/>
                  </a:cubicBezTo>
                  <a:cubicBezTo>
                    <a:pt x="413" y="804"/>
                    <a:pt x="418" y="802"/>
                    <a:pt x="421" y="799"/>
                  </a:cubicBezTo>
                  <a:cubicBezTo>
                    <a:pt x="424" y="797"/>
                    <a:pt x="427" y="793"/>
                    <a:pt x="427" y="788"/>
                  </a:cubicBezTo>
                  <a:cubicBezTo>
                    <a:pt x="427" y="783"/>
                    <a:pt x="430" y="757"/>
                    <a:pt x="432" y="734"/>
                  </a:cubicBezTo>
                  <a:cubicBezTo>
                    <a:pt x="439" y="734"/>
                    <a:pt x="447" y="733"/>
                    <a:pt x="455" y="732"/>
                  </a:cubicBezTo>
                  <a:cubicBezTo>
                    <a:pt x="462" y="754"/>
                    <a:pt x="470" y="778"/>
                    <a:pt x="472" y="783"/>
                  </a:cubicBezTo>
                  <a:cubicBezTo>
                    <a:pt x="473" y="787"/>
                    <a:pt x="476" y="791"/>
                    <a:pt x="480" y="793"/>
                  </a:cubicBezTo>
                  <a:cubicBezTo>
                    <a:pt x="484" y="795"/>
                    <a:pt x="489" y="795"/>
                    <a:pt x="493" y="794"/>
                  </a:cubicBezTo>
                  <a:cubicBezTo>
                    <a:pt x="498" y="794"/>
                    <a:pt x="501" y="791"/>
                    <a:pt x="504" y="788"/>
                  </a:cubicBezTo>
                  <a:cubicBezTo>
                    <a:pt x="507" y="784"/>
                    <a:pt x="508" y="780"/>
                    <a:pt x="508" y="775"/>
                  </a:cubicBezTo>
                  <a:cubicBezTo>
                    <a:pt x="507" y="770"/>
                    <a:pt x="504" y="745"/>
                    <a:pt x="501" y="722"/>
                  </a:cubicBezTo>
                  <a:cubicBezTo>
                    <a:pt x="508" y="720"/>
                    <a:pt x="516" y="717"/>
                    <a:pt x="523" y="714"/>
                  </a:cubicBezTo>
                  <a:cubicBezTo>
                    <a:pt x="535" y="734"/>
                    <a:pt x="548" y="757"/>
                    <a:pt x="550" y="761"/>
                  </a:cubicBezTo>
                  <a:cubicBezTo>
                    <a:pt x="553" y="765"/>
                    <a:pt x="556" y="768"/>
                    <a:pt x="561" y="769"/>
                  </a:cubicBezTo>
                  <a:cubicBezTo>
                    <a:pt x="565" y="770"/>
                    <a:pt x="569" y="770"/>
                    <a:pt x="574" y="768"/>
                  </a:cubicBezTo>
                  <a:cubicBezTo>
                    <a:pt x="578" y="766"/>
                    <a:pt x="581" y="763"/>
                    <a:pt x="583" y="759"/>
                  </a:cubicBezTo>
                  <a:cubicBezTo>
                    <a:pt x="585" y="755"/>
                    <a:pt x="585" y="750"/>
                    <a:pt x="584" y="746"/>
                  </a:cubicBezTo>
                  <a:cubicBezTo>
                    <a:pt x="582" y="741"/>
                    <a:pt x="573" y="717"/>
                    <a:pt x="566" y="695"/>
                  </a:cubicBezTo>
                  <a:cubicBezTo>
                    <a:pt x="573" y="691"/>
                    <a:pt x="579" y="687"/>
                    <a:pt x="586" y="683"/>
                  </a:cubicBezTo>
                  <a:cubicBezTo>
                    <a:pt x="601" y="700"/>
                    <a:pt x="619" y="719"/>
                    <a:pt x="622" y="723"/>
                  </a:cubicBezTo>
                  <a:cubicBezTo>
                    <a:pt x="625" y="727"/>
                    <a:pt x="630" y="729"/>
                    <a:pt x="634" y="729"/>
                  </a:cubicBezTo>
                  <a:cubicBezTo>
                    <a:pt x="638" y="729"/>
                    <a:pt x="643" y="728"/>
                    <a:pt x="647" y="725"/>
                  </a:cubicBezTo>
                  <a:cubicBezTo>
                    <a:pt x="650" y="722"/>
                    <a:pt x="653" y="719"/>
                    <a:pt x="654" y="714"/>
                  </a:cubicBezTo>
                  <a:cubicBezTo>
                    <a:pt x="655" y="710"/>
                    <a:pt x="654" y="706"/>
                    <a:pt x="652" y="702"/>
                  </a:cubicBezTo>
                  <a:cubicBezTo>
                    <a:pt x="649" y="697"/>
                    <a:pt x="636" y="675"/>
                    <a:pt x="624" y="656"/>
                  </a:cubicBezTo>
                  <a:cubicBezTo>
                    <a:pt x="630" y="650"/>
                    <a:pt x="635" y="645"/>
                    <a:pt x="641" y="640"/>
                  </a:cubicBezTo>
                  <a:cubicBezTo>
                    <a:pt x="660" y="653"/>
                    <a:pt x="681" y="669"/>
                    <a:pt x="685" y="672"/>
                  </a:cubicBezTo>
                  <a:cubicBezTo>
                    <a:pt x="689" y="674"/>
                    <a:pt x="693" y="675"/>
                    <a:pt x="698" y="675"/>
                  </a:cubicBezTo>
                  <a:cubicBezTo>
                    <a:pt x="702" y="674"/>
                    <a:pt x="706" y="672"/>
                    <a:pt x="709" y="668"/>
                  </a:cubicBezTo>
                  <a:cubicBezTo>
                    <a:pt x="712" y="665"/>
                    <a:pt x="714" y="661"/>
                    <a:pt x="714" y="656"/>
                  </a:cubicBezTo>
                  <a:cubicBezTo>
                    <a:pt x="714" y="652"/>
                    <a:pt x="712" y="648"/>
                    <a:pt x="709" y="644"/>
                  </a:cubicBezTo>
                  <a:cubicBezTo>
                    <a:pt x="706" y="641"/>
                    <a:pt x="688" y="622"/>
                    <a:pt x="672" y="605"/>
                  </a:cubicBezTo>
                  <a:cubicBezTo>
                    <a:pt x="677" y="599"/>
                    <a:pt x="681" y="593"/>
                    <a:pt x="686" y="586"/>
                  </a:cubicBezTo>
                  <a:cubicBezTo>
                    <a:pt x="707" y="596"/>
                    <a:pt x="731" y="606"/>
                    <a:pt x="735" y="608"/>
                  </a:cubicBezTo>
                  <a:cubicBezTo>
                    <a:pt x="740" y="610"/>
                    <a:pt x="744" y="610"/>
                    <a:pt x="748" y="608"/>
                  </a:cubicBezTo>
                  <a:cubicBezTo>
                    <a:pt x="752" y="607"/>
                    <a:pt x="756" y="604"/>
                    <a:pt x="758" y="600"/>
                  </a:cubicBezTo>
                  <a:cubicBezTo>
                    <a:pt x="761" y="596"/>
                    <a:pt x="761" y="592"/>
                    <a:pt x="760" y="587"/>
                  </a:cubicBezTo>
                  <a:cubicBezTo>
                    <a:pt x="759" y="583"/>
                    <a:pt x="757" y="579"/>
                    <a:pt x="753" y="576"/>
                  </a:cubicBezTo>
                  <a:cubicBezTo>
                    <a:pt x="749" y="573"/>
                    <a:pt x="728" y="559"/>
                    <a:pt x="709" y="546"/>
                  </a:cubicBezTo>
                  <a:cubicBezTo>
                    <a:pt x="712" y="539"/>
                    <a:pt x="715" y="532"/>
                    <a:pt x="718" y="524"/>
                  </a:cubicBezTo>
                  <a:cubicBezTo>
                    <a:pt x="741" y="529"/>
                    <a:pt x="766" y="534"/>
                    <a:pt x="771" y="536"/>
                  </a:cubicBezTo>
                  <a:cubicBezTo>
                    <a:pt x="776" y="537"/>
                    <a:pt x="780" y="535"/>
                    <a:pt x="784" y="533"/>
                  </a:cubicBezTo>
                  <a:cubicBezTo>
                    <a:pt x="788" y="531"/>
                    <a:pt x="791" y="527"/>
                    <a:pt x="792" y="523"/>
                  </a:cubicBezTo>
                  <a:cubicBezTo>
                    <a:pt x="793" y="519"/>
                    <a:pt x="793" y="514"/>
                    <a:pt x="791" y="510"/>
                  </a:cubicBezTo>
                  <a:cubicBezTo>
                    <a:pt x="790" y="506"/>
                    <a:pt x="787" y="503"/>
                    <a:pt x="782" y="501"/>
                  </a:cubicBezTo>
                  <a:cubicBezTo>
                    <a:pt x="777" y="499"/>
                    <a:pt x="754" y="489"/>
                    <a:pt x="732" y="480"/>
                  </a:cubicBezTo>
                  <a:cubicBezTo>
                    <a:pt x="734" y="472"/>
                    <a:pt x="735" y="465"/>
                    <a:pt x="737" y="457"/>
                  </a:cubicBezTo>
                  <a:cubicBezTo>
                    <a:pt x="760" y="457"/>
                    <a:pt x="786" y="457"/>
                    <a:pt x="791" y="457"/>
                  </a:cubicBezTo>
                  <a:moveTo>
                    <a:pt x="379" y="667"/>
                  </a:moveTo>
                  <a:cubicBezTo>
                    <a:pt x="232" y="652"/>
                    <a:pt x="123" y="522"/>
                    <a:pt x="137" y="376"/>
                  </a:cubicBezTo>
                  <a:cubicBezTo>
                    <a:pt x="151" y="230"/>
                    <a:pt x="282" y="123"/>
                    <a:pt x="430" y="137"/>
                  </a:cubicBezTo>
                  <a:cubicBezTo>
                    <a:pt x="577" y="151"/>
                    <a:pt x="686" y="281"/>
                    <a:pt x="672" y="428"/>
                  </a:cubicBezTo>
                  <a:cubicBezTo>
                    <a:pt x="658" y="574"/>
                    <a:pt x="527" y="681"/>
                    <a:pt x="379" y="667"/>
                  </a:cubicBezTo>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dirty="0"/>
            </a:p>
          </p:txBody>
        </p:sp>
        <p:grpSp>
          <p:nvGrpSpPr>
            <p:cNvPr id="5" name="Group 9"/>
            <p:cNvGrpSpPr/>
            <p:nvPr/>
          </p:nvGrpSpPr>
          <p:grpSpPr>
            <a:xfrm>
              <a:off x="908892" y="1928826"/>
              <a:ext cx="10269977" cy="4192521"/>
              <a:chOff x="908892" y="1928826"/>
              <a:chExt cx="10269977" cy="4192521"/>
            </a:xfrm>
            <a:grpFill/>
          </p:grpSpPr>
          <p:sp>
            <p:nvSpPr>
              <p:cNvPr id="36" name="Freeform 92"/>
              <p:cNvSpPr>
                <a:spLocks noEditPoints="1"/>
              </p:cNvSpPr>
              <p:nvPr/>
            </p:nvSpPr>
            <p:spPr bwMode="auto">
              <a:xfrm flipH="1">
                <a:off x="7321849" y="2432968"/>
                <a:ext cx="1171825" cy="1178639"/>
              </a:xfrm>
              <a:custGeom>
                <a:avLst/>
                <a:gdLst>
                  <a:gd name="T0" fmla="*/ 593 w 636"/>
                  <a:gd name="T1" fmla="*/ 284 h 638"/>
                  <a:gd name="T2" fmla="*/ 583 w 636"/>
                  <a:gd name="T3" fmla="*/ 237 h 638"/>
                  <a:gd name="T4" fmla="*/ 565 w 636"/>
                  <a:gd name="T5" fmla="*/ 192 h 638"/>
                  <a:gd name="T6" fmla="*/ 539 w 636"/>
                  <a:gd name="T7" fmla="*/ 151 h 638"/>
                  <a:gd name="T8" fmla="*/ 507 w 636"/>
                  <a:gd name="T9" fmla="*/ 116 h 638"/>
                  <a:gd name="T10" fmla="*/ 469 w 636"/>
                  <a:gd name="T11" fmla="*/ 86 h 638"/>
                  <a:gd name="T12" fmla="*/ 426 w 636"/>
                  <a:gd name="T13" fmla="*/ 63 h 638"/>
                  <a:gd name="T14" fmla="*/ 380 w 636"/>
                  <a:gd name="T15" fmla="*/ 48 h 638"/>
                  <a:gd name="T16" fmla="*/ 332 w 636"/>
                  <a:gd name="T17" fmla="*/ 42 h 638"/>
                  <a:gd name="T18" fmla="*/ 284 w 636"/>
                  <a:gd name="T19" fmla="*/ 43 h 638"/>
                  <a:gd name="T20" fmla="*/ 237 w 636"/>
                  <a:gd name="T21" fmla="*/ 54 h 638"/>
                  <a:gd name="T22" fmla="*/ 192 w 636"/>
                  <a:gd name="T23" fmla="*/ 72 h 638"/>
                  <a:gd name="T24" fmla="*/ 151 w 636"/>
                  <a:gd name="T25" fmla="*/ 97 h 638"/>
                  <a:gd name="T26" fmla="*/ 115 w 636"/>
                  <a:gd name="T27" fmla="*/ 130 h 638"/>
                  <a:gd name="T28" fmla="*/ 86 w 636"/>
                  <a:gd name="T29" fmla="*/ 168 h 638"/>
                  <a:gd name="T30" fmla="*/ 63 w 636"/>
                  <a:gd name="T31" fmla="*/ 211 h 638"/>
                  <a:gd name="T32" fmla="*/ 48 w 636"/>
                  <a:gd name="T33" fmla="*/ 257 h 638"/>
                  <a:gd name="T34" fmla="*/ 42 w 636"/>
                  <a:gd name="T35" fmla="*/ 305 h 638"/>
                  <a:gd name="T36" fmla="*/ 43 w 636"/>
                  <a:gd name="T37" fmla="*/ 353 h 638"/>
                  <a:gd name="T38" fmla="*/ 53 w 636"/>
                  <a:gd name="T39" fmla="*/ 400 h 638"/>
                  <a:gd name="T40" fmla="*/ 71 w 636"/>
                  <a:gd name="T41" fmla="*/ 445 h 638"/>
                  <a:gd name="T42" fmla="*/ 97 w 636"/>
                  <a:gd name="T43" fmla="*/ 486 h 638"/>
                  <a:gd name="T44" fmla="*/ 130 w 636"/>
                  <a:gd name="T45" fmla="*/ 522 h 638"/>
                  <a:gd name="T46" fmla="*/ 168 w 636"/>
                  <a:gd name="T47" fmla="*/ 552 h 638"/>
                  <a:gd name="T48" fmla="*/ 210 w 636"/>
                  <a:gd name="T49" fmla="*/ 574 h 638"/>
                  <a:gd name="T50" fmla="*/ 256 w 636"/>
                  <a:gd name="T51" fmla="*/ 589 h 638"/>
                  <a:gd name="T52" fmla="*/ 304 w 636"/>
                  <a:gd name="T53" fmla="*/ 596 h 638"/>
                  <a:gd name="T54" fmla="*/ 352 w 636"/>
                  <a:gd name="T55" fmla="*/ 594 h 638"/>
                  <a:gd name="T56" fmla="*/ 399 w 636"/>
                  <a:gd name="T57" fmla="*/ 584 h 638"/>
                  <a:gd name="T58" fmla="*/ 444 w 636"/>
                  <a:gd name="T59" fmla="*/ 566 h 638"/>
                  <a:gd name="T60" fmla="*/ 485 w 636"/>
                  <a:gd name="T61" fmla="*/ 540 h 638"/>
                  <a:gd name="T62" fmla="*/ 521 w 636"/>
                  <a:gd name="T63" fmla="*/ 508 h 638"/>
                  <a:gd name="T64" fmla="*/ 551 w 636"/>
                  <a:gd name="T65" fmla="*/ 469 h 638"/>
                  <a:gd name="T66" fmla="*/ 573 w 636"/>
                  <a:gd name="T67" fmla="*/ 427 h 638"/>
                  <a:gd name="T68" fmla="*/ 588 w 636"/>
                  <a:gd name="T69" fmla="*/ 381 h 638"/>
                  <a:gd name="T70" fmla="*/ 595 w 636"/>
                  <a:gd name="T71" fmla="*/ 333 h 638"/>
                  <a:gd name="T72" fmla="*/ 524 w 636"/>
                  <a:gd name="T73" fmla="*/ 312 h 638"/>
                  <a:gd name="T74" fmla="*/ 482 w 636"/>
                  <a:gd name="T75" fmla="*/ 146 h 638"/>
                  <a:gd name="T76" fmla="*/ 493 w 636"/>
                  <a:gd name="T77" fmla="*/ 210 h 638"/>
                  <a:gd name="T78" fmla="*/ 404 w 636"/>
                  <a:gd name="T79" fmla="*/ 81 h 638"/>
                  <a:gd name="T80" fmla="*/ 325 w 636"/>
                  <a:gd name="T81" fmla="*/ 113 h 638"/>
                  <a:gd name="T82" fmla="*/ 312 w 636"/>
                  <a:gd name="T83" fmla="*/ 113 h 638"/>
                  <a:gd name="T84" fmla="*/ 242 w 636"/>
                  <a:gd name="T85" fmla="*/ 109 h 638"/>
                  <a:gd name="T86" fmla="*/ 210 w 636"/>
                  <a:gd name="T87" fmla="*/ 144 h 638"/>
                  <a:gd name="T88" fmla="*/ 227 w 636"/>
                  <a:gd name="T89" fmla="*/ 273 h 638"/>
                  <a:gd name="T90" fmla="*/ 105 w 636"/>
                  <a:gd name="T91" fmla="*/ 212 h 638"/>
                  <a:gd name="T92" fmla="*/ 87 w 636"/>
                  <a:gd name="T93" fmla="*/ 374 h 638"/>
                  <a:gd name="T94" fmla="*/ 105 w 636"/>
                  <a:gd name="T95" fmla="*/ 425 h 638"/>
                  <a:gd name="T96" fmla="*/ 112 w 636"/>
                  <a:gd name="T97" fmla="*/ 325 h 638"/>
                  <a:gd name="T98" fmla="*/ 233 w 636"/>
                  <a:gd name="T99" fmla="*/ 375 h 638"/>
                  <a:gd name="T100" fmla="*/ 242 w 636"/>
                  <a:gd name="T101" fmla="*/ 529 h 638"/>
                  <a:gd name="T102" fmla="*/ 318 w 636"/>
                  <a:gd name="T103" fmla="*/ 571 h 638"/>
                  <a:gd name="T104" fmla="*/ 363 w 636"/>
                  <a:gd name="T105" fmla="*/ 410 h 638"/>
                  <a:gd name="T106" fmla="*/ 404 w 636"/>
                  <a:gd name="T107" fmla="*/ 556 h 638"/>
                  <a:gd name="T108" fmla="*/ 460 w 636"/>
                  <a:gd name="T109" fmla="*/ 510 h 638"/>
                  <a:gd name="T110" fmla="*/ 524 w 636"/>
                  <a:gd name="T111" fmla="*/ 325 h 638"/>
                  <a:gd name="T112" fmla="*/ 566 w 636"/>
                  <a:gd name="T113" fmla="*/ 363 h 638"/>
                  <a:gd name="T114" fmla="*/ 550 w 636"/>
                  <a:gd name="T115" fmla="*/ 263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6" h="638">
                    <a:moveTo>
                      <a:pt x="627" y="330"/>
                    </a:moveTo>
                    <a:cubicBezTo>
                      <a:pt x="630" y="330"/>
                      <a:pt x="632" y="328"/>
                      <a:pt x="634" y="326"/>
                    </a:cubicBezTo>
                    <a:cubicBezTo>
                      <a:pt x="635" y="324"/>
                      <a:pt x="636" y="322"/>
                      <a:pt x="636" y="319"/>
                    </a:cubicBezTo>
                    <a:cubicBezTo>
                      <a:pt x="636" y="316"/>
                      <a:pt x="635" y="313"/>
                      <a:pt x="634" y="311"/>
                    </a:cubicBezTo>
                    <a:cubicBezTo>
                      <a:pt x="632" y="309"/>
                      <a:pt x="630" y="308"/>
                      <a:pt x="627" y="308"/>
                    </a:cubicBezTo>
                    <a:cubicBezTo>
                      <a:pt x="624" y="307"/>
                      <a:pt x="608" y="306"/>
                      <a:pt x="595" y="305"/>
                    </a:cubicBezTo>
                    <a:cubicBezTo>
                      <a:pt x="594" y="298"/>
                      <a:pt x="594" y="291"/>
                      <a:pt x="593" y="284"/>
                    </a:cubicBezTo>
                    <a:cubicBezTo>
                      <a:pt x="606" y="281"/>
                      <a:pt x="621" y="277"/>
                      <a:pt x="624" y="276"/>
                    </a:cubicBezTo>
                    <a:cubicBezTo>
                      <a:pt x="627" y="275"/>
                      <a:pt x="629" y="273"/>
                      <a:pt x="630" y="271"/>
                    </a:cubicBezTo>
                    <a:cubicBezTo>
                      <a:pt x="632" y="269"/>
                      <a:pt x="632" y="266"/>
                      <a:pt x="632" y="263"/>
                    </a:cubicBezTo>
                    <a:cubicBezTo>
                      <a:pt x="631" y="261"/>
                      <a:pt x="630" y="258"/>
                      <a:pt x="628" y="257"/>
                    </a:cubicBezTo>
                    <a:cubicBezTo>
                      <a:pt x="626" y="255"/>
                      <a:pt x="623" y="254"/>
                      <a:pt x="620" y="254"/>
                    </a:cubicBezTo>
                    <a:cubicBezTo>
                      <a:pt x="617" y="254"/>
                      <a:pt x="602" y="256"/>
                      <a:pt x="588" y="257"/>
                    </a:cubicBezTo>
                    <a:cubicBezTo>
                      <a:pt x="586" y="250"/>
                      <a:pt x="585" y="244"/>
                      <a:pt x="583" y="237"/>
                    </a:cubicBezTo>
                    <a:cubicBezTo>
                      <a:pt x="595" y="231"/>
                      <a:pt x="609" y="225"/>
                      <a:pt x="612" y="223"/>
                    </a:cubicBezTo>
                    <a:cubicBezTo>
                      <a:pt x="615" y="222"/>
                      <a:pt x="616" y="220"/>
                      <a:pt x="617" y="217"/>
                    </a:cubicBezTo>
                    <a:cubicBezTo>
                      <a:pt x="618" y="215"/>
                      <a:pt x="618" y="212"/>
                      <a:pt x="617" y="210"/>
                    </a:cubicBezTo>
                    <a:cubicBezTo>
                      <a:pt x="616" y="207"/>
                      <a:pt x="615" y="205"/>
                      <a:pt x="612" y="204"/>
                    </a:cubicBezTo>
                    <a:cubicBezTo>
                      <a:pt x="610" y="202"/>
                      <a:pt x="607" y="202"/>
                      <a:pt x="605" y="203"/>
                    </a:cubicBezTo>
                    <a:cubicBezTo>
                      <a:pt x="602" y="203"/>
                      <a:pt x="587" y="207"/>
                      <a:pt x="573" y="211"/>
                    </a:cubicBezTo>
                    <a:cubicBezTo>
                      <a:pt x="571" y="204"/>
                      <a:pt x="568" y="198"/>
                      <a:pt x="565" y="192"/>
                    </a:cubicBezTo>
                    <a:cubicBezTo>
                      <a:pt x="576" y="184"/>
                      <a:pt x="589" y="175"/>
                      <a:pt x="591" y="174"/>
                    </a:cubicBezTo>
                    <a:cubicBezTo>
                      <a:pt x="593" y="172"/>
                      <a:pt x="595" y="170"/>
                      <a:pt x="595" y="167"/>
                    </a:cubicBezTo>
                    <a:cubicBezTo>
                      <a:pt x="596" y="164"/>
                      <a:pt x="595" y="162"/>
                      <a:pt x="594" y="159"/>
                    </a:cubicBezTo>
                    <a:cubicBezTo>
                      <a:pt x="592" y="157"/>
                      <a:pt x="590" y="155"/>
                      <a:pt x="588" y="154"/>
                    </a:cubicBezTo>
                    <a:cubicBezTo>
                      <a:pt x="585" y="153"/>
                      <a:pt x="583" y="153"/>
                      <a:pt x="580" y="154"/>
                    </a:cubicBezTo>
                    <a:cubicBezTo>
                      <a:pt x="577" y="156"/>
                      <a:pt x="563" y="162"/>
                      <a:pt x="551" y="168"/>
                    </a:cubicBezTo>
                    <a:cubicBezTo>
                      <a:pt x="547" y="162"/>
                      <a:pt x="543" y="157"/>
                      <a:pt x="539" y="151"/>
                    </a:cubicBezTo>
                    <a:cubicBezTo>
                      <a:pt x="549" y="142"/>
                      <a:pt x="560" y="131"/>
                      <a:pt x="562" y="128"/>
                    </a:cubicBezTo>
                    <a:cubicBezTo>
                      <a:pt x="564" y="126"/>
                      <a:pt x="565" y="124"/>
                      <a:pt x="565" y="121"/>
                    </a:cubicBezTo>
                    <a:cubicBezTo>
                      <a:pt x="565" y="118"/>
                      <a:pt x="564" y="116"/>
                      <a:pt x="562" y="114"/>
                    </a:cubicBezTo>
                    <a:cubicBezTo>
                      <a:pt x="560" y="112"/>
                      <a:pt x="558" y="110"/>
                      <a:pt x="555" y="110"/>
                    </a:cubicBezTo>
                    <a:cubicBezTo>
                      <a:pt x="553" y="109"/>
                      <a:pt x="550" y="110"/>
                      <a:pt x="548" y="111"/>
                    </a:cubicBezTo>
                    <a:cubicBezTo>
                      <a:pt x="545" y="113"/>
                      <a:pt x="532" y="122"/>
                      <a:pt x="521" y="130"/>
                    </a:cubicBezTo>
                    <a:cubicBezTo>
                      <a:pt x="516" y="125"/>
                      <a:pt x="512" y="120"/>
                      <a:pt x="507" y="116"/>
                    </a:cubicBezTo>
                    <a:cubicBezTo>
                      <a:pt x="514" y="104"/>
                      <a:pt x="523" y="91"/>
                      <a:pt x="525" y="89"/>
                    </a:cubicBezTo>
                    <a:cubicBezTo>
                      <a:pt x="527" y="86"/>
                      <a:pt x="527" y="84"/>
                      <a:pt x="527" y="81"/>
                    </a:cubicBezTo>
                    <a:cubicBezTo>
                      <a:pt x="526" y="79"/>
                      <a:pt x="525" y="76"/>
                      <a:pt x="523" y="74"/>
                    </a:cubicBezTo>
                    <a:cubicBezTo>
                      <a:pt x="521" y="73"/>
                      <a:pt x="518" y="72"/>
                      <a:pt x="515" y="72"/>
                    </a:cubicBezTo>
                    <a:cubicBezTo>
                      <a:pt x="513" y="72"/>
                      <a:pt x="510" y="73"/>
                      <a:pt x="508" y="75"/>
                    </a:cubicBezTo>
                    <a:cubicBezTo>
                      <a:pt x="506" y="77"/>
                      <a:pt x="495" y="88"/>
                      <a:pt x="485" y="97"/>
                    </a:cubicBezTo>
                    <a:cubicBezTo>
                      <a:pt x="480" y="93"/>
                      <a:pt x="474" y="90"/>
                      <a:pt x="469" y="86"/>
                    </a:cubicBezTo>
                    <a:cubicBezTo>
                      <a:pt x="474" y="73"/>
                      <a:pt x="481" y="59"/>
                      <a:pt x="482" y="56"/>
                    </a:cubicBezTo>
                    <a:cubicBezTo>
                      <a:pt x="483" y="54"/>
                      <a:pt x="483" y="51"/>
                      <a:pt x="482" y="48"/>
                    </a:cubicBezTo>
                    <a:cubicBezTo>
                      <a:pt x="481" y="46"/>
                      <a:pt x="480" y="44"/>
                      <a:pt x="477" y="42"/>
                    </a:cubicBezTo>
                    <a:cubicBezTo>
                      <a:pt x="475" y="41"/>
                      <a:pt x="472" y="41"/>
                      <a:pt x="470" y="41"/>
                    </a:cubicBezTo>
                    <a:cubicBezTo>
                      <a:pt x="467" y="42"/>
                      <a:pt x="465" y="43"/>
                      <a:pt x="463" y="45"/>
                    </a:cubicBezTo>
                    <a:cubicBezTo>
                      <a:pt x="461" y="48"/>
                      <a:pt x="452" y="60"/>
                      <a:pt x="444" y="72"/>
                    </a:cubicBezTo>
                    <a:cubicBezTo>
                      <a:pt x="438" y="69"/>
                      <a:pt x="432" y="66"/>
                      <a:pt x="426" y="63"/>
                    </a:cubicBezTo>
                    <a:cubicBezTo>
                      <a:pt x="429" y="50"/>
                      <a:pt x="433" y="35"/>
                      <a:pt x="434" y="32"/>
                    </a:cubicBezTo>
                    <a:cubicBezTo>
                      <a:pt x="435" y="29"/>
                      <a:pt x="434" y="26"/>
                      <a:pt x="433" y="24"/>
                    </a:cubicBezTo>
                    <a:cubicBezTo>
                      <a:pt x="432" y="22"/>
                      <a:pt x="430" y="20"/>
                      <a:pt x="427" y="19"/>
                    </a:cubicBezTo>
                    <a:cubicBezTo>
                      <a:pt x="424" y="18"/>
                      <a:pt x="422" y="18"/>
                      <a:pt x="419" y="19"/>
                    </a:cubicBezTo>
                    <a:cubicBezTo>
                      <a:pt x="417" y="20"/>
                      <a:pt x="415" y="22"/>
                      <a:pt x="413" y="24"/>
                    </a:cubicBezTo>
                    <a:cubicBezTo>
                      <a:pt x="412" y="27"/>
                      <a:pt x="405" y="41"/>
                      <a:pt x="399" y="54"/>
                    </a:cubicBezTo>
                    <a:cubicBezTo>
                      <a:pt x="393" y="52"/>
                      <a:pt x="387" y="50"/>
                      <a:pt x="380" y="48"/>
                    </a:cubicBezTo>
                    <a:cubicBezTo>
                      <a:pt x="381" y="34"/>
                      <a:pt x="382" y="19"/>
                      <a:pt x="383" y="16"/>
                    </a:cubicBezTo>
                    <a:cubicBezTo>
                      <a:pt x="383" y="13"/>
                      <a:pt x="382" y="11"/>
                      <a:pt x="380" y="9"/>
                    </a:cubicBezTo>
                    <a:cubicBezTo>
                      <a:pt x="378" y="7"/>
                      <a:pt x="376" y="5"/>
                      <a:pt x="373" y="5"/>
                    </a:cubicBezTo>
                    <a:cubicBezTo>
                      <a:pt x="371" y="4"/>
                      <a:pt x="368" y="5"/>
                      <a:pt x="366" y="6"/>
                    </a:cubicBezTo>
                    <a:cubicBezTo>
                      <a:pt x="363" y="7"/>
                      <a:pt x="362" y="9"/>
                      <a:pt x="361" y="12"/>
                    </a:cubicBezTo>
                    <a:cubicBezTo>
                      <a:pt x="360" y="15"/>
                      <a:pt x="356" y="30"/>
                      <a:pt x="352" y="43"/>
                    </a:cubicBezTo>
                    <a:cubicBezTo>
                      <a:pt x="346" y="43"/>
                      <a:pt x="339" y="42"/>
                      <a:pt x="332" y="42"/>
                    </a:cubicBezTo>
                    <a:cubicBezTo>
                      <a:pt x="331" y="28"/>
                      <a:pt x="329" y="12"/>
                      <a:pt x="329" y="9"/>
                    </a:cubicBezTo>
                    <a:cubicBezTo>
                      <a:pt x="329" y="7"/>
                      <a:pt x="327" y="4"/>
                      <a:pt x="325" y="2"/>
                    </a:cubicBezTo>
                    <a:cubicBezTo>
                      <a:pt x="323" y="1"/>
                      <a:pt x="321" y="0"/>
                      <a:pt x="318" y="0"/>
                    </a:cubicBezTo>
                    <a:cubicBezTo>
                      <a:pt x="315" y="0"/>
                      <a:pt x="313" y="1"/>
                      <a:pt x="311" y="2"/>
                    </a:cubicBezTo>
                    <a:cubicBezTo>
                      <a:pt x="309" y="4"/>
                      <a:pt x="307" y="7"/>
                      <a:pt x="307" y="9"/>
                    </a:cubicBezTo>
                    <a:cubicBezTo>
                      <a:pt x="307" y="12"/>
                      <a:pt x="305" y="28"/>
                      <a:pt x="304" y="42"/>
                    </a:cubicBezTo>
                    <a:cubicBezTo>
                      <a:pt x="297" y="42"/>
                      <a:pt x="291" y="43"/>
                      <a:pt x="284" y="43"/>
                    </a:cubicBezTo>
                    <a:cubicBezTo>
                      <a:pt x="280" y="30"/>
                      <a:pt x="276" y="15"/>
                      <a:pt x="275" y="12"/>
                    </a:cubicBezTo>
                    <a:cubicBezTo>
                      <a:pt x="275" y="9"/>
                      <a:pt x="273" y="7"/>
                      <a:pt x="270" y="6"/>
                    </a:cubicBezTo>
                    <a:cubicBezTo>
                      <a:pt x="268" y="5"/>
                      <a:pt x="266" y="4"/>
                      <a:pt x="263" y="5"/>
                    </a:cubicBezTo>
                    <a:cubicBezTo>
                      <a:pt x="260" y="5"/>
                      <a:pt x="258" y="7"/>
                      <a:pt x="256" y="9"/>
                    </a:cubicBezTo>
                    <a:cubicBezTo>
                      <a:pt x="254" y="11"/>
                      <a:pt x="253" y="13"/>
                      <a:pt x="254" y="16"/>
                    </a:cubicBezTo>
                    <a:cubicBezTo>
                      <a:pt x="254" y="19"/>
                      <a:pt x="255" y="34"/>
                      <a:pt x="256" y="48"/>
                    </a:cubicBezTo>
                    <a:cubicBezTo>
                      <a:pt x="250" y="50"/>
                      <a:pt x="243" y="52"/>
                      <a:pt x="237" y="54"/>
                    </a:cubicBezTo>
                    <a:cubicBezTo>
                      <a:pt x="231" y="41"/>
                      <a:pt x="224" y="27"/>
                      <a:pt x="223" y="24"/>
                    </a:cubicBezTo>
                    <a:cubicBezTo>
                      <a:pt x="222" y="22"/>
                      <a:pt x="219" y="20"/>
                      <a:pt x="217" y="19"/>
                    </a:cubicBezTo>
                    <a:cubicBezTo>
                      <a:pt x="214" y="18"/>
                      <a:pt x="212" y="18"/>
                      <a:pt x="209" y="19"/>
                    </a:cubicBezTo>
                    <a:cubicBezTo>
                      <a:pt x="207" y="20"/>
                      <a:pt x="204" y="22"/>
                      <a:pt x="203" y="24"/>
                    </a:cubicBezTo>
                    <a:cubicBezTo>
                      <a:pt x="202" y="26"/>
                      <a:pt x="201" y="29"/>
                      <a:pt x="202" y="32"/>
                    </a:cubicBezTo>
                    <a:cubicBezTo>
                      <a:pt x="203" y="35"/>
                      <a:pt x="207" y="50"/>
                      <a:pt x="210" y="63"/>
                    </a:cubicBezTo>
                    <a:cubicBezTo>
                      <a:pt x="204" y="66"/>
                      <a:pt x="198" y="69"/>
                      <a:pt x="192" y="72"/>
                    </a:cubicBezTo>
                    <a:cubicBezTo>
                      <a:pt x="184" y="60"/>
                      <a:pt x="175" y="48"/>
                      <a:pt x="173" y="45"/>
                    </a:cubicBezTo>
                    <a:cubicBezTo>
                      <a:pt x="172" y="43"/>
                      <a:pt x="169" y="42"/>
                      <a:pt x="167" y="41"/>
                    </a:cubicBezTo>
                    <a:cubicBezTo>
                      <a:pt x="164" y="41"/>
                      <a:pt x="161" y="41"/>
                      <a:pt x="159" y="42"/>
                    </a:cubicBezTo>
                    <a:cubicBezTo>
                      <a:pt x="156" y="44"/>
                      <a:pt x="155" y="46"/>
                      <a:pt x="154" y="48"/>
                    </a:cubicBezTo>
                    <a:cubicBezTo>
                      <a:pt x="153" y="51"/>
                      <a:pt x="153" y="54"/>
                      <a:pt x="154" y="56"/>
                    </a:cubicBezTo>
                    <a:cubicBezTo>
                      <a:pt x="155" y="59"/>
                      <a:pt x="162" y="73"/>
                      <a:pt x="168" y="86"/>
                    </a:cubicBezTo>
                    <a:cubicBezTo>
                      <a:pt x="162" y="90"/>
                      <a:pt x="156" y="93"/>
                      <a:pt x="151" y="97"/>
                    </a:cubicBezTo>
                    <a:cubicBezTo>
                      <a:pt x="141" y="88"/>
                      <a:pt x="130" y="77"/>
                      <a:pt x="128" y="75"/>
                    </a:cubicBezTo>
                    <a:cubicBezTo>
                      <a:pt x="126" y="73"/>
                      <a:pt x="123" y="72"/>
                      <a:pt x="121" y="72"/>
                    </a:cubicBezTo>
                    <a:cubicBezTo>
                      <a:pt x="118" y="72"/>
                      <a:pt x="115" y="73"/>
                      <a:pt x="113" y="74"/>
                    </a:cubicBezTo>
                    <a:cubicBezTo>
                      <a:pt x="111" y="76"/>
                      <a:pt x="110" y="79"/>
                      <a:pt x="110" y="81"/>
                    </a:cubicBezTo>
                    <a:cubicBezTo>
                      <a:pt x="109" y="84"/>
                      <a:pt x="109" y="86"/>
                      <a:pt x="111" y="89"/>
                    </a:cubicBezTo>
                    <a:cubicBezTo>
                      <a:pt x="113" y="91"/>
                      <a:pt x="122" y="104"/>
                      <a:pt x="130" y="116"/>
                    </a:cubicBezTo>
                    <a:cubicBezTo>
                      <a:pt x="125" y="120"/>
                      <a:pt x="120" y="125"/>
                      <a:pt x="115" y="130"/>
                    </a:cubicBezTo>
                    <a:cubicBezTo>
                      <a:pt x="104" y="122"/>
                      <a:pt x="91" y="113"/>
                      <a:pt x="89" y="111"/>
                    </a:cubicBezTo>
                    <a:cubicBezTo>
                      <a:pt x="86" y="110"/>
                      <a:pt x="83" y="109"/>
                      <a:pt x="81" y="110"/>
                    </a:cubicBezTo>
                    <a:cubicBezTo>
                      <a:pt x="78" y="110"/>
                      <a:pt x="76" y="112"/>
                      <a:pt x="74" y="114"/>
                    </a:cubicBezTo>
                    <a:cubicBezTo>
                      <a:pt x="72" y="116"/>
                      <a:pt x="71" y="118"/>
                      <a:pt x="71" y="121"/>
                    </a:cubicBezTo>
                    <a:cubicBezTo>
                      <a:pt x="72" y="124"/>
                      <a:pt x="72" y="126"/>
                      <a:pt x="74" y="128"/>
                    </a:cubicBezTo>
                    <a:cubicBezTo>
                      <a:pt x="77" y="131"/>
                      <a:pt x="87" y="142"/>
                      <a:pt x="97" y="151"/>
                    </a:cubicBezTo>
                    <a:cubicBezTo>
                      <a:pt x="93" y="157"/>
                      <a:pt x="89" y="162"/>
                      <a:pt x="86" y="168"/>
                    </a:cubicBezTo>
                    <a:cubicBezTo>
                      <a:pt x="73" y="162"/>
                      <a:pt x="59" y="156"/>
                      <a:pt x="56" y="154"/>
                    </a:cubicBezTo>
                    <a:cubicBezTo>
                      <a:pt x="54" y="153"/>
                      <a:pt x="51" y="153"/>
                      <a:pt x="48" y="154"/>
                    </a:cubicBezTo>
                    <a:cubicBezTo>
                      <a:pt x="46" y="155"/>
                      <a:pt x="44" y="157"/>
                      <a:pt x="42" y="159"/>
                    </a:cubicBezTo>
                    <a:cubicBezTo>
                      <a:pt x="41" y="162"/>
                      <a:pt x="41" y="164"/>
                      <a:pt x="41" y="167"/>
                    </a:cubicBezTo>
                    <a:cubicBezTo>
                      <a:pt x="41" y="170"/>
                      <a:pt x="43" y="172"/>
                      <a:pt x="45" y="174"/>
                    </a:cubicBezTo>
                    <a:cubicBezTo>
                      <a:pt x="48" y="175"/>
                      <a:pt x="60" y="184"/>
                      <a:pt x="71" y="192"/>
                    </a:cubicBezTo>
                    <a:cubicBezTo>
                      <a:pt x="68" y="198"/>
                      <a:pt x="66" y="204"/>
                      <a:pt x="63" y="211"/>
                    </a:cubicBezTo>
                    <a:cubicBezTo>
                      <a:pt x="49" y="207"/>
                      <a:pt x="35" y="203"/>
                      <a:pt x="32" y="203"/>
                    </a:cubicBezTo>
                    <a:cubicBezTo>
                      <a:pt x="29" y="202"/>
                      <a:pt x="26" y="202"/>
                      <a:pt x="24" y="204"/>
                    </a:cubicBezTo>
                    <a:cubicBezTo>
                      <a:pt x="22" y="205"/>
                      <a:pt x="20" y="207"/>
                      <a:pt x="19" y="210"/>
                    </a:cubicBezTo>
                    <a:cubicBezTo>
                      <a:pt x="18" y="212"/>
                      <a:pt x="18" y="215"/>
                      <a:pt x="19" y="217"/>
                    </a:cubicBezTo>
                    <a:cubicBezTo>
                      <a:pt x="20" y="220"/>
                      <a:pt x="22" y="222"/>
                      <a:pt x="24" y="223"/>
                    </a:cubicBezTo>
                    <a:cubicBezTo>
                      <a:pt x="27" y="225"/>
                      <a:pt x="41" y="231"/>
                      <a:pt x="53" y="237"/>
                    </a:cubicBezTo>
                    <a:cubicBezTo>
                      <a:pt x="51" y="244"/>
                      <a:pt x="50" y="250"/>
                      <a:pt x="48" y="257"/>
                    </a:cubicBezTo>
                    <a:cubicBezTo>
                      <a:pt x="34" y="256"/>
                      <a:pt x="19" y="254"/>
                      <a:pt x="16" y="254"/>
                    </a:cubicBezTo>
                    <a:cubicBezTo>
                      <a:pt x="13" y="254"/>
                      <a:pt x="10" y="255"/>
                      <a:pt x="8" y="257"/>
                    </a:cubicBezTo>
                    <a:cubicBezTo>
                      <a:pt x="6" y="258"/>
                      <a:pt x="5" y="261"/>
                      <a:pt x="4" y="263"/>
                    </a:cubicBezTo>
                    <a:cubicBezTo>
                      <a:pt x="4" y="266"/>
                      <a:pt x="5" y="269"/>
                      <a:pt x="6" y="271"/>
                    </a:cubicBezTo>
                    <a:cubicBezTo>
                      <a:pt x="7" y="273"/>
                      <a:pt x="9" y="275"/>
                      <a:pt x="12" y="276"/>
                    </a:cubicBezTo>
                    <a:cubicBezTo>
                      <a:pt x="15" y="277"/>
                      <a:pt x="30" y="281"/>
                      <a:pt x="43" y="284"/>
                    </a:cubicBezTo>
                    <a:cubicBezTo>
                      <a:pt x="42" y="291"/>
                      <a:pt x="42" y="298"/>
                      <a:pt x="42" y="305"/>
                    </a:cubicBezTo>
                    <a:cubicBezTo>
                      <a:pt x="28" y="306"/>
                      <a:pt x="12" y="307"/>
                      <a:pt x="9" y="308"/>
                    </a:cubicBezTo>
                    <a:cubicBezTo>
                      <a:pt x="6" y="308"/>
                      <a:pt x="4" y="309"/>
                      <a:pt x="2" y="311"/>
                    </a:cubicBezTo>
                    <a:cubicBezTo>
                      <a:pt x="1" y="313"/>
                      <a:pt x="0" y="316"/>
                      <a:pt x="0" y="319"/>
                    </a:cubicBezTo>
                    <a:cubicBezTo>
                      <a:pt x="0" y="322"/>
                      <a:pt x="1" y="324"/>
                      <a:pt x="2" y="326"/>
                    </a:cubicBezTo>
                    <a:cubicBezTo>
                      <a:pt x="4" y="328"/>
                      <a:pt x="6" y="330"/>
                      <a:pt x="9" y="330"/>
                    </a:cubicBezTo>
                    <a:cubicBezTo>
                      <a:pt x="12" y="330"/>
                      <a:pt x="28" y="332"/>
                      <a:pt x="42" y="333"/>
                    </a:cubicBezTo>
                    <a:cubicBezTo>
                      <a:pt x="42" y="340"/>
                      <a:pt x="42" y="346"/>
                      <a:pt x="43" y="353"/>
                    </a:cubicBezTo>
                    <a:cubicBezTo>
                      <a:pt x="30" y="357"/>
                      <a:pt x="15" y="361"/>
                      <a:pt x="12" y="362"/>
                    </a:cubicBezTo>
                    <a:cubicBezTo>
                      <a:pt x="9" y="362"/>
                      <a:pt x="7" y="364"/>
                      <a:pt x="6" y="366"/>
                    </a:cubicBezTo>
                    <a:cubicBezTo>
                      <a:pt x="5" y="369"/>
                      <a:pt x="4" y="371"/>
                      <a:pt x="4" y="374"/>
                    </a:cubicBezTo>
                    <a:cubicBezTo>
                      <a:pt x="5" y="377"/>
                      <a:pt x="6" y="379"/>
                      <a:pt x="8" y="381"/>
                    </a:cubicBezTo>
                    <a:cubicBezTo>
                      <a:pt x="10" y="383"/>
                      <a:pt x="13" y="384"/>
                      <a:pt x="16" y="383"/>
                    </a:cubicBezTo>
                    <a:cubicBezTo>
                      <a:pt x="19" y="383"/>
                      <a:pt x="34" y="382"/>
                      <a:pt x="48" y="381"/>
                    </a:cubicBezTo>
                    <a:cubicBezTo>
                      <a:pt x="50" y="387"/>
                      <a:pt x="51" y="394"/>
                      <a:pt x="53" y="400"/>
                    </a:cubicBezTo>
                    <a:cubicBezTo>
                      <a:pt x="41" y="406"/>
                      <a:pt x="27" y="413"/>
                      <a:pt x="24" y="414"/>
                    </a:cubicBezTo>
                    <a:cubicBezTo>
                      <a:pt x="22" y="415"/>
                      <a:pt x="20" y="418"/>
                      <a:pt x="19" y="420"/>
                    </a:cubicBezTo>
                    <a:cubicBezTo>
                      <a:pt x="18" y="422"/>
                      <a:pt x="18" y="425"/>
                      <a:pt x="19" y="428"/>
                    </a:cubicBezTo>
                    <a:cubicBezTo>
                      <a:pt x="20" y="430"/>
                      <a:pt x="22" y="432"/>
                      <a:pt x="24" y="434"/>
                    </a:cubicBezTo>
                    <a:cubicBezTo>
                      <a:pt x="26" y="435"/>
                      <a:pt x="29" y="436"/>
                      <a:pt x="32" y="435"/>
                    </a:cubicBezTo>
                    <a:cubicBezTo>
                      <a:pt x="35" y="434"/>
                      <a:pt x="49" y="430"/>
                      <a:pt x="63" y="427"/>
                    </a:cubicBezTo>
                    <a:cubicBezTo>
                      <a:pt x="66" y="433"/>
                      <a:pt x="68" y="439"/>
                      <a:pt x="71" y="445"/>
                    </a:cubicBezTo>
                    <a:cubicBezTo>
                      <a:pt x="60" y="453"/>
                      <a:pt x="48" y="462"/>
                      <a:pt x="45" y="464"/>
                    </a:cubicBezTo>
                    <a:cubicBezTo>
                      <a:pt x="43" y="465"/>
                      <a:pt x="41" y="468"/>
                      <a:pt x="41" y="471"/>
                    </a:cubicBezTo>
                    <a:cubicBezTo>
                      <a:pt x="40" y="473"/>
                      <a:pt x="41" y="476"/>
                      <a:pt x="42" y="478"/>
                    </a:cubicBezTo>
                    <a:cubicBezTo>
                      <a:pt x="44" y="481"/>
                      <a:pt x="46" y="482"/>
                      <a:pt x="48" y="483"/>
                    </a:cubicBezTo>
                    <a:cubicBezTo>
                      <a:pt x="51" y="484"/>
                      <a:pt x="54" y="484"/>
                      <a:pt x="56" y="483"/>
                    </a:cubicBezTo>
                    <a:cubicBezTo>
                      <a:pt x="59" y="482"/>
                      <a:pt x="73" y="475"/>
                      <a:pt x="86" y="469"/>
                    </a:cubicBezTo>
                    <a:cubicBezTo>
                      <a:pt x="89" y="475"/>
                      <a:pt x="93" y="481"/>
                      <a:pt x="97" y="486"/>
                    </a:cubicBezTo>
                    <a:cubicBezTo>
                      <a:pt x="87" y="496"/>
                      <a:pt x="77" y="507"/>
                      <a:pt x="74" y="509"/>
                    </a:cubicBezTo>
                    <a:cubicBezTo>
                      <a:pt x="72" y="511"/>
                      <a:pt x="72" y="514"/>
                      <a:pt x="71" y="516"/>
                    </a:cubicBezTo>
                    <a:cubicBezTo>
                      <a:pt x="71" y="519"/>
                      <a:pt x="72" y="522"/>
                      <a:pt x="74" y="524"/>
                    </a:cubicBezTo>
                    <a:cubicBezTo>
                      <a:pt x="76" y="526"/>
                      <a:pt x="78" y="527"/>
                      <a:pt x="81" y="528"/>
                    </a:cubicBezTo>
                    <a:cubicBezTo>
                      <a:pt x="83" y="528"/>
                      <a:pt x="86" y="528"/>
                      <a:pt x="89" y="526"/>
                    </a:cubicBezTo>
                    <a:cubicBezTo>
                      <a:pt x="91" y="524"/>
                      <a:pt x="104" y="515"/>
                      <a:pt x="115" y="508"/>
                    </a:cubicBezTo>
                    <a:cubicBezTo>
                      <a:pt x="120" y="513"/>
                      <a:pt x="125" y="517"/>
                      <a:pt x="130" y="522"/>
                    </a:cubicBezTo>
                    <a:cubicBezTo>
                      <a:pt x="122" y="533"/>
                      <a:pt x="113" y="546"/>
                      <a:pt x="111" y="549"/>
                    </a:cubicBezTo>
                    <a:cubicBezTo>
                      <a:pt x="109" y="551"/>
                      <a:pt x="109" y="554"/>
                      <a:pt x="110" y="556"/>
                    </a:cubicBezTo>
                    <a:cubicBezTo>
                      <a:pt x="110" y="559"/>
                      <a:pt x="111" y="561"/>
                      <a:pt x="113" y="563"/>
                    </a:cubicBezTo>
                    <a:cubicBezTo>
                      <a:pt x="115" y="565"/>
                      <a:pt x="118" y="566"/>
                      <a:pt x="121" y="566"/>
                    </a:cubicBezTo>
                    <a:cubicBezTo>
                      <a:pt x="123" y="566"/>
                      <a:pt x="126" y="565"/>
                      <a:pt x="128" y="563"/>
                    </a:cubicBezTo>
                    <a:cubicBezTo>
                      <a:pt x="130" y="561"/>
                      <a:pt x="141" y="550"/>
                      <a:pt x="151" y="540"/>
                    </a:cubicBezTo>
                    <a:cubicBezTo>
                      <a:pt x="156" y="544"/>
                      <a:pt x="162" y="548"/>
                      <a:pt x="168" y="552"/>
                    </a:cubicBezTo>
                    <a:cubicBezTo>
                      <a:pt x="162" y="564"/>
                      <a:pt x="155" y="578"/>
                      <a:pt x="154" y="581"/>
                    </a:cubicBezTo>
                    <a:cubicBezTo>
                      <a:pt x="153" y="584"/>
                      <a:pt x="153" y="587"/>
                      <a:pt x="154" y="589"/>
                    </a:cubicBezTo>
                    <a:cubicBezTo>
                      <a:pt x="155" y="591"/>
                      <a:pt x="156" y="594"/>
                      <a:pt x="159" y="595"/>
                    </a:cubicBezTo>
                    <a:cubicBezTo>
                      <a:pt x="161" y="596"/>
                      <a:pt x="164" y="597"/>
                      <a:pt x="167" y="596"/>
                    </a:cubicBezTo>
                    <a:cubicBezTo>
                      <a:pt x="169" y="596"/>
                      <a:pt x="172" y="594"/>
                      <a:pt x="173" y="592"/>
                    </a:cubicBezTo>
                    <a:cubicBezTo>
                      <a:pt x="175" y="590"/>
                      <a:pt x="184" y="577"/>
                      <a:pt x="192" y="566"/>
                    </a:cubicBezTo>
                    <a:cubicBezTo>
                      <a:pt x="198" y="569"/>
                      <a:pt x="204" y="572"/>
                      <a:pt x="210" y="574"/>
                    </a:cubicBezTo>
                    <a:cubicBezTo>
                      <a:pt x="207" y="588"/>
                      <a:pt x="203" y="603"/>
                      <a:pt x="202" y="606"/>
                    </a:cubicBezTo>
                    <a:cubicBezTo>
                      <a:pt x="201" y="608"/>
                      <a:pt x="202" y="611"/>
                      <a:pt x="203" y="613"/>
                    </a:cubicBezTo>
                    <a:cubicBezTo>
                      <a:pt x="204" y="616"/>
                      <a:pt x="207" y="618"/>
                      <a:pt x="209" y="618"/>
                    </a:cubicBezTo>
                    <a:cubicBezTo>
                      <a:pt x="212" y="619"/>
                      <a:pt x="214" y="619"/>
                      <a:pt x="217" y="618"/>
                    </a:cubicBezTo>
                    <a:cubicBezTo>
                      <a:pt x="219" y="618"/>
                      <a:pt x="222" y="616"/>
                      <a:pt x="223" y="613"/>
                    </a:cubicBezTo>
                    <a:cubicBezTo>
                      <a:pt x="224" y="610"/>
                      <a:pt x="231" y="596"/>
                      <a:pt x="237" y="584"/>
                    </a:cubicBezTo>
                    <a:cubicBezTo>
                      <a:pt x="243" y="586"/>
                      <a:pt x="250" y="588"/>
                      <a:pt x="256" y="589"/>
                    </a:cubicBezTo>
                    <a:cubicBezTo>
                      <a:pt x="255" y="603"/>
                      <a:pt x="254" y="618"/>
                      <a:pt x="254" y="622"/>
                    </a:cubicBezTo>
                    <a:cubicBezTo>
                      <a:pt x="253" y="624"/>
                      <a:pt x="254" y="627"/>
                      <a:pt x="256" y="629"/>
                    </a:cubicBezTo>
                    <a:cubicBezTo>
                      <a:pt x="258" y="631"/>
                      <a:pt x="260" y="632"/>
                      <a:pt x="263" y="633"/>
                    </a:cubicBezTo>
                    <a:cubicBezTo>
                      <a:pt x="266" y="633"/>
                      <a:pt x="268" y="633"/>
                      <a:pt x="270" y="631"/>
                    </a:cubicBezTo>
                    <a:cubicBezTo>
                      <a:pt x="273" y="630"/>
                      <a:pt x="275" y="628"/>
                      <a:pt x="275" y="625"/>
                    </a:cubicBezTo>
                    <a:cubicBezTo>
                      <a:pt x="276" y="622"/>
                      <a:pt x="280" y="607"/>
                      <a:pt x="284" y="594"/>
                    </a:cubicBezTo>
                    <a:cubicBezTo>
                      <a:pt x="291" y="595"/>
                      <a:pt x="297" y="595"/>
                      <a:pt x="304" y="596"/>
                    </a:cubicBezTo>
                    <a:cubicBezTo>
                      <a:pt x="305" y="610"/>
                      <a:pt x="307" y="625"/>
                      <a:pt x="307" y="628"/>
                    </a:cubicBezTo>
                    <a:cubicBezTo>
                      <a:pt x="307" y="631"/>
                      <a:pt x="309" y="633"/>
                      <a:pt x="311" y="635"/>
                    </a:cubicBezTo>
                    <a:cubicBezTo>
                      <a:pt x="313" y="637"/>
                      <a:pt x="315" y="638"/>
                      <a:pt x="318" y="638"/>
                    </a:cubicBezTo>
                    <a:cubicBezTo>
                      <a:pt x="321" y="638"/>
                      <a:pt x="323" y="637"/>
                      <a:pt x="325" y="635"/>
                    </a:cubicBezTo>
                    <a:cubicBezTo>
                      <a:pt x="327" y="633"/>
                      <a:pt x="329" y="631"/>
                      <a:pt x="329" y="628"/>
                    </a:cubicBezTo>
                    <a:cubicBezTo>
                      <a:pt x="329" y="625"/>
                      <a:pt x="331" y="610"/>
                      <a:pt x="332" y="596"/>
                    </a:cubicBezTo>
                    <a:cubicBezTo>
                      <a:pt x="339" y="595"/>
                      <a:pt x="346" y="595"/>
                      <a:pt x="352" y="594"/>
                    </a:cubicBezTo>
                    <a:cubicBezTo>
                      <a:pt x="356" y="607"/>
                      <a:pt x="360" y="622"/>
                      <a:pt x="361" y="625"/>
                    </a:cubicBezTo>
                    <a:cubicBezTo>
                      <a:pt x="362" y="628"/>
                      <a:pt x="363" y="630"/>
                      <a:pt x="366" y="631"/>
                    </a:cubicBezTo>
                    <a:cubicBezTo>
                      <a:pt x="368" y="633"/>
                      <a:pt x="371" y="633"/>
                      <a:pt x="373" y="633"/>
                    </a:cubicBezTo>
                    <a:cubicBezTo>
                      <a:pt x="376" y="632"/>
                      <a:pt x="378" y="631"/>
                      <a:pt x="380" y="629"/>
                    </a:cubicBezTo>
                    <a:cubicBezTo>
                      <a:pt x="382" y="627"/>
                      <a:pt x="383" y="624"/>
                      <a:pt x="383" y="622"/>
                    </a:cubicBezTo>
                    <a:cubicBezTo>
                      <a:pt x="382" y="618"/>
                      <a:pt x="381" y="603"/>
                      <a:pt x="380" y="589"/>
                    </a:cubicBezTo>
                    <a:cubicBezTo>
                      <a:pt x="387" y="588"/>
                      <a:pt x="393" y="586"/>
                      <a:pt x="399" y="584"/>
                    </a:cubicBezTo>
                    <a:cubicBezTo>
                      <a:pt x="405" y="596"/>
                      <a:pt x="412" y="610"/>
                      <a:pt x="413" y="613"/>
                    </a:cubicBezTo>
                    <a:cubicBezTo>
                      <a:pt x="415" y="616"/>
                      <a:pt x="417" y="618"/>
                      <a:pt x="419" y="618"/>
                    </a:cubicBezTo>
                    <a:cubicBezTo>
                      <a:pt x="422" y="619"/>
                      <a:pt x="424" y="619"/>
                      <a:pt x="427" y="618"/>
                    </a:cubicBezTo>
                    <a:cubicBezTo>
                      <a:pt x="430" y="618"/>
                      <a:pt x="432" y="616"/>
                      <a:pt x="433" y="613"/>
                    </a:cubicBezTo>
                    <a:cubicBezTo>
                      <a:pt x="434" y="611"/>
                      <a:pt x="435" y="608"/>
                      <a:pt x="434" y="606"/>
                    </a:cubicBezTo>
                    <a:cubicBezTo>
                      <a:pt x="433" y="603"/>
                      <a:pt x="429" y="588"/>
                      <a:pt x="426" y="574"/>
                    </a:cubicBezTo>
                    <a:cubicBezTo>
                      <a:pt x="432" y="572"/>
                      <a:pt x="438" y="569"/>
                      <a:pt x="444" y="566"/>
                    </a:cubicBezTo>
                    <a:cubicBezTo>
                      <a:pt x="452" y="577"/>
                      <a:pt x="461" y="590"/>
                      <a:pt x="463" y="592"/>
                    </a:cubicBezTo>
                    <a:cubicBezTo>
                      <a:pt x="465" y="594"/>
                      <a:pt x="467" y="596"/>
                      <a:pt x="470" y="596"/>
                    </a:cubicBezTo>
                    <a:cubicBezTo>
                      <a:pt x="472" y="597"/>
                      <a:pt x="475" y="596"/>
                      <a:pt x="477" y="595"/>
                    </a:cubicBezTo>
                    <a:cubicBezTo>
                      <a:pt x="480" y="594"/>
                      <a:pt x="481" y="591"/>
                      <a:pt x="482" y="589"/>
                    </a:cubicBezTo>
                    <a:cubicBezTo>
                      <a:pt x="483" y="587"/>
                      <a:pt x="483" y="584"/>
                      <a:pt x="482" y="581"/>
                    </a:cubicBezTo>
                    <a:cubicBezTo>
                      <a:pt x="481" y="578"/>
                      <a:pt x="474" y="564"/>
                      <a:pt x="469" y="552"/>
                    </a:cubicBezTo>
                    <a:cubicBezTo>
                      <a:pt x="474" y="548"/>
                      <a:pt x="480" y="544"/>
                      <a:pt x="485" y="540"/>
                    </a:cubicBezTo>
                    <a:cubicBezTo>
                      <a:pt x="495" y="550"/>
                      <a:pt x="506" y="561"/>
                      <a:pt x="508" y="563"/>
                    </a:cubicBezTo>
                    <a:cubicBezTo>
                      <a:pt x="510" y="565"/>
                      <a:pt x="513" y="566"/>
                      <a:pt x="515" y="566"/>
                    </a:cubicBezTo>
                    <a:cubicBezTo>
                      <a:pt x="518" y="566"/>
                      <a:pt x="521" y="565"/>
                      <a:pt x="523" y="563"/>
                    </a:cubicBezTo>
                    <a:cubicBezTo>
                      <a:pt x="525" y="561"/>
                      <a:pt x="526" y="559"/>
                      <a:pt x="527" y="556"/>
                    </a:cubicBezTo>
                    <a:cubicBezTo>
                      <a:pt x="527" y="554"/>
                      <a:pt x="527" y="551"/>
                      <a:pt x="525" y="549"/>
                    </a:cubicBezTo>
                    <a:cubicBezTo>
                      <a:pt x="523" y="546"/>
                      <a:pt x="514" y="533"/>
                      <a:pt x="507" y="522"/>
                    </a:cubicBezTo>
                    <a:cubicBezTo>
                      <a:pt x="511" y="517"/>
                      <a:pt x="516" y="513"/>
                      <a:pt x="521" y="508"/>
                    </a:cubicBezTo>
                    <a:cubicBezTo>
                      <a:pt x="532" y="515"/>
                      <a:pt x="545" y="524"/>
                      <a:pt x="548" y="526"/>
                    </a:cubicBezTo>
                    <a:cubicBezTo>
                      <a:pt x="550" y="528"/>
                      <a:pt x="553" y="528"/>
                      <a:pt x="555" y="528"/>
                    </a:cubicBezTo>
                    <a:cubicBezTo>
                      <a:pt x="558" y="527"/>
                      <a:pt x="560" y="526"/>
                      <a:pt x="562" y="524"/>
                    </a:cubicBezTo>
                    <a:cubicBezTo>
                      <a:pt x="564" y="522"/>
                      <a:pt x="565" y="519"/>
                      <a:pt x="565" y="516"/>
                    </a:cubicBezTo>
                    <a:cubicBezTo>
                      <a:pt x="565" y="514"/>
                      <a:pt x="564" y="511"/>
                      <a:pt x="562" y="509"/>
                    </a:cubicBezTo>
                    <a:cubicBezTo>
                      <a:pt x="560" y="507"/>
                      <a:pt x="549" y="496"/>
                      <a:pt x="539" y="486"/>
                    </a:cubicBezTo>
                    <a:cubicBezTo>
                      <a:pt x="543" y="481"/>
                      <a:pt x="547" y="475"/>
                      <a:pt x="551" y="469"/>
                    </a:cubicBezTo>
                    <a:cubicBezTo>
                      <a:pt x="563" y="475"/>
                      <a:pt x="577" y="482"/>
                      <a:pt x="580" y="483"/>
                    </a:cubicBezTo>
                    <a:cubicBezTo>
                      <a:pt x="583" y="484"/>
                      <a:pt x="585" y="484"/>
                      <a:pt x="588" y="483"/>
                    </a:cubicBezTo>
                    <a:cubicBezTo>
                      <a:pt x="590" y="482"/>
                      <a:pt x="592" y="481"/>
                      <a:pt x="594" y="478"/>
                    </a:cubicBezTo>
                    <a:cubicBezTo>
                      <a:pt x="595" y="476"/>
                      <a:pt x="596" y="473"/>
                      <a:pt x="595" y="471"/>
                    </a:cubicBezTo>
                    <a:cubicBezTo>
                      <a:pt x="595" y="468"/>
                      <a:pt x="593" y="466"/>
                      <a:pt x="591" y="464"/>
                    </a:cubicBezTo>
                    <a:cubicBezTo>
                      <a:pt x="589" y="462"/>
                      <a:pt x="576" y="453"/>
                      <a:pt x="565" y="445"/>
                    </a:cubicBezTo>
                    <a:cubicBezTo>
                      <a:pt x="568" y="439"/>
                      <a:pt x="571" y="433"/>
                      <a:pt x="573" y="427"/>
                    </a:cubicBezTo>
                    <a:cubicBezTo>
                      <a:pt x="587" y="430"/>
                      <a:pt x="602" y="434"/>
                      <a:pt x="605" y="435"/>
                    </a:cubicBezTo>
                    <a:cubicBezTo>
                      <a:pt x="607" y="436"/>
                      <a:pt x="610" y="435"/>
                      <a:pt x="612" y="434"/>
                    </a:cubicBezTo>
                    <a:cubicBezTo>
                      <a:pt x="615" y="432"/>
                      <a:pt x="616" y="430"/>
                      <a:pt x="617" y="428"/>
                    </a:cubicBezTo>
                    <a:cubicBezTo>
                      <a:pt x="618" y="425"/>
                      <a:pt x="618" y="422"/>
                      <a:pt x="617" y="420"/>
                    </a:cubicBezTo>
                    <a:cubicBezTo>
                      <a:pt x="616" y="418"/>
                      <a:pt x="615" y="415"/>
                      <a:pt x="612" y="414"/>
                    </a:cubicBezTo>
                    <a:cubicBezTo>
                      <a:pt x="609" y="413"/>
                      <a:pt x="595" y="406"/>
                      <a:pt x="583" y="400"/>
                    </a:cubicBezTo>
                    <a:cubicBezTo>
                      <a:pt x="585" y="394"/>
                      <a:pt x="586" y="387"/>
                      <a:pt x="588" y="381"/>
                    </a:cubicBezTo>
                    <a:cubicBezTo>
                      <a:pt x="602" y="382"/>
                      <a:pt x="617" y="383"/>
                      <a:pt x="620" y="383"/>
                    </a:cubicBezTo>
                    <a:cubicBezTo>
                      <a:pt x="623" y="384"/>
                      <a:pt x="626" y="383"/>
                      <a:pt x="628" y="381"/>
                    </a:cubicBezTo>
                    <a:cubicBezTo>
                      <a:pt x="630" y="379"/>
                      <a:pt x="631" y="377"/>
                      <a:pt x="632" y="374"/>
                    </a:cubicBezTo>
                    <a:cubicBezTo>
                      <a:pt x="632" y="371"/>
                      <a:pt x="632" y="369"/>
                      <a:pt x="630" y="366"/>
                    </a:cubicBezTo>
                    <a:cubicBezTo>
                      <a:pt x="629" y="364"/>
                      <a:pt x="627" y="362"/>
                      <a:pt x="624" y="362"/>
                    </a:cubicBezTo>
                    <a:cubicBezTo>
                      <a:pt x="621" y="361"/>
                      <a:pt x="606" y="357"/>
                      <a:pt x="593" y="353"/>
                    </a:cubicBezTo>
                    <a:cubicBezTo>
                      <a:pt x="594" y="346"/>
                      <a:pt x="594" y="340"/>
                      <a:pt x="595" y="333"/>
                    </a:cubicBezTo>
                    <a:cubicBezTo>
                      <a:pt x="608" y="332"/>
                      <a:pt x="624" y="330"/>
                      <a:pt x="627" y="330"/>
                    </a:cubicBezTo>
                    <a:moveTo>
                      <a:pt x="517" y="187"/>
                    </a:moveTo>
                    <a:cubicBezTo>
                      <a:pt x="524" y="183"/>
                      <a:pt x="532" y="186"/>
                      <a:pt x="536" y="192"/>
                    </a:cubicBezTo>
                    <a:cubicBezTo>
                      <a:pt x="540" y="199"/>
                      <a:pt x="538" y="208"/>
                      <a:pt x="531" y="212"/>
                    </a:cubicBezTo>
                    <a:cubicBezTo>
                      <a:pt x="524" y="216"/>
                      <a:pt x="515" y="214"/>
                      <a:pt x="511" y="207"/>
                    </a:cubicBezTo>
                    <a:cubicBezTo>
                      <a:pt x="507" y="200"/>
                      <a:pt x="510" y="191"/>
                      <a:pt x="517" y="187"/>
                    </a:cubicBezTo>
                    <a:moveTo>
                      <a:pt x="524" y="312"/>
                    </a:moveTo>
                    <a:cubicBezTo>
                      <a:pt x="420" y="312"/>
                      <a:pt x="420" y="312"/>
                      <a:pt x="420" y="312"/>
                    </a:cubicBezTo>
                    <a:cubicBezTo>
                      <a:pt x="419" y="298"/>
                      <a:pt x="415" y="285"/>
                      <a:pt x="410" y="273"/>
                    </a:cubicBezTo>
                    <a:cubicBezTo>
                      <a:pt x="499" y="221"/>
                      <a:pt x="499" y="221"/>
                      <a:pt x="499" y="221"/>
                    </a:cubicBezTo>
                    <a:cubicBezTo>
                      <a:pt x="514" y="249"/>
                      <a:pt x="523" y="279"/>
                      <a:pt x="524" y="312"/>
                    </a:cubicBezTo>
                    <a:moveTo>
                      <a:pt x="460" y="127"/>
                    </a:moveTo>
                    <a:cubicBezTo>
                      <a:pt x="465" y="121"/>
                      <a:pt x="474" y="120"/>
                      <a:pt x="480" y="125"/>
                    </a:cubicBezTo>
                    <a:cubicBezTo>
                      <a:pt x="486" y="130"/>
                      <a:pt x="487" y="140"/>
                      <a:pt x="482" y="146"/>
                    </a:cubicBezTo>
                    <a:cubicBezTo>
                      <a:pt x="477" y="152"/>
                      <a:pt x="468" y="153"/>
                      <a:pt x="462" y="147"/>
                    </a:cubicBezTo>
                    <a:cubicBezTo>
                      <a:pt x="455" y="142"/>
                      <a:pt x="455" y="133"/>
                      <a:pt x="460" y="127"/>
                    </a:cubicBezTo>
                    <a:moveTo>
                      <a:pt x="493" y="210"/>
                    </a:moveTo>
                    <a:cubicBezTo>
                      <a:pt x="403" y="262"/>
                      <a:pt x="403" y="262"/>
                      <a:pt x="403" y="262"/>
                    </a:cubicBezTo>
                    <a:cubicBezTo>
                      <a:pt x="396" y="251"/>
                      <a:pt x="386" y="241"/>
                      <a:pt x="375" y="234"/>
                    </a:cubicBezTo>
                    <a:cubicBezTo>
                      <a:pt x="426" y="144"/>
                      <a:pt x="426" y="144"/>
                      <a:pt x="426" y="144"/>
                    </a:cubicBezTo>
                    <a:cubicBezTo>
                      <a:pt x="453" y="160"/>
                      <a:pt x="476" y="183"/>
                      <a:pt x="493" y="210"/>
                    </a:cubicBezTo>
                    <a:moveTo>
                      <a:pt x="318" y="384"/>
                    </a:moveTo>
                    <a:cubicBezTo>
                      <a:pt x="282" y="384"/>
                      <a:pt x="253" y="355"/>
                      <a:pt x="253" y="319"/>
                    </a:cubicBezTo>
                    <a:cubicBezTo>
                      <a:pt x="253" y="283"/>
                      <a:pt x="282" y="254"/>
                      <a:pt x="318" y="254"/>
                    </a:cubicBezTo>
                    <a:cubicBezTo>
                      <a:pt x="354" y="254"/>
                      <a:pt x="383" y="283"/>
                      <a:pt x="383" y="319"/>
                    </a:cubicBezTo>
                    <a:cubicBezTo>
                      <a:pt x="383" y="355"/>
                      <a:pt x="354" y="384"/>
                      <a:pt x="318" y="384"/>
                    </a:cubicBezTo>
                    <a:moveTo>
                      <a:pt x="386" y="90"/>
                    </a:moveTo>
                    <a:cubicBezTo>
                      <a:pt x="388" y="83"/>
                      <a:pt x="397" y="79"/>
                      <a:pt x="404" y="81"/>
                    </a:cubicBezTo>
                    <a:cubicBezTo>
                      <a:pt x="412" y="84"/>
                      <a:pt x="416" y="92"/>
                      <a:pt x="413" y="100"/>
                    </a:cubicBezTo>
                    <a:cubicBezTo>
                      <a:pt x="410" y="107"/>
                      <a:pt x="402" y="111"/>
                      <a:pt x="394" y="109"/>
                    </a:cubicBezTo>
                    <a:cubicBezTo>
                      <a:pt x="387" y="106"/>
                      <a:pt x="383" y="98"/>
                      <a:pt x="386" y="90"/>
                    </a:cubicBezTo>
                    <a:moveTo>
                      <a:pt x="415" y="137"/>
                    </a:moveTo>
                    <a:cubicBezTo>
                      <a:pt x="363" y="227"/>
                      <a:pt x="363" y="227"/>
                      <a:pt x="363" y="227"/>
                    </a:cubicBezTo>
                    <a:cubicBezTo>
                      <a:pt x="352" y="221"/>
                      <a:pt x="338" y="217"/>
                      <a:pt x="325" y="217"/>
                    </a:cubicBezTo>
                    <a:cubicBezTo>
                      <a:pt x="325" y="113"/>
                      <a:pt x="325" y="113"/>
                      <a:pt x="325" y="113"/>
                    </a:cubicBezTo>
                    <a:cubicBezTo>
                      <a:pt x="357" y="114"/>
                      <a:pt x="388" y="122"/>
                      <a:pt x="415" y="137"/>
                    </a:cubicBezTo>
                    <a:moveTo>
                      <a:pt x="318" y="66"/>
                    </a:moveTo>
                    <a:cubicBezTo>
                      <a:pt x="326" y="66"/>
                      <a:pt x="332" y="73"/>
                      <a:pt x="332" y="81"/>
                    </a:cubicBezTo>
                    <a:cubicBezTo>
                      <a:pt x="332" y="89"/>
                      <a:pt x="326" y="95"/>
                      <a:pt x="318" y="95"/>
                    </a:cubicBezTo>
                    <a:cubicBezTo>
                      <a:pt x="310" y="95"/>
                      <a:pt x="304" y="89"/>
                      <a:pt x="304" y="81"/>
                    </a:cubicBezTo>
                    <a:cubicBezTo>
                      <a:pt x="304" y="73"/>
                      <a:pt x="310" y="66"/>
                      <a:pt x="318" y="66"/>
                    </a:cubicBezTo>
                    <a:moveTo>
                      <a:pt x="312" y="113"/>
                    </a:moveTo>
                    <a:cubicBezTo>
                      <a:pt x="312" y="217"/>
                      <a:pt x="312" y="217"/>
                      <a:pt x="312" y="217"/>
                    </a:cubicBezTo>
                    <a:cubicBezTo>
                      <a:pt x="298" y="217"/>
                      <a:pt x="285" y="221"/>
                      <a:pt x="273" y="227"/>
                    </a:cubicBezTo>
                    <a:cubicBezTo>
                      <a:pt x="221" y="137"/>
                      <a:pt x="221" y="137"/>
                      <a:pt x="221" y="137"/>
                    </a:cubicBezTo>
                    <a:cubicBezTo>
                      <a:pt x="248" y="122"/>
                      <a:pt x="279" y="114"/>
                      <a:pt x="312" y="113"/>
                    </a:cubicBezTo>
                    <a:moveTo>
                      <a:pt x="232" y="81"/>
                    </a:moveTo>
                    <a:cubicBezTo>
                      <a:pt x="239" y="79"/>
                      <a:pt x="248" y="83"/>
                      <a:pt x="250" y="90"/>
                    </a:cubicBezTo>
                    <a:cubicBezTo>
                      <a:pt x="253" y="98"/>
                      <a:pt x="249" y="106"/>
                      <a:pt x="242" y="109"/>
                    </a:cubicBezTo>
                    <a:cubicBezTo>
                      <a:pt x="234" y="111"/>
                      <a:pt x="226" y="107"/>
                      <a:pt x="223" y="100"/>
                    </a:cubicBezTo>
                    <a:cubicBezTo>
                      <a:pt x="220" y="92"/>
                      <a:pt x="224" y="84"/>
                      <a:pt x="232" y="81"/>
                    </a:cubicBezTo>
                    <a:moveTo>
                      <a:pt x="210" y="144"/>
                    </a:moveTo>
                    <a:cubicBezTo>
                      <a:pt x="261" y="234"/>
                      <a:pt x="261" y="234"/>
                      <a:pt x="261" y="234"/>
                    </a:cubicBezTo>
                    <a:cubicBezTo>
                      <a:pt x="250" y="241"/>
                      <a:pt x="240" y="251"/>
                      <a:pt x="233" y="262"/>
                    </a:cubicBezTo>
                    <a:cubicBezTo>
                      <a:pt x="143" y="210"/>
                      <a:pt x="143" y="210"/>
                      <a:pt x="143" y="210"/>
                    </a:cubicBezTo>
                    <a:cubicBezTo>
                      <a:pt x="160" y="183"/>
                      <a:pt x="183" y="160"/>
                      <a:pt x="210" y="144"/>
                    </a:cubicBezTo>
                    <a:moveTo>
                      <a:pt x="156" y="125"/>
                    </a:moveTo>
                    <a:cubicBezTo>
                      <a:pt x="162" y="120"/>
                      <a:pt x="171" y="121"/>
                      <a:pt x="176" y="127"/>
                    </a:cubicBezTo>
                    <a:cubicBezTo>
                      <a:pt x="181" y="133"/>
                      <a:pt x="181" y="142"/>
                      <a:pt x="175" y="147"/>
                    </a:cubicBezTo>
                    <a:cubicBezTo>
                      <a:pt x="168" y="153"/>
                      <a:pt x="159" y="152"/>
                      <a:pt x="154" y="146"/>
                    </a:cubicBezTo>
                    <a:cubicBezTo>
                      <a:pt x="149" y="140"/>
                      <a:pt x="150" y="130"/>
                      <a:pt x="156" y="125"/>
                    </a:cubicBezTo>
                    <a:moveTo>
                      <a:pt x="137" y="221"/>
                    </a:moveTo>
                    <a:cubicBezTo>
                      <a:pt x="227" y="273"/>
                      <a:pt x="227" y="273"/>
                      <a:pt x="227" y="273"/>
                    </a:cubicBezTo>
                    <a:cubicBezTo>
                      <a:pt x="221" y="285"/>
                      <a:pt x="217" y="298"/>
                      <a:pt x="216" y="312"/>
                    </a:cubicBezTo>
                    <a:cubicBezTo>
                      <a:pt x="112" y="312"/>
                      <a:pt x="112" y="312"/>
                      <a:pt x="112" y="312"/>
                    </a:cubicBezTo>
                    <a:cubicBezTo>
                      <a:pt x="113" y="279"/>
                      <a:pt x="122" y="249"/>
                      <a:pt x="137" y="221"/>
                    </a:cubicBezTo>
                    <a:moveTo>
                      <a:pt x="100" y="192"/>
                    </a:moveTo>
                    <a:cubicBezTo>
                      <a:pt x="104" y="186"/>
                      <a:pt x="113" y="183"/>
                      <a:pt x="119" y="187"/>
                    </a:cubicBezTo>
                    <a:cubicBezTo>
                      <a:pt x="126" y="191"/>
                      <a:pt x="129" y="200"/>
                      <a:pt x="125" y="207"/>
                    </a:cubicBezTo>
                    <a:cubicBezTo>
                      <a:pt x="121" y="214"/>
                      <a:pt x="112" y="216"/>
                      <a:pt x="105" y="212"/>
                    </a:cubicBezTo>
                    <a:cubicBezTo>
                      <a:pt x="98" y="208"/>
                      <a:pt x="96" y="199"/>
                      <a:pt x="100" y="192"/>
                    </a:cubicBezTo>
                    <a:moveTo>
                      <a:pt x="70" y="275"/>
                    </a:moveTo>
                    <a:cubicBezTo>
                      <a:pt x="71" y="267"/>
                      <a:pt x="79" y="262"/>
                      <a:pt x="87" y="263"/>
                    </a:cubicBezTo>
                    <a:cubicBezTo>
                      <a:pt x="94" y="265"/>
                      <a:pt x="100" y="272"/>
                      <a:pt x="98" y="280"/>
                    </a:cubicBezTo>
                    <a:cubicBezTo>
                      <a:pt x="97" y="288"/>
                      <a:pt x="89" y="293"/>
                      <a:pt x="81" y="292"/>
                    </a:cubicBezTo>
                    <a:cubicBezTo>
                      <a:pt x="74" y="290"/>
                      <a:pt x="68" y="283"/>
                      <a:pt x="70" y="275"/>
                    </a:cubicBezTo>
                    <a:moveTo>
                      <a:pt x="87" y="374"/>
                    </a:moveTo>
                    <a:cubicBezTo>
                      <a:pt x="79" y="376"/>
                      <a:pt x="71" y="370"/>
                      <a:pt x="70" y="363"/>
                    </a:cubicBezTo>
                    <a:cubicBezTo>
                      <a:pt x="68" y="355"/>
                      <a:pt x="74" y="347"/>
                      <a:pt x="81" y="346"/>
                    </a:cubicBezTo>
                    <a:cubicBezTo>
                      <a:pt x="89" y="344"/>
                      <a:pt x="97" y="350"/>
                      <a:pt x="98" y="358"/>
                    </a:cubicBezTo>
                    <a:cubicBezTo>
                      <a:pt x="100" y="365"/>
                      <a:pt x="94" y="373"/>
                      <a:pt x="87" y="374"/>
                    </a:cubicBezTo>
                    <a:moveTo>
                      <a:pt x="119" y="450"/>
                    </a:moveTo>
                    <a:cubicBezTo>
                      <a:pt x="113" y="454"/>
                      <a:pt x="104" y="452"/>
                      <a:pt x="100" y="445"/>
                    </a:cubicBezTo>
                    <a:cubicBezTo>
                      <a:pt x="96" y="438"/>
                      <a:pt x="98" y="429"/>
                      <a:pt x="105" y="425"/>
                    </a:cubicBezTo>
                    <a:cubicBezTo>
                      <a:pt x="112" y="421"/>
                      <a:pt x="121" y="424"/>
                      <a:pt x="125" y="431"/>
                    </a:cubicBezTo>
                    <a:cubicBezTo>
                      <a:pt x="129" y="437"/>
                      <a:pt x="126" y="446"/>
                      <a:pt x="119" y="450"/>
                    </a:cubicBezTo>
                    <a:moveTo>
                      <a:pt x="112" y="325"/>
                    </a:moveTo>
                    <a:cubicBezTo>
                      <a:pt x="216" y="325"/>
                      <a:pt x="216" y="325"/>
                      <a:pt x="216" y="325"/>
                    </a:cubicBezTo>
                    <a:cubicBezTo>
                      <a:pt x="217" y="339"/>
                      <a:pt x="221" y="352"/>
                      <a:pt x="227" y="364"/>
                    </a:cubicBezTo>
                    <a:cubicBezTo>
                      <a:pt x="137" y="416"/>
                      <a:pt x="137" y="416"/>
                      <a:pt x="137" y="416"/>
                    </a:cubicBezTo>
                    <a:cubicBezTo>
                      <a:pt x="122" y="389"/>
                      <a:pt x="113" y="358"/>
                      <a:pt x="112" y="325"/>
                    </a:cubicBezTo>
                    <a:moveTo>
                      <a:pt x="176" y="510"/>
                    </a:moveTo>
                    <a:cubicBezTo>
                      <a:pt x="171" y="517"/>
                      <a:pt x="162" y="517"/>
                      <a:pt x="156" y="512"/>
                    </a:cubicBezTo>
                    <a:cubicBezTo>
                      <a:pt x="150" y="507"/>
                      <a:pt x="149" y="498"/>
                      <a:pt x="154" y="492"/>
                    </a:cubicBezTo>
                    <a:cubicBezTo>
                      <a:pt x="159" y="486"/>
                      <a:pt x="168" y="485"/>
                      <a:pt x="175" y="490"/>
                    </a:cubicBezTo>
                    <a:cubicBezTo>
                      <a:pt x="181" y="495"/>
                      <a:pt x="181" y="504"/>
                      <a:pt x="176" y="510"/>
                    </a:cubicBezTo>
                    <a:moveTo>
                      <a:pt x="143" y="427"/>
                    </a:moveTo>
                    <a:cubicBezTo>
                      <a:pt x="233" y="375"/>
                      <a:pt x="233" y="375"/>
                      <a:pt x="233" y="375"/>
                    </a:cubicBezTo>
                    <a:cubicBezTo>
                      <a:pt x="240" y="387"/>
                      <a:pt x="250" y="396"/>
                      <a:pt x="261" y="404"/>
                    </a:cubicBezTo>
                    <a:cubicBezTo>
                      <a:pt x="210" y="494"/>
                      <a:pt x="210" y="494"/>
                      <a:pt x="210" y="494"/>
                    </a:cubicBezTo>
                    <a:cubicBezTo>
                      <a:pt x="183" y="477"/>
                      <a:pt x="160" y="454"/>
                      <a:pt x="143" y="427"/>
                    </a:cubicBezTo>
                    <a:moveTo>
                      <a:pt x="250" y="547"/>
                    </a:moveTo>
                    <a:cubicBezTo>
                      <a:pt x="248" y="555"/>
                      <a:pt x="239" y="559"/>
                      <a:pt x="232" y="556"/>
                    </a:cubicBezTo>
                    <a:cubicBezTo>
                      <a:pt x="224" y="553"/>
                      <a:pt x="220" y="545"/>
                      <a:pt x="223" y="537"/>
                    </a:cubicBezTo>
                    <a:cubicBezTo>
                      <a:pt x="226" y="530"/>
                      <a:pt x="234" y="526"/>
                      <a:pt x="242" y="529"/>
                    </a:cubicBezTo>
                    <a:cubicBezTo>
                      <a:pt x="249" y="532"/>
                      <a:pt x="253" y="540"/>
                      <a:pt x="250" y="547"/>
                    </a:cubicBezTo>
                    <a:moveTo>
                      <a:pt x="221" y="500"/>
                    </a:moveTo>
                    <a:cubicBezTo>
                      <a:pt x="273" y="410"/>
                      <a:pt x="273" y="410"/>
                      <a:pt x="273" y="410"/>
                    </a:cubicBezTo>
                    <a:cubicBezTo>
                      <a:pt x="285" y="416"/>
                      <a:pt x="298" y="420"/>
                      <a:pt x="312" y="421"/>
                    </a:cubicBezTo>
                    <a:cubicBezTo>
                      <a:pt x="312" y="525"/>
                      <a:pt x="312" y="525"/>
                      <a:pt x="312" y="525"/>
                    </a:cubicBezTo>
                    <a:cubicBezTo>
                      <a:pt x="279" y="524"/>
                      <a:pt x="248" y="515"/>
                      <a:pt x="221" y="500"/>
                    </a:cubicBezTo>
                    <a:moveTo>
                      <a:pt x="318" y="571"/>
                    </a:moveTo>
                    <a:cubicBezTo>
                      <a:pt x="310" y="571"/>
                      <a:pt x="304" y="565"/>
                      <a:pt x="304" y="557"/>
                    </a:cubicBezTo>
                    <a:cubicBezTo>
                      <a:pt x="304" y="549"/>
                      <a:pt x="310" y="542"/>
                      <a:pt x="318" y="542"/>
                    </a:cubicBezTo>
                    <a:cubicBezTo>
                      <a:pt x="326" y="542"/>
                      <a:pt x="332" y="549"/>
                      <a:pt x="332" y="557"/>
                    </a:cubicBezTo>
                    <a:cubicBezTo>
                      <a:pt x="332" y="565"/>
                      <a:pt x="326" y="571"/>
                      <a:pt x="318" y="571"/>
                    </a:cubicBezTo>
                    <a:moveTo>
                      <a:pt x="325" y="525"/>
                    </a:moveTo>
                    <a:cubicBezTo>
                      <a:pt x="325" y="421"/>
                      <a:pt x="325" y="421"/>
                      <a:pt x="325" y="421"/>
                    </a:cubicBezTo>
                    <a:cubicBezTo>
                      <a:pt x="338" y="420"/>
                      <a:pt x="352" y="416"/>
                      <a:pt x="363" y="410"/>
                    </a:cubicBezTo>
                    <a:cubicBezTo>
                      <a:pt x="415" y="500"/>
                      <a:pt x="415" y="500"/>
                      <a:pt x="415" y="500"/>
                    </a:cubicBezTo>
                    <a:cubicBezTo>
                      <a:pt x="388" y="515"/>
                      <a:pt x="357" y="524"/>
                      <a:pt x="325" y="525"/>
                    </a:cubicBezTo>
                    <a:moveTo>
                      <a:pt x="404" y="556"/>
                    </a:moveTo>
                    <a:cubicBezTo>
                      <a:pt x="397" y="559"/>
                      <a:pt x="388" y="555"/>
                      <a:pt x="386" y="547"/>
                    </a:cubicBezTo>
                    <a:cubicBezTo>
                      <a:pt x="383" y="540"/>
                      <a:pt x="387" y="532"/>
                      <a:pt x="394" y="529"/>
                    </a:cubicBezTo>
                    <a:cubicBezTo>
                      <a:pt x="402" y="526"/>
                      <a:pt x="410" y="530"/>
                      <a:pt x="413" y="537"/>
                    </a:cubicBezTo>
                    <a:cubicBezTo>
                      <a:pt x="416" y="545"/>
                      <a:pt x="412" y="553"/>
                      <a:pt x="404" y="556"/>
                    </a:cubicBezTo>
                    <a:moveTo>
                      <a:pt x="426" y="494"/>
                    </a:moveTo>
                    <a:cubicBezTo>
                      <a:pt x="375" y="404"/>
                      <a:pt x="375" y="404"/>
                      <a:pt x="375" y="404"/>
                    </a:cubicBezTo>
                    <a:cubicBezTo>
                      <a:pt x="386" y="396"/>
                      <a:pt x="396" y="387"/>
                      <a:pt x="403" y="375"/>
                    </a:cubicBezTo>
                    <a:cubicBezTo>
                      <a:pt x="493" y="427"/>
                      <a:pt x="493" y="427"/>
                      <a:pt x="493" y="427"/>
                    </a:cubicBezTo>
                    <a:cubicBezTo>
                      <a:pt x="476" y="454"/>
                      <a:pt x="453" y="477"/>
                      <a:pt x="426" y="494"/>
                    </a:cubicBezTo>
                    <a:moveTo>
                      <a:pt x="480" y="512"/>
                    </a:moveTo>
                    <a:cubicBezTo>
                      <a:pt x="474" y="517"/>
                      <a:pt x="465" y="517"/>
                      <a:pt x="460" y="510"/>
                    </a:cubicBezTo>
                    <a:cubicBezTo>
                      <a:pt x="455" y="504"/>
                      <a:pt x="455" y="495"/>
                      <a:pt x="462" y="490"/>
                    </a:cubicBezTo>
                    <a:cubicBezTo>
                      <a:pt x="468" y="485"/>
                      <a:pt x="477" y="486"/>
                      <a:pt x="482" y="492"/>
                    </a:cubicBezTo>
                    <a:cubicBezTo>
                      <a:pt x="487" y="498"/>
                      <a:pt x="486" y="507"/>
                      <a:pt x="480" y="512"/>
                    </a:cubicBezTo>
                    <a:moveTo>
                      <a:pt x="499" y="416"/>
                    </a:moveTo>
                    <a:cubicBezTo>
                      <a:pt x="410" y="364"/>
                      <a:pt x="410" y="364"/>
                      <a:pt x="410" y="364"/>
                    </a:cubicBezTo>
                    <a:cubicBezTo>
                      <a:pt x="415" y="352"/>
                      <a:pt x="419" y="339"/>
                      <a:pt x="420" y="325"/>
                    </a:cubicBezTo>
                    <a:cubicBezTo>
                      <a:pt x="524" y="325"/>
                      <a:pt x="524" y="325"/>
                      <a:pt x="524" y="325"/>
                    </a:cubicBezTo>
                    <a:cubicBezTo>
                      <a:pt x="523" y="358"/>
                      <a:pt x="514" y="389"/>
                      <a:pt x="499" y="416"/>
                    </a:cubicBezTo>
                    <a:moveTo>
                      <a:pt x="536" y="445"/>
                    </a:moveTo>
                    <a:cubicBezTo>
                      <a:pt x="532" y="452"/>
                      <a:pt x="524" y="454"/>
                      <a:pt x="517" y="450"/>
                    </a:cubicBezTo>
                    <a:cubicBezTo>
                      <a:pt x="510" y="446"/>
                      <a:pt x="507" y="437"/>
                      <a:pt x="511" y="431"/>
                    </a:cubicBezTo>
                    <a:cubicBezTo>
                      <a:pt x="515" y="424"/>
                      <a:pt x="524" y="421"/>
                      <a:pt x="531" y="425"/>
                    </a:cubicBezTo>
                    <a:cubicBezTo>
                      <a:pt x="538" y="429"/>
                      <a:pt x="540" y="438"/>
                      <a:pt x="536" y="445"/>
                    </a:cubicBezTo>
                    <a:moveTo>
                      <a:pt x="566" y="363"/>
                    </a:moveTo>
                    <a:cubicBezTo>
                      <a:pt x="565" y="370"/>
                      <a:pt x="557" y="376"/>
                      <a:pt x="550" y="374"/>
                    </a:cubicBezTo>
                    <a:cubicBezTo>
                      <a:pt x="542" y="373"/>
                      <a:pt x="536" y="365"/>
                      <a:pt x="538" y="358"/>
                    </a:cubicBezTo>
                    <a:cubicBezTo>
                      <a:pt x="539" y="350"/>
                      <a:pt x="547" y="344"/>
                      <a:pt x="555" y="346"/>
                    </a:cubicBezTo>
                    <a:cubicBezTo>
                      <a:pt x="562" y="347"/>
                      <a:pt x="568" y="355"/>
                      <a:pt x="566" y="363"/>
                    </a:cubicBezTo>
                    <a:moveTo>
                      <a:pt x="555" y="292"/>
                    </a:moveTo>
                    <a:cubicBezTo>
                      <a:pt x="547" y="293"/>
                      <a:pt x="539" y="288"/>
                      <a:pt x="538" y="280"/>
                    </a:cubicBezTo>
                    <a:cubicBezTo>
                      <a:pt x="536" y="272"/>
                      <a:pt x="542" y="265"/>
                      <a:pt x="550" y="263"/>
                    </a:cubicBezTo>
                    <a:cubicBezTo>
                      <a:pt x="557" y="262"/>
                      <a:pt x="565" y="267"/>
                      <a:pt x="566" y="275"/>
                    </a:cubicBezTo>
                    <a:cubicBezTo>
                      <a:pt x="568" y="283"/>
                      <a:pt x="562" y="290"/>
                      <a:pt x="555" y="292"/>
                    </a:cubicBezTo>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dirty="0"/>
              </a:p>
            </p:txBody>
          </p:sp>
          <p:sp>
            <p:nvSpPr>
              <p:cNvPr id="44" name="Freeform 89"/>
              <p:cNvSpPr>
                <a:spLocks noEditPoints="1"/>
              </p:cNvSpPr>
              <p:nvPr/>
            </p:nvSpPr>
            <p:spPr bwMode="auto">
              <a:xfrm flipH="1">
                <a:off x="4747995" y="2113624"/>
                <a:ext cx="965073" cy="960667"/>
              </a:xfrm>
              <a:custGeom>
                <a:avLst/>
                <a:gdLst>
                  <a:gd name="T0" fmla="*/ 805 w 809"/>
                  <a:gd name="T1" fmla="*/ 428 h 804"/>
                  <a:gd name="T2" fmla="*/ 794 w 809"/>
                  <a:gd name="T3" fmla="*/ 376 h 804"/>
                  <a:gd name="T4" fmla="*/ 790 w 809"/>
                  <a:gd name="T5" fmla="*/ 340 h 804"/>
                  <a:gd name="T6" fmla="*/ 789 w 809"/>
                  <a:gd name="T7" fmla="*/ 287 h 804"/>
                  <a:gd name="T8" fmla="*/ 715 w 809"/>
                  <a:gd name="T9" fmla="*/ 274 h 804"/>
                  <a:gd name="T10" fmla="*/ 754 w 809"/>
                  <a:gd name="T11" fmla="*/ 198 h 804"/>
                  <a:gd name="T12" fmla="*/ 668 w 809"/>
                  <a:gd name="T13" fmla="*/ 194 h 804"/>
                  <a:gd name="T14" fmla="*/ 692 w 809"/>
                  <a:gd name="T15" fmla="*/ 125 h 804"/>
                  <a:gd name="T16" fmla="*/ 645 w 809"/>
                  <a:gd name="T17" fmla="*/ 98 h 804"/>
                  <a:gd name="T18" fmla="*/ 615 w 809"/>
                  <a:gd name="T19" fmla="*/ 77 h 804"/>
                  <a:gd name="T20" fmla="*/ 575 w 809"/>
                  <a:gd name="T21" fmla="*/ 42 h 804"/>
                  <a:gd name="T22" fmla="*/ 516 w 809"/>
                  <a:gd name="T23" fmla="*/ 88 h 804"/>
                  <a:gd name="T24" fmla="*/ 485 w 809"/>
                  <a:gd name="T25" fmla="*/ 8 h 804"/>
                  <a:gd name="T26" fmla="*/ 436 w 809"/>
                  <a:gd name="T27" fmla="*/ 70 h 804"/>
                  <a:gd name="T28" fmla="*/ 400 w 809"/>
                  <a:gd name="T29" fmla="*/ 0 h 804"/>
                  <a:gd name="T30" fmla="*/ 354 w 809"/>
                  <a:gd name="T31" fmla="*/ 72 h 804"/>
                  <a:gd name="T32" fmla="*/ 305 w 809"/>
                  <a:gd name="T33" fmla="*/ 16 h 804"/>
                  <a:gd name="T34" fmla="*/ 259 w 809"/>
                  <a:gd name="T35" fmla="*/ 43 h 804"/>
                  <a:gd name="T36" fmla="*/ 225 w 809"/>
                  <a:gd name="T37" fmla="*/ 58 h 804"/>
                  <a:gd name="T38" fmla="*/ 175 w 809"/>
                  <a:gd name="T39" fmla="*/ 75 h 804"/>
                  <a:gd name="T40" fmla="*/ 185 w 809"/>
                  <a:gd name="T41" fmla="*/ 148 h 804"/>
                  <a:gd name="T42" fmla="*/ 100 w 809"/>
                  <a:gd name="T43" fmla="*/ 135 h 804"/>
                  <a:gd name="T44" fmla="*/ 123 w 809"/>
                  <a:gd name="T45" fmla="*/ 218 h 804"/>
                  <a:gd name="T46" fmla="*/ 49 w 809"/>
                  <a:gd name="T47" fmla="*/ 217 h 804"/>
                  <a:gd name="T48" fmla="*/ 38 w 809"/>
                  <a:gd name="T49" fmla="*/ 268 h 804"/>
                  <a:gd name="T50" fmla="*/ 27 w 809"/>
                  <a:gd name="T51" fmla="*/ 303 h 804"/>
                  <a:gd name="T52" fmla="*/ 6 w 809"/>
                  <a:gd name="T53" fmla="*/ 352 h 804"/>
                  <a:gd name="T54" fmla="*/ 68 w 809"/>
                  <a:gd name="T55" fmla="*/ 393 h 804"/>
                  <a:gd name="T56" fmla="*/ 1 w 809"/>
                  <a:gd name="T57" fmla="*/ 447 h 804"/>
                  <a:gd name="T58" fmla="*/ 79 w 809"/>
                  <a:gd name="T59" fmla="*/ 485 h 804"/>
                  <a:gd name="T60" fmla="*/ 28 w 809"/>
                  <a:gd name="T61" fmla="*/ 539 h 804"/>
                  <a:gd name="T62" fmla="*/ 59 w 809"/>
                  <a:gd name="T63" fmla="*/ 582 h 804"/>
                  <a:gd name="T64" fmla="*/ 78 w 809"/>
                  <a:gd name="T65" fmla="*/ 614 h 804"/>
                  <a:gd name="T66" fmla="*/ 101 w 809"/>
                  <a:gd name="T67" fmla="*/ 662 h 804"/>
                  <a:gd name="T68" fmla="*/ 173 w 809"/>
                  <a:gd name="T69" fmla="*/ 644 h 804"/>
                  <a:gd name="T70" fmla="*/ 169 w 809"/>
                  <a:gd name="T71" fmla="*/ 729 h 804"/>
                  <a:gd name="T72" fmla="*/ 250 w 809"/>
                  <a:gd name="T73" fmla="*/ 698 h 804"/>
                  <a:gd name="T74" fmla="*/ 256 w 809"/>
                  <a:gd name="T75" fmla="*/ 771 h 804"/>
                  <a:gd name="T76" fmla="*/ 309 w 809"/>
                  <a:gd name="T77" fmla="*/ 777 h 804"/>
                  <a:gd name="T78" fmla="*/ 345 w 809"/>
                  <a:gd name="T79" fmla="*/ 784 h 804"/>
                  <a:gd name="T80" fmla="*/ 390 w 809"/>
                  <a:gd name="T81" fmla="*/ 788 h 804"/>
                  <a:gd name="T82" fmla="*/ 427 w 809"/>
                  <a:gd name="T83" fmla="*/ 788 h 804"/>
                  <a:gd name="T84" fmla="*/ 480 w 809"/>
                  <a:gd name="T85" fmla="*/ 793 h 804"/>
                  <a:gd name="T86" fmla="*/ 501 w 809"/>
                  <a:gd name="T87" fmla="*/ 722 h 804"/>
                  <a:gd name="T88" fmla="*/ 574 w 809"/>
                  <a:gd name="T89" fmla="*/ 768 h 804"/>
                  <a:gd name="T90" fmla="*/ 586 w 809"/>
                  <a:gd name="T91" fmla="*/ 683 h 804"/>
                  <a:gd name="T92" fmla="*/ 654 w 809"/>
                  <a:gd name="T93" fmla="*/ 714 h 804"/>
                  <a:gd name="T94" fmla="*/ 685 w 809"/>
                  <a:gd name="T95" fmla="*/ 672 h 804"/>
                  <a:gd name="T96" fmla="*/ 709 w 809"/>
                  <a:gd name="T97" fmla="*/ 644 h 804"/>
                  <a:gd name="T98" fmla="*/ 748 w 809"/>
                  <a:gd name="T99" fmla="*/ 608 h 804"/>
                  <a:gd name="T100" fmla="*/ 709 w 809"/>
                  <a:gd name="T101" fmla="*/ 546 h 804"/>
                  <a:gd name="T102" fmla="*/ 792 w 809"/>
                  <a:gd name="T103" fmla="*/ 523 h 804"/>
                  <a:gd name="T104" fmla="*/ 737 w 809"/>
                  <a:gd name="T105" fmla="*/ 457 h 804"/>
                  <a:gd name="T106" fmla="*/ 430 w 809"/>
                  <a:gd name="T107" fmla="*/ 137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9" h="804">
                    <a:moveTo>
                      <a:pt x="791" y="457"/>
                    </a:moveTo>
                    <a:cubicBezTo>
                      <a:pt x="796" y="457"/>
                      <a:pt x="800" y="455"/>
                      <a:pt x="803" y="452"/>
                    </a:cubicBezTo>
                    <a:cubicBezTo>
                      <a:pt x="806" y="449"/>
                      <a:pt x="808" y="445"/>
                      <a:pt x="809" y="441"/>
                    </a:cubicBezTo>
                    <a:cubicBezTo>
                      <a:pt x="809" y="436"/>
                      <a:pt x="808" y="432"/>
                      <a:pt x="805" y="428"/>
                    </a:cubicBezTo>
                    <a:cubicBezTo>
                      <a:pt x="803" y="425"/>
                      <a:pt x="799" y="422"/>
                      <a:pt x="795" y="421"/>
                    </a:cubicBezTo>
                    <a:cubicBezTo>
                      <a:pt x="789" y="420"/>
                      <a:pt x="764" y="415"/>
                      <a:pt x="741" y="411"/>
                    </a:cubicBezTo>
                    <a:cubicBezTo>
                      <a:pt x="741" y="403"/>
                      <a:pt x="741" y="395"/>
                      <a:pt x="741" y="388"/>
                    </a:cubicBezTo>
                    <a:cubicBezTo>
                      <a:pt x="764" y="383"/>
                      <a:pt x="789" y="377"/>
                      <a:pt x="794" y="376"/>
                    </a:cubicBezTo>
                    <a:cubicBezTo>
                      <a:pt x="799" y="375"/>
                      <a:pt x="802" y="373"/>
                      <a:pt x="805" y="369"/>
                    </a:cubicBezTo>
                    <a:cubicBezTo>
                      <a:pt x="807" y="365"/>
                      <a:pt x="808" y="361"/>
                      <a:pt x="808" y="357"/>
                    </a:cubicBezTo>
                    <a:cubicBezTo>
                      <a:pt x="807" y="352"/>
                      <a:pt x="805" y="348"/>
                      <a:pt x="802" y="345"/>
                    </a:cubicBezTo>
                    <a:cubicBezTo>
                      <a:pt x="799" y="342"/>
                      <a:pt x="795" y="340"/>
                      <a:pt x="790" y="340"/>
                    </a:cubicBezTo>
                    <a:cubicBezTo>
                      <a:pt x="785" y="340"/>
                      <a:pt x="759" y="341"/>
                      <a:pt x="735" y="341"/>
                    </a:cubicBezTo>
                    <a:cubicBezTo>
                      <a:pt x="734" y="334"/>
                      <a:pt x="732" y="326"/>
                      <a:pt x="730" y="319"/>
                    </a:cubicBezTo>
                    <a:cubicBezTo>
                      <a:pt x="752" y="309"/>
                      <a:pt x="775" y="299"/>
                      <a:pt x="780" y="297"/>
                    </a:cubicBezTo>
                    <a:cubicBezTo>
                      <a:pt x="784" y="295"/>
                      <a:pt x="787" y="291"/>
                      <a:pt x="789" y="287"/>
                    </a:cubicBezTo>
                    <a:cubicBezTo>
                      <a:pt x="791" y="283"/>
                      <a:pt x="791" y="279"/>
                      <a:pt x="789" y="275"/>
                    </a:cubicBezTo>
                    <a:cubicBezTo>
                      <a:pt x="788" y="270"/>
                      <a:pt x="785" y="267"/>
                      <a:pt x="781" y="264"/>
                    </a:cubicBezTo>
                    <a:cubicBezTo>
                      <a:pt x="777" y="262"/>
                      <a:pt x="773" y="261"/>
                      <a:pt x="768" y="262"/>
                    </a:cubicBezTo>
                    <a:cubicBezTo>
                      <a:pt x="763" y="263"/>
                      <a:pt x="738" y="269"/>
                      <a:pt x="715" y="274"/>
                    </a:cubicBezTo>
                    <a:cubicBezTo>
                      <a:pt x="712" y="267"/>
                      <a:pt x="709" y="260"/>
                      <a:pt x="706" y="253"/>
                    </a:cubicBezTo>
                    <a:cubicBezTo>
                      <a:pt x="724" y="240"/>
                      <a:pt x="745" y="225"/>
                      <a:pt x="750" y="222"/>
                    </a:cubicBezTo>
                    <a:cubicBezTo>
                      <a:pt x="753" y="219"/>
                      <a:pt x="756" y="215"/>
                      <a:pt x="756" y="211"/>
                    </a:cubicBezTo>
                    <a:cubicBezTo>
                      <a:pt x="757" y="206"/>
                      <a:pt x="756" y="202"/>
                      <a:pt x="754" y="198"/>
                    </a:cubicBezTo>
                    <a:cubicBezTo>
                      <a:pt x="752" y="194"/>
                      <a:pt x="748" y="191"/>
                      <a:pt x="744" y="190"/>
                    </a:cubicBezTo>
                    <a:cubicBezTo>
                      <a:pt x="740" y="188"/>
                      <a:pt x="735" y="188"/>
                      <a:pt x="731" y="190"/>
                    </a:cubicBezTo>
                    <a:cubicBezTo>
                      <a:pt x="726" y="193"/>
                      <a:pt x="703" y="203"/>
                      <a:pt x="682" y="213"/>
                    </a:cubicBezTo>
                    <a:cubicBezTo>
                      <a:pt x="677" y="207"/>
                      <a:pt x="672" y="201"/>
                      <a:pt x="668" y="194"/>
                    </a:cubicBezTo>
                    <a:cubicBezTo>
                      <a:pt x="683" y="177"/>
                      <a:pt x="701" y="158"/>
                      <a:pt x="704" y="154"/>
                    </a:cubicBezTo>
                    <a:cubicBezTo>
                      <a:pt x="707" y="151"/>
                      <a:pt x="708" y="147"/>
                      <a:pt x="708" y="142"/>
                    </a:cubicBezTo>
                    <a:cubicBezTo>
                      <a:pt x="708" y="138"/>
                      <a:pt x="706" y="134"/>
                      <a:pt x="703" y="130"/>
                    </a:cubicBezTo>
                    <a:cubicBezTo>
                      <a:pt x="700" y="127"/>
                      <a:pt x="696" y="125"/>
                      <a:pt x="692" y="125"/>
                    </a:cubicBezTo>
                    <a:cubicBezTo>
                      <a:pt x="687" y="124"/>
                      <a:pt x="683" y="125"/>
                      <a:pt x="679" y="128"/>
                    </a:cubicBezTo>
                    <a:cubicBezTo>
                      <a:pt x="675" y="131"/>
                      <a:pt x="654" y="146"/>
                      <a:pt x="636" y="160"/>
                    </a:cubicBezTo>
                    <a:cubicBezTo>
                      <a:pt x="630" y="155"/>
                      <a:pt x="624" y="150"/>
                      <a:pt x="618" y="145"/>
                    </a:cubicBezTo>
                    <a:cubicBezTo>
                      <a:pt x="630" y="125"/>
                      <a:pt x="643" y="103"/>
                      <a:pt x="645" y="98"/>
                    </a:cubicBezTo>
                    <a:cubicBezTo>
                      <a:pt x="648" y="94"/>
                      <a:pt x="648" y="90"/>
                      <a:pt x="647" y="85"/>
                    </a:cubicBezTo>
                    <a:cubicBezTo>
                      <a:pt x="646" y="81"/>
                      <a:pt x="643" y="77"/>
                      <a:pt x="640" y="75"/>
                    </a:cubicBezTo>
                    <a:cubicBezTo>
                      <a:pt x="636" y="72"/>
                      <a:pt x="631" y="71"/>
                      <a:pt x="627" y="71"/>
                    </a:cubicBezTo>
                    <a:cubicBezTo>
                      <a:pt x="623" y="72"/>
                      <a:pt x="618" y="73"/>
                      <a:pt x="615" y="77"/>
                    </a:cubicBezTo>
                    <a:cubicBezTo>
                      <a:pt x="612" y="81"/>
                      <a:pt x="595" y="100"/>
                      <a:pt x="580" y="118"/>
                    </a:cubicBezTo>
                    <a:cubicBezTo>
                      <a:pt x="573" y="114"/>
                      <a:pt x="566" y="110"/>
                      <a:pt x="559" y="106"/>
                    </a:cubicBezTo>
                    <a:cubicBezTo>
                      <a:pt x="567" y="84"/>
                      <a:pt x="575" y="60"/>
                      <a:pt x="576" y="55"/>
                    </a:cubicBezTo>
                    <a:cubicBezTo>
                      <a:pt x="578" y="51"/>
                      <a:pt x="577" y="46"/>
                      <a:pt x="575" y="42"/>
                    </a:cubicBezTo>
                    <a:cubicBezTo>
                      <a:pt x="573" y="38"/>
                      <a:pt x="570" y="35"/>
                      <a:pt x="566" y="33"/>
                    </a:cubicBezTo>
                    <a:cubicBezTo>
                      <a:pt x="561" y="31"/>
                      <a:pt x="557" y="31"/>
                      <a:pt x="553" y="33"/>
                    </a:cubicBezTo>
                    <a:cubicBezTo>
                      <a:pt x="549" y="34"/>
                      <a:pt x="545" y="36"/>
                      <a:pt x="543" y="40"/>
                    </a:cubicBezTo>
                    <a:cubicBezTo>
                      <a:pt x="540" y="45"/>
                      <a:pt x="528" y="67"/>
                      <a:pt x="516" y="88"/>
                    </a:cubicBezTo>
                    <a:cubicBezTo>
                      <a:pt x="509" y="85"/>
                      <a:pt x="501" y="83"/>
                      <a:pt x="494" y="81"/>
                    </a:cubicBezTo>
                    <a:cubicBezTo>
                      <a:pt x="496" y="58"/>
                      <a:pt x="499" y="32"/>
                      <a:pt x="500" y="27"/>
                    </a:cubicBezTo>
                    <a:cubicBezTo>
                      <a:pt x="500" y="22"/>
                      <a:pt x="498" y="18"/>
                      <a:pt x="496" y="15"/>
                    </a:cubicBezTo>
                    <a:cubicBezTo>
                      <a:pt x="493" y="11"/>
                      <a:pt x="489" y="9"/>
                      <a:pt x="485" y="8"/>
                    </a:cubicBezTo>
                    <a:cubicBezTo>
                      <a:pt x="480" y="7"/>
                      <a:pt x="476" y="8"/>
                      <a:pt x="472" y="10"/>
                    </a:cubicBezTo>
                    <a:cubicBezTo>
                      <a:pt x="468" y="12"/>
                      <a:pt x="465" y="15"/>
                      <a:pt x="464" y="20"/>
                    </a:cubicBezTo>
                    <a:cubicBezTo>
                      <a:pt x="462" y="25"/>
                      <a:pt x="455" y="49"/>
                      <a:pt x="448" y="71"/>
                    </a:cubicBezTo>
                    <a:cubicBezTo>
                      <a:pt x="444" y="71"/>
                      <a:pt x="440" y="70"/>
                      <a:pt x="436" y="70"/>
                    </a:cubicBezTo>
                    <a:cubicBezTo>
                      <a:pt x="432" y="70"/>
                      <a:pt x="428" y="69"/>
                      <a:pt x="424" y="69"/>
                    </a:cubicBezTo>
                    <a:cubicBezTo>
                      <a:pt x="422" y="46"/>
                      <a:pt x="419" y="21"/>
                      <a:pt x="419" y="16"/>
                    </a:cubicBezTo>
                    <a:cubicBezTo>
                      <a:pt x="418" y="11"/>
                      <a:pt x="416" y="7"/>
                      <a:pt x="412" y="4"/>
                    </a:cubicBezTo>
                    <a:cubicBezTo>
                      <a:pt x="409" y="1"/>
                      <a:pt x="405" y="0"/>
                      <a:pt x="400" y="0"/>
                    </a:cubicBezTo>
                    <a:cubicBezTo>
                      <a:pt x="396" y="0"/>
                      <a:pt x="391" y="2"/>
                      <a:pt x="388" y="4"/>
                    </a:cubicBezTo>
                    <a:cubicBezTo>
                      <a:pt x="385" y="7"/>
                      <a:pt x="382" y="11"/>
                      <a:pt x="382" y="16"/>
                    </a:cubicBezTo>
                    <a:cubicBezTo>
                      <a:pt x="382" y="21"/>
                      <a:pt x="379" y="47"/>
                      <a:pt x="377" y="70"/>
                    </a:cubicBezTo>
                    <a:cubicBezTo>
                      <a:pt x="370" y="70"/>
                      <a:pt x="362" y="71"/>
                      <a:pt x="354" y="72"/>
                    </a:cubicBezTo>
                    <a:cubicBezTo>
                      <a:pt x="347" y="50"/>
                      <a:pt x="339" y="26"/>
                      <a:pt x="337" y="21"/>
                    </a:cubicBezTo>
                    <a:cubicBezTo>
                      <a:pt x="336" y="16"/>
                      <a:pt x="333" y="13"/>
                      <a:pt x="329" y="11"/>
                    </a:cubicBezTo>
                    <a:cubicBezTo>
                      <a:pt x="325" y="9"/>
                      <a:pt x="320" y="8"/>
                      <a:pt x="316" y="9"/>
                    </a:cubicBezTo>
                    <a:cubicBezTo>
                      <a:pt x="311" y="10"/>
                      <a:pt x="308" y="13"/>
                      <a:pt x="305" y="16"/>
                    </a:cubicBezTo>
                    <a:cubicBezTo>
                      <a:pt x="302" y="20"/>
                      <a:pt x="301" y="24"/>
                      <a:pt x="301" y="29"/>
                    </a:cubicBezTo>
                    <a:cubicBezTo>
                      <a:pt x="302" y="34"/>
                      <a:pt x="305" y="59"/>
                      <a:pt x="308" y="82"/>
                    </a:cubicBezTo>
                    <a:cubicBezTo>
                      <a:pt x="301" y="84"/>
                      <a:pt x="293" y="87"/>
                      <a:pt x="286" y="89"/>
                    </a:cubicBezTo>
                    <a:cubicBezTo>
                      <a:pt x="274" y="70"/>
                      <a:pt x="261" y="47"/>
                      <a:pt x="259" y="43"/>
                    </a:cubicBezTo>
                    <a:cubicBezTo>
                      <a:pt x="256" y="39"/>
                      <a:pt x="253" y="36"/>
                      <a:pt x="248" y="35"/>
                    </a:cubicBezTo>
                    <a:cubicBezTo>
                      <a:pt x="244" y="34"/>
                      <a:pt x="240" y="34"/>
                      <a:pt x="235" y="36"/>
                    </a:cubicBezTo>
                    <a:cubicBezTo>
                      <a:pt x="231" y="38"/>
                      <a:pt x="228" y="41"/>
                      <a:pt x="226" y="45"/>
                    </a:cubicBezTo>
                    <a:cubicBezTo>
                      <a:pt x="224" y="49"/>
                      <a:pt x="224" y="54"/>
                      <a:pt x="225" y="58"/>
                    </a:cubicBezTo>
                    <a:cubicBezTo>
                      <a:pt x="227" y="63"/>
                      <a:pt x="236" y="87"/>
                      <a:pt x="243" y="109"/>
                    </a:cubicBezTo>
                    <a:cubicBezTo>
                      <a:pt x="236" y="112"/>
                      <a:pt x="230" y="117"/>
                      <a:pt x="223" y="121"/>
                    </a:cubicBezTo>
                    <a:cubicBezTo>
                      <a:pt x="207" y="104"/>
                      <a:pt x="190" y="84"/>
                      <a:pt x="187" y="81"/>
                    </a:cubicBezTo>
                    <a:cubicBezTo>
                      <a:pt x="184" y="77"/>
                      <a:pt x="179" y="75"/>
                      <a:pt x="175" y="75"/>
                    </a:cubicBezTo>
                    <a:cubicBezTo>
                      <a:pt x="171" y="75"/>
                      <a:pt x="166" y="76"/>
                      <a:pt x="162" y="79"/>
                    </a:cubicBezTo>
                    <a:cubicBezTo>
                      <a:pt x="159" y="81"/>
                      <a:pt x="156" y="85"/>
                      <a:pt x="155" y="89"/>
                    </a:cubicBezTo>
                    <a:cubicBezTo>
                      <a:pt x="154" y="94"/>
                      <a:pt x="155" y="98"/>
                      <a:pt x="157" y="102"/>
                    </a:cubicBezTo>
                    <a:cubicBezTo>
                      <a:pt x="160" y="107"/>
                      <a:pt x="173" y="129"/>
                      <a:pt x="185" y="148"/>
                    </a:cubicBezTo>
                    <a:cubicBezTo>
                      <a:pt x="179" y="153"/>
                      <a:pt x="174" y="159"/>
                      <a:pt x="168" y="164"/>
                    </a:cubicBezTo>
                    <a:cubicBezTo>
                      <a:pt x="149" y="150"/>
                      <a:pt x="128" y="135"/>
                      <a:pt x="124" y="132"/>
                    </a:cubicBezTo>
                    <a:cubicBezTo>
                      <a:pt x="120" y="130"/>
                      <a:pt x="116" y="129"/>
                      <a:pt x="111" y="129"/>
                    </a:cubicBezTo>
                    <a:cubicBezTo>
                      <a:pt x="107" y="130"/>
                      <a:pt x="103" y="132"/>
                      <a:pt x="100" y="135"/>
                    </a:cubicBezTo>
                    <a:cubicBezTo>
                      <a:pt x="97" y="139"/>
                      <a:pt x="95" y="143"/>
                      <a:pt x="95" y="147"/>
                    </a:cubicBezTo>
                    <a:cubicBezTo>
                      <a:pt x="95" y="152"/>
                      <a:pt x="97" y="156"/>
                      <a:pt x="100" y="159"/>
                    </a:cubicBezTo>
                    <a:cubicBezTo>
                      <a:pt x="103" y="163"/>
                      <a:pt x="121" y="182"/>
                      <a:pt x="137" y="199"/>
                    </a:cubicBezTo>
                    <a:cubicBezTo>
                      <a:pt x="132" y="205"/>
                      <a:pt x="128" y="211"/>
                      <a:pt x="123" y="218"/>
                    </a:cubicBezTo>
                    <a:cubicBezTo>
                      <a:pt x="102" y="208"/>
                      <a:pt x="78" y="198"/>
                      <a:pt x="74" y="196"/>
                    </a:cubicBezTo>
                    <a:cubicBezTo>
                      <a:pt x="69" y="194"/>
                      <a:pt x="65" y="194"/>
                      <a:pt x="61" y="196"/>
                    </a:cubicBezTo>
                    <a:cubicBezTo>
                      <a:pt x="57" y="197"/>
                      <a:pt x="53" y="200"/>
                      <a:pt x="51" y="204"/>
                    </a:cubicBezTo>
                    <a:cubicBezTo>
                      <a:pt x="48" y="208"/>
                      <a:pt x="48" y="212"/>
                      <a:pt x="49" y="217"/>
                    </a:cubicBezTo>
                    <a:cubicBezTo>
                      <a:pt x="50" y="221"/>
                      <a:pt x="52" y="225"/>
                      <a:pt x="56" y="227"/>
                    </a:cubicBezTo>
                    <a:cubicBezTo>
                      <a:pt x="60" y="230"/>
                      <a:pt x="81" y="245"/>
                      <a:pt x="100" y="258"/>
                    </a:cubicBezTo>
                    <a:cubicBezTo>
                      <a:pt x="97" y="265"/>
                      <a:pt x="94" y="272"/>
                      <a:pt x="91" y="280"/>
                    </a:cubicBezTo>
                    <a:cubicBezTo>
                      <a:pt x="68" y="275"/>
                      <a:pt x="43" y="269"/>
                      <a:pt x="38" y="268"/>
                    </a:cubicBezTo>
                    <a:cubicBezTo>
                      <a:pt x="33" y="267"/>
                      <a:pt x="29" y="268"/>
                      <a:pt x="25" y="271"/>
                    </a:cubicBezTo>
                    <a:cubicBezTo>
                      <a:pt x="21" y="273"/>
                      <a:pt x="18" y="277"/>
                      <a:pt x="17" y="281"/>
                    </a:cubicBezTo>
                    <a:cubicBezTo>
                      <a:pt x="16" y="285"/>
                      <a:pt x="16" y="290"/>
                      <a:pt x="18" y="294"/>
                    </a:cubicBezTo>
                    <a:cubicBezTo>
                      <a:pt x="19" y="298"/>
                      <a:pt x="22" y="301"/>
                      <a:pt x="27" y="303"/>
                    </a:cubicBezTo>
                    <a:cubicBezTo>
                      <a:pt x="32" y="305"/>
                      <a:pt x="55" y="315"/>
                      <a:pt x="77" y="324"/>
                    </a:cubicBezTo>
                    <a:cubicBezTo>
                      <a:pt x="75" y="331"/>
                      <a:pt x="74" y="339"/>
                      <a:pt x="72" y="347"/>
                    </a:cubicBezTo>
                    <a:cubicBezTo>
                      <a:pt x="49" y="347"/>
                      <a:pt x="23" y="347"/>
                      <a:pt x="18" y="347"/>
                    </a:cubicBezTo>
                    <a:cubicBezTo>
                      <a:pt x="13" y="347"/>
                      <a:pt x="9" y="349"/>
                      <a:pt x="6" y="352"/>
                    </a:cubicBezTo>
                    <a:cubicBezTo>
                      <a:pt x="3" y="355"/>
                      <a:pt x="1" y="359"/>
                      <a:pt x="0" y="363"/>
                    </a:cubicBezTo>
                    <a:cubicBezTo>
                      <a:pt x="0" y="368"/>
                      <a:pt x="1" y="372"/>
                      <a:pt x="4" y="376"/>
                    </a:cubicBezTo>
                    <a:cubicBezTo>
                      <a:pt x="6" y="379"/>
                      <a:pt x="10" y="382"/>
                      <a:pt x="14" y="383"/>
                    </a:cubicBezTo>
                    <a:cubicBezTo>
                      <a:pt x="20" y="384"/>
                      <a:pt x="45" y="389"/>
                      <a:pt x="68" y="393"/>
                    </a:cubicBezTo>
                    <a:cubicBezTo>
                      <a:pt x="68" y="401"/>
                      <a:pt x="68" y="409"/>
                      <a:pt x="68" y="416"/>
                    </a:cubicBezTo>
                    <a:cubicBezTo>
                      <a:pt x="45" y="421"/>
                      <a:pt x="20" y="426"/>
                      <a:pt x="15" y="427"/>
                    </a:cubicBezTo>
                    <a:cubicBezTo>
                      <a:pt x="10" y="428"/>
                      <a:pt x="7" y="431"/>
                      <a:pt x="4" y="435"/>
                    </a:cubicBezTo>
                    <a:cubicBezTo>
                      <a:pt x="2" y="438"/>
                      <a:pt x="1" y="443"/>
                      <a:pt x="1" y="447"/>
                    </a:cubicBezTo>
                    <a:cubicBezTo>
                      <a:pt x="2" y="452"/>
                      <a:pt x="4" y="456"/>
                      <a:pt x="7" y="459"/>
                    </a:cubicBezTo>
                    <a:cubicBezTo>
                      <a:pt x="10" y="462"/>
                      <a:pt x="14" y="464"/>
                      <a:pt x="19" y="464"/>
                    </a:cubicBezTo>
                    <a:cubicBezTo>
                      <a:pt x="24" y="463"/>
                      <a:pt x="50" y="463"/>
                      <a:pt x="73" y="463"/>
                    </a:cubicBezTo>
                    <a:cubicBezTo>
                      <a:pt x="75" y="470"/>
                      <a:pt x="77" y="478"/>
                      <a:pt x="79" y="485"/>
                    </a:cubicBezTo>
                    <a:cubicBezTo>
                      <a:pt x="57" y="495"/>
                      <a:pt x="34" y="505"/>
                      <a:pt x="29" y="507"/>
                    </a:cubicBezTo>
                    <a:cubicBezTo>
                      <a:pt x="25" y="509"/>
                      <a:pt x="22" y="512"/>
                      <a:pt x="20" y="516"/>
                    </a:cubicBezTo>
                    <a:cubicBezTo>
                      <a:pt x="18" y="520"/>
                      <a:pt x="18" y="525"/>
                      <a:pt x="20" y="529"/>
                    </a:cubicBezTo>
                    <a:cubicBezTo>
                      <a:pt x="21" y="534"/>
                      <a:pt x="24" y="537"/>
                      <a:pt x="28" y="539"/>
                    </a:cubicBezTo>
                    <a:cubicBezTo>
                      <a:pt x="32" y="542"/>
                      <a:pt x="36" y="543"/>
                      <a:pt x="41" y="542"/>
                    </a:cubicBezTo>
                    <a:cubicBezTo>
                      <a:pt x="46" y="540"/>
                      <a:pt x="71" y="535"/>
                      <a:pt x="94" y="529"/>
                    </a:cubicBezTo>
                    <a:cubicBezTo>
                      <a:pt x="97" y="537"/>
                      <a:pt x="100" y="544"/>
                      <a:pt x="103" y="551"/>
                    </a:cubicBezTo>
                    <a:cubicBezTo>
                      <a:pt x="85" y="564"/>
                      <a:pt x="64" y="579"/>
                      <a:pt x="59" y="582"/>
                    </a:cubicBezTo>
                    <a:cubicBezTo>
                      <a:pt x="56" y="585"/>
                      <a:pt x="53" y="589"/>
                      <a:pt x="53" y="593"/>
                    </a:cubicBezTo>
                    <a:cubicBezTo>
                      <a:pt x="52" y="597"/>
                      <a:pt x="53" y="602"/>
                      <a:pt x="55" y="606"/>
                    </a:cubicBezTo>
                    <a:cubicBezTo>
                      <a:pt x="57" y="610"/>
                      <a:pt x="61" y="613"/>
                      <a:pt x="65" y="614"/>
                    </a:cubicBezTo>
                    <a:cubicBezTo>
                      <a:pt x="69" y="615"/>
                      <a:pt x="74" y="615"/>
                      <a:pt x="78" y="614"/>
                    </a:cubicBezTo>
                    <a:cubicBezTo>
                      <a:pt x="83" y="611"/>
                      <a:pt x="106" y="600"/>
                      <a:pt x="127" y="591"/>
                    </a:cubicBezTo>
                    <a:cubicBezTo>
                      <a:pt x="132" y="597"/>
                      <a:pt x="136" y="603"/>
                      <a:pt x="141" y="609"/>
                    </a:cubicBezTo>
                    <a:cubicBezTo>
                      <a:pt x="126" y="626"/>
                      <a:pt x="108" y="646"/>
                      <a:pt x="105" y="649"/>
                    </a:cubicBezTo>
                    <a:cubicBezTo>
                      <a:pt x="102" y="653"/>
                      <a:pt x="101" y="657"/>
                      <a:pt x="101" y="662"/>
                    </a:cubicBezTo>
                    <a:cubicBezTo>
                      <a:pt x="101" y="666"/>
                      <a:pt x="103" y="670"/>
                      <a:pt x="106" y="673"/>
                    </a:cubicBezTo>
                    <a:cubicBezTo>
                      <a:pt x="109" y="677"/>
                      <a:pt x="113" y="679"/>
                      <a:pt x="117" y="679"/>
                    </a:cubicBezTo>
                    <a:cubicBezTo>
                      <a:pt x="122" y="680"/>
                      <a:pt x="126" y="679"/>
                      <a:pt x="130" y="676"/>
                    </a:cubicBezTo>
                    <a:cubicBezTo>
                      <a:pt x="134" y="673"/>
                      <a:pt x="155" y="658"/>
                      <a:pt x="173" y="644"/>
                    </a:cubicBezTo>
                    <a:cubicBezTo>
                      <a:pt x="179" y="649"/>
                      <a:pt x="185" y="654"/>
                      <a:pt x="191" y="659"/>
                    </a:cubicBezTo>
                    <a:cubicBezTo>
                      <a:pt x="179" y="679"/>
                      <a:pt x="166" y="701"/>
                      <a:pt x="164" y="706"/>
                    </a:cubicBezTo>
                    <a:cubicBezTo>
                      <a:pt x="161" y="710"/>
                      <a:pt x="161" y="714"/>
                      <a:pt x="162" y="719"/>
                    </a:cubicBezTo>
                    <a:cubicBezTo>
                      <a:pt x="163" y="723"/>
                      <a:pt x="166" y="726"/>
                      <a:pt x="169" y="729"/>
                    </a:cubicBezTo>
                    <a:cubicBezTo>
                      <a:pt x="173" y="732"/>
                      <a:pt x="178" y="733"/>
                      <a:pt x="182" y="733"/>
                    </a:cubicBezTo>
                    <a:cubicBezTo>
                      <a:pt x="186" y="732"/>
                      <a:pt x="191" y="730"/>
                      <a:pt x="194" y="727"/>
                    </a:cubicBezTo>
                    <a:cubicBezTo>
                      <a:pt x="197" y="723"/>
                      <a:pt x="214" y="704"/>
                      <a:pt x="229" y="686"/>
                    </a:cubicBezTo>
                    <a:cubicBezTo>
                      <a:pt x="236" y="690"/>
                      <a:pt x="243" y="694"/>
                      <a:pt x="250" y="698"/>
                    </a:cubicBezTo>
                    <a:cubicBezTo>
                      <a:pt x="242" y="720"/>
                      <a:pt x="234" y="744"/>
                      <a:pt x="233" y="749"/>
                    </a:cubicBezTo>
                    <a:cubicBezTo>
                      <a:pt x="231" y="753"/>
                      <a:pt x="232" y="758"/>
                      <a:pt x="234" y="762"/>
                    </a:cubicBezTo>
                    <a:cubicBezTo>
                      <a:pt x="236" y="766"/>
                      <a:pt x="239" y="769"/>
                      <a:pt x="243" y="771"/>
                    </a:cubicBezTo>
                    <a:cubicBezTo>
                      <a:pt x="248" y="772"/>
                      <a:pt x="252" y="773"/>
                      <a:pt x="256" y="771"/>
                    </a:cubicBezTo>
                    <a:cubicBezTo>
                      <a:pt x="260" y="770"/>
                      <a:pt x="264" y="767"/>
                      <a:pt x="266" y="763"/>
                    </a:cubicBezTo>
                    <a:cubicBezTo>
                      <a:pt x="269" y="759"/>
                      <a:pt x="281" y="736"/>
                      <a:pt x="293" y="716"/>
                    </a:cubicBezTo>
                    <a:cubicBezTo>
                      <a:pt x="300" y="719"/>
                      <a:pt x="307" y="721"/>
                      <a:pt x="315" y="723"/>
                    </a:cubicBezTo>
                    <a:cubicBezTo>
                      <a:pt x="313" y="746"/>
                      <a:pt x="310" y="772"/>
                      <a:pt x="309" y="777"/>
                    </a:cubicBezTo>
                    <a:cubicBezTo>
                      <a:pt x="309" y="781"/>
                      <a:pt x="311" y="786"/>
                      <a:pt x="313" y="789"/>
                    </a:cubicBezTo>
                    <a:cubicBezTo>
                      <a:pt x="316" y="793"/>
                      <a:pt x="320" y="795"/>
                      <a:pt x="324" y="796"/>
                    </a:cubicBezTo>
                    <a:cubicBezTo>
                      <a:pt x="329" y="797"/>
                      <a:pt x="333" y="796"/>
                      <a:pt x="337" y="794"/>
                    </a:cubicBezTo>
                    <a:cubicBezTo>
                      <a:pt x="341" y="792"/>
                      <a:pt x="344" y="788"/>
                      <a:pt x="345" y="784"/>
                    </a:cubicBezTo>
                    <a:cubicBezTo>
                      <a:pt x="347" y="779"/>
                      <a:pt x="354" y="755"/>
                      <a:pt x="361" y="732"/>
                    </a:cubicBezTo>
                    <a:cubicBezTo>
                      <a:pt x="365" y="733"/>
                      <a:pt x="369" y="733"/>
                      <a:pt x="373" y="734"/>
                    </a:cubicBezTo>
                    <a:cubicBezTo>
                      <a:pt x="377" y="734"/>
                      <a:pt x="381" y="734"/>
                      <a:pt x="385" y="735"/>
                    </a:cubicBezTo>
                    <a:cubicBezTo>
                      <a:pt x="387" y="758"/>
                      <a:pt x="390" y="783"/>
                      <a:pt x="390" y="788"/>
                    </a:cubicBezTo>
                    <a:cubicBezTo>
                      <a:pt x="391" y="793"/>
                      <a:pt x="393" y="797"/>
                      <a:pt x="397" y="800"/>
                    </a:cubicBezTo>
                    <a:cubicBezTo>
                      <a:pt x="400" y="802"/>
                      <a:pt x="404" y="804"/>
                      <a:pt x="409" y="804"/>
                    </a:cubicBezTo>
                    <a:cubicBezTo>
                      <a:pt x="413" y="804"/>
                      <a:pt x="418" y="802"/>
                      <a:pt x="421" y="799"/>
                    </a:cubicBezTo>
                    <a:cubicBezTo>
                      <a:pt x="424" y="797"/>
                      <a:pt x="427" y="793"/>
                      <a:pt x="427" y="788"/>
                    </a:cubicBezTo>
                    <a:cubicBezTo>
                      <a:pt x="427" y="783"/>
                      <a:pt x="430" y="757"/>
                      <a:pt x="432" y="734"/>
                    </a:cubicBezTo>
                    <a:cubicBezTo>
                      <a:pt x="439" y="734"/>
                      <a:pt x="447" y="733"/>
                      <a:pt x="455" y="732"/>
                    </a:cubicBezTo>
                    <a:cubicBezTo>
                      <a:pt x="462" y="754"/>
                      <a:pt x="470" y="778"/>
                      <a:pt x="472" y="783"/>
                    </a:cubicBezTo>
                    <a:cubicBezTo>
                      <a:pt x="473" y="787"/>
                      <a:pt x="476" y="791"/>
                      <a:pt x="480" y="793"/>
                    </a:cubicBezTo>
                    <a:cubicBezTo>
                      <a:pt x="484" y="795"/>
                      <a:pt x="489" y="795"/>
                      <a:pt x="493" y="794"/>
                    </a:cubicBezTo>
                    <a:cubicBezTo>
                      <a:pt x="498" y="794"/>
                      <a:pt x="501" y="791"/>
                      <a:pt x="504" y="788"/>
                    </a:cubicBezTo>
                    <a:cubicBezTo>
                      <a:pt x="507" y="784"/>
                      <a:pt x="508" y="780"/>
                      <a:pt x="508" y="775"/>
                    </a:cubicBezTo>
                    <a:cubicBezTo>
                      <a:pt x="507" y="770"/>
                      <a:pt x="504" y="745"/>
                      <a:pt x="501" y="722"/>
                    </a:cubicBezTo>
                    <a:cubicBezTo>
                      <a:pt x="508" y="720"/>
                      <a:pt x="516" y="717"/>
                      <a:pt x="523" y="714"/>
                    </a:cubicBezTo>
                    <a:cubicBezTo>
                      <a:pt x="535" y="734"/>
                      <a:pt x="548" y="757"/>
                      <a:pt x="550" y="761"/>
                    </a:cubicBezTo>
                    <a:cubicBezTo>
                      <a:pt x="553" y="765"/>
                      <a:pt x="556" y="768"/>
                      <a:pt x="561" y="769"/>
                    </a:cubicBezTo>
                    <a:cubicBezTo>
                      <a:pt x="565" y="770"/>
                      <a:pt x="569" y="770"/>
                      <a:pt x="574" y="768"/>
                    </a:cubicBezTo>
                    <a:cubicBezTo>
                      <a:pt x="578" y="766"/>
                      <a:pt x="581" y="763"/>
                      <a:pt x="583" y="759"/>
                    </a:cubicBezTo>
                    <a:cubicBezTo>
                      <a:pt x="585" y="755"/>
                      <a:pt x="585" y="750"/>
                      <a:pt x="584" y="746"/>
                    </a:cubicBezTo>
                    <a:cubicBezTo>
                      <a:pt x="582" y="741"/>
                      <a:pt x="573" y="717"/>
                      <a:pt x="566" y="695"/>
                    </a:cubicBezTo>
                    <a:cubicBezTo>
                      <a:pt x="573" y="691"/>
                      <a:pt x="579" y="687"/>
                      <a:pt x="586" y="683"/>
                    </a:cubicBezTo>
                    <a:cubicBezTo>
                      <a:pt x="601" y="700"/>
                      <a:pt x="619" y="719"/>
                      <a:pt x="622" y="723"/>
                    </a:cubicBezTo>
                    <a:cubicBezTo>
                      <a:pt x="625" y="727"/>
                      <a:pt x="630" y="729"/>
                      <a:pt x="634" y="729"/>
                    </a:cubicBezTo>
                    <a:cubicBezTo>
                      <a:pt x="638" y="729"/>
                      <a:pt x="643" y="728"/>
                      <a:pt x="647" y="725"/>
                    </a:cubicBezTo>
                    <a:cubicBezTo>
                      <a:pt x="650" y="722"/>
                      <a:pt x="653" y="719"/>
                      <a:pt x="654" y="714"/>
                    </a:cubicBezTo>
                    <a:cubicBezTo>
                      <a:pt x="655" y="710"/>
                      <a:pt x="654" y="706"/>
                      <a:pt x="652" y="702"/>
                    </a:cubicBezTo>
                    <a:cubicBezTo>
                      <a:pt x="649" y="697"/>
                      <a:pt x="636" y="675"/>
                      <a:pt x="624" y="656"/>
                    </a:cubicBezTo>
                    <a:cubicBezTo>
                      <a:pt x="630" y="650"/>
                      <a:pt x="635" y="645"/>
                      <a:pt x="641" y="640"/>
                    </a:cubicBezTo>
                    <a:cubicBezTo>
                      <a:pt x="660" y="653"/>
                      <a:pt x="681" y="669"/>
                      <a:pt x="685" y="672"/>
                    </a:cubicBezTo>
                    <a:cubicBezTo>
                      <a:pt x="689" y="674"/>
                      <a:pt x="693" y="675"/>
                      <a:pt x="698" y="675"/>
                    </a:cubicBezTo>
                    <a:cubicBezTo>
                      <a:pt x="702" y="674"/>
                      <a:pt x="706" y="672"/>
                      <a:pt x="709" y="668"/>
                    </a:cubicBezTo>
                    <a:cubicBezTo>
                      <a:pt x="712" y="665"/>
                      <a:pt x="714" y="661"/>
                      <a:pt x="714" y="656"/>
                    </a:cubicBezTo>
                    <a:cubicBezTo>
                      <a:pt x="714" y="652"/>
                      <a:pt x="712" y="648"/>
                      <a:pt x="709" y="644"/>
                    </a:cubicBezTo>
                    <a:cubicBezTo>
                      <a:pt x="706" y="641"/>
                      <a:pt x="688" y="622"/>
                      <a:pt x="672" y="605"/>
                    </a:cubicBezTo>
                    <a:cubicBezTo>
                      <a:pt x="677" y="599"/>
                      <a:pt x="681" y="593"/>
                      <a:pt x="686" y="586"/>
                    </a:cubicBezTo>
                    <a:cubicBezTo>
                      <a:pt x="707" y="596"/>
                      <a:pt x="731" y="606"/>
                      <a:pt x="735" y="608"/>
                    </a:cubicBezTo>
                    <a:cubicBezTo>
                      <a:pt x="740" y="610"/>
                      <a:pt x="744" y="610"/>
                      <a:pt x="748" y="608"/>
                    </a:cubicBezTo>
                    <a:cubicBezTo>
                      <a:pt x="752" y="607"/>
                      <a:pt x="756" y="604"/>
                      <a:pt x="758" y="600"/>
                    </a:cubicBezTo>
                    <a:cubicBezTo>
                      <a:pt x="761" y="596"/>
                      <a:pt x="761" y="592"/>
                      <a:pt x="760" y="587"/>
                    </a:cubicBezTo>
                    <a:cubicBezTo>
                      <a:pt x="759" y="583"/>
                      <a:pt x="757" y="579"/>
                      <a:pt x="753" y="576"/>
                    </a:cubicBezTo>
                    <a:cubicBezTo>
                      <a:pt x="749" y="573"/>
                      <a:pt x="728" y="559"/>
                      <a:pt x="709" y="546"/>
                    </a:cubicBezTo>
                    <a:cubicBezTo>
                      <a:pt x="712" y="539"/>
                      <a:pt x="715" y="532"/>
                      <a:pt x="718" y="524"/>
                    </a:cubicBezTo>
                    <a:cubicBezTo>
                      <a:pt x="741" y="529"/>
                      <a:pt x="766" y="534"/>
                      <a:pt x="771" y="536"/>
                    </a:cubicBezTo>
                    <a:cubicBezTo>
                      <a:pt x="776" y="537"/>
                      <a:pt x="780" y="535"/>
                      <a:pt x="784" y="533"/>
                    </a:cubicBezTo>
                    <a:cubicBezTo>
                      <a:pt x="788" y="531"/>
                      <a:pt x="791" y="527"/>
                      <a:pt x="792" y="523"/>
                    </a:cubicBezTo>
                    <a:cubicBezTo>
                      <a:pt x="793" y="519"/>
                      <a:pt x="793" y="514"/>
                      <a:pt x="791" y="510"/>
                    </a:cubicBezTo>
                    <a:cubicBezTo>
                      <a:pt x="790" y="506"/>
                      <a:pt x="787" y="503"/>
                      <a:pt x="782" y="501"/>
                    </a:cubicBezTo>
                    <a:cubicBezTo>
                      <a:pt x="777" y="499"/>
                      <a:pt x="754" y="489"/>
                      <a:pt x="732" y="480"/>
                    </a:cubicBezTo>
                    <a:cubicBezTo>
                      <a:pt x="734" y="472"/>
                      <a:pt x="735" y="465"/>
                      <a:pt x="737" y="457"/>
                    </a:cubicBezTo>
                    <a:cubicBezTo>
                      <a:pt x="760" y="457"/>
                      <a:pt x="786" y="457"/>
                      <a:pt x="791" y="457"/>
                    </a:cubicBezTo>
                    <a:moveTo>
                      <a:pt x="379" y="667"/>
                    </a:moveTo>
                    <a:cubicBezTo>
                      <a:pt x="232" y="652"/>
                      <a:pt x="123" y="522"/>
                      <a:pt x="137" y="376"/>
                    </a:cubicBezTo>
                    <a:cubicBezTo>
                      <a:pt x="151" y="230"/>
                      <a:pt x="282" y="123"/>
                      <a:pt x="430" y="137"/>
                    </a:cubicBezTo>
                    <a:cubicBezTo>
                      <a:pt x="577" y="151"/>
                      <a:pt x="686" y="281"/>
                      <a:pt x="672" y="428"/>
                    </a:cubicBezTo>
                    <a:cubicBezTo>
                      <a:pt x="658" y="574"/>
                      <a:pt x="527" y="681"/>
                      <a:pt x="379" y="667"/>
                    </a:cubicBezTo>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dirty="0"/>
              </a:p>
            </p:txBody>
          </p:sp>
          <p:grpSp>
            <p:nvGrpSpPr>
              <p:cNvPr id="6" name="Group 47"/>
              <p:cNvGrpSpPr/>
              <p:nvPr/>
            </p:nvGrpSpPr>
            <p:grpSpPr>
              <a:xfrm flipH="1">
                <a:off x="8701944" y="2966175"/>
                <a:ext cx="715433" cy="715433"/>
                <a:chOff x="5721350" y="4470400"/>
                <a:chExt cx="536575" cy="536575"/>
              </a:xfrm>
              <a:grpFill/>
            </p:grpSpPr>
            <p:sp>
              <p:nvSpPr>
                <p:cNvPr id="49" name="Freeform 84"/>
                <p:cNvSpPr>
                  <a:spLocks noEditPoints="1"/>
                </p:cNvSpPr>
                <p:nvPr/>
              </p:nvSpPr>
              <p:spPr bwMode="auto">
                <a:xfrm>
                  <a:off x="5721350" y="4470400"/>
                  <a:ext cx="536575" cy="536575"/>
                </a:xfrm>
                <a:custGeom>
                  <a:avLst/>
                  <a:gdLst>
                    <a:gd name="T0" fmla="*/ 624 w 624"/>
                    <a:gd name="T1" fmla="*/ 351 h 624"/>
                    <a:gd name="T2" fmla="*/ 624 w 624"/>
                    <a:gd name="T3" fmla="*/ 273 h 624"/>
                    <a:gd name="T4" fmla="*/ 562 w 624"/>
                    <a:gd name="T5" fmla="*/ 273 h 624"/>
                    <a:gd name="T6" fmla="*/ 548 w 624"/>
                    <a:gd name="T7" fmla="*/ 221 h 624"/>
                    <a:gd name="T8" fmla="*/ 602 w 624"/>
                    <a:gd name="T9" fmla="*/ 190 h 624"/>
                    <a:gd name="T10" fmla="*/ 563 w 624"/>
                    <a:gd name="T11" fmla="*/ 123 h 624"/>
                    <a:gd name="T12" fmla="*/ 509 w 624"/>
                    <a:gd name="T13" fmla="*/ 153 h 624"/>
                    <a:gd name="T14" fmla="*/ 471 w 624"/>
                    <a:gd name="T15" fmla="*/ 115 h 624"/>
                    <a:gd name="T16" fmla="*/ 502 w 624"/>
                    <a:gd name="T17" fmla="*/ 62 h 624"/>
                    <a:gd name="T18" fmla="*/ 434 w 624"/>
                    <a:gd name="T19" fmla="*/ 23 h 624"/>
                    <a:gd name="T20" fmla="*/ 403 w 624"/>
                    <a:gd name="T21" fmla="*/ 76 h 624"/>
                    <a:gd name="T22" fmla="*/ 351 w 624"/>
                    <a:gd name="T23" fmla="*/ 62 h 624"/>
                    <a:gd name="T24" fmla="*/ 351 w 624"/>
                    <a:gd name="T25" fmla="*/ 0 h 624"/>
                    <a:gd name="T26" fmla="*/ 273 w 624"/>
                    <a:gd name="T27" fmla="*/ 0 h 624"/>
                    <a:gd name="T28" fmla="*/ 273 w 624"/>
                    <a:gd name="T29" fmla="*/ 62 h 624"/>
                    <a:gd name="T30" fmla="*/ 221 w 624"/>
                    <a:gd name="T31" fmla="*/ 76 h 624"/>
                    <a:gd name="T32" fmla="*/ 190 w 624"/>
                    <a:gd name="T33" fmla="*/ 23 h 624"/>
                    <a:gd name="T34" fmla="*/ 122 w 624"/>
                    <a:gd name="T35" fmla="*/ 62 h 624"/>
                    <a:gd name="T36" fmla="*/ 153 w 624"/>
                    <a:gd name="T37" fmla="*/ 115 h 624"/>
                    <a:gd name="T38" fmla="*/ 115 w 624"/>
                    <a:gd name="T39" fmla="*/ 153 h 624"/>
                    <a:gd name="T40" fmla="*/ 61 w 624"/>
                    <a:gd name="T41" fmla="*/ 123 h 624"/>
                    <a:gd name="T42" fmla="*/ 23 w 624"/>
                    <a:gd name="T43" fmla="*/ 190 h 624"/>
                    <a:gd name="T44" fmla="*/ 76 w 624"/>
                    <a:gd name="T45" fmla="*/ 221 h 624"/>
                    <a:gd name="T46" fmla="*/ 62 w 624"/>
                    <a:gd name="T47" fmla="*/ 273 h 624"/>
                    <a:gd name="T48" fmla="*/ 0 w 624"/>
                    <a:gd name="T49" fmla="*/ 273 h 624"/>
                    <a:gd name="T50" fmla="*/ 0 w 624"/>
                    <a:gd name="T51" fmla="*/ 351 h 624"/>
                    <a:gd name="T52" fmla="*/ 62 w 624"/>
                    <a:gd name="T53" fmla="*/ 351 h 624"/>
                    <a:gd name="T54" fmla="*/ 76 w 624"/>
                    <a:gd name="T55" fmla="*/ 404 h 624"/>
                    <a:gd name="T56" fmla="*/ 23 w 624"/>
                    <a:gd name="T57" fmla="*/ 434 h 624"/>
                    <a:gd name="T58" fmla="*/ 61 w 624"/>
                    <a:gd name="T59" fmla="*/ 502 h 624"/>
                    <a:gd name="T60" fmla="*/ 115 w 624"/>
                    <a:gd name="T61" fmla="*/ 471 h 624"/>
                    <a:gd name="T62" fmla="*/ 153 w 624"/>
                    <a:gd name="T63" fmla="*/ 509 h 624"/>
                    <a:gd name="T64" fmla="*/ 122 w 624"/>
                    <a:gd name="T65" fmla="*/ 563 h 624"/>
                    <a:gd name="T66" fmla="*/ 190 w 624"/>
                    <a:gd name="T67" fmla="*/ 602 h 624"/>
                    <a:gd name="T68" fmla="*/ 221 w 624"/>
                    <a:gd name="T69" fmla="*/ 548 h 624"/>
                    <a:gd name="T70" fmla="*/ 273 w 624"/>
                    <a:gd name="T71" fmla="*/ 562 h 624"/>
                    <a:gd name="T72" fmla="*/ 273 w 624"/>
                    <a:gd name="T73" fmla="*/ 624 h 624"/>
                    <a:gd name="T74" fmla="*/ 351 w 624"/>
                    <a:gd name="T75" fmla="*/ 624 h 624"/>
                    <a:gd name="T76" fmla="*/ 351 w 624"/>
                    <a:gd name="T77" fmla="*/ 562 h 624"/>
                    <a:gd name="T78" fmla="*/ 403 w 624"/>
                    <a:gd name="T79" fmla="*/ 548 h 624"/>
                    <a:gd name="T80" fmla="*/ 434 w 624"/>
                    <a:gd name="T81" fmla="*/ 602 h 624"/>
                    <a:gd name="T82" fmla="*/ 502 w 624"/>
                    <a:gd name="T83" fmla="*/ 563 h 624"/>
                    <a:gd name="T84" fmla="*/ 471 w 624"/>
                    <a:gd name="T85" fmla="*/ 509 h 624"/>
                    <a:gd name="T86" fmla="*/ 509 w 624"/>
                    <a:gd name="T87" fmla="*/ 471 h 624"/>
                    <a:gd name="T88" fmla="*/ 563 w 624"/>
                    <a:gd name="T89" fmla="*/ 502 h 624"/>
                    <a:gd name="T90" fmla="*/ 602 w 624"/>
                    <a:gd name="T91" fmla="*/ 434 h 624"/>
                    <a:gd name="T92" fmla="*/ 548 w 624"/>
                    <a:gd name="T93" fmla="*/ 404 h 624"/>
                    <a:gd name="T94" fmla="*/ 562 w 624"/>
                    <a:gd name="T95" fmla="*/ 351 h 624"/>
                    <a:gd name="T96" fmla="*/ 624 w 624"/>
                    <a:gd name="T97" fmla="*/ 351 h 624"/>
                    <a:gd name="T98" fmla="*/ 312 w 624"/>
                    <a:gd name="T99" fmla="*/ 517 h 624"/>
                    <a:gd name="T100" fmla="*/ 107 w 624"/>
                    <a:gd name="T101" fmla="*/ 312 h 624"/>
                    <a:gd name="T102" fmla="*/ 312 w 624"/>
                    <a:gd name="T103" fmla="*/ 108 h 624"/>
                    <a:gd name="T104" fmla="*/ 517 w 624"/>
                    <a:gd name="T105" fmla="*/ 312 h 624"/>
                    <a:gd name="T106" fmla="*/ 312 w 624"/>
                    <a:gd name="T107" fmla="*/ 517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4" h="624">
                      <a:moveTo>
                        <a:pt x="624" y="351"/>
                      </a:moveTo>
                      <a:cubicBezTo>
                        <a:pt x="624" y="273"/>
                        <a:pt x="624" y="273"/>
                        <a:pt x="624" y="273"/>
                      </a:cubicBezTo>
                      <a:cubicBezTo>
                        <a:pt x="562" y="273"/>
                        <a:pt x="562" y="273"/>
                        <a:pt x="562" y="273"/>
                      </a:cubicBezTo>
                      <a:cubicBezTo>
                        <a:pt x="559" y="255"/>
                        <a:pt x="555" y="238"/>
                        <a:pt x="548" y="221"/>
                      </a:cubicBezTo>
                      <a:cubicBezTo>
                        <a:pt x="602" y="190"/>
                        <a:pt x="602" y="190"/>
                        <a:pt x="602" y="190"/>
                      </a:cubicBezTo>
                      <a:cubicBezTo>
                        <a:pt x="563" y="123"/>
                        <a:pt x="563" y="123"/>
                        <a:pt x="563" y="123"/>
                      </a:cubicBezTo>
                      <a:cubicBezTo>
                        <a:pt x="509" y="153"/>
                        <a:pt x="509" y="153"/>
                        <a:pt x="509" y="153"/>
                      </a:cubicBezTo>
                      <a:cubicBezTo>
                        <a:pt x="498" y="139"/>
                        <a:pt x="485" y="126"/>
                        <a:pt x="471" y="115"/>
                      </a:cubicBezTo>
                      <a:cubicBezTo>
                        <a:pt x="502" y="62"/>
                        <a:pt x="502" y="62"/>
                        <a:pt x="502" y="62"/>
                      </a:cubicBezTo>
                      <a:cubicBezTo>
                        <a:pt x="434" y="23"/>
                        <a:pt x="434" y="23"/>
                        <a:pt x="434" y="23"/>
                      </a:cubicBezTo>
                      <a:cubicBezTo>
                        <a:pt x="403" y="76"/>
                        <a:pt x="403" y="76"/>
                        <a:pt x="403" y="76"/>
                      </a:cubicBezTo>
                      <a:cubicBezTo>
                        <a:pt x="387" y="70"/>
                        <a:pt x="369" y="65"/>
                        <a:pt x="351" y="62"/>
                      </a:cubicBezTo>
                      <a:cubicBezTo>
                        <a:pt x="351" y="0"/>
                        <a:pt x="351" y="0"/>
                        <a:pt x="351" y="0"/>
                      </a:cubicBezTo>
                      <a:cubicBezTo>
                        <a:pt x="273" y="0"/>
                        <a:pt x="273" y="0"/>
                        <a:pt x="273" y="0"/>
                      </a:cubicBezTo>
                      <a:cubicBezTo>
                        <a:pt x="273" y="62"/>
                        <a:pt x="273" y="62"/>
                        <a:pt x="273" y="62"/>
                      </a:cubicBezTo>
                      <a:cubicBezTo>
                        <a:pt x="255" y="65"/>
                        <a:pt x="237" y="70"/>
                        <a:pt x="221" y="76"/>
                      </a:cubicBezTo>
                      <a:cubicBezTo>
                        <a:pt x="190" y="23"/>
                        <a:pt x="190" y="23"/>
                        <a:pt x="190" y="23"/>
                      </a:cubicBezTo>
                      <a:cubicBezTo>
                        <a:pt x="122" y="62"/>
                        <a:pt x="122" y="62"/>
                        <a:pt x="122" y="62"/>
                      </a:cubicBezTo>
                      <a:cubicBezTo>
                        <a:pt x="153" y="115"/>
                        <a:pt x="153" y="115"/>
                        <a:pt x="153" y="115"/>
                      </a:cubicBezTo>
                      <a:cubicBezTo>
                        <a:pt x="139" y="126"/>
                        <a:pt x="126" y="139"/>
                        <a:pt x="115" y="153"/>
                      </a:cubicBezTo>
                      <a:cubicBezTo>
                        <a:pt x="61" y="123"/>
                        <a:pt x="61" y="123"/>
                        <a:pt x="61" y="123"/>
                      </a:cubicBezTo>
                      <a:cubicBezTo>
                        <a:pt x="23" y="190"/>
                        <a:pt x="23" y="190"/>
                        <a:pt x="23" y="190"/>
                      </a:cubicBezTo>
                      <a:cubicBezTo>
                        <a:pt x="76" y="221"/>
                        <a:pt x="76" y="221"/>
                        <a:pt x="76" y="221"/>
                      </a:cubicBezTo>
                      <a:cubicBezTo>
                        <a:pt x="69" y="238"/>
                        <a:pt x="65" y="255"/>
                        <a:pt x="62" y="273"/>
                      </a:cubicBezTo>
                      <a:cubicBezTo>
                        <a:pt x="0" y="273"/>
                        <a:pt x="0" y="273"/>
                        <a:pt x="0" y="273"/>
                      </a:cubicBezTo>
                      <a:cubicBezTo>
                        <a:pt x="0" y="351"/>
                        <a:pt x="0" y="351"/>
                        <a:pt x="0" y="351"/>
                      </a:cubicBezTo>
                      <a:cubicBezTo>
                        <a:pt x="62" y="351"/>
                        <a:pt x="62" y="351"/>
                        <a:pt x="62" y="351"/>
                      </a:cubicBezTo>
                      <a:cubicBezTo>
                        <a:pt x="65" y="369"/>
                        <a:pt x="69" y="387"/>
                        <a:pt x="76" y="404"/>
                      </a:cubicBezTo>
                      <a:cubicBezTo>
                        <a:pt x="23" y="434"/>
                        <a:pt x="23" y="434"/>
                        <a:pt x="23" y="434"/>
                      </a:cubicBezTo>
                      <a:cubicBezTo>
                        <a:pt x="61" y="502"/>
                        <a:pt x="61" y="502"/>
                        <a:pt x="61" y="502"/>
                      </a:cubicBezTo>
                      <a:cubicBezTo>
                        <a:pt x="115" y="471"/>
                        <a:pt x="115" y="471"/>
                        <a:pt x="115" y="471"/>
                      </a:cubicBezTo>
                      <a:cubicBezTo>
                        <a:pt x="126" y="485"/>
                        <a:pt x="139" y="498"/>
                        <a:pt x="153" y="509"/>
                      </a:cubicBezTo>
                      <a:cubicBezTo>
                        <a:pt x="122" y="563"/>
                        <a:pt x="122" y="563"/>
                        <a:pt x="122" y="563"/>
                      </a:cubicBezTo>
                      <a:cubicBezTo>
                        <a:pt x="190" y="602"/>
                        <a:pt x="190" y="602"/>
                        <a:pt x="190" y="602"/>
                      </a:cubicBezTo>
                      <a:cubicBezTo>
                        <a:pt x="221" y="548"/>
                        <a:pt x="221" y="548"/>
                        <a:pt x="221" y="548"/>
                      </a:cubicBezTo>
                      <a:cubicBezTo>
                        <a:pt x="237" y="555"/>
                        <a:pt x="255" y="560"/>
                        <a:pt x="273" y="562"/>
                      </a:cubicBezTo>
                      <a:cubicBezTo>
                        <a:pt x="273" y="624"/>
                        <a:pt x="273" y="624"/>
                        <a:pt x="273" y="624"/>
                      </a:cubicBezTo>
                      <a:cubicBezTo>
                        <a:pt x="351" y="624"/>
                        <a:pt x="351" y="624"/>
                        <a:pt x="351" y="624"/>
                      </a:cubicBezTo>
                      <a:cubicBezTo>
                        <a:pt x="351" y="562"/>
                        <a:pt x="351" y="562"/>
                        <a:pt x="351" y="562"/>
                      </a:cubicBezTo>
                      <a:cubicBezTo>
                        <a:pt x="369" y="560"/>
                        <a:pt x="387" y="555"/>
                        <a:pt x="403" y="548"/>
                      </a:cubicBezTo>
                      <a:cubicBezTo>
                        <a:pt x="434" y="602"/>
                        <a:pt x="434" y="602"/>
                        <a:pt x="434" y="602"/>
                      </a:cubicBezTo>
                      <a:cubicBezTo>
                        <a:pt x="502" y="563"/>
                        <a:pt x="502" y="563"/>
                        <a:pt x="502" y="563"/>
                      </a:cubicBezTo>
                      <a:cubicBezTo>
                        <a:pt x="471" y="509"/>
                        <a:pt x="471" y="509"/>
                        <a:pt x="471" y="509"/>
                      </a:cubicBezTo>
                      <a:cubicBezTo>
                        <a:pt x="485" y="498"/>
                        <a:pt x="498" y="485"/>
                        <a:pt x="509" y="471"/>
                      </a:cubicBezTo>
                      <a:cubicBezTo>
                        <a:pt x="563" y="502"/>
                        <a:pt x="563" y="502"/>
                        <a:pt x="563" y="502"/>
                      </a:cubicBezTo>
                      <a:cubicBezTo>
                        <a:pt x="602" y="434"/>
                        <a:pt x="602" y="434"/>
                        <a:pt x="602" y="434"/>
                      </a:cubicBezTo>
                      <a:cubicBezTo>
                        <a:pt x="548" y="404"/>
                        <a:pt x="548" y="404"/>
                        <a:pt x="548" y="404"/>
                      </a:cubicBezTo>
                      <a:cubicBezTo>
                        <a:pt x="555" y="387"/>
                        <a:pt x="559" y="369"/>
                        <a:pt x="562" y="351"/>
                      </a:cubicBezTo>
                      <a:lnTo>
                        <a:pt x="624" y="351"/>
                      </a:lnTo>
                      <a:close/>
                      <a:moveTo>
                        <a:pt x="312" y="517"/>
                      </a:moveTo>
                      <a:cubicBezTo>
                        <a:pt x="199" y="517"/>
                        <a:pt x="107" y="425"/>
                        <a:pt x="107" y="312"/>
                      </a:cubicBezTo>
                      <a:cubicBezTo>
                        <a:pt x="107" y="199"/>
                        <a:pt x="199" y="108"/>
                        <a:pt x="312" y="108"/>
                      </a:cubicBezTo>
                      <a:cubicBezTo>
                        <a:pt x="425" y="108"/>
                        <a:pt x="517" y="199"/>
                        <a:pt x="517" y="312"/>
                      </a:cubicBezTo>
                      <a:cubicBezTo>
                        <a:pt x="517" y="425"/>
                        <a:pt x="425" y="517"/>
                        <a:pt x="312" y="5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50" name="Oval 85"/>
                <p:cNvSpPr>
                  <a:spLocks noChangeArrowheads="1"/>
                </p:cNvSpPr>
                <p:nvPr/>
              </p:nvSpPr>
              <p:spPr bwMode="auto">
                <a:xfrm>
                  <a:off x="5945188" y="4695825"/>
                  <a:ext cx="88900" cy="873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grpSp>
            <p:nvGrpSpPr>
              <p:cNvPr id="7" name="Group 23"/>
              <p:cNvGrpSpPr/>
              <p:nvPr/>
            </p:nvGrpSpPr>
            <p:grpSpPr>
              <a:xfrm>
                <a:off x="3470776" y="3992444"/>
                <a:ext cx="715433" cy="715433"/>
                <a:chOff x="5721350" y="3771900"/>
                <a:chExt cx="536575" cy="536575"/>
              </a:xfrm>
              <a:grpFill/>
            </p:grpSpPr>
            <p:sp>
              <p:nvSpPr>
                <p:cNvPr id="25" name="Freeform 82"/>
                <p:cNvSpPr>
                  <a:spLocks noEditPoints="1"/>
                </p:cNvSpPr>
                <p:nvPr/>
              </p:nvSpPr>
              <p:spPr bwMode="auto">
                <a:xfrm>
                  <a:off x="5721350" y="3771900"/>
                  <a:ext cx="536575" cy="536575"/>
                </a:xfrm>
                <a:custGeom>
                  <a:avLst/>
                  <a:gdLst>
                    <a:gd name="T0" fmla="*/ 624 w 624"/>
                    <a:gd name="T1" fmla="*/ 350 h 623"/>
                    <a:gd name="T2" fmla="*/ 624 w 624"/>
                    <a:gd name="T3" fmla="*/ 273 h 623"/>
                    <a:gd name="T4" fmla="*/ 562 w 624"/>
                    <a:gd name="T5" fmla="*/ 273 h 623"/>
                    <a:gd name="T6" fmla="*/ 548 w 624"/>
                    <a:gd name="T7" fmla="*/ 220 h 623"/>
                    <a:gd name="T8" fmla="*/ 602 w 624"/>
                    <a:gd name="T9" fmla="*/ 189 h 623"/>
                    <a:gd name="T10" fmla="*/ 563 w 624"/>
                    <a:gd name="T11" fmla="*/ 122 h 623"/>
                    <a:gd name="T12" fmla="*/ 509 w 624"/>
                    <a:gd name="T13" fmla="*/ 153 h 623"/>
                    <a:gd name="T14" fmla="*/ 471 w 624"/>
                    <a:gd name="T15" fmla="*/ 114 h 623"/>
                    <a:gd name="T16" fmla="*/ 502 w 624"/>
                    <a:gd name="T17" fmla="*/ 61 h 623"/>
                    <a:gd name="T18" fmla="*/ 434 w 624"/>
                    <a:gd name="T19" fmla="*/ 22 h 623"/>
                    <a:gd name="T20" fmla="*/ 403 w 624"/>
                    <a:gd name="T21" fmla="*/ 75 h 623"/>
                    <a:gd name="T22" fmla="*/ 351 w 624"/>
                    <a:gd name="T23" fmla="*/ 61 h 623"/>
                    <a:gd name="T24" fmla="*/ 351 w 624"/>
                    <a:gd name="T25" fmla="*/ 0 h 623"/>
                    <a:gd name="T26" fmla="*/ 273 w 624"/>
                    <a:gd name="T27" fmla="*/ 0 h 623"/>
                    <a:gd name="T28" fmla="*/ 273 w 624"/>
                    <a:gd name="T29" fmla="*/ 61 h 623"/>
                    <a:gd name="T30" fmla="*/ 221 w 624"/>
                    <a:gd name="T31" fmla="*/ 75 h 623"/>
                    <a:gd name="T32" fmla="*/ 190 w 624"/>
                    <a:gd name="T33" fmla="*/ 22 h 623"/>
                    <a:gd name="T34" fmla="*/ 122 w 624"/>
                    <a:gd name="T35" fmla="*/ 61 h 623"/>
                    <a:gd name="T36" fmla="*/ 153 w 624"/>
                    <a:gd name="T37" fmla="*/ 114 h 623"/>
                    <a:gd name="T38" fmla="*/ 115 w 624"/>
                    <a:gd name="T39" fmla="*/ 153 h 623"/>
                    <a:gd name="T40" fmla="*/ 61 w 624"/>
                    <a:gd name="T41" fmla="*/ 122 h 623"/>
                    <a:gd name="T42" fmla="*/ 23 w 624"/>
                    <a:gd name="T43" fmla="*/ 189 h 623"/>
                    <a:gd name="T44" fmla="*/ 76 w 624"/>
                    <a:gd name="T45" fmla="*/ 220 h 623"/>
                    <a:gd name="T46" fmla="*/ 62 w 624"/>
                    <a:gd name="T47" fmla="*/ 273 h 623"/>
                    <a:gd name="T48" fmla="*/ 0 w 624"/>
                    <a:gd name="T49" fmla="*/ 273 h 623"/>
                    <a:gd name="T50" fmla="*/ 0 w 624"/>
                    <a:gd name="T51" fmla="*/ 350 h 623"/>
                    <a:gd name="T52" fmla="*/ 62 w 624"/>
                    <a:gd name="T53" fmla="*/ 350 h 623"/>
                    <a:gd name="T54" fmla="*/ 76 w 624"/>
                    <a:gd name="T55" fmla="*/ 403 h 623"/>
                    <a:gd name="T56" fmla="*/ 23 w 624"/>
                    <a:gd name="T57" fmla="*/ 434 h 623"/>
                    <a:gd name="T58" fmla="*/ 61 w 624"/>
                    <a:gd name="T59" fmla="*/ 501 h 623"/>
                    <a:gd name="T60" fmla="*/ 115 w 624"/>
                    <a:gd name="T61" fmla="*/ 470 h 623"/>
                    <a:gd name="T62" fmla="*/ 153 w 624"/>
                    <a:gd name="T63" fmla="*/ 509 h 623"/>
                    <a:gd name="T64" fmla="*/ 122 w 624"/>
                    <a:gd name="T65" fmla="*/ 562 h 623"/>
                    <a:gd name="T66" fmla="*/ 190 w 624"/>
                    <a:gd name="T67" fmla="*/ 601 h 623"/>
                    <a:gd name="T68" fmla="*/ 221 w 624"/>
                    <a:gd name="T69" fmla="*/ 548 h 623"/>
                    <a:gd name="T70" fmla="*/ 273 w 624"/>
                    <a:gd name="T71" fmla="*/ 562 h 623"/>
                    <a:gd name="T72" fmla="*/ 273 w 624"/>
                    <a:gd name="T73" fmla="*/ 623 h 623"/>
                    <a:gd name="T74" fmla="*/ 351 w 624"/>
                    <a:gd name="T75" fmla="*/ 623 h 623"/>
                    <a:gd name="T76" fmla="*/ 351 w 624"/>
                    <a:gd name="T77" fmla="*/ 562 h 623"/>
                    <a:gd name="T78" fmla="*/ 403 w 624"/>
                    <a:gd name="T79" fmla="*/ 548 h 623"/>
                    <a:gd name="T80" fmla="*/ 434 w 624"/>
                    <a:gd name="T81" fmla="*/ 601 h 623"/>
                    <a:gd name="T82" fmla="*/ 502 w 624"/>
                    <a:gd name="T83" fmla="*/ 562 h 623"/>
                    <a:gd name="T84" fmla="*/ 471 w 624"/>
                    <a:gd name="T85" fmla="*/ 509 h 623"/>
                    <a:gd name="T86" fmla="*/ 509 w 624"/>
                    <a:gd name="T87" fmla="*/ 470 h 623"/>
                    <a:gd name="T88" fmla="*/ 563 w 624"/>
                    <a:gd name="T89" fmla="*/ 501 h 623"/>
                    <a:gd name="T90" fmla="*/ 602 w 624"/>
                    <a:gd name="T91" fmla="*/ 434 h 623"/>
                    <a:gd name="T92" fmla="*/ 548 w 624"/>
                    <a:gd name="T93" fmla="*/ 403 h 623"/>
                    <a:gd name="T94" fmla="*/ 562 w 624"/>
                    <a:gd name="T95" fmla="*/ 350 h 623"/>
                    <a:gd name="T96" fmla="*/ 624 w 624"/>
                    <a:gd name="T97" fmla="*/ 350 h 623"/>
                    <a:gd name="T98" fmla="*/ 312 w 624"/>
                    <a:gd name="T99" fmla="*/ 516 h 623"/>
                    <a:gd name="T100" fmla="*/ 107 w 624"/>
                    <a:gd name="T101" fmla="*/ 311 h 623"/>
                    <a:gd name="T102" fmla="*/ 312 w 624"/>
                    <a:gd name="T103" fmla="*/ 107 h 623"/>
                    <a:gd name="T104" fmla="*/ 517 w 624"/>
                    <a:gd name="T105" fmla="*/ 311 h 623"/>
                    <a:gd name="T106" fmla="*/ 312 w 624"/>
                    <a:gd name="T107" fmla="*/ 516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4" h="623">
                      <a:moveTo>
                        <a:pt x="624" y="350"/>
                      </a:moveTo>
                      <a:cubicBezTo>
                        <a:pt x="624" y="273"/>
                        <a:pt x="624" y="273"/>
                        <a:pt x="624" y="273"/>
                      </a:cubicBezTo>
                      <a:cubicBezTo>
                        <a:pt x="562" y="273"/>
                        <a:pt x="562" y="273"/>
                        <a:pt x="562" y="273"/>
                      </a:cubicBezTo>
                      <a:cubicBezTo>
                        <a:pt x="559" y="254"/>
                        <a:pt x="555" y="237"/>
                        <a:pt x="548" y="220"/>
                      </a:cubicBezTo>
                      <a:cubicBezTo>
                        <a:pt x="602" y="189"/>
                        <a:pt x="602" y="189"/>
                        <a:pt x="602" y="189"/>
                      </a:cubicBezTo>
                      <a:cubicBezTo>
                        <a:pt x="563" y="122"/>
                        <a:pt x="563" y="122"/>
                        <a:pt x="563" y="122"/>
                      </a:cubicBezTo>
                      <a:cubicBezTo>
                        <a:pt x="509" y="153"/>
                        <a:pt x="509" y="153"/>
                        <a:pt x="509" y="153"/>
                      </a:cubicBezTo>
                      <a:cubicBezTo>
                        <a:pt x="498" y="139"/>
                        <a:pt x="485" y="126"/>
                        <a:pt x="471" y="114"/>
                      </a:cubicBezTo>
                      <a:cubicBezTo>
                        <a:pt x="502" y="61"/>
                        <a:pt x="502" y="61"/>
                        <a:pt x="502" y="61"/>
                      </a:cubicBezTo>
                      <a:cubicBezTo>
                        <a:pt x="434" y="22"/>
                        <a:pt x="434" y="22"/>
                        <a:pt x="434" y="22"/>
                      </a:cubicBezTo>
                      <a:cubicBezTo>
                        <a:pt x="403" y="75"/>
                        <a:pt x="403" y="75"/>
                        <a:pt x="403" y="75"/>
                      </a:cubicBezTo>
                      <a:cubicBezTo>
                        <a:pt x="387" y="69"/>
                        <a:pt x="369" y="64"/>
                        <a:pt x="351" y="61"/>
                      </a:cubicBezTo>
                      <a:cubicBezTo>
                        <a:pt x="351" y="0"/>
                        <a:pt x="351" y="0"/>
                        <a:pt x="351" y="0"/>
                      </a:cubicBezTo>
                      <a:cubicBezTo>
                        <a:pt x="273" y="0"/>
                        <a:pt x="273" y="0"/>
                        <a:pt x="273" y="0"/>
                      </a:cubicBezTo>
                      <a:cubicBezTo>
                        <a:pt x="273" y="61"/>
                        <a:pt x="273" y="61"/>
                        <a:pt x="273" y="61"/>
                      </a:cubicBezTo>
                      <a:cubicBezTo>
                        <a:pt x="255" y="64"/>
                        <a:pt x="237" y="69"/>
                        <a:pt x="221" y="75"/>
                      </a:cubicBezTo>
                      <a:cubicBezTo>
                        <a:pt x="190" y="22"/>
                        <a:pt x="190" y="22"/>
                        <a:pt x="190" y="22"/>
                      </a:cubicBezTo>
                      <a:cubicBezTo>
                        <a:pt x="122" y="61"/>
                        <a:pt x="122" y="61"/>
                        <a:pt x="122" y="61"/>
                      </a:cubicBezTo>
                      <a:cubicBezTo>
                        <a:pt x="153" y="114"/>
                        <a:pt x="153" y="114"/>
                        <a:pt x="153" y="114"/>
                      </a:cubicBezTo>
                      <a:cubicBezTo>
                        <a:pt x="139" y="126"/>
                        <a:pt x="126" y="139"/>
                        <a:pt x="115" y="153"/>
                      </a:cubicBezTo>
                      <a:cubicBezTo>
                        <a:pt x="61" y="122"/>
                        <a:pt x="61" y="122"/>
                        <a:pt x="61" y="122"/>
                      </a:cubicBezTo>
                      <a:cubicBezTo>
                        <a:pt x="23" y="189"/>
                        <a:pt x="23" y="189"/>
                        <a:pt x="23" y="189"/>
                      </a:cubicBezTo>
                      <a:cubicBezTo>
                        <a:pt x="76" y="220"/>
                        <a:pt x="76" y="220"/>
                        <a:pt x="76" y="220"/>
                      </a:cubicBezTo>
                      <a:cubicBezTo>
                        <a:pt x="69" y="237"/>
                        <a:pt x="65" y="254"/>
                        <a:pt x="62" y="273"/>
                      </a:cubicBezTo>
                      <a:cubicBezTo>
                        <a:pt x="0" y="273"/>
                        <a:pt x="0" y="273"/>
                        <a:pt x="0" y="273"/>
                      </a:cubicBezTo>
                      <a:cubicBezTo>
                        <a:pt x="0" y="350"/>
                        <a:pt x="0" y="350"/>
                        <a:pt x="0" y="350"/>
                      </a:cubicBezTo>
                      <a:cubicBezTo>
                        <a:pt x="62" y="350"/>
                        <a:pt x="62" y="350"/>
                        <a:pt x="62" y="350"/>
                      </a:cubicBezTo>
                      <a:cubicBezTo>
                        <a:pt x="65" y="369"/>
                        <a:pt x="69" y="386"/>
                        <a:pt x="76" y="403"/>
                      </a:cubicBezTo>
                      <a:cubicBezTo>
                        <a:pt x="23" y="434"/>
                        <a:pt x="23" y="434"/>
                        <a:pt x="23" y="434"/>
                      </a:cubicBezTo>
                      <a:cubicBezTo>
                        <a:pt x="61" y="501"/>
                        <a:pt x="61" y="501"/>
                        <a:pt x="61" y="501"/>
                      </a:cubicBezTo>
                      <a:cubicBezTo>
                        <a:pt x="115" y="470"/>
                        <a:pt x="115" y="470"/>
                        <a:pt x="115" y="470"/>
                      </a:cubicBezTo>
                      <a:cubicBezTo>
                        <a:pt x="126" y="484"/>
                        <a:pt x="139" y="497"/>
                        <a:pt x="153" y="509"/>
                      </a:cubicBezTo>
                      <a:cubicBezTo>
                        <a:pt x="122" y="562"/>
                        <a:pt x="122" y="562"/>
                        <a:pt x="122" y="562"/>
                      </a:cubicBezTo>
                      <a:cubicBezTo>
                        <a:pt x="190" y="601"/>
                        <a:pt x="190" y="601"/>
                        <a:pt x="190" y="601"/>
                      </a:cubicBezTo>
                      <a:cubicBezTo>
                        <a:pt x="221" y="548"/>
                        <a:pt x="221" y="548"/>
                        <a:pt x="221" y="548"/>
                      </a:cubicBezTo>
                      <a:cubicBezTo>
                        <a:pt x="237" y="554"/>
                        <a:pt x="255" y="559"/>
                        <a:pt x="273" y="562"/>
                      </a:cubicBezTo>
                      <a:cubicBezTo>
                        <a:pt x="273" y="623"/>
                        <a:pt x="273" y="623"/>
                        <a:pt x="273" y="623"/>
                      </a:cubicBezTo>
                      <a:cubicBezTo>
                        <a:pt x="351" y="623"/>
                        <a:pt x="351" y="623"/>
                        <a:pt x="351" y="623"/>
                      </a:cubicBezTo>
                      <a:cubicBezTo>
                        <a:pt x="351" y="562"/>
                        <a:pt x="351" y="562"/>
                        <a:pt x="351" y="562"/>
                      </a:cubicBezTo>
                      <a:cubicBezTo>
                        <a:pt x="369" y="559"/>
                        <a:pt x="387" y="554"/>
                        <a:pt x="403" y="548"/>
                      </a:cubicBezTo>
                      <a:cubicBezTo>
                        <a:pt x="434" y="601"/>
                        <a:pt x="434" y="601"/>
                        <a:pt x="434" y="601"/>
                      </a:cubicBezTo>
                      <a:cubicBezTo>
                        <a:pt x="502" y="562"/>
                        <a:pt x="502" y="562"/>
                        <a:pt x="502" y="562"/>
                      </a:cubicBezTo>
                      <a:cubicBezTo>
                        <a:pt x="471" y="509"/>
                        <a:pt x="471" y="509"/>
                        <a:pt x="471" y="509"/>
                      </a:cubicBezTo>
                      <a:cubicBezTo>
                        <a:pt x="485" y="497"/>
                        <a:pt x="498" y="484"/>
                        <a:pt x="509" y="470"/>
                      </a:cubicBezTo>
                      <a:cubicBezTo>
                        <a:pt x="563" y="501"/>
                        <a:pt x="563" y="501"/>
                        <a:pt x="563" y="501"/>
                      </a:cubicBezTo>
                      <a:cubicBezTo>
                        <a:pt x="602" y="434"/>
                        <a:pt x="602" y="434"/>
                        <a:pt x="602" y="434"/>
                      </a:cubicBezTo>
                      <a:cubicBezTo>
                        <a:pt x="548" y="403"/>
                        <a:pt x="548" y="403"/>
                        <a:pt x="548" y="403"/>
                      </a:cubicBezTo>
                      <a:cubicBezTo>
                        <a:pt x="555" y="386"/>
                        <a:pt x="559" y="369"/>
                        <a:pt x="562" y="350"/>
                      </a:cubicBezTo>
                      <a:lnTo>
                        <a:pt x="624" y="350"/>
                      </a:lnTo>
                      <a:close/>
                      <a:moveTo>
                        <a:pt x="312" y="516"/>
                      </a:moveTo>
                      <a:cubicBezTo>
                        <a:pt x="199" y="516"/>
                        <a:pt x="107" y="424"/>
                        <a:pt x="107" y="311"/>
                      </a:cubicBezTo>
                      <a:cubicBezTo>
                        <a:pt x="107" y="199"/>
                        <a:pt x="199" y="107"/>
                        <a:pt x="312" y="107"/>
                      </a:cubicBezTo>
                      <a:cubicBezTo>
                        <a:pt x="425" y="107"/>
                        <a:pt x="517" y="199"/>
                        <a:pt x="517" y="311"/>
                      </a:cubicBezTo>
                      <a:cubicBezTo>
                        <a:pt x="517" y="424"/>
                        <a:pt x="425" y="516"/>
                        <a:pt x="312" y="5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26" name="Oval 83"/>
                <p:cNvSpPr>
                  <a:spLocks noChangeArrowheads="1"/>
                </p:cNvSpPr>
                <p:nvPr/>
              </p:nvSpPr>
              <p:spPr bwMode="auto">
                <a:xfrm>
                  <a:off x="5888038" y="3938588"/>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sp>
            <p:nvSpPr>
              <p:cNvPr id="30" name="Freeform 86"/>
              <p:cNvSpPr>
                <a:spLocks noEditPoints="1"/>
              </p:cNvSpPr>
              <p:nvPr/>
            </p:nvSpPr>
            <p:spPr bwMode="auto">
              <a:xfrm>
                <a:off x="4270858" y="3476218"/>
                <a:ext cx="1147081" cy="1138767"/>
              </a:xfrm>
              <a:custGeom>
                <a:avLst/>
                <a:gdLst>
                  <a:gd name="T0" fmla="*/ 254 w 255"/>
                  <a:gd name="T1" fmla="*/ 123 h 254"/>
                  <a:gd name="T2" fmla="*/ 249 w 255"/>
                  <a:gd name="T3" fmla="*/ 107 h 254"/>
                  <a:gd name="T4" fmla="*/ 246 w 255"/>
                  <a:gd name="T5" fmla="*/ 96 h 254"/>
                  <a:gd name="T6" fmla="*/ 244 w 255"/>
                  <a:gd name="T7" fmla="*/ 79 h 254"/>
                  <a:gd name="T8" fmla="*/ 221 w 255"/>
                  <a:gd name="T9" fmla="*/ 77 h 254"/>
                  <a:gd name="T10" fmla="*/ 231 w 255"/>
                  <a:gd name="T11" fmla="*/ 52 h 254"/>
                  <a:gd name="T12" fmla="*/ 204 w 255"/>
                  <a:gd name="T13" fmla="*/ 53 h 254"/>
                  <a:gd name="T14" fmla="*/ 209 w 255"/>
                  <a:gd name="T15" fmla="*/ 30 h 254"/>
                  <a:gd name="T16" fmla="*/ 194 w 255"/>
                  <a:gd name="T17" fmla="*/ 24 h 254"/>
                  <a:gd name="T18" fmla="*/ 184 w 255"/>
                  <a:gd name="T19" fmla="*/ 18 h 254"/>
                  <a:gd name="T20" fmla="*/ 170 w 255"/>
                  <a:gd name="T21" fmla="*/ 8 h 254"/>
                  <a:gd name="T22" fmla="*/ 153 w 255"/>
                  <a:gd name="T23" fmla="*/ 24 h 254"/>
                  <a:gd name="T24" fmla="*/ 141 w 255"/>
                  <a:gd name="T25" fmla="*/ 0 h 254"/>
                  <a:gd name="T26" fmla="*/ 128 w 255"/>
                  <a:gd name="T27" fmla="*/ 21 h 254"/>
                  <a:gd name="T28" fmla="*/ 114 w 255"/>
                  <a:gd name="T29" fmla="*/ 0 h 254"/>
                  <a:gd name="T30" fmla="*/ 102 w 255"/>
                  <a:gd name="T31" fmla="*/ 24 h 254"/>
                  <a:gd name="T32" fmla="*/ 85 w 255"/>
                  <a:gd name="T33" fmla="*/ 8 h 254"/>
                  <a:gd name="T34" fmla="*/ 72 w 255"/>
                  <a:gd name="T35" fmla="*/ 18 h 254"/>
                  <a:gd name="T36" fmla="*/ 62 w 255"/>
                  <a:gd name="T37" fmla="*/ 24 h 254"/>
                  <a:gd name="T38" fmla="*/ 46 w 255"/>
                  <a:gd name="T39" fmla="*/ 30 h 254"/>
                  <a:gd name="T40" fmla="*/ 52 w 255"/>
                  <a:gd name="T41" fmla="*/ 53 h 254"/>
                  <a:gd name="T42" fmla="*/ 25 w 255"/>
                  <a:gd name="T43" fmla="*/ 52 h 254"/>
                  <a:gd name="T44" fmla="*/ 34 w 255"/>
                  <a:gd name="T45" fmla="*/ 77 h 254"/>
                  <a:gd name="T46" fmla="*/ 11 w 255"/>
                  <a:gd name="T47" fmla="*/ 79 h 254"/>
                  <a:gd name="T48" fmla="*/ 9 w 255"/>
                  <a:gd name="T49" fmla="*/ 96 h 254"/>
                  <a:gd name="T50" fmla="*/ 7 w 255"/>
                  <a:gd name="T51" fmla="*/ 107 h 254"/>
                  <a:gd name="T52" fmla="*/ 2 w 255"/>
                  <a:gd name="T53" fmla="*/ 123 h 254"/>
                  <a:gd name="T54" fmla="*/ 22 w 255"/>
                  <a:gd name="T55" fmla="*/ 134 h 254"/>
                  <a:gd name="T56" fmla="*/ 3 w 255"/>
                  <a:gd name="T57" fmla="*/ 153 h 254"/>
                  <a:gd name="T58" fmla="*/ 28 w 255"/>
                  <a:gd name="T59" fmla="*/ 163 h 254"/>
                  <a:gd name="T60" fmla="*/ 14 w 255"/>
                  <a:gd name="T61" fmla="*/ 182 h 254"/>
                  <a:gd name="T62" fmla="*/ 25 w 255"/>
                  <a:gd name="T63" fmla="*/ 194 h 254"/>
                  <a:gd name="T64" fmla="*/ 32 w 255"/>
                  <a:gd name="T65" fmla="*/ 204 h 254"/>
                  <a:gd name="T66" fmla="*/ 41 w 255"/>
                  <a:gd name="T67" fmla="*/ 218 h 254"/>
                  <a:gd name="T68" fmla="*/ 63 w 255"/>
                  <a:gd name="T69" fmla="*/ 210 h 254"/>
                  <a:gd name="T70" fmla="*/ 64 w 255"/>
                  <a:gd name="T71" fmla="*/ 237 h 254"/>
                  <a:gd name="T72" fmla="*/ 88 w 255"/>
                  <a:gd name="T73" fmla="*/ 225 h 254"/>
                  <a:gd name="T74" fmla="*/ 92 w 255"/>
                  <a:gd name="T75" fmla="*/ 248 h 254"/>
                  <a:gd name="T76" fmla="*/ 109 w 255"/>
                  <a:gd name="T77" fmla="*/ 248 h 254"/>
                  <a:gd name="T78" fmla="*/ 121 w 255"/>
                  <a:gd name="T79" fmla="*/ 249 h 254"/>
                  <a:gd name="T80" fmla="*/ 135 w 255"/>
                  <a:gd name="T81" fmla="*/ 249 h 254"/>
                  <a:gd name="T82" fmla="*/ 146 w 255"/>
                  <a:gd name="T83" fmla="*/ 248 h 254"/>
                  <a:gd name="T84" fmla="*/ 163 w 255"/>
                  <a:gd name="T85" fmla="*/ 248 h 254"/>
                  <a:gd name="T86" fmla="*/ 167 w 255"/>
                  <a:gd name="T87" fmla="*/ 225 h 254"/>
                  <a:gd name="T88" fmla="*/ 191 w 255"/>
                  <a:gd name="T89" fmla="*/ 237 h 254"/>
                  <a:gd name="T90" fmla="*/ 193 w 255"/>
                  <a:gd name="T91" fmla="*/ 210 h 254"/>
                  <a:gd name="T92" fmla="*/ 215 w 255"/>
                  <a:gd name="T93" fmla="*/ 218 h 254"/>
                  <a:gd name="T94" fmla="*/ 223 w 255"/>
                  <a:gd name="T95" fmla="*/ 204 h 254"/>
                  <a:gd name="T96" fmla="*/ 230 w 255"/>
                  <a:gd name="T97" fmla="*/ 194 h 254"/>
                  <a:gd name="T98" fmla="*/ 241 w 255"/>
                  <a:gd name="T99" fmla="*/ 182 h 254"/>
                  <a:gd name="T100" fmla="*/ 227 w 255"/>
                  <a:gd name="T101" fmla="*/ 163 h 254"/>
                  <a:gd name="T102" fmla="*/ 252 w 255"/>
                  <a:gd name="T103" fmla="*/ 153 h 254"/>
                  <a:gd name="T104" fmla="*/ 233 w 255"/>
                  <a:gd name="T105" fmla="*/ 134 h 254"/>
                  <a:gd name="T106" fmla="*/ 128 w 255"/>
                  <a:gd name="T107" fmla="*/ 148 h 254"/>
                  <a:gd name="T108" fmla="*/ 118 w 255"/>
                  <a:gd name="T109" fmla="*/ 43 h 254"/>
                  <a:gd name="T110" fmla="*/ 50 w 255"/>
                  <a:gd name="T111" fmla="*/ 160 h 254"/>
                  <a:gd name="T112" fmla="*/ 72 w 255"/>
                  <a:gd name="T113" fmla="*/ 170 h 254"/>
                  <a:gd name="T114" fmla="*/ 128 w 255"/>
                  <a:gd name="T115" fmla="*/ 211 h 254"/>
                  <a:gd name="T116" fmla="*/ 138 w 255"/>
                  <a:gd name="T117" fmla="*/ 57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5" h="254">
                    <a:moveTo>
                      <a:pt x="250" y="133"/>
                    </a:moveTo>
                    <a:cubicBezTo>
                      <a:pt x="252" y="132"/>
                      <a:pt x="253" y="132"/>
                      <a:pt x="254" y="131"/>
                    </a:cubicBezTo>
                    <a:cubicBezTo>
                      <a:pt x="255" y="130"/>
                      <a:pt x="255" y="128"/>
                      <a:pt x="255" y="127"/>
                    </a:cubicBezTo>
                    <a:cubicBezTo>
                      <a:pt x="255" y="125"/>
                      <a:pt x="255" y="124"/>
                      <a:pt x="254" y="123"/>
                    </a:cubicBezTo>
                    <a:cubicBezTo>
                      <a:pt x="253" y="122"/>
                      <a:pt x="252" y="121"/>
                      <a:pt x="250" y="121"/>
                    </a:cubicBezTo>
                    <a:cubicBezTo>
                      <a:pt x="249" y="121"/>
                      <a:pt x="240" y="120"/>
                      <a:pt x="233" y="119"/>
                    </a:cubicBezTo>
                    <a:cubicBezTo>
                      <a:pt x="233" y="117"/>
                      <a:pt x="233" y="115"/>
                      <a:pt x="232" y="112"/>
                    </a:cubicBezTo>
                    <a:cubicBezTo>
                      <a:pt x="239" y="110"/>
                      <a:pt x="247" y="108"/>
                      <a:pt x="249" y="107"/>
                    </a:cubicBezTo>
                    <a:cubicBezTo>
                      <a:pt x="250" y="107"/>
                      <a:pt x="251" y="106"/>
                      <a:pt x="252" y="104"/>
                    </a:cubicBezTo>
                    <a:cubicBezTo>
                      <a:pt x="252" y="103"/>
                      <a:pt x="253" y="102"/>
                      <a:pt x="252" y="100"/>
                    </a:cubicBezTo>
                    <a:cubicBezTo>
                      <a:pt x="252" y="99"/>
                      <a:pt x="251" y="98"/>
                      <a:pt x="250" y="97"/>
                    </a:cubicBezTo>
                    <a:cubicBezTo>
                      <a:pt x="249" y="96"/>
                      <a:pt x="248" y="96"/>
                      <a:pt x="246" y="96"/>
                    </a:cubicBezTo>
                    <a:cubicBezTo>
                      <a:pt x="245" y="96"/>
                      <a:pt x="237" y="97"/>
                      <a:pt x="229" y="98"/>
                    </a:cubicBezTo>
                    <a:cubicBezTo>
                      <a:pt x="229" y="95"/>
                      <a:pt x="228" y="93"/>
                      <a:pt x="227" y="91"/>
                    </a:cubicBezTo>
                    <a:cubicBezTo>
                      <a:pt x="233" y="87"/>
                      <a:pt x="241" y="83"/>
                      <a:pt x="242" y="82"/>
                    </a:cubicBezTo>
                    <a:cubicBezTo>
                      <a:pt x="243" y="82"/>
                      <a:pt x="244" y="80"/>
                      <a:pt x="244" y="79"/>
                    </a:cubicBezTo>
                    <a:cubicBezTo>
                      <a:pt x="245" y="78"/>
                      <a:pt x="245" y="76"/>
                      <a:pt x="244" y="75"/>
                    </a:cubicBezTo>
                    <a:cubicBezTo>
                      <a:pt x="244" y="74"/>
                      <a:pt x="243" y="73"/>
                      <a:pt x="241" y="72"/>
                    </a:cubicBezTo>
                    <a:cubicBezTo>
                      <a:pt x="240" y="71"/>
                      <a:pt x="239" y="71"/>
                      <a:pt x="237" y="72"/>
                    </a:cubicBezTo>
                    <a:cubicBezTo>
                      <a:pt x="236" y="72"/>
                      <a:pt x="228" y="75"/>
                      <a:pt x="221" y="77"/>
                    </a:cubicBezTo>
                    <a:cubicBezTo>
                      <a:pt x="220" y="75"/>
                      <a:pt x="219" y="73"/>
                      <a:pt x="217" y="71"/>
                    </a:cubicBezTo>
                    <a:cubicBezTo>
                      <a:pt x="223" y="66"/>
                      <a:pt x="229" y="61"/>
                      <a:pt x="230" y="59"/>
                    </a:cubicBezTo>
                    <a:cubicBezTo>
                      <a:pt x="231" y="58"/>
                      <a:pt x="232" y="57"/>
                      <a:pt x="232" y="56"/>
                    </a:cubicBezTo>
                    <a:cubicBezTo>
                      <a:pt x="232" y="54"/>
                      <a:pt x="232" y="53"/>
                      <a:pt x="231" y="52"/>
                    </a:cubicBezTo>
                    <a:cubicBezTo>
                      <a:pt x="230" y="51"/>
                      <a:pt x="229" y="50"/>
                      <a:pt x="227" y="50"/>
                    </a:cubicBezTo>
                    <a:cubicBezTo>
                      <a:pt x="226" y="49"/>
                      <a:pt x="225" y="49"/>
                      <a:pt x="223" y="50"/>
                    </a:cubicBezTo>
                    <a:cubicBezTo>
                      <a:pt x="222" y="51"/>
                      <a:pt x="215" y="55"/>
                      <a:pt x="209" y="59"/>
                    </a:cubicBezTo>
                    <a:cubicBezTo>
                      <a:pt x="207" y="57"/>
                      <a:pt x="205" y="55"/>
                      <a:pt x="204" y="53"/>
                    </a:cubicBezTo>
                    <a:cubicBezTo>
                      <a:pt x="208" y="47"/>
                      <a:pt x="213" y="41"/>
                      <a:pt x="214" y="40"/>
                    </a:cubicBezTo>
                    <a:cubicBezTo>
                      <a:pt x="215" y="38"/>
                      <a:pt x="215" y="37"/>
                      <a:pt x="215" y="36"/>
                    </a:cubicBezTo>
                    <a:cubicBezTo>
                      <a:pt x="215" y="34"/>
                      <a:pt x="214" y="33"/>
                      <a:pt x="213" y="32"/>
                    </a:cubicBezTo>
                    <a:cubicBezTo>
                      <a:pt x="212" y="31"/>
                      <a:pt x="211" y="31"/>
                      <a:pt x="209" y="30"/>
                    </a:cubicBezTo>
                    <a:cubicBezTo>
                      <a:pt x="208" y="30"/>
                      <a:pt x="206" y="31"/>
                      <a:pt x="205" y="32"/>
                    </a:cubicBezTo>
                    <a:cubicBezTo>
                      <a:pt x="204" y="33"/>
                      <a:pt x="198" y="38"/>
                      <a:pt x="193" y="43"/>
                    </a:cubicBezTo>
                    <a:cubicBezTo>
                      <a:pt x="191" y="42"/>
                      <a:pt x="189" y="40"/>
                      <a:pt x="187" y="39"/>
                    </a:cubicBezTo>
                    <a:cubicBezTo>
                      <a:pt x="190" y="32"/>
                      <a:pt x="193" y="25"/>
                      <a:pt x="194" y="24"/>
                    </a:cubicBezTo>
                    <a:cubicBezTo>
                      <a:pt x="195" y="22"/>
                      <a:pt x="195" y="21"/>
                      <a:pt x="194" y="19"/>
                    </a:cubicBezTo>
                    <a:cubicBezTo>
                      <a:pt x="194" y="18"/>
                      <a:pt x="193" y="17"/>
                      <a:pt x="191" y="16"/>
                    </a:cubicBezTo>
                    <a:cubicBezTo>
                      <a:pt x="190" y="16"/>
                      <a:pt x="189" y="15"/>
                      <a:pt x="187" y="16"/>
                    </a:cubicBezTo>
                    <a:cubicBezTo>
                      <a:pt x="186" y="16"/>
                      <a:pt x="185" y="17"/>
                      <a:pt x="184" y="18"/>
                    </a:cubicBezTo>
                    <a:cubicBezTo>
                      <a:pt x="183" y="19"/>
                      <a:pt x="178" y="26"/>
                      <a:pt x="174" y="32"/>
                    </a:cubicBezTo>
                    <a:cubicBezTo>
                      <a:pt x="172" y="31"/>
                      <a:pt x="170" y="30"/>
                      <a:pt x="167" y="29"/>
                    </a:cubicBezTo>
                    <a:cubicBezTo>
                      <a:pt x="169" y="22"/>
                      <a:pt x="171" y="14"/>
                      <a:pt x="171" y="12"/>
                    </a:cubicBezTo>
                    <a:cubicBezTo>
                      <a:pt x="171" y="11"/>
                      <a:pt x="171" y="9"/>
                      <a:pt x="170" y="8"/>
                    </a:cubicBezTo>
                    <a:cubicBezTo>
                      <a:pt x="170" y="7"/>
                      <a:pt x="169" y="6"/>
                      <a:pt x="167" y="5"/>
                    </a:cubicBezTo>
                    <a:cubicBezTo>
                      <a:pt x="166" y="5"/>
                      <a:pt x="164" y="5"/>
                      <a:pt x="163" y="6"/>
                    </a:cubicBezTo>
                    <a:cubicBezTo>
                      <a:pt x="162" y="6"/>
                      <a:pt x="161" y="7"/>
                      <a:pt x="160" y="8"/>
                    </a:cubicBezTo>
                    <a:cubicBezTo>
                      <a:pt x="159" y="10"/>
                      <a:pt x="156" y="17"/>
                      <a:pt x="153" y="24"/>
                    </a:cubicBezTo>
                    <a:cubicBezTo>
                      <a:pt x="151" y="24"/>
                      <a:pt x="149" y="23"/>
                      <a:pt x="146" y="23"/>
                    </a:cubicBezTo>
                    <a:cubicBezTo>
                      <a:pt x="146" y="15"/>
                      <a:pt x="146" y="7"/>
                      <a:pt x="146" y="6"/>
                    </a:cubicBezTo>
                    <a:cubicBezTo>
                      <a:pt x="146" y="4"/>
                      <a:pt x="146" y="3"/>
                      <a:pt x="145" y="2"/>
                    </a:cubicBezTo>
                    <a:cubicBezTo>
                      <a:pt x="144" y="1"/>
                      <a:pt x="143" y="0"/>
                      <a:pt x="141" y="0"/>
                    </a:cubicBezTo>
                    <a:cubicBezTo>
                      <a:pt x="140" y="0"/>
                      <a:pt x="138" y="0"/>
                      <a:pt x="137" y="1"/>
                    </a:cubicBezTo>
                    <a:cubicBezTo>
                      <a:pt x="136" y="2"/>
                      <a:pt x="135" y="3"/>
                      <a:pt x="135" y="4"/>
                    </a:cubicBezTo>
                    <a:cubicBezTo>
                      <a:pt x="135" y="6"/>
                      <a:pt x="133" y="14"/>
                      <a:pt x="131" y="21"/>
                    </a:cubicBezTo>
                    <a:cubicBezTo>
                      <a:pt x="130" y="21"/>
                      <a:pt x="129" y="21"/>
                      <a:pt x="128" y="21"/>
                    </a:cubicBezTo>
                    <a:cubicBezTo>
                      <a:pt x="127" y="21"/>
                      <a:pt x="125" y="21"/>
                      <a:pt x="124" y="21"/>
                    </a:cubicBezTo>
                    <a:cubicBezTo>
                      <a:pt x="123" y="14"/>
                      <a:pt x="121" y="6"/>
                      <a:pt x="121" y="4"/>
                    </a:cubicBezTo>
                    <a:cubicBezTo>
                      <a:pt x="120" y="3"/>
                      <a:pt x="120" y="2"/>
                      <a:pt x="118" y="1"/>
                    </a:cubicBezTo>
                    <a:cubicBezTo>
                      <a:pt x="117" y="0"/>
                      <a:pt x="116" y="0"/>
                      <a:pt x="114" y="0"/>
                    </a:cubicBezTo>
                    <a:cubicBezTo>
                      <a:pt x="113" y="0"/>
                      <a:pt x="112" y="1"/>
                      <a:pt x="111" y="2"/>
                    </a:cubicBezTo>
                    <a:cubicBezTo>
                      <a:pt x="110" y="3"/>
                      <a:pt x="109" y="4"/>
                      <a:pt x="109" y="5"/>
                    </a:cubicBezTo>
                    <a:cubicBezTo>
                      <a:pt x="109" y="7"/>
                      <a:pt x="109" y="15"/>
                      <a:pt x="109" y="23"/>
                    </a:cubicBezTo>
                    <a:cubicBezTo>
                      <a:pt x="107" y="23"/>
                      <a:pt x="105" y="24"/>
                      <a:pt x="102" y="24"/>
                    </a:cubicBezTo>
                    <a:cubicBezTo>
                      <a:pt x="99" y="17"/>
                      <a:pt x="96" y="10"/>
                      <a:pt x="95" y="8"/>
                    </a:cubicBezTo>
                    <a:cubicBezTo>
                      <a:pt x="95" y="7"/>
                      <a:pt x="94" y="6"/>
                      <a:pt x="92" y="6"/>
                    </a:cubicBezTo>
                    <a:cubicBezTo>
                      <a:pt x="91" y="5"/>
                      <a:pt x="90" y="5"/>
                      <a:pt x="88" y="5"/>
                    </a:cubicBezTo>
                    <a:cubicBezTo>
                      <a:pt x="87" y="6"/>
                      <a:pt x="86" y="7"/>
                      <a:pt x="85" y="8"/>
                    </a:cubicBezTo>
                    <a:cubicBezTo>
                      <a:pt x="84" y="9"/>
                      <a:pt x="84" y="11"/>
                      <a:pt x="84" y="12"/>
                    </a:cubicBezTo>
                    <a:cubicBezTo>
                      <a:pt x="85" y="14"/>
                      <a:pt x="87" y="22"/>
                      <a:pt x="88" y="29"/>
                    </a:cubicBezTo>
                    <a:cubicBezTo>
                      <a:pt x="86" y="30"/>
                      <a:pt x="84" y="31"/>
                      <a:pt x="81" y="32"/>
                    </a:cubicBezTo>
                    <a:cubicBezTo>
                      <a:pt x="77" y="26"/>
                      <a:pt x="72" y="19"/>
                      <a:pt x="72" y="18"/>
                    </a:cubicBezTo>
                    <a:cubicBezTo>
                      <a:pt x="71" y="17"/>
                      <a:pt x="69" y="16"/>
                      <a:pt x="68" y="16"/>
                    </a:cubicBezTo>
                    <a:cubicBezTo>
                      <a:pt x="67" y="15"/>
                      <a:pt x="65" y="16"/>
                      <a:pt x="64" y="16"/>
                    </a:cubicBezTo>
                    <a:cubicBezTo>
                      <a:pt x="63" y="17"/>
                      <a:pt x="62" y="18"/>
                      <a:pt x="61" y="19"/>
                    </a:cubicBezTo>
                    <a:cubicBezTo>
                      <a:pt x="61" y="21"/>
                      <a:pt x="61" y="22"/>
                      <a:pt x="62" y="24"/>
                    </a:cubicBezTo>
                    <a:cubicBezTo>
                      <a:pt x="62" y="25"/>
                      <a:pt x="66" y="32"/>
                      <a:pt x="69" y="39"/>
                    </a:cubicBezTo>
                    <a:cubicBezTo>
                      <a:pt x="67" y="40"/>
                      <a:pt x="65" y="42"/>
                      <a:pt x="63" y="43"/>
                    </a:cubicBezTo>
                    <a:cubicBezTo>
                      <a:pt x="57" y="38"/>
                      <a:pt x="51" y="33"/>
                      <a:pt x="50" y="32"/>
                    </a:cubicBezTo>
                    <a:cubicBezTo>
                      <a:pt x="49" y="31"/>
                      <a:pt x="48" y="30"/>
                      <a:pt x="46" y="30"/>
                    </a:cubicBezTo>
                    <a:cubicBezTo>
                      <a:pt x="45" y="31"/>
                      <a:pt x="44" y="31"/>
                      <a:pt x="43" y="32"/>
                    </a:cubicBezTo>
                    <a:cubicBezTo>
                      <a:pt x="41" y="33"/>
                      <a:pt x="41" y="34"/>
                      <a:pt x="41" y="36"/>
                    </a:cubicBezTo>
                    <a:cubicBezTo>
                      <a:pt x="40" y="37"/>
                      <a:pt x="41" y="38"/>
                      <a:pt x="42" y="40"/>
                    </a:cubicBezTo>
                    <a:cubicBezTo>
                      <a:pt x="43" y="41"/>
                      <a:pt x="47" y="47"/>
                      <a:pt x="52" y="53"/>
                    </a:cubicBezTo>
                    <a:cubicBezTo>
                      <a:pt x="50" y="55"/>
                      <a:pt x="48" y="57"/>
                      <a:pt x="47" y="59"/>
                    </a:cubicBezTo>
                    <a:cubicBezTo>
                      <a:pt x="41" y="55"/>
                      <a:pt x="34" y="51"/>
                      <a:pt x="32" y="50"/>
                    </a:cubicBezTo>
                    <a:cubicBezTo>
                      <a:pt x="31" y="49"/>
                      <a:pt x="29" y="49"/>
                      <a:pt x="28" y="50"/>
                    </a:cubicBezTo>
                    <a:cubicBezTo>
                      <a:pt x="27" y="50"/>
                      <a:pt x="26" y="51"/>
                      <a:pt x="25" y="52"/>
                    </a:cubicBezTo>
                    <a:cubicBezTo>
                      <a:pt x="24" y="53"/>
                      <a:pt x="23" y="54"/>
                      <a:pt x="24" y="56"/>
                    </a:cubicBezTo>
                    <a:cubicBezTo>
                      <a:pt x="24" y="57"/>
                      <a:pt x="24" y="58"/>
                      <a:pt x="25" y="59"/>
                    </a:cubicBezTo>
                    <a:cubicBezTo>
                      <a:pt x="27" y="61"/>
                      <a:pt x="33" y="66"/>
                      <a:pt x="38" y="71"/>
                    </a:cubicBezTo>
                    <a:cubicBezTo>
                      <a:pt x="37" y="73"/>
                      <a:pt x="36" y="75"/>
                      <a:pt x="34" y="77"/>
                    </a:cubicBezTo>
                    <a:cubicBezTo>
                      <a:pt x="28" y="75"/>
                      <a:pt x="20" y="72"/>
                      <a:pt x="18" y="72"/>
                    </a:cubicBezTo>
                    <a:cubicBezTo>
                      <a:pt x="17" y="71"/>
                      <a:pt x="15" y="71"/>
                      <a:pt x="14" y="72"/>
                    </a:cubicBezTo>
                    <a:cubicBezTo>
                      <a:pt x="13" y="73"/>
                      <a:pt x="12" y="74"/>
                      <a:pt x="11" y="75"/>
                    </a:cubicBezTo>
                    <a:cubicBezTo>
                      <a:pt x="11" y="76"/>
                      <a:pt x="11" y="78"/>
                      <a:pt x="11" y="79"/>
                    </a:cubicBezTo>
                    <a:cubicBezTo>
                      <a:pt x="11" y="80"/>
                      <a:pt x="12" y="82"/>
                      <a:pt x="14" y="82"/>
                    </a:cubicBezTo>
                    <a:cubicBezTo>
                      <a:pt x="15" y="83"/>
                      <a:pt x="22" y="87"/>
                      <a:pt x="28" y="91"/>
                    </a:cubicBezTo>
                    <a:cubicBezTo>
                      <a:pt x="28" y="93"/>
                      <a:pt x="27" y="95"/>
                      <a:pt x="26" y="98"/>
                    </a:cubicBezTo>
                    <a:cubicBezTo>
                      <a:pt x="19" y="97"/>
                      <a:pt x="11" y="96"/>
                      <a:pt x="9" y="96"/>
                    </a:cubicBezTo>
                    <a:cubicBezTo>
                      <a:pt x="8" y="96"/>
                      <a:pt x="6" y="96"/>
                      <a:pt x="5" y="97"/>
                    </a:cubicBezTo>
                    <a:cubicBezTo>
                      <a:pt x="4" y="98"/>
                      <a:pt x="3" y="99"/>
                      <a:pt x="3" y="100"/>
                    </a:cubicBezTo>
                    <a:cubicBezTo>
                      <a:pt x="3" y="102"/>
                      <a:pt x="3" y="103"/>
                      <a:pt x="4" y="104"/>
                    </a:cubicBezTo>
                    <a:cubicBezTo>
                      <a:pt x="4" y="106"/>
                      <a:pt x="5" y="107"/>
                      <a:pt x="7" y="107"/>
                    </a:cubicBezTo>
                    <a:cubicBezTo>
                      <a:pt x="8" y="108"/>
                      <a:pt x="16" y="110"/>
                      <a:pt x="23" y="112"/>
                    </a:cubicBezTo>
                    <a:cubicBezTo>
                      <a:pt x="23" y="115"/>
                      <a:pt x="23" y="117"/>
                      <a:pt x="22" y="119"/>
                    </a:cubicBezTo>
                    <a:cubicBezTo>
                      <a:pt x="15" y="120"/>
                      <a:pt x="7" y="121"/>
                      <a:pt x="5" y="121"/>
                    </a:cubicBezTo>
                    <a:cubicBezTo>
                      <a:pt x="4" y="121"/>
                      <a:pt x="3" y="122"/>
                      <a:pt x="2" y="123"/>
                    </a:cubicBezTo>
                    <a:cubicBezTo>
                      <a:pt x="1" y="124"/>
                      <a:pt x="0" y="125"/>
                      <a:pt x="0" y="127"/>
                    </a:cubicBezTo>
                    <a:cubicBezTo>
                      <a:pt x="0" y="128"/>
                      <a:pt x="1" y="130"/>
                      <a:pt x="2" y="131"/>
                    </a:cubicBezTo>
                    <a:cubicBezTo>
                      <a:pt x="3" y="132"/>
                      <a:pt x="4" y="132"/>
                      <a:pt x="5" y="133"/>
                    </a:cubicBezTo>
                    <a:cubicBezTo>
                      <a:pt x="7" y="133"/>
                      <a:pt x="15" y="134"/>
                      <a:pt x="22" y="134"/>
                    </a:cubicBezTo>
                    <a:cubicBezTo>
                      <a:pt x="23" y="137"/>
                      <a:pt x="23" y="139"/>
                      <a:pt x="23" y="142"/>
                    </a:cubicBezTo>
                    <a:cubicBezTo>
                      <a:pt x="16" y="144"/>
                      <a:pt x="8" y="146"/>
                      <a:pt x="7" y="147"/>
                    </a:cubicBezTo>
                    <a:cubicBezTo>
                      <a:pt x="5" y="147"/>
                      <a:pt x="4" y="148"/>
                      <a:pt x="4" y="149"/>
                    </a:cubicBezTo>
                    <a:cubicBezTo>
                      <a:pt x="3" y="151"/>
                      <a:pt x="3" y="152"/>
                      <a:pt x="3" y="153"/>
                    </a:cubicBezTo>
                    <a:cubicBezTo>
                      <a:pt x="3" y="155"/>
                      <a:pt x="4" y="156"/>
                      <a:pt x="5" y="157"/>
                    </a:cubicBezTo>
                    <a:cubicBezTo>
                      <a:pt x="6" y="158"/>
                      <a:pt x="8" y="158"/>
                      <a:pt x="9" y="158"/>
                    </a:cubicBezTo>
                    <a:cubicBezTo>
                      <a:pt x="11" y="158"/>
                      <a:pt x="19" y="157"/>
                      <a:pt x="26" y="156"/>
                    </a:cubicBezTo>
                    <a:cubicBezTo>
                      <a:pt x="27" y="158"/>
                      <a:pt x="28" y="161"/>
                      <a:pt x="28" y="163"/>
                    </a:cubicBezTo>
                    <a:cubicBezTo>
                      <a:pt x="22" y="167"/>
                      <a:pt x="15" y="171"/>
                      <a:pt x="14" y="171"/>
                    </a:cubicBezTo>
                    <a:cubicBezTo>
                      <a:pt x="12" y="172"/>
                      <a:pt x="11" y="173"/>
                      <a:pt x="11" y="175"/>
                    </a:cubicBezTo>
                    <a:cubicBezTo>
                      <a:pt x="11" y="176"/>
                      <a:pt x="11" y="177"/>
                      <a:pt x="11" y="179"/>
                    </a:cubicBezTo>
                    <a:cubicBezTo>
                      <a:pt x="12" y="180"/>
                      <a:pt x="13" y="181"/>
                      <a:pt x="14" y="182"/>
                    </a:cubicBezTo>
                    <a:cubicBezTo>
                      <a:pt x="15" y="182"/>
                      <a:pt x="17" y="182"/>
                      <a:pt x="18" y="182"/>
                    </a:cubicBezTo>
                    <a:cubicBezTo>
                      <a:pt x="20" y="182"/>
                      <a:pt x="28" y="179"/>
                      <a:pt x="34" y="177"/>
                    </a:cubicBezTo>
                    <a:cubicBezTo>
                      <a:pt x="36" y="179"/>
                      <a:pt x="37" y="181"/>
                      <a:pt x="38" y="183"/>
                    </a:cubicBezTo>
                    <a:cubicBezTo>
                      <a:pt x="33" y="188"/>
                      <a:pt x="27" y="193"/>
                      <a:pt x="25" y="194"/>
                    </a:cubicBezTo>
                    <a:cubicBezTo>
                      <a:pt x="24" y="195"/>
                      <a:pt x="24" y="197"/>
                      <a:pt x="24" y="198"/>
                    </a:cubicBezTo>
                    <a:cubicBezTo>
                      <a:pt x="23" y="199"/>
                      <a:pt x="24" y="201"/>
                      <a:pt x="25" y="202"/>
                    </a:cubicBezTo>
                    <a:cubicBezTo>
                      <a:pt x="26" y="203"/>
                      <a:pt x="27" y="204"/>
                      <a:pt x="28" y="204"/>
                    </a:cubicBezTo>
                    <a:cubicBezTo>
                      <a:pt x="29" y="204"/>
                      <a:pt x="31" y="204"/>
                      <a:pt x="32" y="204"/>
                    </a:cubicBezTo>
                    <a:cubicBezTo>
                      <a:pt x="34" y="203"/>
                      <a:pt x="41" y="199"/>
                      <a:pt x="47" y="195"/>
                    </a:cubicBezTo>
                    <a:cubicBezTo>
                      <a:pt x="48" y="197"/>
                      <a:pt x="50" y="199"/>
                      <a:pt x="52" y="200"/>
                    </a:cubicBezTo>
                    <a:cubicBezTo>
                      <a:pt x="47" y="206"/>
                      <a:pt x="43" y="213"/>
                      <a:pt x="42" y="214"/>
                    </a:cubicBezTo>
                    <a:cubicBezTo>
                      <a:pt x="41" y="215"/>
                      <a:pt x="40" y="217"/>
                      <a:pt x="41" y="218"/>
                    </a:cubicBezTo>
                    <a:cubicBezTo>
                      <a:pt x="41" y="219"/>
                      <a:pt x="41" y="221"/>
                      <a:pt x="43" y="222"/>
                    </a:cubicBezTo>
                    <a:cubicBezTo>
                      <a:pt x="44" y="223"/>
                      <a:pt x="45" y="223"/>
                      <a:pt x="46" y="223"/>
                    </a:cubicBezTo>
                    <a:cubicBezTo>
                      <a:pt x="48" y="223"/>
                      <a:pt x="49" y="223"/>
                      <a:pt x="50" y="222"/>
                    </a:cubicBezTo>
                    <a:cubicBezTo>
                      <a:pt x="51" y="221"/>
                      <a:pt x="57" y="215"/>
                      <a:pt x="63" y="210"/>
                    </a:cubicBezTo>
                    <a:cubicBezTo>
                      <a:pt x="65" y="212"/>
                      <a:pt x="67" y="213"/>
                      <a:pt x="69" y="215"/>
                    </a:cubicBezTo>
                    <a:cubicBezTo>
                      <a:pt x="66" y="221"/>
                      <a:pt x="62" y="229"/>
                      <a:pt x="62" y="230"/>
                    </a:cubicBezTo>
                    <a:cubicBezTo>
                      <a:pt x="61" y="232"/>
                      <a:pt x="61" y="233"/>
                      <a:pt x="61" y="234"/>
                    </a:cubicBezTo>
                    <a:cubicBezTo>
                      <a:pt x="62" y="236"/>
                      <a:pt x="63" y="237"/>
                      <a:pt x="64" y="237"/>
                    </a:cubicBezTo>
                    <a:cubicBezTo>
                      <a:pt x="65" y="238"/>
                      <a:pt x="67" y="238"/>
                      <a:pt x="68" y="238"/>
                    </a:cubicBezTo>
                    <a:cubicBezTo>
                      <a:pt x="69" y="238"/>
                      <a:pt x="71" y="237"/>
                      <a:pt x="72" y="236"/>
                    </a:cubicBezTo>
                    <a:cubicBezTo>
                      <a:pt x="72" y="235"/>
                      <a:pt x="77" y="228"/>
                      <a:pt x="81" y="222"/>
                    </a:cubicBezTo>
                    <a:cubicBezTo>
                      <a:pt x="84" y="223"/>
                      <a:pt x="86" y="224"/>
                      <a:pt x="88" y="225"/>
                    </a:cubicBezTo>
                    <a:cubicBezTo>
                      <a:pt x="87" y="232"/>
                      <a:pt x="85" y="240"/>
                      <a:pt x="84" y="242"/>
                    </a:cubicBezTo>
                    <a:cubicBezTo>
                      <a:pt x="84" y="243"/>
                      <a:pt x="84" y="245"/>
                      <a:pt x="85" y="246"/>
                    </a:cubicBezTo>
                    <a:cubicBezTo>
                      <a:pt x="86" y="247"/>
                      <a:pt x="87" y="248"/>
                      <a:pt x="88" y="248"/>
                    </a:cubicBezTo>
                    <a:cubicBezTo>
                      <a:pt x="90" y="249"/>
                      <a:pt x="91" y="249"/>
                      <a:pt x="92" y="248"/>
                    </a:cubicBezTo>
                    <a:cubicBezTo>
                      <a:pt x="94" y="248"/>
                      <a:pt x="95" y="247"/>
                      <a:pt x="95" y="245"/>
                    </a:cubicBezTo>
                    <a:cubicBezTo>
                      <a:pt x="96" y="244"/>
                      <a:pt x="99" y="236"/>
                      <a:pt x="102" y="230"/>
                    </a:cubicBezTo>
                    <a:cubicBezTo>
                      <a:pt x="105" y="230"/>
                      <a:pt x="107" y="231"/>
                      <a:pt x="109" y="231"/>
                    </a:cubicBezTo>
                    <a:cubicBezTo>
                      <a:pt x="109" y="238"/>
                      <a:pt x="109" y="247"/>
                      <a:pt x="109" y="248"/>
                    </a:cubicBezTo>
                    <a:cubicBezTo>
                      <a:pt x="109" y="250"/>
                      <a:pt x="110" y="251"/>
                      <a:pt x="111" y="252"/>
                    </a:cubicBezTo>
                    <a:cubicBezTo>
                      <a:pt x="112" y="253"/>
                      <a:pt x="113" y="254"/>
                      <a:pt x="114" y="254"/>
                    </a:cubicBezTo>
                    <a:cubicBezTo>
                      <a:pt x="116" y="254"/>
                      <a:pt x="117" y="254"/>
                      <a:pt x="118" y="253"/>
                    </a:cubicBezTo>
                    <a:cubicBezTo>
                      <a:pt x="120" y="252"/>
                      <a:pt x="120" y="251"/>
                      <a:pt x="121" y="249"/>
                    </a:cubicBezTo>
                    <a:cubicBezTo>
                      <a:pt x="121" y="248"/>
                      <a:pt x="123" y="240"/>
                      <a:pt x="124" y="233"/>
                    </a:cubicBezTo>
                    <a:cubicBezTo>
                      <a:pt x="125" y="233"/>
                      <a:pt x="127" y="233"/>
                      <a:pt x="128" y="233"/>
                    </a:cubicBezTo>
                    <a:cubicBezTo>
                      <a:pt x="129" y="233"/>
                      <a:pt x="130" y="233"/>
                      <a:pt x="131" y="233"/>
                    </a:cubicBezTo>
                    <a:cubicBezTo>
                      <a:pt x="133" y="240"/>
                      <a:pt x="135" y="248"/>
                      <a:pt x="135" y="249"/>
                    </a:cubicBezTo>
                    <a:cubicBezTo>
                      <a:pt x="135" y="251"/>
                      <a:pt x="136" y="252"/>
                      <a:pt x="137" y="253"/>
                    </a:cubicBezTo>
                    <a:cubicBezTo>
                      <a:pt x="138" y="254"/>
                      <a:pt x="140" y="254"/>
                      <a:pt x="141" y="254"/>
                    </a:cubicBezTo>
                    <a:cubicBezTo>
                      <a:pt x="143" y="254"/>
                      <a:pt x="144" y="253"/>
                      <a:pt x="145" y="252"/>
                    </a:cubicBezTo>
                    <a:cubicBezTo>
                      <a:pt x="146" y="251"/>
                      <a:pt x="146" y="250"/>
                      <a:pt x="146" y="248"/>
                    </a:cubicBezTo>
                    <a:cubicBezTo>
                      <a:pt x="146" y="247"/>
                      <a:pt x="146" y="238"/>
                      <a:pt x="146" y="231"/>
                    </a:cubicBezTo>
                    <a:cubicBezTo>
                      <a:pt x="149" y="231"/>
                      <a:pt x="151" y="230"/>
                      <a:pt x="153" y="230"/>
                    </a:cubicBezTo>
                    <a:cubicBezTo>
                      <a:pt x="156" y="236"/>
                      <a:pt x="159" y="244"/>
                      <a:pt x="160" y="245"/>
                    </a:cubicBezTo>
                    <a:cubicBezTo>
                      <a:pt x="161" y="247"/>
                      <a:pt x="162" y="248"/>
                      <a:pt x="163" y="248"/>
                    </a:cubicBezTo>
                    <a:cubicBezTo>
                      <a:pt x="164" y="249"/>
                      <a:pt x="166" y="249"/>
                      <a:pt x="167" y="248"/>
                    </a:cubicBezTo>
                    <a:cubicBezTo>
                      <a:pt x="169" y="248"/>
                      <a:pt x="170" y="247"/>
                      <a:pt x="170" y="246"/>
                    </a:cubicBezTo>
                    <a:cubicBezTo>
                      <a:pt x="171" y="245"/>
                      <a:pt x="171" y="243"/>
                      <a:pt x="171" y="242"/>
                    </a:cubicBezTo>
                    <a:cubicBezTo>
                      <a:pt x="171" y="240"/>
                      <a:pt x="169" y="232"/>
                      <a:pt x="167" y="225"/>
                    </a:cubicBezTo>
                    <a:cubicBezTo>
                      <a:pt x="170" y="224"/>
                      <a:pt x="172" y="223"/>
                      <a:pt x="174" y="222"/>
                    </a:cubicBezTo>
                    <a:cubicBezTo>
                      <a:pt x="178" y="228"/>
                      <a:pt x="183" y="235"/>
                      <a:pt x="184" y="236"/>
                    </a:cubicBezTo>
                    <a:cubicBezTo>
                      <a:pt x="185" y="237"/>
                      <a:pt x="186" y="238"/>
                      <a:pt x="187" y="238"/>
                    </a:cubicBezTo>
                    <a:cubicBezTo>
                      <a:pt x="189" y="238"/>
                      <a:pt x="190" y="238"/>
                      <a:pt x="191" y="237"/>
                    </a:cubicBezTo>
                    <a:cubicBezTo>
                      <a:pt x="193" y="237"/>
                      <a:pt x="194" y="236"/>
                      <a:pt x="194" y="234"/>
                    </a:cubicBezTo>
                    <a:cubicBezTo>
                      <a:pt x="195" y="233"/>
                      <a:pt x="195" y="232"/>
                      <a:pt x="194" y="230"/>
                    </a:cubicBezTo>
                    <a:cubicBezTo>
                      <a:pt x="193" y="229"/>
                      <a:pt x="190" y="221"/>
                      <a:pt x="187" y="215"/>
                    </a:cubicBezTo>
                    <a:cubicBezTo>
                      <a:pt x="189" y="213"/>
                      <a:pt x="191" y="212"/>
                      <a:pt x="193" y="210"/>
                    </a:cubicBezTo>
                    <a:cubicBezTo>
                      <a:pt x="198" y="215"/>
                      <a:pt x="204" y="221"/>
                      <a:pt x="205" y="222"/>
                    </a:cubicBezTo>
                    <a:cubicBezTo>
                      <a:pt x="206" y="223"/>
                      <a:pt x="208" y="223"/>
                      <a:pt x="209" y="223"/>
                    </a:cubicBezTo>
                    <a:cubicBezTo>
                      <a:pt x="211" y="223"/>
                      <a:pt x="212" y="223"/>
                      <a:pt x="213" y="222"/>
                    </a:cubicBezTo>
                    <a:cubicBezTo>
                      <a:pt x="214" y="221"/>
                      <a:pt x="215" y="219"/>
                      <a:pt x="215" y="218"/>
                    </a:cubicBezTo>
                    <a:cubicBezTo>
                      <a:pt x="215" y="217"/>
                      <a:pt x="215" y="215"/>
                      <a:pt x="214" y="214"/>
                    </a:cubicBezTo>
                    <a:cubicBezTo>
                      <a:pt x="213" y="213"/>
                      <a:pt x="208" y="206"/>
                      <a:pt x="204" y="200"/>
                    </a:cubicBezTo>
                    <a:cubicBezTo>
                      <a:pt x="205" y="199"/>
                      <a:pt x="207" y="197"/>
                      <a:pt x="209" y="195"/>
                    </a:cubicBezTo>
                    <a:cubicBezTo>
                      <a:pt x="215" y="199"/>
                      <a:pt x="222" y="203"/>
                      <a:pt x="223" y="204"/>
                    </a:cubicBezTo>
                    <a:cubicBezTo>
                      <a:pt x="225" y="204"/>
                      <a:pt x="226" y="204"/>
                      <a:pt x="227" y="204"/>
                    </a:cubicBezTo>
                    <a:cubicBezTo>
                      <a:pt x="229" y="204"/>
                      <a:pt x="230" y="203"/>
                      <a:pt x="231" y="202"/>
                    </a:cubicBezTo>
                    <a:cubicBezTo>
                      <a:pt x="232" y="201"/>
                      <a:pt x="232" y="199"/>
                      <a:pt x="232" y="198"/>
                    </a:cubicBezTo>
                    <a:cubicBezTo>
                      <a:pt x="232" y="197"/>
                      <a:pt x="231" y="195"/>
                      <a:pt x="230" y="194"/>
                    </a:cubicBezTo>
                    <a:cubicBezTo>
                      <a:pt x="229" y="193"/>
                      <a:pt x="223" y="188"/>
                      <a:pt x="217" y="183"/>
                    </a:cubicBezTo>
                    <a:cubicBezTo>
                      <a:pt x="219" y="181"/>
                      <a:pt x="220" y="179"/>
                      <a:pt x="221" y="177"/>
                    </a:cubicBezTo>
                    <a:cubicBezTo>
                      <a:pt x="228" y="179"/>
                      <a:pt x="236" y="182"/>
                      <a:pt x="237" y="182"/>
                    </a:cubicBezTo>
                    <a:cubicBezTo>
                      <a:pt x="239" y="182"/>
                      <a:pt x="240" y="182"/>
                      <a:pt x="241" y="182"/>
                    </a:cubicBezTo>
                    <a:cubicBezTo>
                      <a:pt x="243" y="181"/>
                      <a:pt x="244" y="180"/>
                      <a:pt x="244" y="179"/>
                    </a:cubicBezTo>
                    <a:cubicBezTo>
                      <a:pt x="245" y="177"/>
                      <a:pt x="245" y="176"/>
                      <a:pt x="244" y="175"/>
                    </a:cubicBezTo>
                    <a:cubicBezTo>
                      <a:pt x="244" y="173"/>
                      <a:pt x="243" y="172"/>
                      <a:pt x="242" y="171"/>
                    </a:cubicBezTo>
                    <a:cubicBezTo>
                      <a:pt x="241" y="171"/>
                      <a:pt x="233" y="167"/>
                      <a:pt x="227" y="163"/>
                    </a:cubicBezTo>
                    <a:cubicBezTo>
                      <a:pt x="228" y="161"/>
                      <a:pt x="229" y="158"/>
                      <a:pt x="229" y="156"/>
                    </a:cubicBezTo>
                    <a:cubicBezTo>
                      <a:pt x="237" y="157"/>
                      <a:pt x="245" y="158"/>
                      <a:pt x="246" y="158"/>
                    </a:cubicBezTo>
                    <a:cubicBezTo>
                      <a:pt x="248" y="158"/>
                      <a:pt x="249" y="158"/>
                      <a:pt x="250" y="157"/>
                    </a:cubicBezTo>
                    <a:cubicBezTo>
                      <a:pt x="251" y="156"/>
                      <a:pt x="252" y="155"/>
                      <a:pt x="252" y="153"/>
                    </a:cubicBezTo>
                    <a:cubicBezTo>
                      <a:pt x="253" y="152"/>
                      <a:pt x="252" y="151"/>
                      <a:pt x="252" y="149"/>
                    </a:cubicBezTo>
                    <a:cubicBezTo>
                      <a:pt x="251" y="148"/>
                      <a:pt x="250" y="147"/>
                      <a:pt x="249" y="147"/>
                    </a:cubicBezTo>
                    <a:cubicBezTo>
                      <a:pt x="247" y="146"/>
                      <a:pt x="239" y="144"/>
                      <a:pt x="232" y="142"/>
                    </a:cubicBezTo>
                    <a:cubicBezTo>
                      <a:pt x="233" y="139"/>
                      <a:pt x="233" y="137"/>
                      <a:pt x="233" y="134"/>
                    </a:cubicBezTo>
                    <a:cubicBezTo>
                      <a:pt x="240" y="134"/>
                      <a:pt x="249" y="133"/>
                      <a:pt x="250" y="133"/>
                    </a:cubicBezTo>
                    <a:moveTo>
                      <a:pt x="128" y="106"/>
                    </a:moveTo>
                    <a:cubicBezTo>
                      <a:pt x="139" y="106"/>
                      <a:pt x="149" y="115"/>
                      <a:pt x="149" y="127"/>
                    </a:cubicBezTo>
                    <a:cubicBezTo>
                      <a:pt x="149" y="138"/>
                      <a:pt x="139" y="148"/>
                      <a:pt x="128" y="148"/>
                    </a:cubicBezTo>
                    <a:cubicBezTo>
                      <a:pt x="116" y="148"/>
                      <a:pt x="107" y="138"/>
                      <a:pt x="107" y="127"/>
                    </a:cubicBezTo>
                    <a:cubicBezTo>
                      <a:pt x="107" y="115"/>
                      <a:pt x="116" y="106"/>
                      <a:pt x="128" y="106"/>
                    </a:cubicBezTo>
                    <a:moveTo>
                      <a:pt x="44" y="127"/>
                    </a:moveTo>
                    <a:cubicBezTo>
                      <a:pt x="44" y="84"/>
                      <a:pt x="76" y="48"/>
                      <a:pt x="118" y="43"/>
                    </a:cubicBezTo>
                    <a:cubicBezTo>
                      <a:pt x="118" y="57"/>
                      <a:pt x="118" y="57"/>
                      <a:pt x="118" y="57"/>
                    </a:cubicBezTo>
                    <a:cubicBezTo>
                      <a:pt x="84" y="62"/>
                      <a:pt x="57" y="91"/>
                      <a:pt x="57" y="127"/>
                    </a:cubicBezTo>
                    <a:cubicBezTo>
                      <a:pt x="57" y="136"/>
                      <a:pt x="59" y="145"/>
                      <a:pt x="62" y="153"/>
                    </a:cubicBezTo>
                    <a:cubicBezTo>
                      <a:pt x="50" y="160"/>
                      <a:pt x="50" y="160"/>
                      <a:pt x="50" y="160"/>
                    </a:cubicBezTo>
                    <a:cubicBezTo>
                      <a:pt x="46" y="150"/>
                      <a:pt x="44" y="139"/>
                      <a:pt x="44" y="127"/>
                    </a:cubicBezTo>
                    <a:moveTo>
                      <a:pt x="128" y="211"/>
                    </a:moveTo>
                    <a:cubicBezTo>
                      <a:pt x="100" y="211"/>
                      <a:pt x="75" y="198"/>
                      <a:pt x="60" y="177"/>
                    </a:cubicBezTo>
                    <a:cubicBezTo>
                      <a:pt x="72" y="170"/>
                      <a:pt x="72" y="170"/>
                      <a:pt x="72" y="170"/>
                    </a:cubicBezTo>
                    <a:cubicBezTo>
                      <a:pt x="85" y="187"/>
                      <a:pt x="105" y="197"/>
                      <a:pt x="128" y="197"/>
                    </a:cubicBezTo>
                    <a:cubicBezTo>
                      <a:pt x="150" y="197"/>
                      <a:pt x="170" y="187"/>
                      <a:pt x="183" y="170"/>
                    </a:cubicBezTo>
                    <a:cubicBezTo>
                      <a:pt x="195" y="177"/>
                      <a:pt x="195" y="177"/>
                      <a:pt x="195" y="177"/>
                    </a:cubicBezTo>
                    <a:cubicBezTo>
                      <a:pt x="180" y="198"/>
                      <a:pt x="155" y="211"/>
                      <a:pt x="128" y="211"/>
                    </a:cubicBezTo>
                    <a:moveTo>
                      <a:pt x="205" y="160"/>
                    </a:moveTo>
                    <a:cubicBezTo>
                      <a:pt x="193" y="153"/>
                      <a:pt x="193" y="153"/>
                      <a:pt x="193" y="153"/>
                    </a:cubicBezTo>
                    <a:cubicBezTo>
                      <a:pt x="196" y="145"/>
                      <a:pt x="198" y="136"/>
                      <a:pt x="198" y="127"/>
                    </a:cubicBezTo>
                    <a:cubicBezTo>
                      <a:pt x="198" y="91"/>
                      <a:pt x="172" y="62"/>
                      <a:pt x="138" y="57"/>
                    </a:cubicBezTo>
                    <a:cubicBezTo>
                      <a:pt x="138" y="43"/>
                      <a:pt x="138" y="43"/>
                      <a:pt x="138" y="43"/>
                    </a:cubicBezTo>
                    <a:cubicBezTo>
                      <a:pt x="180" y="48"/>
                      <a:pt x="212" y="84"/>
                      <a:pt x="212" y="127"/>
                    </a:cubicBezTo>
                    <a:cubicBezTo>
                      <a:pt x="212" y="139"/>
                      <a:pt x="210" y="150"/>
                      <a:pt x="205" y="160"/>
                    </a:cubicBezTo>
                  </a:path>
                </a:pathLst>
              </a:custGeom>
              <a:grpFill/>
              <a:ln>
                <a:noFill/>
              </a:ln>
            </p:spPr>
            <p:txBody>
              <a:bodyPr vert="horz" wrap="square" lIns="121920" tIns="60960" rIns="121920" bIns="60960" numCol="1" anchor="t" anchorCtr="0" compatLnSpc="1">
                <a:prstTxWarp prst="textNoShape">
                  <a:avLst/>
                </a:prstTxWarp>
              </a:bodyPr>
              <a:lstStyle/>
              <a:p>
                <a:endParaRPr lang="en-US" dirty="0"/>
              </a:p>
            </p:txBody>
          </p:sp>
          <p:sp>
            <p:nvSpPr>
              <p:cNvPr id="32" name="Freeform 88"/>
              <p:cNvSpPr>
                <a:spLocks noEditPoints="1"/>
              </p:cNvSpPr>
              <p:nvPr/>
            </p:nvSpPr>
            <p:spPr bwMode="auto">
              <a:xfrm>
                <a:off x="2259438" y="2876254"/>
                <a:ext cx="757140" cy="753533"/>
              </a:xfrm>
              <a:custGeom>
                <a:avLst/>
                <a:gdLst>
                  <a:gd name="T0" fmla="*/ 379 w 386"/>
                  <a:gd name="T1" fmla="*/ 217 h 386"/>
                  <a:gd name="T2" fmla="*/ 359 w 386"/>
                  <a:gd name="T3" fmla="*/ 212 h 386"/>
                  <a:gd name="T4" fmla="*/ 351 w 386"/>
                  <a:gd name="T5" fmla="*/ 140 h 386"/>
                  <a:gd name="T6" fmla="*/ 369 w 386"/>
                  <a:gd name="T7" fmla="*/ 130 h 386"/>
                  <a:gd name="T8" fmla="*/ 373 w 386"/>
                  <a:gd name="T9" fmla="*/ 118 h 386"/>
                  <a:gd name="T10" fmla="*/ 353 w 386"/>
                  <a:gd name="T11" fmla="*/ 82 h 386"/>
                  <a:gd name="T12" fmla="*/ 341 w 386"/>
                  <a:gd name="T13" fmla="*/ 79 h 386"/>
                  <a:gd name="T14" fmla="*/ 322 w 386"/>
                  <a:gd name="T15" fmla="*/ 90 h 386"/>
                  <a:gd name="T16" fmla="*/ 266 w 386"/>
                  <a:gd name="T17" fmla="*/ 45 h 386"/>
                  <a:gd name="T18" fmla="*/ 272 w 386"/>
                  <a:gd name="T19" fmla="*/ 23 h 386"/>
                  <a:gd name="T20" fmla="*/ 266 w 386"/>
                  <a:gd name="T21" fmla="*/ 13 h 386"/>
                  <a:gd name="T22" fmla="*/ 227 w 386"/>
                  <a:gd name="T23" fmla="*/ 2 h 386"/>
                  <a:gd name="T24" fmla="*/ 217 w 386"/>
                  <a:gd name="T25" fmla="*/ 7 h 386"/>
                  <a:gd name="T26" fmla="*/ 210 w 386"/>
                  <a:gd name="T27" fmla="*/ 30 h 386"/>
                  <a:gd name="T28" fmla="*/ 140 w 386"/>
                  <a:gd name="T29" fmla="*/ 39 h 386"/>
                  <a:gd name="T30" fmla="*/ 128 w 386"/>
                  <a:gd name="T31" fmla="*/ 19 h 386"/>
                  <a:gd name="T32" fmla="*/ 123 w 386"/>
                  <a:gd name="T33" fmla="*/ 14 h 386"/>
                  <a:gd name="T34" fmla="*/ 117 w 386"/>
                  <a:gd name="T35" fmla="*/ 15 h 386"/>
                  <a:gd name="T36" fmla="*/ 81 w 386"/>
                  <a:gd name="T37" fmla="*/ 35 h 386"/>
                  <a:gd name="T38" fmla="*/ 78 w 386"/>
                  <a:gd name="T39" fmla="*/ 46 h 386"/>
                  <a:gd name="T40" fmla="*/ 89 w 386"/>
                  <a:gd name="T41" fmla="*/ 67 h 386"/>
                  <a:gd name="T42" fmla="*/ 47 w 386"/>
                  <a:gd name="T43" fmla="*/ 122 h 386"/>
                  <a:gd name="T44" fmla="*/ 23 w 386"/>
                  <a:gd name="T45" fmla="*/ 115 h 386"/>
                  <a:gd name="T46" fmla="*/ 13 w 386"/>
                  <a:gd name="T47" fmla="*/ 121 h 386"/>
                  <a:gd name="T48" fmla="*/ 2 w 386"/>
                  <a:gd name="T49" fmla="*/ 160 h 386"/>
                  <a:gd name="T50" fmla="*/ 7 w 386"/>
                  <a:gd name="T51" fmla="*/ 171 h 386"/>
                  <a:gd name="T52" fmla="*/ 31 w 386"/>
                  <a:gd name="T53" fmla="*/ 177 h 386"/>
                  <a:gd name="T54" fmla="*/ 38 w 386"/>
                  <a:gd name="T55" fmla="*/ 247 h 386"/>
                  <a:gd name="T56" fmla="*/ 18 w 386"/>
                  <a:gd name="T57" fmla="*/ 258 h 386"/>
                  <a:gd name="T58" fmla="*/ 14 w 386"/>
                  <a:gd name="T59" fmla="*/ 270 h 386"/>
                  <a:gd name="T60" fmla="*/ 34 w 386"/>
                  <a:gd name="T61" fmla="*/ 305 h 386"/>
                  <a:gd name="T62" fmla="*/ 39 w 386"/>
                  <a:gd name="T63" fmla="*/ 309 h 386"/>
                  <a:gd name="T64" fmla="*/ 46 w 386"/>
                  <a:gd name="T65" fmla="*/ 308 h 386"/>
                  <a:gd name="T66" fmla="*/ 66 w 386"/>
                  <a:gd name="T67" fmla="*/ 297 h 386"/>
                  <a:gd name="T68" fmla="*/ 120 w 386"/>
                  <a:gd name="T69" fmla="*/ 342 h 386"/>
                  <a:gd name="T70" fmla="*/ 114 w 386"/>
                  <a:gd name="T71" fmla="*/ 363 h 386"/>
                  <a:gd name="T72" fmla="*/ 120 w 386"/>
                  <a:gd name="T73" fmla="*/ 373 h 386"/>
                  <a:gd name="T74" fmla="*/ 159 w 386"/>
                  <a:gd name="T75" fmla="*/ 384 h 386"/>
                  <a:gd name="T76" fmla="*/ 170 w 386"/>
                  <a:gd name="T77" fmla="*/ 379 h 386"/>
                  <a:gd name="T78" fmla="*/ 176 w 386"/>
                  <a:gd name="T79" fmla="*/ 359 h 386"/>
                  <a:gd name="T80" fmla="*/ 246 w 386"/>
                  <a:gd name="T81" fmla="*/ 351 h 386"/>
                  <a:gd name="T82" fmla="*/ 257 w 386"/>
                  <a:gd name="T83" fmla="*/ 370 h 386"/>
                  <a:gd name="T84" fmla="*/ 268 w 386"/>
                  <a:gd name="T85" fmla="*/ 373 h 386"/>
                  <a:gd name="T86" fmla="*/ 304 w 386"/>
                  <a:gd name="T87" fmla="*/ 354 h 386"/>
                  <a:gd name="T88" fmla="*/ 308 w 386"/>
                  <a:gd name="T89" fmla="*/ 349 h 386"/>
                  <a:gd name="T90" fmla="*/ 307 w 386"/>
                  <a:gd name="T91" fmla="*/ 342 h 386"/>
                  <a:gd name="T92" fmla="*/ 297 w 386"/>
                  <a:gd name="T93" fmla="*/ 324 h 386"/>
                  <a:gd name="T94" fmla="*/ 343 w 386"/>
                  <a:gd name="T95" fmla="*/ 267 h 386"/>
                  <a:gd name="T96" fmla="*/ 363 w 386"/>
                  <a:gd name="T97" fmla="*/ 273 h 386"/>
                  <a:gd name="T98" fmla="*/ 373 w 386"/>
                  <a:gd name="T99" fmla="*/ 267 h 386"/>
                  <a:gd name="T100" fmla="*/ 384 w 386"/>
                  <a:gd name="T101" fmla="*/ 228 h 386"/>
                  <a:gd name="T102" fmla="*/ 379 w 386"/>
                  <a:gd name="T103" fmla="*/ 217 h 386"/>
                  <a:gd name="T104" fmla="*/ 280 w 386"/>
                  <a:gd name="T105" fmla="*/ 218 h 386"/>
                  <a:gd name="T106" fmla="*/ 168 w 386"/>
                  <a:gd name="T107" fmla="*/ 280 h 386"/>
                  <a:gd name="T108" fmla="*/ 107 w 386"/>
                  <a:gd name="T109" fmla="*/ 168 h 386"/>
                  <a:gd name="T110" fmla="*/ 218 w 386"/>
                  <a:gd name="T111" fmla="*/ 106 h 386"/>
                  <a:gd name="T112" fmla="*/ 280 w 386"/>
                  <a:gd name="T113" fmla="*/ 218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6" h="386">
                    <a:moveTo>
                      <a:pt x="379" y="217"/>
                    </a:moveTo>
                    <a:cubicBezTo>
                      <a:pt x="359" y="212"/>
                      <a:pt x="359" y="212"/>
                      <a:pt x="359" y="212"/>
                    </a:cubicBezTo>
                    <a:cubicBezTo>
                      <a:pt x="362" y="188"/>
                      <a:pt x="359" y="163"/>
                      <a:pt x="351" y="140"/>
                    </a:cubicBezTo>
                    <a:cubicBezTo>
                      <a:pt x="369" y="130"/>
                      <a:pt x="369" y="130"/>
                      <a:pt x="369" y="130"/>
                    </a:cubicBezTo>
                    <a:cubicBezTo>
                      <a:pt x="373" y="127"/>
                      <a:pt x="375" y="122"/>
                      <a:pt x="373" y="118"/>
                    </a:cubicBezTo>
                    <a:cubicBezTo>
                      <a:pt x="353" y="82"/>
                      <a:pt x="353" y="82"/>
                      <a:pt x="353" y="82"/>
                    </a:cubicBezTo>
                    <a:cubicBezTo>
                      <a:pt x="351" y="78"/>
                      <a:pt x="345" y="77"/>
                      <a:pt x="341" y="79"/>
                    </a:cubicBezTo>
                    <a:cubicBezTo>
                      <a:pt x="322" y="90"/>
                      <a:pt x="322" y="90"/>
                      <a:pt x="322" y="90"/>
                    </a:cubicBezTo>
                    <a:cubicBezTo>
                      <a:pt x="307" y="71"/>
                      <a:pt x="288" y="56"/>
                      <a:pt x="266" y="45"/>
                    </a:cubicBezTo>
                    <a:cubicBezTo>
                      <a:pt x="272" y="23"/>
                      <a:pt x="272" y="23"/>
                      <a:pt x="272" y="23"/>
                    </a:cubicBezTo>
                    <a:cubicBezTo>
                      <a:pt x="273" y="19"/>
                      <a:pt x="271" y="14"/>
                      <a:pt x="266" y="13"/>
                    </a:cubicBezTo>
                    <a:cubicBezTo>
                      <a:pt x="227" y="2"/>
                      <a:pt x="227" y="2"/>
                      <a:pt x="227" y="2"/>
                    </a:cubicBezTo>
                    <a:cubicBezTo>
                      <a:pt x="223" y="0"/>
                      <a:pt x="218" y="3"/>
                      <a:pt x="217" y="7"/>
                    </a:cubicBezTo>
                    <a:cubicBezTo>
                      <a:pt x="210" y="30"/>
                      <a:pt x="210" y="30"/>
                      <a:pt x="210" y="30"/>
                    </a:cubicBezTo>
                    <a:cubicBezTo>
                      <a:pt x="186" y="28"/>
                      <a:pt x="162" y="31"/>
                      <a:pt x="140" y="39"/>
                    </a:cubicBezTo>
                    <a:cubicBezTo>
                      <a:pt x="128" y="19"/>
                      <a:pt x="128" y="19"/>
                      <a:pt x="128" y="19"/>
                    </a:cubicBezTo>
                    <a:cubicBezTo>
                      <a:pt x="127" y="17"/>
                      <a:pt x="125" y="15"/>
                      <a:pt x="123" y="14"/>
                    </a:cubicBezTo>
                    <a:cubicBezTo>
                      <a:pt x="121" y="14"/>
                      <a:pt x="119" y="14"/>
                      <a:pt x="117" y="15"/>
                    </a:cubicBezTo>
                    <a:cubicBezTo>
                      <a:pt x="81" y="35"/>
                      <a:pt x="81" y="35"/>
                      <a:pt x="81" y="35"/>
                    </a:cubicBezTo>
                    <a:cubicBezTo>
                      <a:pt x="77" y="37"/>
                      <a:pt x="76" y="42"/>
                      <a:pt x="78" y="46"/>
                    </a:cubicBezTo>
                    <a:cubicBezTo>
                      <a:pt x="89" y="67"/>
                      <a:pt x="89" y="67"/>
                      <a:pt x="89" y="67"/>
                    </a:cubicBezTo>
                    <a:cubicBezTo>
                      <a:pt x="71" y="82"/>
                      <a:pt x="57" y="101"/>
                      <a:pt x="47" y="122"/>
                    </a:cubicBezTo>
                    <a:cubicBezTo>
                      <a:pt x="23" y="115"/>
                      <a:pt x="23" y="115"/>
                      <a:pt x="23" y="115"/>
                    </a:cubicBezTo>
                    <a:cubicBezTo>
                      <a:pt x="19" y="114"/>
                      <a:pt x="14" y="116"/>
                      <a:pt x="13" y="121"/>
                    </a:cubicBezTo>
                    <a:cubicBezTo>
                      <a:pt x="2" y="160"/>
                      <a:pt x="2" y="160"/>
                      <a:pt x="2" y="160"/>
                    </a:cubicBezTo>
                    <a:cubicBezTo>
                      <a:pt x="0" y="165"/>
                      <a:pt x="3" y="169"/>
                      <a:pt x="7" y="171"/>
                    </a:cubicBezTo>
                    <a:cubicBezTo>
                      <a:pt x="31" y="177"/>
                      <a:pt x="31" y="177"/>
                      <a:pt x="31" y="177"/>
                    </a:cubicBezTo>
                    <a:cubicBezTo>
                      <a:pt x="28" y="201"/>
                      <a:pt x="31" y="224"/>
                      <a:pt x="38" y="247"/>
                    </a:cubicBezTo>
                    <a:cubicBezTo>
                      <a:pt x="18" y="258"/>
                      <a:pt x="18" y="258"/>
                      <a:pt x="18" y="258"/>
                    </a:cubicBezTo>
                    <a:cubicBezTo>
                      <a:pt x="14" y="260"/>
                      <a:pt x="12" y="265"/>
                      <a:pt x="14" y="270"/>
                    </a:cubicBezTo>
                    <a:cubicBezTo>
                      <a:pt x="34" y="305"/>
                      <a:pt x="34" y="305"/>
                      <a:pt x="34" y="305"/>
                    </a:cubicBezTo>
                    <a:cubicBezTo>
                      <a:pt x="35" y="307"/>
                      <a:pt x="37" y="309"/>
                      <a:pt x="39" y="309"/>
                    </a:cubicBezTo>
                    <a:cubicBezTo>
                      <a:pt x="41" y="310"/>
                      <a:pt x="44" y="310"/>
                      <a:pt x="46" y="308"/>
                    </a:cubicBezTo>
                    <a:cubicBezTo>
                      <a:pt x="66" y="297"/>
                      <a:pt x="66" y="297"/>
                      <a:pt x="66" y="297"/>
                    </a:cubicBezTo>
                    <a:cubicBezTo>
                      <a:pt x="81" y="316"/>
                      <a:pt x="99" y="331"/>
                      <a:pt x="120" y="342"/>
                    </a:cubicBezTo>
                    <a:cubicBezTo>
                      <a:pt x="114" y="363"/>
                      <a:pt x="114" y="363"/>
                      <a:pt x="114" y="363"/>
                    </a:cubicBezTo>
                    <a:cubicBezTo>
                      <a:pt x="113" y="367"/>
                      <a:pt x="116" y="372"/>
                      <a:pt x="120" y="373"/>
                    </a:cubicBezTo>
                    <a:cubicBezTo>
                      <a:pt x="159" y="384"/>
                      <a:pt x="159" y="384"/>
                      <a:pt x="159" y="384"/>
                    </a:cubicBezTo>
                    <a:cubicBezTo>
                      <a:pt x="164" y="386"/>
                      <a:pt x="169" y="383"/>
                      <a:pt x="170" y="379"/>
                    </a:cubicBezTo>
                    <a:cubicBezTo>
                      <a:pt x="176" y="359"/>
                      <a:pt x="176" y="359"/>
                      <a:pt x="176" y="359"/>
                    </a:cubicBezTo>
                    <a:cubicBezTo>
                      <a:pt x="199" y="361"/>
                      <a:pt x="224" y="359"/>
                      <a:pt x="246" y="351"/>
                    </a:cubicBezTo>
                    <a:cubicBezTo>
                      <a:pt x="257" y="370"/>
                      <a:pt x="257" y="370"/>
                      <a:pt x="257" y="370"/>
                    </a:cubicBezTo>
                    <a:cubicBezTo>
                      <a:pt x="259" y="374"/>
                      <a:pt x="264" y="376"/>
                      <a:pt x="268" y="373"/>
                    </a:cubicBezTo>
                    <a:cubicBezTo>
                      <a:pt x="304" y="354"/>
                      <a:pt x="304" y="354"/>
                      <a:pt x="304" y="354"/>
                    </a:cubicBezTo>
                    <a:cubicBezTo>
                      <a:pt x="306" y="353"/>
                      <a:pt x="307" y="351"/>
                      <a:pt x="308" y="349"/>
                    </a:cubicBezTo>
                    <a:cubicBezTo>
                      <a:pt x="309" y="346"/>
                      <a:pt x="308" y="344"/>
                      <a:pt x="307" y="342"/>
                    </a:cubicBezTo>
                    <a:cubicBezTo>
                      <a:pt x="297" y="324"/>
                      <a:pt x="297" y="324"/>
                      <a:pt x="297" y="324"/>
                    </a:cubicBezTo>
                    <a:cubicBezTo>
                      <a:pt x="317" y="309"/>
                      <a:pt x="332" y="289"/>
                      <a:pt x="343" y="267"/>
                    </a:cubicBezTo>
                    <a:cubicBezTo>
                      <a:pt x="363" y="273"/>
                      <a:pt x="363" y="273"/>
                      <a:pt x="363" y="273"/>
                    </a:cubicBezTo>
                    <a:cubicBezTo>
                      <a:pt x="367" y="274"/>
                      <a:pt x="372" y="272"/>
                      <a:pt x="373" y="267"/>
                    </a:cubicBezTo>
                    <a:cubicBezTo>
                      <a:pt x="384" y="228"/>
                      <a:pt x="384" y="228"/>
                      <a:pt x="384" y="228"/>
                    </a:cubicBezTo>
                    <a:cubicBezTo>
                      <a:pt x="386" y="223"/>
                      <a:pt x="383" y="219"/>
                      <a:pt x="379" y="217"/>
                    </a:cubicBezTo>
                    <a:moveTo>
                      <a:pt x="280" y="218"/>
                    </a:moveTo>
                    <a:cubicBezTo>
                      <a:pt x="266" y="266"/>
                      <a:pt x="216" y="293"/>
                      <a:pt x="168" y="280"/>
                    </a:cubicBezTo>
                    <a:cubicBezTo>
                      <a:pt x="121" y="266"/>
                      <a:pt x="93" y="216"/>
                      <a:pt x="107" y="168"/>
                    </a:cubicBezTo>
                    <a:cubicBezTo>
                      <a:pt x="121" y="120"/>
                      <a:pt x="170" y="93"/>
                      <a:pt x="218" y="106"/>
                    </a:cubicBezTo>
                    <a:cubicBezTo>
                      <a:pt x="266" y="120"/>
                      <a:pt x="294" y="170"/>
                      <a:pt x="280" y="218"/>
                    </a:cubicBezTo>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dirty="0"/>
              </a:p>
            </p:txBody>
          </p:sp>
          <p:sp>
            <p:nvSpPr>
              <p:cNvPr id="34" name="Freeform 90"/>
              <p:cNvSpPr>
                <a:spLocks noEditPoints="1"/>
              </p:cNvSpPr>
              <p:nvPr/>
            </p:nvSpPr>
            <p:spPr bwMode="auto">
              <a:xfrm>
                <a:off x="1296007" y="3276600"/>
                <a:ext cx="965200" cy="965200"/>
              </a:xfrm>
              <a:custGeom>
                <a:avLst/>
                <a:gdLst>
                  <a:gd name="T0" fmla="*/ 221 w 222"/>
                  <a:gd name="T1" fmla="*/ 107 h 221"/>
                  <a:gd name="T2" fmla="*/ 216 w 222"/>
                  <a:gd name="T3" fmla="*/ 93 h 221"/>
                  <a:gd name="T4" fmla="*/ 214 w 222"/>
                  <a:gd name="T5" fmla="*/ 83 h 221"/>
                  <a:gd name="T6" fmla="*/ 213 w 222"/>
                  <a:gd name="T7" fmla="*/ 69 h 221"/>
                  <a:gd name="T8" fmla="*/ 192 w 222"/>
                  <a:gd name="T9" fmla="*/ 67 h 221"/>
                  <a:gd name="T10" fmla="*/ 201 w 222"/>
                  <a:gd name="T11" fmla="*/ 45 h 221"/>
                  <a:gd name="T12" fmla="*/ 177 w 222"/>
                  <a:gd name="T13" fmla="*/ 47 h 221"/>
                  <a:gd name="T14" fmla="*/ 182 w 222"/>
                  <a:gd name="T15" fmla="*/ 27 h 221"/>
                  <a:gd name="T16" fmla="*/ 169 w 222"/>
                  <a:gd name="T17" fmla="*/ 21 h 221"/>
                  <a:gd name="T18" fmla="*/ 160 w 222"/>
                  <a:gd name="T19" fmla="*/ 16 h 221"/>
                  <a:gd name="T20" fmla="*/ 148 w 222"/>
                  <a:gd name="T21" fmla="*/ 7 h 221"/>
                  <a:gd name="T22" fmla="*/ 133 w 222"/>
                  <a:gd name="T23" fmla="*/ 21 h 221"/>
                  <a:gd name="T24" fmla="*/ 123 w 222"/>
                  <a:gd name="T25" fmla="*/ 0 h 221"/>
                  <a:gd name="T26" fmla="*/ 111 w 222"/>
                  <a:gd name="T27" fmla="*/ 18 h 221"/>
                  <a:gd name="T28" fmla="*/ 100 w 222"/>
                  <a:gd name="T29" fmla="*/ 0 h 221"/>
                  <a:gd name="T30" fmla="*/ 89 w 222"/>
                  <a:gd name="T31" fmla="*/ 21 h 221"/>
                  <a:gd name="T32" fmla="*/ 74 w 222"/>
                  <a:gd name="T33" fmla="*/ 7 h 221"/>
                  <a:gd name="T34" fmla="*/ 62 w 222"/>
                  <a:gd name="T35" fmla="*/ 16 h 221"/>
                  <a:gd name="T36" fmla="*/ 54 w 222"/>
                  <a:gd name="T37" fmla="*/ 21 h 221"/>
                  <a:gd name="T38" fmla="*/ 40 w 222"/>
                  <a:gd name="T39" fmla="*/ 27 h 221"/>
                  <a:gd name="T40" fmla="*/ 45 w 222"/>
                  <a:gd name="T41" fmla="*/ 47 h 221"/>
                  <a:gd name="T42" fmla="*/ 21 w 222"/>
                  <a:gd name="T43" fmla="*/ 45 h 221"/>
                  <a:gd name="T44" fmla="*/ 30 w 222"/>
                  <a:gd name="T45" fmla="*/ 67 h 221"/>
                  <a:gd name="T46" fmla="*/ 10 w 222"/>
                  <a:gd name="T47" fmla="*/ 69 h 221"/>
                  <a:gd name="T48" fmla="*/ 8 w 222"/>
                  <a:gd name="T49" fmla="*/ 83 h 221"/>
                  <a:gd name="T50" fmla="*/ 6 w 222"/>
                  <a:gd name="T51" fmla="*/ 93 h 221"/>
                  <a:gd name="T52" fmla="*/ 1 w 222"/>
                  <a:gd name="T53" fmla="*/ 107 h 221"/>
                  <a:gd name="T54" fmla="*/ 19 w 222"/>
                  <a:gd name="T55" fmla="*/ 117 h 221"/>
                  <a:gd name="T56" fmla="*/ 3 w 222"/>
                  <a:gd name="T57" fmla="*/ 134 h 221"/>
                  <a:gd name="T58" fmla="*/ 25 w 222"/>
                  <a:gd name="T59" fmla="*/ 142 h 221"/>
                  <a:gd name="T60" fmla="*/ 12 w 222"/>
                  <a:gd name="T61" fmla="*/ 158 h 221"/>
                  <a:gd name="T62" fmla="*/ 22 w 222"/>
                  <a:gd name="T63" fmla="*/ 169 h 221"/>
                  <a:gd name="T64" fmla="*/ 28 w 222"/>
                  <a:gd name="T65" fmla="*/ 177 h 221"/>
                  <a:gd name="T66" fmla="*/ 35 w 222"/>
                  <a:gd name="T67" fmla="*/ 190 h 221"/>
                  <a:gd name="T68" fmla="*/ 55 w 222"/>
                  <a:gd name="T69" fmla="*/ 183 h 221"/>
                  <a:gd name="T70" fmla="*/ 56 w 222"/>
                  <a:gd name="T71" fmla="*/ 207 h 221"/>
                  <a:gd name="T72" fmla="*/ 77 w 222"/>
                  <a:gd name="T73" fmla="*/ 196 h 221"/>
                  <a:gd name="T74" fmla="*/ 80 w 222"/>
                  <a:gd name="T75" fmla="*/ 216 h 221"/>
                  <a:gd name="T76" fmla="*/ 95 w 222"/>
                  <a:gd name="T77" fmla="*/ 216 h 221"/>
                  <a:gd name="T78" fmla="*/ 105 w 222"/>
                  <a:gd name="T79" fmla="*/ 217 h 221"/>
                  <a:gd name="T80" fmla="*/ 117 w 222"/>
                  <a:gd name="T81" fmla="*/ 217 h 221"/>
                  <a:gd name="T82" fmla="*/ 127 w 222"/>
                  <a:gd name="T83" fmla="*/ 216 h 221"/>
                  <a:gd name="T84" fmla="*/ 142 w 222"/>
                  <a:gd name="T85" fmla="*/ 216 h 221"/>
                  <a:gd name="T86" fmla="*/ 146 w 222"/>
                  <a:gd name="T87" fmla="*/ 196 h 221"/>
                  <a:gd name="T88" fmla="*/ 167 w 222"/>
                  <a:gd name="T89" fmla="*/ 207 h 221"/>
                  <a:gd name="T90" fmla="*/ 168 w 222"/>
                  <a:gd name="T91" fmla="*/ 183 h 221"/>
                  <a:gd name="T92" fmla="*/ 187 w 222"/>
                  <a:gd name="T93" fmla="*/ 190 h 221"/>
                  <a:gd name="T94" fmla="*/ 194 w 222"/>
                  <a:gd name="T95" fmla="*/ 177 h 221"/>
                  <a:gd name="T96" fmla="*/ 200 w 222"/>
                  <a:gd name="T97" fmla="*/ 169 h 221"/>
                  <a:gd name="T98" fmla="*/ 210 w 222"/>
                  <a:gd name="T99" fmla="*/ 158 h 221"/>
                  <a:gd name="T100" fmla="*/ 198 w 222"/>
                  <a:gd name="T101" fmla="*/ 142 h 221"/>
                  <a:gd name="T102" fmla="*/ 220 w 222"/>
                  <a:gd name="T103" fmla="*/ 134 h 221"/>
                  <a:gd name="T104" fmla="*/ 203 w 222"/>
                  <a:gd name="T105" fmla="*/ 117 h 221"/>
                  <a:gd name="T106" fmla="*/ 50 w 222"/>
                  <a:gd name="T107" fmla="*/ 95 h 221"/>
                  <a:gd name="T108" fmla="*/ 127 w 222"/>
                  <a:gd name="T109" fmla="*/ 49 h 221"/>
                  <a:gd name="T110" fmla="*/ 111 w 222"/>
                  <a:gd name="T111" fmla="*/ 188 h 221"/>
                  <a:gd name="T112" fmla="*/ 111 w 222"/>
                  <a:gd name="T113" fmla="*/ 188 h 221"/>
                  <a:gd name="T114" fmla="*/ 133 w 222"/>
                  <a:gd name="T115" fmla="*/ 111 h 221"/>
                  <a:gd name="T116" fmla="*/ 172 w 222"/>
                  <a:gd name="T117" fmla="*/ 9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2" h="221">
                    <a:moveTo>
                      <a:pt x="218" y="116"/>
                    </a:moveTo>
                    <a:cubicBezTo>
                      <a:pt x="219" y="115"/>
                      <a:pt x="220" y="115"/>
                      <a:pt x="221" y="114"/>
                    </a:cubicBezTo>
                    <a:cubicBezTo>
                      <a:pt x="222" y="113"/>
                      <a:pt x="222" y="112"/>
                      <a:pt x="222" y="111"/>
                    </a:cubicBezTo>
                    <a:cubicBezTo>
                      <a:pt x="222" y="109"/>
                      <a:pt x="222" y="108"/>
                      <a:pt x="221" y="107"/>
                    </a:cubicBezTo>
                    <a:cubicBezTo>
                      <a:pt x="220" y="106"/>
                      <a:pt x="219" y="106"/>
                      <a:pt x="218" y="106"/>
                    </a:cubicBezTo>
                    <a:cubicBezTo>
                      <a:pt x="216" y="105"/>
                      <a:pt x="209" y="105"/>
                      <a:pt x="203" y="104"/>
                    </a:cubicBezTo>
                    <a:cubicBezTo>
                      <a:pt x="203" y="102"/>
                      <a:pt x="203" y="100"/>
                      <a:pt x="202" y="98"/>
                    </a:cubicBezTo>
                    <a:cubicBezTo>
                      <a:pt x="208" y="96"/>
                      <a:pt x="215" y="94"/>
                      <a:pt x="216" y="93"/>
                    </a:cubicBezTo>
                    <a:cubicBezTo>
                      <a:pt x="218" y="93"/>
                      <a:pt x="219" y="92"/>
                      <a:pt x="219" y="91"/>
                    </a:cubicBezTo>
                    <a:cubicBezTo>
                      <a:pt x="220" y="90"/>
                      <a:pt x="220" y="89"/>
                      <a:pt x="220" y="87"/>
                    </a:cubicBezTo>
                    <a:cubicBezTo>
                      <a:pt x="219" y="86"/>
                      <a:pt x="219" y="85"/>
                      <a:pt x="218" y="84"/>
                    </a:cubicBezTo>
                    <a:cubicBezTo>
                      <a:pt x="217" y="84"/>
                      <a:pt x="216" y="83"/>
                      <a:pt x="214" y="83"/>
                    </a:cubicBezTo>
                    <a:cubicBezTo>
                      <a:pt x="213" y="84"/>
                      <a:pt x="206" y="84"/>
                      <a:pt x="200" y="85"/>
                    </a:cubicBezTo>
                    <a:cubicBezTo>
                      <a:pt x="199" y="83"/>
                      <a:pt x="198" y="81"/>
                      <a:pt x="198" y="79"/>
                    </a:cubicBezTo>
                    <a:cubicBezTo>
                      <a:pt x="203" y="76"/>
                      <a:pt x="209" y="72"/>
                      <a:pt x="211" y="72"/>
                    </a:cubicBezTo>
                    <a:cubicBezTo>
                      <a:pt x="212" y="71"/>
                      <a:pt x="212" y="70"/>
                      <a:pt x="213" y="69"/>
                    </a:cubicBezTo>
                    <a:cubicBezTo>
                      <a:pt x="213" y="68"/>
                      <a:pt x="213" y="67"/>
                      <a:pt x="212" y="65"/>
                    </a:cubicBezTo>
                    <a:cubicBezTo>
                      <a:pt x="212" y="64"/>
                      <a:pt x="211" y="63"/>
                      <a:pt x="210" y="63"/>
                    </a:cubicBezTo>
                    <a:cubicBezTo>
                      <a:pt x="209" y="62"/>
                      <a:pt x="208" y="62"/>
                      <a:pt x="206" y="63"/>
                    </a:cubicBezTo>
                    <a:cubicBezTo>
                      <a:pt x="205" y="63"/>
                      <a:pt x="198" y="65"/>
                      <a:pt x="192" y="67"/>
                    </a:cubicBezTo>
                    <a:cubicBezTo>
                      <a:pt x="191" y="65"/>
                      <a:pt x="190" y="64"/>
                      <a:pt x="189" y="62"/>
                    </a:cubicBezTo>
                    <a:cubicBezTo>
                      <a:pt x="194" y="58"/>
                      <a:pt x="199" y="53"/>
                      <a:pt x="200" y="52"/>
                    </a:cubicBezTo>
                    <a:cubicBezTo>
                      <a:pt x="201" y="51"/>
                      <a:pt x="202" y="50"/>
                      <a:pt x="202" y="49"/>
                    </a:cubicBezTo>
                    <a:cubicBezTo>
                      <a:pt x="202" y="47"/>
                      <a:pt x="202" y="46"/>
                      <a:pt x="201" y="45"/>
                    </a:cubicBezTo>
                    <a:cubicBezTo>
                      <a:pt x="200" y="44"/>
                      <a:pt x="199" y="44"/>
                      <a:pt x="198" y="43"/>
                    </a:cubicBezTo>
                    <a:cubicBezTo>
                      <a:pt x="197" y="43"/>
                      <a:pt x="196" y="43"/>
                      <a:pt x="194" y="44"/>
                    </a:cubicBezTo>
                    <a:cubicBezTo>
                      <a:pt x="193" y="44"/>
                      <a:pt x="187" y="48"/>
                      <a:pt x="182" y="51"/>
                    </a:cubicBezTo>
                    <a:cubicBezTo>
                      <a:pt x="180" y="50"/>
                      <a:pt x="179" y="48"/>
                      <a:pt x="177" y="47"/>
                    </a:cubicBezTo>
                    <a:cubicBezTo>
                      <a:pt x="181" y="41"/>
                      <a:pt x="185" y="36"/>
                      <a:pt x="186" y="35"/>
                    </a:cubicBezTo>
                    <a:cubicBezTo>
                      <a:pt x="187" y="34"/>
                      <a:pt x="187" y="32"/>
                      <a:pt x="187" y="31"/>
                    </a:cubicBezTo>
                    <a:cubicBezTo>
                      <a:pt x="187" y="30"/>
                      <a:pt x="186" y="29"/>
                      <a:pt x="185" y="28"/>
                    </a:cubicBezTo>
                    <a:cubicBezTo>
                      <a:pt x="184" y="27"/>
                      <a:pt x="183" y="27"/>
                      <a:pt x="182" y="27"/>
                    </a:cubicBezTo>
                    <a:cubicBezTo>
                      <a:pt x="181" y="27"/>
                      <a:pt x="180" y="27"/>
                      <a:pt x="179" y="28"/>
                    </a:cubicBezTo>
                    <a:cubicBezTo>
                      <a:pt x="178" y="29"/>
                      <a:pt x="172" y="34"/>
                      <a:pt x="168" y="38"/>
                    </a:cubicBezTo>
                    <a:cubicBezTo>
                      <a:pt x="166" y="37"/>
                      <a:pt x="164" y="35"/>
                      <a:pt x="163" y="34"/>
                    </a:cubicBezTo>
                    <a:cubicBezTo>
                      <a:pt x="165" y="28"/>
                      <a:pt x="168" y="22"/>
                      <a:pt x="169" y="21"/>
                    </a:cubicBezTo>
                    <a:cubicBezTo>
                      <a:pt x="169" y="19"/>
                      <a:pt x="169" y="18"/>
                      <a:pt x="169" y="17"/>
                    </a:cubicBezTo>
                    <a:cubicBezTo>
                      <a:pt x="168" y="16"/>
                      <a:pt x="168" y="15"/>
                      <a:pt x="167" y="14"/>
                    </a:cubicBezTo>
                    <a:cubicBezTo>
                      <a:pt x="166" y="14"/>
                      <a:pt x="164" y="14"/>
                      <a:pt x="163" y="14"/>
                    </a:cubicBezTo>
                    <a:cubicBezTo>
                      <a:pt x="162" y="14"/>
                      <a:pt x="161" y="15"/>
                      <a:pt x="160" y="16"/>
                    </a:cubicBezTo>
                    <a:cubicBezTo>
                      <a:pt x="159" y="17"/>
                      <a:pt x="155" y="23"/>
                      <a:pt x="151" y="28"/>
                    </a:cubicBezTo>
                    <a:cubicBezTo>
                      <a:pt x="150" y="27"/>
                      <a:pt x="148" y="26"/>
                      <a:pt x="146" y="25"/>
                    </a:cubicBezTo>
                    <a:cubicBezTo>
                      <a:pt x="147" y="19"/>
                      <a:pt x="149" y="12"/>
                      <a:pt x="149" y="11"/>
                    </a:cubicBezTo>
                    <a:cubicBezTo>
                      <a:pt x="149" y="9"/>
                      <a:pt x="149" y="8"/>
                      <a:pt x="148" y="7"/>
                    </a:cubicBezTo>
                    <a:cubicBezTo>
                      <a:pt x="148" y="6"/>
                      <a:pt x="147" y="5"/>
                      <a:pt x="145" y="5"/>
                    </a:cubicBezTo>
                    <a:cubicBezTo>
                      <a:pt x="144" y="4"/>
                      <a:pt x="143" y="5"/>
                      <a:pt x="142" y="5"/>
                    </a:cubicBezTo>
                    <a:cubicBezTo>
                      <a:pt x="141" y="5"/>
                      <a:pt x="140" y="6"/>
                      <a:pt x="139" y="7"/>
                    </a:cubicBezTo>
                    <a:cubicBezTo>
                      <a:pt x="139" y="9"/>
                      <a:pt x="136" y="15"/>
                      <a:pt x="133" y="21"/>
                    </a:cubicBezTo>
                    <a:cubicBezTo>
                      <a:pt x="131" y="21"/>
                      <a:pt x="129" y="20"/>
                      <a:pt x="127" y="20"/>
                    </a:cubicBezTo>
                    <a:cubicBezTo>
                      <a:pt x="127" y="13"/>
                      <a:pt x="127" y="6"/>
                      <a:pt x="127" y="5"/>
                    </a:cubicBezTo>
                    <a:cubicBezTo>
                      <a:pt x="127" y="4"/>
                      <a:pt x="127" y="3"/>
                      <a:pt x="126" y="2"/>
                    </a:cubicBezTo>
                    <a:cubicBezTo>
                      <a:pt x="125" y="1"/>
                      <a:pt x="124" y="0"/>
                      <a:pt x="123" y="0"/>
                    </a:cubicBezTo>
                    <a:cubicBezTo>
                      <a:pt x="121" y="0"/>
                      <a:pt x="120" y="0"/>
                      <a:pt x="119" y="1"/>
                    </a:cubicBezTo>
                    <a:cubicBezTo>
                      <a:pt x="118" y="2"/>
                      <a:pt x="118" y="3"/>
                      <a:pt x="117" y="4"/>
                    </a:cubicBezTo>
                    <a:cubicBezTo>
                      <a:pt x="117" y="5"/>
                      <a:pt x="116" y="12"/>
                      <a:pt x="114" y="18"/>
                    </a:cubicBezTo>
                    <a:cubicBezTo>
                      <a:pt x="113" y="18"/>
                      <a:pt x="112" y="18"/>
                      <a:pt x="111" y="18"/>
                    </a:cubicBezTo>
                    <a:cubicBezTo>
                      <a:pt x="110" y="18"/>
                      <a:pt x="109" y="18"/>
                      <a:pt x="108" y="18"/>
                    </a:cubicBezTo>
                    <a:cubicBezTo>
                      <a:pt x="107" y="12"/>
                      <a:pt x="105" y="5"/>
                      <a:pt x="105" y="4"/>
                    </a:cubicBezTo>
                    <a:cubicBezTo>
                      <a:pt x="105" y="3"/>
                      <a:pt x="104" y="2"/>
                      <a:pt x="103" y="1"/>
                    </a:cubicBezTo>
                    <a:cubicBezTo>
                      <a:pt x="102" y="0"/>
                      <a:pt x="101" y="0"/>
                      <a:pt x="100" y="0"/>
                    </a:cubicBezTo>
                    <a:cubicBezTo>
                      <a:pt x="98" y="0"/>
                      <a:pt x="97" y="1"/>
                      <a:pt x="96" y="2"/>
                    </a:cubicBezTo>
                    <a:cubicBezTo>
                      <a:pt x="96" y="3"/>
                      <a:pt x="95" y="4"/>
                      <a:pt x="95" y="5"/>
                    </a:cubicBezTo>
                    <a:cubicBezTo>
                      <a:pt x="95" y="6"/>
                      <a:pt x="95" y="13"/>
                      <a:pt x="95" y="20"/>
                    </a:cubicBezTo>
                    <a:cubicBezTo>
                      <a:pt x="93" y="20"/>
                      <a:pt x="91" y="21"/>
                      <a:pt x="89" y="21"/>
                    </a:cubicBezTo>
                    <a:cubicBezTo>
                      <a:pt x="86" y="15"/>
                      <a:pt x="84" y="9"/>
                      <a:pt x="83" y="7"/>
                    </a:cubicBezTo>
                    <a:cubicBezTo>
                      <a:pt x="83" y="6"/>
                      <a:pt x="82" y="5"/>
                      <a:pt x="80" y="5"/>
                    </a:cubicBezTo>
                    <a:cubicBezTo>
                      <a:pt x="79" y="5"/>
                      <a:pt x="78" y="4"/>
                      <a:pt x="77" y="5"/>
                    </a:cubicBezTo>
                    <a:cubicBezTo>
                      <a:pt x="76" y="5"/>
                      <a:pt x="75" y="6"/>
                      <a:pt x="74" y="7"/>
                    </a:cubicBezTo>
                    <a:cubicBezTo>
                      <a:pt x="73" y="8"/>
                      <a:pt x="73" y="9"/>
                      <a:pt x="73" y="11"/>
                    </a:cubicBezTo>
                    <a:cubicBezTo>
                      <a:pt x="74" y="12"/>
                      <a:pt x="75" y="19"/>
                      <a:pt x="77" y="25"/>
                    </a:cubicBezTo>
                    <a:cubicBezTo>
                      <a:pt x="75" y="26"/>
                      <a:pt x="73" y="27"/>
                      <a:pt x="71" y="28"/>
                    </a:cubicBezTo>
                    <a:cubicBezTo>
                      <a:pt x="67" y="23"/>
                      <a:pt x="63" y="17"/>
                      <a:pt x="62" y="16"/>
                    </a:cubicBezTo>
                    <a:cubicBezTo>
                      <a:pt x="61" y="15"/>
                      <a:pt x="60" y="14"/>
                      <a:pt x="59" y="14"/>
                    </a:cubicBezTo>
                    <a:cubicBezTo>
                      <a:pt x="58" y="14"/>
                      <a:pt x="57" y="14"/>
                      <a:pt x="56" y="14"/>
                    </a:cubicBezTo>
                    <a:cubicBezTo>
                      <a:pt x="55" y="15"/>
                      <a:pt x="54" y="16"/>
                      <a:pt x="53" y="17"/>
                    </a:cubicBezTo>
                    <a:cubicBezTo>
                      <a:pt x="53" y="18"/>
                      <a:pt x="53" y="19"/>
                      <a:pt x="54" y="21"/>
                    </a:cubicBezTo>
                    <a:cubicBezTo>
                      <a:pt x="54" y="22"/>
                      <a:pt x="57" y="28"/>
                      <a:pt x="60" y="34"/>
                    </a:cubicBezTo>
                    <a:cubicBezTo>
                      <a:pt x="58" y="35"/>
                      <a:pt x="56" y="37"/>
                      <a:pt x="55" y="38"/>
                    </a:cubicBezTo>
                    <a:cubicBezTo>
                      <a:pt x="50" y="34"/>
                      <a:pt x="45" y="29"/>
                      <a:pt x="44" y="28"/>
                    </a:cubicBezTo>
                    <a:cubicBezTo>
                      <a:pt x="43" y="27"/>
                      <a:pt x="41" y="27"/>
                      <a:pt x="40" y="27"/>
                    </a:cubicBezTo>
                    <a:cubicBezTo>
                      <a:pt x="39" y="27"/>
                      <a:pt x="38" y="27"/>
                      <a:pt x="37" y="28"/>
                    </a:cubicBezTo>
                    <a:cubicBezTo>
                      <a:pt x="36" y="29"/>
                      <a:pt x="35" y="30"/>
                      <a:pt x="35" y="31"/>
                    </a:cubicBezTo>
                    <a:cubicBezTo>
                      <a:pt x="35" y="32"/>
                      <a:pt x="35" y="34"/>
                      <a:pt x="36" y="35"/>
                    </a:cubicBezTo>
                    <a:cubicBezTo>
                      <a:pt x="37" y="36"/>
                      <a:pt x="41" y="41"/>
                      <a:pt x="45" y="47"/>
                    </a:cubicBezTo>
                    <a:cubicBezTo>
                      <a:pt x="44" y="48"/>
                      <a:pt x="42" y="50"/>
                      <a:pt x="41" y="51"/>
                    </a:cubicBezTo>
                    <a:cubicBezTo>
                      <a:pt x="35" y="48"/>
                      <a:pt x="29" y="44"/>
                      <a:pt x="28" y="44"/>
                    </a:cubicBezTo>
                    <a:cubicBezTo>
                      <a:pt x="27" y="43"/>
                      <a:pt x="26" y="43"/>
                      <a:pt x="24" y="43"/>
                    </a:cubicBezTo>
                    <a:cubicBezTo>
                      <a:pt x="23" y="44"/>
                      <a:pt x="22" y="44"/>
                      <a:pt x="21" y="45"/>
                    </a:cubicBezTo>
                    <a:cubicBezTo>
                      <a:pt x="21" y="46"/>
                      <a:pt x="20" y="47"/>
                      <a:pt x="20" y="49"/>
                    </a:cubicBezTo>
                    <a:cubicBezTo>
                      <a:pt x="21" y="50"/>
                      <a:pt x="21" y="51"/>
                      <a:pt x="22" y="52"/>
                    </a:cubicBezTo>
                    <a:cubicBezTo>
                      <a:pt x="23" y="53"/>
                      <a:pt x="28" y="58"/>
                      <a:pt x="33" y="62"/>
                    </a:cubicBezTo>
                    <a:cubicBezTo>
                      <a:pt x="32" y="64"/>
                      <a:pt x="31" y="65"/>
                      <a:pt x="30" y="67"/>
                    </a:cubicBezTo>
                    <a:cubicBezTo>
                      <a:pt x="24" y="65"/>
                      <a:pt x="17" y="63"/>
                      <a:pt x="16" y="63"/>
                    </a:cubicBezTo>
                    <a:cubicBezTo>
                      <a:pt x="15" y="62"/>
                      <a:pt x="13" y="62"/>
                      <a:pt x="12" y="63"/>
                    </a:cubicBezTo>
                    <a:cubicBezTo>
                      <a:pt x="11" y="63"/>
                      <a:pt x="10" y="64"/>
                      <a:pt x="10" y="65"/>
                    </a:cubicBezTo>
                    <a:cubicBezTo>
                      <a:pt x="9" y="67"/>
                      <a:pt x="9" y="68"/>
                      <a:pt x="10" y="69"/>
                    </a:cubicBezTo>
                    <a:cubicBezTo>
                      <a:pt x="10" y="70"/>
                      <a:pt x="11" y="71"/>
                      <a:pt x="12" y="72"/>
                    </a:cubicBezTo>
                    <a:cubicBezTo>
                      <a:pt x="13" y="72"/>
                      <a:pt x="19" y="76"/>
                      <a:pt x="25" y="79"/>
                    </a:cubicBezTo>
                    <a:cubicBezTo>
                      <a:pt x="24" y="81"/>
                      <a:pt x="23" y="83"/>
                      <a:pt x="23" y="85"/>
                    </a:cubicBezTo>
                    <a:cubicBezTo>
                      <a:pt x="16" y="84"/>
                      <a:pt x="9" y="84"/>
                      <a:pt x="8" y="83"/>
                    </a:cubicBezTo>
                    <a:cubicBezTo>
                      <a:pt x="7" y="83"/>
                      <a:pt x="6" y="84"/>
                      <a:pt x="5" y="84"/>
                    </a:cubicBezTo>
                    <a:cubicBezTo>
                      <a:pt x="4" y="85"/>
                      <a:pt x="3" y="86"/>
                      <a:pt x="3" y="87"/>
                    </a:cubicBezTo>
                    <a:cubicBezTo>
                      <a:pt x="2" y="89"/>
                      <a:pt x="3" y="90"/>
                      <a:pt x="3" y="91"/>
                    </a:cubicBezTo>
                    <a:cubicBezTo>
                      <a:pt x="4" y="92"/>
                      <a:pt x="5" y="93"/>
                      <a:pt x="6" y="93"/>
                    </a:cubicBezTo>
                    <a:cubicBezTo>
                      <a:pt x="7" y="94"/>
                      <a:pt x="14" y="96"/>
                      <a:pt x="20" y="98"/>
                    </a:cubicBezTo>
                    <a:cubicBezTo>
                      <a:pt x="20" y="100"/>
                      <a:pt x="20" y="102"/>
                      <a:pt x="19" y="104"/>
                    </a:cubicBezTo>
                    <a:cubicBezTo>
                      <a:pt x="13" y="105"/>
                      <a:pt x="6" y="105"/>
                      <a:pt x="5" y="106"/>
                    </a:cubicBezTo>
                    <a:cubicBezTo>
                      <a:pt x="3" y="106"/>
                      <a:pt x="2" y="106"/>
                      <a:pt x="1" y="107"/>
                    </a:cubicBezTo>
                    <a:cubicBezTo>
                      <a:pt x="1" y="108"/>
                      <a:pt x="0" y="109"/>
                      <a:pt x="0" y="111"/>
                    </a:cubicBezTo>
                    <a:cubicBezTo>
                      <a:pt x="0" y="112"/>
                      <a:pt x="1" y="113"/>
                      <a:pt x="1" y="114"/>
                    </a:cubicBezTo>
                    <a:cubicBezTo>
                      <a:pt x="2" y="115"/>
                      <a:pt x="3" y="115"/>
                      <a:pt x="5" y="116"/>
                    </a:cubicBezTo>
                    <a:cubicBezTo>
                      <a:pt x="6" y="116"/>
                      <a:pt x="13" y="116"/>
                      <a:pt x="19" y="117"/>
                    </a:cubicBezTo>
                    <a:cubicBezTo>
                      <a:pt x="20" y="119"/>
                      <a:pt x="20" y="121"/>
                      <a:pt x="20" y="123"/>
                    </a:cubicBezTo>
                    <a:cubicBezTo>
                      <a:pt x="14" y="125"/>
                      <a:pt x="7" y="127"/>
                      <a:pt x="6" y="128"/>
                    </a:cubicBezTo>
                    <a:cubicBezTo>
                      <a:pt x="5" y="128"/>
                      <a:pt x="4" y="129"/>
                      <a:pt x="3" y="130"/>
                    </a:cubicBezTo>
                    <a:cubicBezTo>
                      <a:pt x="3" y="131"/>
                      <a:pt x="2" y="132"/>
                      <a:pt x="3" y="134"/>
                    </a:cubicBezTo>
                    <a:cubicBezTo>
                      <a:pt x="3" y="135"/>
                      <a:pt x="4" y="136"/>
                      <a:pt x="5" y="137"/>
                    </a:cubicBezTo>
                    <a:cubicBezTo>
                      <a:pt x="6" y="137"/>
                      <a:pt x="7" y="138"/>
                      <a:pt x="8" y="138"/>
                    </a:cubicBezTo>
                    <a:cubicBezTo>
                      <a:pt x="9" y="138"/>
                      <a:pt x="16" y="137"/>
                      <a:pt x="23" y="136"/>
                    </a:cubicBezTo>
                    <a:cubicBezTo>
                      <a:pt x="23" y="138"/>
                      <a:pt x="24" y="140"/>
                      <a:pt x="25" y="142"/>
                    </a:cubicBezTo>
                    <a:cubicBezTo>
                      <a:pt x="19" y="145"/>
                      <a:pt x="13" y="149"/>
                      <a:pt x="12" y="149"/>
                    </a:cubicBezTo>
                    <a:cubicBezTo>
                      <a:pt x="11" y="150"/>
                      <a:pt x="10" y="151"/>
                      <a:pt x="10" y="152"/>
                    </a:cubicBezTo>
                    <a:cubicBezTo>
                      <a:pt x="9" y="153"/>
                      <a:pt x="9" y="155"/>
                      <a:pt x="10" y="156"/>
                    </a:cubicBezTo>
                    <a:cubicBezTo>
                      <a:pt x="10" y="157"/>
                      <a:pt x="11" y="158"/>
                      <a:pt x="12" y="158"/>
                    </a:cubicBezTo>
                    <a:cubicBezTo>
                      <a:pt x="13" y="159"/>
                      <a:pt x="15" y="159"/>
                      <a:pt x="16" y="159"/>
                    </a:cubicBezTo>
                    <a:cubicBezTo>
                      <a:pt x="17" y="158"/>
                      <a:pt x="24" y="156"/>
                      <a:pt x="30" y="154"/>
                    </a:cubicBezTo>
                    <a:cubicBezTo>
                      <a:pt x="31" y="156"/>
                      <a:pt x="32" y="158"/>
                      <a:pt x="33" y="159"/>
                    </a:cubicBezTo>
                    <a:cubicBezTo>
                      <a:pt x="28" y="164"/>
                      <a:pt x="23" y="168"/>
                      <a:pt x="22" y="169"/>
                    </a:cubicBezTo>
                    <a:cubicBezTo>
                      <a:pt x="21" y="170"/>
                      <a:pt x="21" y="171"/>
                      <a:pt x="20" y="172"/>
                    </a:cubicBezTo>
                    <a:cubicBezTo>
                      <a:pt x="20" y="174"/>
                      <a:pt x="21" y="175"/>
                      <a:pt x="21" y="176"/>
                    </a:cubicBezTo>
                    <a:cubicBezTo>
                      <a:pt x="22" y="177"/>
                      <a:pt x="23" y="178"/>
                      <a:pt x="24" y="178"/>
                    </a:cubicBezTo>
                    <a:cubicBezTo>
                      <a:pt x="26" y="178"/>
                      <a:pt x="27" y="178"/>
                      <a:pt x="28" y="177"/>
                    </a:cubicBezTo>
                    <a:cubicBezTo>
                      <a:pt x="29" y="177"/>
                      <a:pt x="35" y="173"/>
                      <a:pt x="41" y="170"/>
                    </a:cubicBezTo>
                    <a:cubicBezTo>
                      <a:pt x="42" y="171"/>
                      <a:pt x="44" y="173"/>
                      <a:pt x="45" y="175"/>
                    </a:cubicBezTo>
                    <a:cubicBezTo>
                      <a:pt x="41" y="180"/>
                      <a:pt x="37" y="185"/>
                      <a:pt x="36" y="187"/>
                    </a:cubicBezTo>
                    <a:cubicBezTo>
                      <a:pt x="35" y="188"/>
                      <a:pt x="35" y="189"/>
                      <a:pt x="35" y="190"/>
                    </a:cubicBezTo>
                    <a:cubicBezTo>
                      <a:pt x="35" y="191"/>
                      <a:pt x="36" y="192"/>
                      <a:pt x="37" y="193"/>
                    </a:cubicBezTo>
                    <a:cubicBezTo>
                      <a:pt x="38" y="194"/>
                      <a:pt x="39" y="194"/>
                      <a:pt x="40" y="194"/>
                    </a:cubicBezTo>
                    <a:cubicBezTo>
                      <a:pt x="41" y="194"/>
                      <a:pt x="43" y="194"/>
                      <a:pt x="44" y="193"/>
                    </a:cubicBezTo>
                    <a:cubicBezTo>
                      <a:pt x="45" y="192"/>
                      <a:pt x="50" y="187"/>
                      <a:pt x="55" y="183"/>
                    </a:cubicBezTo>
                    <a:cubicBezTo>
                      <a:pt x="56" y="184"/>
                      <a:pt x="58" y="186"/>
                      <a:pt x="60" y="187"/>
                    </a:cubicBezTo>
                    <a:cubicBezTo>
                      <a:pt x="57" y="193"/>
                      <a:pt x="54" y="199"/>
                      <a:pt x="54" y="201"/>
                    </a:cubicBezTo>
                    <a:cubicBezTo>
                      <a:pt x="53" y="202"/>
                      <a:pt x="53" y="203"/>
                      <a:pt x="53" y="204"/>
                    </a:cubicBezTo>
                    <a:cubicBezTo>
                      <a:pt x="54" y="205"/>
                      <a:pt x="55" y="206"/>
                      <a:pt x="56" y="207"/>
                    </a:cubicBezTo>
                    <a:cubicBezTo>
                      <a:pt x="57" y="207"/>
                      <a:pt x="58" y="208"/>
                      <a:pt x="59" y="207"/>
                    </a:cubicBezTo>
                    <a:cubicBezTo>
                      <a:pt x="60" y="207"/>
                      <a:pt x="61" y="207"/>
                      <a:pt x="62" y="206"/>
                    </a:cubicBezTo>
                    <a:cubicBezTo>
                      <a:pt x="63" y="204"/>
                      <a:pt x="67" y="199"/>
                      <a:pt x="71" y="193"/>
                    </a:cubicBezTo>
                    <a:cubicBezTo>
                      <a:pt x="73" y="194"/>
                      <a:pt x="75" y="195"/>
                      <a:pt x="77" y="196"/>
                    </a:cubicBezTo>
                    <a:cubicBezTo>
                      <a:pt x="75" y="202"/>
                      <a:pt x="74" y="209"/>
                      <a:pt x="73" y="211"/>
                    </a:cubicBezTo>
                    <a:cubicBezTo>
                      <a:pt x="73" y="212"/>
                      <a:pt x="73" y="213"/>
                      <a:pt x="74" y="214"/>
                    </a:cubicBezTo>
                    <a:cubicBezTo>
                      <a:pt x="75" y="215"/>
                      <a:pt x="76" y="216"/>
                      <a:pt x="77" y="216"/>
                    </a:cubicBezTo>
                    <a:cubicBezTo>
                      <a:pt x="78" y="217"/>
                      <a:pt x="79" y="217"/>
                      <a:pt x="80" y="216"/>
                    </a:cubicBezTo>
                    <a:cubicBezTo>
                      <a:pt x="82" y="216"/>
                      <a:pt x="83" y="215"/>
                      <a:pt x="83" y="214"/>
                    </a:cubicBezTo>
                    <a:cubicBezTo>
                      <a:pt x="84" y="212"/>
                      <a:pt x="86" y="206"/>
                      <a:pt x="89" y="200"/>
                    </a:cubicBezTo>
                    <a:cubicBezTo>
                      <a:pt x="91" y="201"/>
                      <a:pt x="93" y="201"/>
                      <a:pt x="95" y="201"/>
                    </a:cubicBezTo>
                    <a:cubicBezTo>
                      <a:pt x="95" y="208"/>
                      <a:pt x="95" y="215"/>
                      <a:pt x="95" y="216"/>
                    </a:cubicBezTo>
                    <a:cubicBezTo>
                      <a:pt x="95" y="217"/>
                      <a:pt x="96" y="219"/>
                      <a:pt x="96" y="220"/>
                    </a:cubicBezTo>
                    <a:cubicBezTo>
                      <a:pt x="97" y="220"/>
                      <a:pt x="98" y="221"/>
                      <a:pt x="100" y="221"/>
                    </a:cubicBezTo>
                    <a:cubicBezTo>
                      <a:pt x="101" y="221"/>
                      <a:pt x="102" y="221"/>
                      <a:pt x="103" y="220"/>
                    </a:cubicBezTo>
                    <a:cubicBezTo>
                      <a:pt x="104" y="220"/>
                      <a:pt x="105" y="219"/>
                      <a:pt x="105" y="217"/>
                    </a:cubicBezTo>
                    <a:cubicBezTo>
                      <a:pt x="105" y="216"/>
                      <a:pt x="107" y="209"/>
                      <a:pt x="108" y="203"/>
                    </a:cubicBezTo>
                    <a:cubicBezTo>
                      <a:pt x="109" y="203"/>
                      <a:pt x="110" y="203"/>
                      <a:pt x="111" y="203"/>
                    </a:cubicBezTo>
                    <a:cubicBezTo>
                      <a:pt x="112" y="203"/>
                      <a:pt x="113" y="203"/>
                      <a:pt x="114" y="203"/>
                    </a:cubicBezTo>
                    <a:cubicBezTo>
                      <a:pt x="116" y="209"/>
                      <a:pt x="117" y="216"/>
                      <a:pt x="117" y="217"/>
                    </a:cubicBezTo>
                    <a:cubicBezTo>
                      <a:pt x="118" y="219"/>
                      <a:pt x="118" y="220"/>
                      <a:pt x="119" y="220"/>
                    </a:cubicBezTo>
                    <a:cubicBezTo>
                      <a:pt x="120" y="221"/>
                      <a:pt x="121" y="221"/>
                      <a:pt x="123" y="221"/>
                    </a:cubicBezTo>
                    <a:cubicBezTo>
                      <a:pt x="124" y="221"/>
                      <a:pt x="125" y="220"/>
                      <a:pt x="126" y="220"/>
                    </a:cubicBezTo>
                    <a:cubicBezTo>
                      <a:pt x="127" y="219"/>
                      <a:pt x="127" y="217"/>
                      <a:pt x="127" y="216"/>
                    </a:cubicBezTo>
                    <a:cubicBezTo>
                      <a:pt x="127" y="215"/>
                      <a:pt x="127" y="208"/>
                      <a:pt x="127" y="201"/>
                    </a:cubicBezTo>
                    <a:cubicBezTo>
                      <a:pt x="129" y="201"/>
                      <a:pt x="131" y="201"/>
                      <a:pt x="133" y="200"/>
                    </a:cubicBezTo>
                    <a:cubicBezTo>
                      <a:pt x="136" y="206"/>
                      <a:pt x="139" y="212"/>
                      <a:pt x="139" y="214"/>
                    </a:cubicBezTo>
                    <a:cubicBezTo>
                      <a:pt x="140" y="215"/>
                      <a:pt x="141" y="216"/>
                      <a:pt x="142" y="216"/>
                    </a:cubicBezTo>
                    <a:cubicBezTo>
                      <a:pt x="143" y="217"/>
                      <a:pt x="144" y="217"/>
                      <a:pt x="145" y="216"/>
                    </a:cubicBezTo>
                    <a:cubicBezTo>
                      <a:pt x="147" y="216"/>
                      <a:pt x="148" y="215"/>
                      <a:pt x="148" y="214"/>
                    </a:cubicBezTo>
                    <a:cubicBezTo>
                      <a:pt x="149" y="213"/>
                      <a:pt x="149" y="212"/>
                      <a:pt x="149" y="211"/>
                    </a:cubicBezTo>
                    <a:cubicBezTo>
                      <a:pt x="149" y="209"/>
                      <a:pt x="147" y="202"/>
                      <a:pt x="146" y="196"/>
                    </a:cubicBezTo>
                    <a:cubicBezTo>
                      <a:pt x="148" y="195"/>
                      <a:pt x="150" y="194"/>
                      <a:pt x="151" y="193"/>
                    </a:cubicBezTo>
                    <a:cubicBezTo>
                      <a:pt x="155" y="199"/>
                      <a:pt x="159" y="204"/>
                      <a:pt x="160" y="206"/>
                    </a:cubicBezTo>
                    <a:cubicBezTo>
                      <a:pt x="161" y="207"/>
                      <a:pt x="162" y="207"/>
                      <a:pt x="163" y="207"/>
                    </a:cubicBezTo>
                    <a:cubicBezTo>
                      <a:pt x="164" y="208"/>
                      <a:pt x="166" y="207"/>
                      <a:pt x="167" y="207"/>
                    </a:cubicBezTo>
                    <a:cubicBezTo>
                      <a:pt x="168" y="206"/>
                      <a:pt x="168" y="205"/>
                      <a:pt x="169" y="204"/>
                    </a:cubicBezTo>
                    <a:cubicBezTo>
                      <a:pt x="169" y="203"/>
                      <a:pt x="169" y="202"/>
                      <a:pt x="169" y="201"/>
                    </a:cubicBezTo>
                    <a:cubicBezTo>
                      <a:pt x="168" y="199"/>
                      <a:pt x="165" y="193"/>
                      <a:pt x="163" y="187"/>
                    </a:cubicBezTo>
                    <a:cubicBezTo>
                      <a:pt x="164" y="186"/>
                      <a:pt x="166" y="184"/>
                      <a:pt x="168" y="183"/>
                    </a:cubicBezTo>
                    <a:cubicBezTo>
                      <a:pt x="172" y="187"/>
                      <a:pt x="178" y="192"/>
                      <a:pt x="179" y="193"/>
                    </a:cubicBezTo>
                    <a:cubicBezTo>
                      <a:pt x="180" y="194"/>
                      <a:pt x="181" y="194"/>
                      <a:pt x="182" y="194"/>
                    </a:cubicBezTo>
                    <a:cubicBezTo>
                      <a:pt x="183" y="194"/>
                      <a:pt x="184" y="194"/>
                      <a:pt x="185" y="193"/>
                    </a:cubicBezTo>
                    <a:cubicBezTo>
                      <a:pt x="186" y="192"/>
                      <a:pt x="187" y="191"/>
                      <a:pt x="187" y="190"/>
                    </a:cubicBezTo>
                    <a:cubicBezTo>
                      <a:pt x="187" y="189"/>
                      <a:pt x="187" y="188"/>
                      <a:pt x="186" y="187"/>
                    </a:cubicBezTo>
                    <a:cubicBezTo>
                      <a:pt x="185" y="185"/>
                      <a:pt x="181" y="180"/>
                      <a:pt x="177" y="175"/>
                    </a:cubicBezTo>
                    <a:cubicBezTo>
                      <a:pt x="179" y="173"/>
                      <a:pt x="180" y="171"/>
                      <a:pt x="182" y="170"/>
                    </a:cubicBezTo>
                    <a:cubicBezTo>
                      <a:pt x="187" y="173"/>
                      <a:pt x="193" y="177"/>
                      <a:pt x="194" y="177"/>
                    </a:cubicBezTo>
                    <a:cubicBezTo>
                      <a:pt x="196" y="178"/>
                      <a:pt x="197" y="178"/>
                      <a:pt x="198" y="178"/>
                    </a:cubicBezTo>
                    <a:cubicBezTo>
                      <a:pt x="199" y="178"/>
                      <a:pt x="200" y="177"/>
                      <a:pt x="201" y="176"/>
                    </a:cubicBezTo>
                    <a:cubicBezTo>
                      <a:pt x="202" y="175"/>
                      <a:pt x="202" y="174"/>
                      <a:pt x="202" y="172"/>
                    </a:cubicBezTo>
                    <a:cubicBezTo>
                      <a:pt x="202" y="171"/>
                      <a:pt x="201" y="170"/>
                      <a:pt x="200" y="169"/>
                    </a:cubicBezTo>
                    <a:cubicBezTo>
                      <a:pt x="199" y="168"/>
                      <a:pt x="194" y="164"/>
                      <a:pt x="189" y="159"/>
                    </a:cubicBezTo>
                    <a:cubicBezTo>
                      <a:pt x="190" y="158"/>
                      <a:pt x="191" y="156"/>
                      <a:pt x="192" y="154"/>
                    </a:cubicBezTo>
                    <a:cubicBezTo>
                      <a:pt x="198" y="156"/>
                      <a:pt x="205" y="158"/>
                      <a:pt x="206" y="159"/>
                    </a:cubicBezTo>
                    <a:cubicBezTo>
                      <a:pt x="208" y="159"/>
                      <a:pt x="209" y="159"/>
                      <a:pt x="210" y="158"/>
                    </a:cubicBezTo>
                    <a:cubicBezTo>
                      <a:pt x="211" y="158"/>
                      <a:pt x="212" y="157"/>
                      <a:pt x="212" y="156"/>
                    </a:cubicBezTo>
                    <a:cubicBezTo>
                      <a:pt x="213" y="155"/>
                      <a:pt x="213" y="153"/>
                      <a:pt x="213" y="152"/>
                    </a:cubicBezTo>
                    <a:cubicBezTo>
                      <a:pt x="212" y="151"/>
                      <a:pt x="212" y="150"/>
                      <a:pt x="211" y="149"/>
                    </a:cubicBezTo>
                    <a:cubicBezTo>
                      <a:pt x="209" y="149"/>
                      <a:pt x="203" y="145"/>
                      <a:pt x="198" y="142"/>
                    </a:cubicBezTo>
                    <a:cubicBezTo>
                      <a:pt x="198" y="140"/>
                      <a:pt x="199" y="138"/>
                      <a:pt x="200" y="136"/>
                    </a:cubicBezTo>
                    <a:cubicBezTo>
                      <a:pt x="206" y="137"/>
                      <a:pt x="213" y="138"/>
                      <a:pt x="214" y="138"/>
                    </a:cubicBezTo>
                    <a:cubicBezTo>
                      <a:pt x="216" y="138"/>
                      <a:pt x="217" y="137"/>
                      <a:pt x="218" y="137"/>
                    </a:cubicBezTo>
                    <a:cubicBezTo>
                      <a:pt x="219" y="136"/>
                      <a:pt x="219" y="135"/>
                      <a:pt x="220" y="134"/>
                    </a:cubicBezTo>
                    <a:cubicBezTo>
                      <a:pt x="220" y="132"/>
                      <a:pt x="220" y="131"/>
                      <a:pt x="219" y="130"/>
                    </a:cubicBezTo>
                    <a:cubicBezTo>
                      <a:pt x="219" y="129"/>
                      <a:pt x="218" y="128"/>
                      <a:pt x="216" y="128"/>
                    </a:cubicBezTo>
                    <a:cubicBezTo>
                      <a:pt x="215" y="127"/>
                      <a:pt x="208" y="125"/>
                      <a:pt x="202" y="123"/>
                    </a:cubicBezTo>
                    <a:cubicBezTo>
                      <a:pt x="203" y="121"/>
                      <a:pt x="203" y="119"/>
                      <a:pt x="203" y="117"/>
                    </a:cubicBezTo>
                    <a:cubicBezTo>
                      <a:pt x="209" y="116"/>
                      <a:pt x="216" y="116"/>
                      <a:pt x="218" y="116"/>
                    </a:cubicBezTo>
                    <a:moveTo>
                      <a:pt x="50" y="126"/>
                    </a:moveTo>
                    <a:cubicBezTo>
                      <a:pt x="41" y="126"/>
                      <a:pt x="34" y="119"/>
                      <a:pt x="34" y="111"/>
                    </a:cubicBezTo>
                    <a:cubicBezTo>
                      <a:pt x="34" y="102"/>
                      <a:pt x="41" y="95"/>
                      <a:pt x="50" y="95"/>
                    </a:cubicBezTo>
                    <a:cubicBezTo>
                      <a:pt x="59" y="95"/>
                      <a:pt x="66" y="102"/>
                      <a:pt x="66" y="111"/>
                    </a:cubicBezTo>
                    <a:cubicBezTo>
                      <a:pt x="66" y="119"/>
                      <a:pt x="59" y="126"/>
                      <a:pt x="50" y="126"/>
                    </a:cubicBezTo>
                    <a:moveTo>
                      <a:pt x="111" y="33"/>
                    </a:moveTo>
                    <a:cubicBezTo>
                      <a:pt x="120" y="33"/>
                      <a:pt x="127" y="41"/>
                      <a:pt x="127" y="49"/>
                    </a:cubicBezTo>
                    <a:cubicBezTo>
                      <a:pt x="127" y="58"/>
                      <a:pt x="120" y="65"/>
                      <a:pt x="111" y="65"/>
                    </a:cubicBezTo>
                    <a:cubicBezTo>
                      <a:pt x="102" y="65"/>
                      <a:pt x="95" y="58"/>
                      <a:pt x="95" y="49"/>
                    </a:cubicBezTo>
                    <a:cubicBezTo>
                      <a:pt x="95" y="41"/>
                      <a:pt x="102" y="33"/>
                      <a:pt x="111" y="33"/>
                    </a:cubicBezTo>
                    <a:moveTo>
                      <a:pt x="111" y="188"/>
                    </a:moveTo>
                    <a:cubicBezTo>
                      <a:pt x="102" y="188"/>
                      <a:pt x="95" y="181"/>
                      <a:pt x="95" y="172"/>
                    </a:cubicBezTo>
                    <a:cubicBezTo>
                      <a:pt x="95" y="163"/>
                      <a:pt x="102" y="156"/>
                      <a:pt x="111" y="156"/>
                    </a:cubicBezTo>
                    <a:cubicBezTo>
                      <a:pt x="120" y="156"/>
                      <a:pt x="127" y="163"/>
                      <a:pt x="127" y="172"/>
                    </a:cubicBezTo>
                    <a:cubicBezTo>
                      <a:pt x="127" y="181"/>
                      <a:pt x="120" y="188"/>
                      <a:pt x="111" y="188"/>
                    </a:cubicBezTo>
                    <a:moveTo>
                      <a:pt x="111" y="132"/>
                    </a:moveTo>
                    <a:cubicBezTo>
                      <a:pt x="99" y="132"/>
                      <a:pt x="89" y="123"/>
                      <a:pt x="89" y="111"/>
                    </a:cubicBezTo>
                    <a:cubicBezTo>
                      <a:pt x="89" y="99"/>
                      <a:pt x="99" y="89"/>
                      <a:pt x="111" y="89"/>
                    </a:cubicBezTo>
                    <a:cubicBezTo>
                      <a:pt x="123" y="89"/>
                      <a:pt x="133" y="99"/>
                      <a:pt x="133" y="111"/>
                    </a:cubicBezTo>
                    <a:cubicBezTo>
                      <a:pt x="133" y="123"/>
                      <a:pt x="123" y="132"/>
                      <a:pt x="111" y="132"/>
                    </a:cubicBezTo>
                    <a:moveTo>
                      <a:pt x="172" y="126"/>
                    </a:moveTo>
                    <a:cubicBezTo>
                      <a:pt x="164" y="126"/>
                      <a:pt x="157" y="119"/>
                      <a:pt x="157" y="111"/>
                    </a:cubicBezTo>
                    <a:cubicBezTo>
                      <a:pt x="157" y="102"/>
                      <a:pt x="164" y="95"/>
                      <a:pt x="172" y="95"/>
                    </a:cubicBezTo>
                    <a:cubicBezTo>
                      <a:pt x="181" y="95"/>
                      <a:pt x="188" y="102"/>
                      <a:pt x="188" y="111"/>
                    </a:cubicBezTo>
                    <a:cubicBezTo>
                      <a:pt x="188" y="119"/>
                      <a:pt x="181" y="126"/>
                      <a:pt x="172" y="126"/>
                    </a:cubicBezTo>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dirty="0"/>
              </a:p>
            </p:txBody>
          </p:sp>
          <p:sp>
            <p:nvSpPr>
              <p:cNvPr id="35" name="Freeform 91"/>
              <p:cNvSpPr>
                <a:spLocks noEditPoints="1"/>
              </p:cNvSpPr>
              <p:nvPr/>
            </p:nvSpPr>
            <p:spPr bwMode="auto">
              <a:xfrm>
                <a:off x="2638007" y="2263747"/>
                <a:ext cx="611717" cy="611716"/>
              </a:xfrm>
              <a:custGeom>
                <a:avLst/>
                <a:gdLst>
                  <a:gd name="T0" fmla="*/ 426 w 532"/>
                  <a:gd name="T1" fmla="*/ 380 h 532"/>
                  <a:gd name="T2" fmla="*/ 457 w 532"/>
                  <a:gd name="T3" fmla="*/ 308 h 532"/>
                  <a:gd name="T4" fmla="*/ 530 w 532"/>
                  <a:gd name="T5" fmla="*/ 310 h 532"/>
                  <a:gd name="T6" fmla="*/ 530 w 532"/>
                  <a:gd name="T7" fmla="*/ 310 h 532"/>
                  <a:gd name="T8" fmla="*/ 532 w 532"/>
                  <a:gd name="T9" fmla="*/ 236 h 532"/>
                  <a:gd name="T10" fmla="*/ 459 w 532"/>
                  <a:gd name="T11" fmla="*/ 234 h 532"/>
                  <a:gd name="T12" fmla="*/ 431 w 532"/>
                  <a:gd name="T13" fmla="*/ 161 h 532"/>
                  <a:gd name="T14" fmla="*/ 484 w 532"/>
                  <a:gd name="T15" fmla="*/ 110 h 532"/>
                  <a:gd name="T16" fmla="*/ 433 w 532"/>
                  <a:gd name="T17" fmla="*/ 56 h 532"/>
                  <a:gd name="T18" fmla="*/ 380 w 532"/>
                  <a:gd name="T19" fmla="*/ 107 h 532"/>
                  <a:gd name="T20" fmla="*/ 308 w 532"/>
                  <a:gd name="T21" fmla="*/ 75 h 532"/>
                  <a:gd name="T22" fmla="*/ 310 w 532"/>
                  <a:gd name="T23" fmla="*/ 2 h 532"/>
                  <a:gd name="T24" fmla="*/ 236 w 532"/>
                  <a:gd name="T25" fmla="*/ 0 h 532"/>
                  <a:gd name="T26" fmla="*/ 234 w 532"/>
                  <a:gd name="T27" fmla="*/ 73 h 532"/>
                  <a:gd name="T28" fmla="*/ 161 w 532"/>
                  <a:gd name="T29" fmla="*/ 101 h 532"/>
                  <a:gd name="T30" fmla="*/ 111 w 532"/>
                  <a:gd name="T31" fmla="*/ 48 h 532"/>
                  <a:gd name="T32" fmla="*/ 57 w 532"/>
                  <a:gd name="T33" fmla="*/ 99 h 532"/>
                  <a:gd name="T34" fmla="*/ 107 w 532"/>
                  <a:gd name="T35" fmla="*/ 152 h 532"/>
                  <a:gd name="T36" fmla="*/ 75 w 532"/>
                  <a:gd name="T37" fmla="*/ 224 h 532"/>
                  <a:gd name="T38" fmla="*/ 2 w 532"/>
                  <a:gd name="T39" fmla="*/ 222 h 532"/>
                  <a:gd name="T40" fmla="*/ 0 w 532"/>
                  <a:gd name="T41" fmla="*/ 296 h 532"/>
                  <a:gd name="T42" fmla="*/ 73 w 532"/>
                  <a:gd name="T43" fmla="*/ 298 h 532"/>
                  <a:gd name="T44" fmla="*/ 101 w 532"/>
                  <a:gd name="T45" fmla="*/ 371 h 532"/>
                  <a:gd name="T46" fmla="*/ 48 w 532"/>
                  <a:gd name="T47" fmla="*/ 422 h 532"/>
                  <a:gd name="T48" fmla="*/ 99 w 532"/>
                  <a:gd name="T49" fmla="*/ 476 h 532"/>
                  <a:gd name="T50" fmla="*/ 152 w 532"/>
                  <a:gd name="T51" fmla="*/ 425 h 532"/>
                  <a:gd name="T52" fmla="*/ 224 w 532"/>
                  <a:gd name="T53" fmla="*/ 457 h 532"/>
                  <a:gd name="T54" fmla="*/ 222 w 532"/>
                  <a:gd name="T55" fmla="*/ 530 h 532"/>
                  <a:gd name="T56" fmla="*/ 296 w 532"/>
                  <a:gd name="T57" fmla="*/ 532 h 532"/>
                  <a:gd name="T58" fmla="*/ 298 w 532"/>
                  <a:gd name="T59" fmla="*/ 459 h 532"/>
                  <a:gd name="T60" fmla="*/ 372 w 532"/>
                  <a:gd name="T61" fmla="*/ 431 h 532"/>
                  <a:gd name="T62" fmla="*/ 422 w 532"/>
                  <a:gd name="T63" fmla="*/ 484 h 532"/>
                  <a:gd name="T64" fmla="*/ 476 w 532"/>
                  <a:gd name="T65" fmla="*/ 433 h 532"/>
                  <a:gd name="T66" fmla="*/ 426 w 532"/>
                  <a:gd name="T67" fmla="*/ 380 h 532"/>
                  <a:gd name="T68" fmla="*/ 264 w 532"/>
                  <a:gd name="T69" fmla="*/ 347 h 532"/>
                  <a:gd name="T70" fmla="*/ 185 w 532"/>
                  <a:gd name="T71" fmla="*/ 264 h 532"/>
                  <a:gd name="T72" fmla="*/ 268 w 532"/>
                  <a:gd name="T73" fmla="*/ 185 h 532"/>
                  <a:gd name="T74" fmla="*/ 347 w 532"/>
                  <a:gd name="T75" fmla="*/ 268 h 532"/>
                  <a:gd name="T76" fmla="*/ 264 w 532"/>
                  <a:gd name="T77" fmla="*/ 347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2" h="532">
                    <a:moveTo>
                      <a:pt x="426" y="380"/>
                    </a:moveTo>
                    <a:cubicBezTo>
                      <a:pt x="441" y="359"/>
                      <a:pt x="452" y="335"/>
                      <a:pt x="457" y="308"/>
                    </a:cubicBezTo>
                    <a:cubicBezTo>
                      <a:pt x="530" y="310"/>
                      <a:pt x="530" y="310"/>
                      <a:pt x="530" y="310"/>
                    </a:cubicBezTo>
                    <a:cubicBezTo>
                      <a:pt x="530" y="310"/>
                      <a:pt x="530" y="310"/>
                      <a:pt x="530" y="310"/>
                    </a:cubicBezTo>
                    <a:cubicBezTo>
                      <a:pt x="532" y="236"/>
                      <a:pt x="532" y="236"/>
                      <a:pt x="532" y="236"/>
                    </a:cubicBezTo>
                    <a:cubicBezTo>
                      <a:pt x="459" y="234"/>
                      <a:pt x="459" y="234"/>
                      <a:pt x="459" y="234"/>
                    </a:cubicBezTo>
                    <a:cubicBezTo>
                      <a:pt x="455" y="207"/>
                      <a:pt x="445" y="183"/>
                      <a:pt x="431" y="161"/>
                    </a:cubicBezTo>
                    <a:cubicBezTo>
                      <a:pt x="484" y="110"/>
                      <a:pt x="484" y="110"/>
                      <a:pt x="484" y="110"/>
                    </a:cubicBezTo>
                    <a:cubicBezTo>
                      <a:pt x="433" y="56"/>
                      <a:pt x="433" y="56"/>
                      <a:pt x="433" y="56"/>
                    </a:cubicBezTo>
                    <a:cubicBezTo>
                      <a:pt x="380" y="107"/>
                      <a:pt x="380" y="107"/>
                      <a:pt x="380" y="107"/>
                    </a:cubicBezTo>
                    <a:cubicBezTo>
                      <a:pt x="359" y="91"/>
                      <a:pt x="335" y="81"/>
                      <a:pt x="308" y="75"/>
                    </a:cubicBezTo>
                    <a:cubicBezTo>
                      <a:pt x="310" y="2"/>
                      <a:pt x="310" y="2"/>
                      <a:pt x="310" y="2"/>
                    </a:cubicBezTo>
                    <a:cubicBezTo>
                      <a:pt x="236" y="0"/>
                      <a:pt x="236" y="0"/>
                      <a:pt x="236" y="0"/>
                    </a:cubicBezTo>
                    <a:cubicBezTo>
                      <a:pt x="234" y="73"/>
                      <a:pt x="234" y="73"/>
                      <a:pt x="234" y="73"/>
                    </a:cubicBezTo>
                    <a:cubicBezTo>
                      <a:pt x="208" y="77"/>
                      <a:pt x="183" y="87"/>
                      <a:pt x="161" y="101"/>
                    </a:cubicBezTo>
                    <a:cubicBezTo>
                      <a:pt x="111" y="48"/>
                      <a:pt x="111" y="48"/>
                      <a:pt x="111" y="48"/>
                    </a:cubicBezTo>
                    <a:cubicBezTo>
                      <a:pt x="57" y="99"/>
                      <a:pt x="57" y="99"/>
                      <a:pt x="57" y="99"/>
                    </a:cubicBezTo>
                    <a:cubicBezTo>
                      <a:pt x="107" y="152"/>
                      <a:pt x="107" y="152"/>
                      <a:pt x="107" y="152"/>
                    </a:cubicBezTo>
                    <a:cubicBezTo>
                      <a:pt x="92" y="173"/>
                      <a:pt x="81" y="197"/>
                      <a:pt x="75" y="224"/>
                    </a:cubicBezTo>
                    <a:cubicBezTo>
                      <a:pt x="2" y="222"/>
                      <a:pt x="2" y="222"/>
                      <a:pt x="2" y="222"/>
                    </a:cubicBezTo>
                    <a:cubicBezTo>
                      <a:pt x="0" y="296"/>
                      <a:pt x="0" y="296"/>
                      <a:pt x="0" y="296"/>
                    </a:cubicBezTo>
                    <a:cubicBezTo>
                      <a:pt x="73" y="298"/>
                      <a:pt x="73" y="298"/>
                      <a:pt x="73" y="298"/>
                    </a:cubicBezTo>
                    <a:cubicBezTo>
                      <a:pt x="77" y="325"/>
                      <a:pt x="87" y="350"/>
                      <a:pt x="101" y="371"/>
                    </a:cubicBezTo>
                    <a:cubicBezTo>
                      <a:pt x="48" y="422"/>
                      <a:pt x="48" y="422"/>
                      <a:pt x="48" y="422"/>
                    </a:cubicBezTo>
                    <a:cubicBezTo>
                      <a:pt x="99" y="476"/>
                      <a:pt x="99" y="476"/>
                      <a:pt x="99" y="476"/>
                    </a:cubicBezTo>
                    <a:cubicBezTo>
                      <a:pt x="152" y="425"/>
                      <a:pt x="152" y="425"/>
                      <a:pt x="152" y="425"/>
                    </a:cubicBezTo>
                    <a:cubicBezTo>
                      <a:pt x="173" y="441"/>
                      <a:pt x="198" y="452"/>
                      <a:pt x="224" y="457"/>
                    </a:cubicBezTo>
                    <a:cubicBezTo>
                      <a:pt x="222" y="530"/>
                      <a:pt x="222" y="530"/>
                      <a:pt x="222" y="530"/>
                    </a:cubicBezTo>
                    <a:cubicBezTo>
                      <a:pt x="296" y="532"/>
                      <a:pt x="296" y="532"/>
                      <a:pt x="296" y="532"/>
                    </a:cubicBezTo>
                    <a:cubicBezTo>
                      <a:pt x="298" y="459"/>
                      <a:pt x="298" y="459"/>
                      <a:pt x="298" y="459"/>
                    </a:cubicBezTo>
                    <a:cubicBezTo>
                      <a:pt x="325" y="455"/>
                      <a:pt x="350" y="445"/>
                      <a:pt x="372" y="431"/>
                    </a:cubicBezTo>
                    <a:cubicBezTo>
                      <a:pt x="422" y="484"/>
                      <a:pt x="422" y="484"/>
                      <a:pt x="422" y="484"/>
                    </a:cubicBezTo>
                    <a:cubicBezTo>
                      <a:pt x="476" y="433"/>
                      <a:pt x="476" y="433"/>
                      <a:pt x="476" y="433"/>
                    </a:cubicBezTo>
                    <a:lnTo>
                      <a:pt x="426" y="380"/>
                    </a:lnTo>
                    <a:close/>
                    <a:moveTo>
                      <a:pt x="264" y="347"/>
                    </a:moveTo>
                    <a:cubicBezTo>
                      <a:pt x="219" y="346"/>
                      <a:pt x="184" y="309"/>
                      <a:pt x="185" y="264"/>
                    </a:cubicBezTo>
                    <a:cubicBezTo>
                      <a:pt x="186" y="219"/>
                      <a:pt x="224" y="184"/>
                      <a:pt x="268" y="185"/>
                    </a:cubicBezTo>
                    <a:cubicBezTo>
                      <a:pt x="313" y="186"/>
                      <a:pt x="349" y="223"/>
                      <a:pt x="347" y="268"/>
                    </a:cubicBezTo>
                    <a:cubicBezTo>
                      <a:pt x="346" y="313"/>
                      <a:pt x="309" y="348"/>
                      <a:pt x="264" y="347"/>
                    </a:cubicBezTo>
                  </a:path>
                </a:pathLst>
              </a:custGeom>
              <a:grpFill/>
              <a:ln>
                <a:noFill/>
              </a:ln>
            </p:spPr>
            <p:txBody>
              <a:bodyPr vert="horz" wrap="square" lIns="121920" tIns="60960" rIns="121920" bIns="60960" numCol="1" anchor="t" anchorCtr="0" compatLnSpc="1">
                <a:prstTxWarp prst="textNoShape">
                  <a:avLst/>
                </a:prstTxWarp>
              </a:bodyPr>
              <a:lstStyle/>
              <a:p>
                <a:endParaRPr lang="en-US" dirty="0"/>
              </a:p>
            </p:txBody>
          </p:sp>
          <p:sp>
            <p:nvSpPr>
              <p:cNvPr id="38" name="Freeform 91"/>
              <p:cNvSpPr>
                <a:spLocks noEditPoints="1"/>
              </p:cNvSpPr>
              <p:nvPr/>
            </p:nvSpPr>
            <p:spPr bwMode="auto">
              <a:xfrm>
                <a:off x="908892" y="4262711"/>
                <a:ext cx="911429" cy="911428"/>
              </a:xfrm>
              <a:custGeom>
                <a:avLst/>
                <a:gdLst>
                  <a:gd name="T0" fmla="*/ 426 w 532"/>
                  <a:gd name="T1" fmla="*/ 380 h 532"/>
                  <a:gd name="T2" fmla="*/ 457 w 532"/>
                  <a:gd name="T3" fmla="*/ 308 h 532"/>
                  <a:gd name="T4" fmla="*/ 530 w 532"/>
                  <a:gd name="T5" fmla="*/ 310 h 532"/>
                  <a:gd name="T6" fmla="*/ 530 w 532"/>
                  <a:gd name="T7" fmla="*/ 310 h 532"/>
                  <a:gd name="T8" fmla="*/ 532 w 532"/>
                  <a:gd name="T9" fmla="*/ 236 h 532"/>
                  <a:gd name="T10" fmla="*/ 459 w 532"/>
                  <a:gd name="T11" fmla="*/ 234 h 532"/>
                  <a:gd name="T12" fmla="*/ 431 w 532"/>
                  <a:gd name="T13" fmla="*/ 161 h 532"/>
                  <a:gd name="T14" fmla="*/ 484 w 532"/>
                  <a:gd name="T15" fmla="*/ 110 h 532"/>
                  <a:gd name="T16" fmla="*/ 433 w 532"/>
                  <a:gd name="T17" fmla="*/ 56 h 532"/>
                  <a:gd name="T18" fmla="*/ 380 w 532"/>
                  <a:gd name="T19" fmla="*/ 107 h 532"/>
                  <a:gd name="T20" fmla="*/ 308 w 532"/>
                  <a:gd name="T21" fmla="*/ 75 h 532"/>
                  <a:gd name="T22" fmla="*/ 310 w 532"/>
                  <a:gd name="T23" fmla="*/ 2 h 532"/>
                  <a:gd name="T24" fmla="*/ 236 w 532"/>
                  <a:gd name="T25" fmla="*/ 0 h 532"/>
                  <a:gd name="T26" fmla="*/ 234 w 532"/>
                  <a:gd name="T27" fmla="*/ 73 h 532"/>
                  <a:gd name="T28" fmla="*/ 161 w 532"/>
                  <a:gd name="T29" fmla="*/ 101 h 532"/>
                  <a:gd name="T30" fmla="*/ 111 w 532"/>
                  <a:gd name="T31" fmla="*/ 48 h 532"/>
                  <a:gd name="T32" fmla="*/ 57 w 532"/>
                  <a:gd name="T33" fmla="*/ 99 h 532"/>
                  <a:gd name="T34" fmla="*/ 107 w 532"/>
                  <a:gd name="T35" fmla="*/ 152 h 532"/>
                  <a:gd name="T36" fmla="*/ 75 w 532"/>
                  <a:gd name="T37" fmla="*/ 224 h 532"/>
                  <a:gd name="T38" fmla="*/ 2 w 532"/>
                  <a:gd name="T39" fmla="*/ 222 h 532"/>
                  <a:gd name="T40" fmla="*/ 0 w 532"/>
                  <a:gd name="T41" fmla="*/ 296 h 532"/>
                  <a:gd name="T42" fmla="*/ 73 w 532"/>
                  <a:gd name="T43" fmla="*/ 298 h 532"/>
                  <a:gd name="T44" fmla="*/ 101 w 532"/>
                  <a:gd name="T45" fmla="*/ 371 h 532"/>
                  <a:gd name="T46" fmla="*/ 48 w 532"/>
                  <a:gd name="T47" fmla="*/ 422 h 532"/>
                  <a:gd name="T48" fmla="*/ 99 w 532"/>
                  <a:gd name="T49" fmla="*/ 476 h 532"/>
                  <a:gd name="T50" fmla="*/ 152 w 532"/>
                  <a:gd name="T51" fmla="*/ 425 h 532"/>
                  <a:gd name="T52" fmla="*/ 224 w 532"/>
                  <a:gd name="T53" fmla="*/ 457 h 532"/>
                  <a:gd name="T54" fmla="*/ 222 w 532"/>
                  <a:gd name="T55" fmla="*/ 530 h 532"/>
                  <a:gd name="T56" fmla="*/ 296 w 532"/>
                  <a:gd name="T57" fmla="*/ 532 h 532"/>
                  <a:gd name="T58" fmla="*/ 298 w 532"/>
                  <a:gd name="T59" fmla="*/ 459 h 532"/>
                  <a:gd name="T60" fmla="*/ 372 w 532"/>
                  <a:gd name="T61" fmla="*/ 431 h 532"/>
                  <a:gd name="T62" fmla="*/ 422 w 532"/>
                  <a:gd name="T63" fmla="*/ 484 h 532"/>
                  <a:gd name="T64" fmla="*/ 476 w 532"/>
                  <a:gd name="T65" fmla="*/ 433 h 532"/>
                  <a:gd name="T66" fmla="*/ 426 w 532"/>
                  <a:gd name="T67" fmla="*/ 380 h 532"/>
                  <a:gd name="T68" fmla="*/ 264 w 532"/>
                  <a:gd name="T69" fmla="*/ 347 h 532"/>
                  <a:gd name="T70" fmla="*/ 185 w 532"/>
                  <a:gd name="T71" fmla="*/ 264 h 532"/>
                  <a:gd name="T72" fmla="*/ 268 w 532"/>
                  <a:gd name="T73" fmla="*/ 185 h 532"/>
                  <a:gd name="T74" fmla="*/ 347 w 532"/>
                  <a:gd name="T75" fmla="*/ 268 h 532"/>
                  <a:gd name="T76" fmla="*/ 264 w 532"/>
                  <a:gd name="T77" fmla="*/ 347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2" h="532">
                    <a:moveTo>
                      <a:pt x="426" y="380"/>
                    </a:moveTo>
                    <a:cubicBezTo>
                      <a:pt x="441" y="359"/>
                      <a:pt x="452" y="335"/>
                      <a:pt x="457" y="308"/>
                    </a:cubicBezTo>
                    <a:cubicBezTo>
                      <a:pt x="530" y="310"/>
                      <a:pt x="530" y="310"/>
                      <a:pt x="530" y="310"/>
                    </a:cubicBezTo>
                    <a:cubicBezTo>
                      <a:pt x="530" y="310"/>
                      <a:pt x="530" y="310"/>
                      <a:pt x="530" y="310"/>
                    </a:cubicBezTo>
                    <a:cubicBezTo>
                      <a:pt x="532" y="236"/>
                      <a:pt x="532" y="236"/>
                      <a:pt x="532" y="236"/>
                    </a:cubicBezTo>
                    <a:cubicBezTo>
                      <a:pt x="459" y="234"/>
                      <a:pt x="459" y="234"/>
                      <a:pt x="459" y="234"/>
                    </a:cubicBezTo>
                    <a:cubicBezTo>
                      <a:pt x="455" y="207"/>
                      <a:pt x="445" y="183"/>
                      <a:pt x="431" y="161"/>
                    </a:cubicBezTo>
                    <a:cubicBezTo>
                      <a:pt x="484" y="110"/>
                      <a:pt x="484" y="110"/>
                      <a:pt x="484" y="110"/>
                    </a:cubicBezTo>
                    <a:cubicBezTo>
                      <a:pt x="433" y="56"/>
                      <a:pt x="433" y="56"/>
                      <a:pt x="433" y="56"/>
                    </a:cubicBezTo>
                    <a:cubicBezTo>
                      <a:pt x="380" y="107"/>
                      <a:pt x="380" y="107"/>
                      <a:pt x="380" y="107"/>
                    </a:cubicBezTo>
                    <a:cubicBezTo>
                      <a:pt x="359" y="91"/>
                      <a:pt x="335" y="81"/>
                      <a:pt x="308" y="75"/>
                    </a:cubicBezTo>
                    <a:cubicBezTo>
                      <a:pt x="310" y="2"/>
                      <a:pt x="310" y="2"/>
                      <a:pt x="310" y="2"/>
                    </a:cubicBezTo>
                    <a:cubicBezTo>
                      <a:pt x="236" y="0"/>
                      <a:pt x="236" y="0"/>
                      <a:pt x="236" y="0"/>
                    </a:cubicBezTo>
                    <a:cubicBezTo>
                      <a:pt x="234" y="73"/>
                      <a:pt x="234" y="73"/>
                      <a:pt x="234" y="73"/>
                    </a:cubicBezTo>
                    <a:cubicBezTo>
                      <a:pt x="208" y="77"/>
                      <a:pt x="183" y="87"/>
                      <a:pt x="161" y="101"/>
                    </a:cubicBezTo>
                    <a:cubicBezTo>
                      <a:pt x="111" y="48"/>
                      <a:pt x="111" y="48"/>
                      <a:pt x="111" y="48"/>
                    </a:cubicBezTo>
                    <a:cubicBezTo>
                      <a:pt x="57" y="99"/>
                      <a:pt x="57" y="99"/>
                      <a:pt x="57" y="99"/>
                    </a:cubicBezTo>
                    <a:cubicBezTo>
                      <a:pt x="107" y="152"/>
                      <a:pt x="107" y="152"/>
                      <a:pt x="107" y="152"/>
                    </a:cubicBezTo>
                    <a:cubicBezTo>
                      <a:pt x="92" y="173"/>
                      <a:pt x="81" y="197"/>
                      <a:pt x="75" y="224"/>
                    </a:cubicBezTo>
                    <a:cubicBezTo>
                      <a:pt x="2" y="222"/>
                      <a:pt x="2" y="222"/>
                      <a:pt x="2" y="222"/>
                    </a:cubicBezTo>
                    <a:cubicBezTo>
                      <a:pt x="0" y="296"/>
                      <a:pt x="0" y="296"/>
                      <a:pt x="0" y="296"/>
                    </a:cubicBezTo>
                    <a:cubicBezTo>
                      <a:pt x="73" y="298"/>
                      <a:pt x="73" y="298"/>
                      <a:pt x="73" y="298"/>
                    </a:cubicBezTo>
                    <a:cubicBezTo>
                      <a:pt x="77" y="325"/>
                      <a:pt x="87" y="350"/>
                      <a:pt x="101" y="371"/>
                    </a:cubicBezTo>
                    <a:cubicBezTo>
                      <a:pt x="48" y="422"/>
                      <a:pt x="48" y="422"/>
                      <a:pt x="48" y="422"/>
                    </a:cubicBezTo>
                    <a:cubicBezTo>
                      <a:pt x="99" y="476"/>
                      <a:pt x="99" y="476"/>
                      <a:pt x="99" y="476"/>
                    </a:cubicBezTo>
                    <a:cubicBezTo>
                      <a:pt x="152" y="425"/>
                      <a:pt x="152" y="425"/>
                      <a:pt x="152" y="425"/>
                    </a:cubicBezTo>
                    <a:cubicBezTo>
                      <a:pt x="173" y="441"/>
                      <a:pt x="198" y="452"/>
                      <a:pt x="224" y="457"/>
                    </a:cubicBezTo>
                    <a:cubicBezTo>
                      <a:pt x="222" y="530"/>
                      <a:pt x="222" y="530"/>
                      <a:pt x="222" y="530"/>
                    </a:cubicBezTo>
                    <a:cubicBezTo>
                      <a:pt x="296" y="532"/>
                      <a:pt x="296" y="532"/>
                      <a:pt x="296" y="532"/>
                    </a:cubicBezTo>
                    <a:cubicBezTo>
                      <a:pt x="298" y="459"/>
                      <a:pt x="298" y="459"/>
                      <a:pt x="298" y="459"/>
                    </a:cubicBezTo>
                    <a:cubicBezTo>
                      <a:pt x="325" y="455"/>
                      <a:pt x="350" y="445"/>
                      <a:pt x="372" y="431"/>
                    </a:cubicBezTo>
                    <a:cubicBezTo>
                      <a:pt x="422" y="484"/>
                      <a:pt x="422" y="484"/>
                      <a:pt x="422" y="484"/>
                    </a:cubicBezTo>
                    <a:cubicBezTo>
                      <a:pt x="476" y="433"/>
                      <a:pt x="476" y="433"/>
                      <a:pt x="476" y="433"/>
                    </a:cubicBezTo>
                    <a:lnTo>
                      <a:pt x="426" y="380"/>
                    </a:lnTo>
                    <a:close/>
                    <a:moveTo>
                      <a:pt x="264" y="347"/>
                    </a:moveTo>
                    <a:cubicBezTo>
                      <a:pt x="219" y="346"/>
                      <a:pt x="184" y="309"/>
                      <a:pt x="185" y="264"/>
                    </a:cubicBezTo>
                    <a:cubicBezTo>
                      <a:pt x="186" y="219"/>
                      <a:pt x="224" y="184"/>
                      <a:pt x="268" y="185"/>
                    </a:cubicBezTo>
                    <a:cubicBezTo>
                      <a:pt x="313" y="186"/>
                      <a:pt x="349" y="223"/>
                      <a:pt x="347" y="268"/>
                    </a:cubicBezTo>
                    <a:cubicBezTo>
                      <a:pt x="346" y="313"/>
                      <a:pt x="309" y="348"/>
                      <a:pt x="264" y="347"/>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dirty="0"/>
              </a:p>
            </p:txBody>
          </p:sp>
          <p:grpSp>
            <p:nvGrpSpPr>
              <p:cNvPr id="8" name="Group 39"/>
              <p:cNvGrpSpPr/>
              <p:nvPr/>
            </p:nvGrpSpPr>
            <p:grpSpPr>
              <a:xfrm>
                <a:off x="4341946" y="4724514"/>
                <a:ext cx="715433" cy="715433"/>
                <a:chOff x="5721350" y="4470400"/>
                <a:chExt cx="536575" cy="536575"/>
              </a:xfrm>
              <a:grpFill/>
            </p:grpSpPr>
            <p:sp>
              <p:nvSpPr>
                <p:cNvPr id="41" name="Freeform 84"/>
                <p:cNvSpPr>
                  <a:spLocks noEditPoints="1"/>
                </p:cNvSpPr>
                <p:nvPr/>
              </p:nvSpPr>
              <p:spPr bwMode="auto">
                <a:xfrm>
                  <a:off x="5721350" y="4470400"/>
                  <a:ext cx="536575" cy="536575"/>
                </a:xfrm>
                <a:custGeom>
                  <a:avLst/>
                  <a:gdLst>
                    <a:gd name="T0" fmla="*/ 624 w 624"/>
                    <a:gd name="T1" fmla="*/ 351 h 624"/>
                    <a:gd name="T2" fmla="*/ 624 w 624"/>
                    <a:gd name="T3" fmla="*/ 273 h 624"/>
                    <a:gd name="T4" fmla="*/ 562 w 624"/>
                    <a:gd name="T5" fmla="*/ 273 h 624"/>
                    <a:gd name="T6" fmla="*/ 548 w 624"/>
                    <a:gd name="T7" fmla="*/ 221 h 624"/>
                    <a:gd name="T8" fmla="*/ 602 w 624"/>
                    <a:gd name="T9" fmla="*/ 190 h 624"/>
                    <a:gd name="T10" fmla="*/ 563 w 624"/>
                    <a:gd name="T11" fmla="*/ 123 h 624"/>
                    <a:gd name="T12" fmla="*/ 509 w 624"/>
                    <a:gd name="T13" fmla="*/ 153 h 624"/>
                    <a:gd name="T14" fmla="*/ 471 w 624"/>
                    <a:gd name="T15" fmla="*/ 115 h 624"/>
                    <a:gd name="T16" fmla="*/ 502 w 624"/>
                    <a:gd name="T17" fmla="*/ 62 h 624"/>
                    <a:gd name="T18" fmla="*/ 434 w 624"/>
                    <a:gd name="T19" fmla="*/ 23 h 624"/>
                    <a:gd name="T20" fmla="*/ 403 w 624"/>
                    <a:gd name="T21" fmla="*/ 76 h 624"/>
                    <a:gd name="T22" fmla="*/ 351 w 624"/>
                    <a:gd name="T23" fmla="*/ 62 h 624"/>
                    <a:gd name="T24" fmla="*/ 351 w 624"/>
                    <a:gd name="T25" fmla="*/ 0 h 624"/>
                    <a:gd name="T26" fmla="*/ 273 w 624"/>
                    <a:gd name="T27" fmla="*/ 0 h 624"/>
                    <a:gd name="T28" fmla="*/ 273 w 624"/>
                    <a:gd name="T29" fmla="*/ 62 h 624"/>
                    <a:gd name="T30" fmla="*/ 221 w 624"/>
                    <a:gd name="T31" fmla="*/ 76 h 624"/>
                    <a:gd name="T32" fmla="*/ 190 w 624"/>
                    <a:gd name="T33" fmla="*/ 23 h 624"/>
                    <a:gd name="T34" fmla="*/ 122 w 624"/>
                    <a:gd name="T35" fmla="*/ 62 h 624"/>
                    <a:gd name="T36" fmla="*/ 153 w 624"/>
                    <a:gd name="T37" fmla="*/ 115 h 624"/>
                    <a:gd name="T38" fmla="*/ 115 w 624"/>
                    <a:gd name="T39" fmla="*/ 153 h 624"/>
                    <a:gd name="T40" fmla="*/ 61 w 624"/>
                    <a:gd name="T41" fmla="*/ 123 h 624"/>
                    <a:gd name="T42" fmla="*/ 23 w 624"/>
                    <a:gd name="T43" fmla="*/ 190 h 624"/>
                    <a:gd name="T44" fmla="*/ 76 w 624"/>
                    <a:gd name="T45" fmla="*/ 221 h 624"/>
                    <a:gd name="T46" fmla="*/ 62 w 624"/>
                    <a:gd name="T47" fmla="*/ 273 h 624"/>
                    <a:gd name="T48" fmla="*/ 0 w 624"/>
                    <a:gd name="T49" fmla="*/ 273 h 624"/>
                    <a:gd name="T50" fmla="*/ 0 w 624"/>
                    <a:gd name="T51" fmla="*/ 351 h 624"/>
                    <a:gd name="T52" fmla="*/ 62 w 624"/>
                    <a:gd name="T53" fmla="*/ 351 h 624"/>
                    <a:gd name="T54" fmla="*/ 76 w 624"/>
                    <a:gd name="T55" fmla="*/ 404 h 624"/>
                    <a:gd name="T56" fmla="*/ 23 w 624"/>
                    <a:gd name="T57" fmla="*/ 434 h 624"/>
                    <a:gd name="T58" fmla="*/ 61 w 624"/>
                    <a:gd name="T59" fmla="*/ 502 h 624"/>
                    <a:gd name="T60" fmla="*/ 115 w 624"/>
                    <a:gd name="T61" fmla="*/ 471 h 624"/>
                    <a:gd name="T62" fmla="*/ 153 w 624"/>
                    <a:gd name="T63" fmla="*/ 509 h 624"/>
                    <a:gd name="T64" fmla="*/ 122 w 624"/>
                    <a:gd name="T65" fmla="*/ 563 h 624"/>
                    <a:gd name="T66" fmla="*/ 190 w 624"/>
                    <a:gd name="T67" fmla="*/ 602 h 624"/>
                    <a:gd name="T68" fmla="*/ 221 w 624"/>
                    <a:gd name="T69" fmla="*/ 548 h 624"/>
                    <a:gd name="T70" fmla="*/ 273 w 624"/>
                    <a:gd name="T71" fmla="*/ 562 h 624"/>
                    <a:gd name="T72" fmla="*/ 273 w 624"/>
                    <a:gd name="T73" fmla="*/ 624 h 624"/>
                    <a:gd name="T74" fmla="*/ 351 w 624"/>
                    <a:gd name="T75" fmla="*/ 624 h 624"/>
                    <a:gd name="T76" fmla="*/ 351 w 624"/>
                    <a:gd name="T77" fmla="*/ 562 h 624"/>
                    <a:gd name="T78" fmla="*/ 403 w 624"/>
                    <a:gd name="T79" fmla="*/ 548 h 624"/>
                    <a:gd name="T80" fmla="*/ 434 w 624"/>
                    <a:gd name="T81" fmla="*/ 602 h 624"/>
                    <a:gd name="T82" fmla="*/ 502 w 624"/>
                    <a:gd name="T83" fmla="*/ 563 h 624"/>
                    <a:gd name="T84" fmla="*/ 471 w 624"/>
                    <a:gd name="T85" fmla="*/ 509 h 624"/>
                    <a:gd name="T86" fmla="*/ 509 w 624"/>
                    <a:gd name="T87" fmla="*/ 471 h 624"/>
                    <a:gd name="T88" fmla="*/ 563 w 624"/>
                    <a:gd name="T89" fmla="*/ 502 h 624"/>
                    <a:gd name="T90" fmla="*/ 602 w 624"/>
                    <a:gd name="T91" fmla="*/ 434 h 624"/>
                    <a:gd name="T92" fmla="*/ 548 w 624"/>
                    <a:gd name="T93" fmla="*/ 404 h 624"/>
                    <a:gd name="T94" fmla="*/ 562 w 624"/>
                    <a:gd name="T95" fmla="*/ 351 h 624"/>
                    <a:gd name="T96" fmla="*/ 624 w 624"/>
                    <a:gd name="T97" fmla="*/ 351 h 624"/>
                    <a:gd name="T98" fmla="*/ 312 w 624"/>
                    <a:gd name="T99" fmla="*/ 517 h 624"/>
                    <a:gd name="T100" fmla="*/ 107 w 624"/>
                    <a:gd name="T101" fmla="*/ 312 h 624"/>
                    <a:gd name="T102" fmla="*/ 312 w 624"/>
                    <a:gd name="T103" fmla="*/ 108 h 624"/>
                    <a:gd name="T104" fmla="*/ 517 w 624"/>
                    <a:gd name="T105" fmla="*/ 312 h 624"/>
                    <a:gd name="T106" fmla="*/ 312 w 624"/>
                    <a:gd name="T107" fmla="*/ 517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4" h="624">
                      <a:moveTo>
                        <a:pt x="624" y="351"/>
                      </a:moveTo>
                      <a:cubicBezTo>
                        <a:pt x="624" y="273"/>
                        <a:pt x="624" y="273"/>
                        <a:pt x="624" y="273"/>
                      </a:cubicBezTo>
                      <a:cubicBezTo>
                        <a:pt x="562" y="273"/>
                        <a:pt x="562" y="273"/>
                        <a:pt x="562" y="273"/>
                      </a:cubicBezTo>
                      <a:cubicBezTo>
                        <a:pt x="559" y="255"/>
                        <a:pt x="555" y="238"/>
                        <a:pt x="548" y="221"/>
                      </a:cubicBezTo>
                      <a:cubicBezTo>
                        <a:pt x="602" y="190"/>
                        <a:pt x="602" y="190"/>
                        <a:pt x="602" y="190"/>
                      </a:cubicBezTo>
                      <a:cubicBezTo>
                        <a:pt x="563" y="123"/>
                        <a:pt x="563" y="123"/>
                        <a:pt x="563" y="123"/>
                      </a:cubicBezTo>
                      <a:cubicBezTo>
                        <a:pt x="509" y="153"/>
                        <a:pt x="509" y="153"/>
                        <a:pt x="509" y="153"/>
                      </a:cubicBezTo>
                      <a:cubicBezTo>
                        <a:pt x="498" y="139"/>
                        <a:pt x="485" y="126"/>
                        <a:pt x="471" y="115"/>
                      </a:cubicBezTo>
                      <a:cubicBezTo>
                        <a:pt x="502" y="62"/>
                        <a:pt x="502" y="62"/>
                        <a:pt x="502" y="62"/>
                      </a:cubicBezTo>
                      <a:cubicBezTo>
                        <a:pt x="434" y="23"/>
                        <a:pt x="434" y="23"/>
                        <a:pt x="434" y="23"/>
                      </a:cubicBezTo>
                      <a:cubicBezTo>
                        <a:pt x="403" y="76"/>
                        <a:pt x="403" y="76"/>
                        <a:pt x="403" y="76"/>
                      </a:cubicBezTo>
                      <a:cubicBezTo>
                        <a:pt x="387" y="70"/>
                        <a:pt x="369" y="65"/>
                        <a:pt x="351" y="62"/>
                      </a:cubicBezTo>
                      <a:cubicBezTo>
                        <a:pt x="351" y="0"/>
                        <a:pt x="351" y="0"/>
                        <a:pt x="351" y="0"/>
                      </a:cubicBezTo>
                      <a:cubicBezTo>
                        <a:pt x="273" y="0"/>
                        <a:pt x="273" y="0"/>
                        <a:pt x="273" y="0"/>
                      </a:cubicBezTo>
                      <a:cubicBezTo>
                        <a:pt x="273" y="62"/>
                        <a:pt x="273" y="62"/>
                        <a:pt x="273" y="62"/>
                      </a:cubicBezTo>
                      <a:cubicBezTo>
                        <a:pt x="255" y="65"/>
                        <a:pt x="237" y="70"/>
                        <a:pt x="221" y="76"/>
                      </a:cubicBezTo>
                      <a:cubicBezTo>
                        <a:pt x="190" y="23"/>
                        <a:pt x="190" y="23"/>
                        <a:pt x="190" y="23"/>
                      </a:cubicBezTo>
                      <a:cubicBezTo>
                        <a:pt x="122" y="62"/>
                        <a:pt x="122" y="62"/>
                        <a:pt x="122" y="62"/>
                      </a:cubicBezTo>
                      <a:cubicBezTo>
                        <a:pt x="153" y="115"/>
                        <a:pt x="153" y="115"/>
                        <a:pt x="153" y="115"/>
                      </a:cubicBezTo>
                      <a:cubicBezTo>
                        <a:pt x="139" y="126"/>
                        <a:pt x="126" y="139"/>
                        <a:pt x="115" y="153"/>
                      </a:cubicBezTo>
                      <a:cubicBezTo>
                        <a:pt x="61" y="123"/>
                        <a:pt x="61" y="123"/>
                        <a:pt x="61" y="123"/>
                      </a:cubicBezTo>
                      <a:cubicBezTo>
                        <a:pt x="23" y="190"/>
                        <a:pt x="23" y="190"/>
                        <a:pt x="23" y="190"/>
                      </a:cubicBezTo>
                      <a:cubicBezTo>
                        <a:pt x="76" y="221"/>
                        <a:pt x="76" y="221"/>
                        <a:pt x="76" y="221"/>
                      </a:cubicBezTo>
                      <a:cubicBezTo>
                        <a:pt x="69" y="238"/>
                        <a:pt x="65" y="255"/>
                        <a:pt x="62" y="273"/>
                      </a:cubicBezTo>
                      <a:cubicBezTo>
                        <a:pt x="0" y="273"/>
                        <a:pt x="0" y="273"/>
                        <a:pt x="0" y="273"/>
                      </a:cubicBezTo>
                      <a:cubicBezTo>
                        <a:pt x="0" y="351"/>
                        <a:pt x="0" y="351"/>
                        <a:pt x="0" y="351"/>
                      </a:cubicBezTo>
                      <a:cubicBezTo>
                        <a:pt x="62" y="351"/>
                        <a:pt x="62" y="351"/>
                        <a:pt x="62" y="351"/>
                      </a:cubicBezTo>
                      <a:cubicBezTo>
                        <a:pt x="65" y="369"/>
                        <a:pt x="69" y="387"/>
                        <a:pt x="76" y="404"/>
                      </a:cubicBezTo>
                      <a:cubicBezTo>
                        <a:pt x="23" y="434"/>
                        <a:pt x="23" y="434"/>
                        <a:pt x="23" y="434"/>
                      </a:cubicBezTo>
                      <a:cubicBezTo>
                        <a:pt x="61" y="502"/>
                        <a:pt x="61" y="502"/>
                        <a:pt x="61" y="502"/>
                      </a:cubicBezTo>
                      <a:cubicBezTo>
                        <a:pt x="115" y="471"/>
                        <a:pt x="115" y="471"/>
                        <a:pt x="115" y="471"/>
                      </a:cubicBezTo>
                      <a:cubicBezTo>
                        <a:pt x="126" y="485"/>
                        <a:pt x="139" y="498"/>
                        <a:pt x="153" y="509"/>
                      </a:cubicBezTo>
                      <a:cubicBezTo>
                        <a:pt x="122" y="563"/>
                        <a:pt x="122" y="563"/>
                        <a:pt x="122" y="563"/>
                      </a:cubicBezTo>
                      <a:cubicBezTo>
                        <a:pt x="190" y="602"/>
                        <a:pt x="190" y="602"/>
                        <a:pt x="190" y="602"/>
                      </a:cubicBezTo>
                      <a:cubicBezTo>
                        <a:pt x="221" y="548"/>
                        <a:pt x="221" y="548"/>
                        <a:pt x="221" y="548"/>
                      </a:cubicBezTo>
                      <a:cubicBezTo>
                        <a:pt x="237" y="555"/>
                        <a:pt x="255" y="560"/>
                        <a:pt x="273" y="562"/>
                      </a:cubicBezTo>
                      <a:cubicBezTo>
                        <a:pt x="273" y="624"/>
                        <a:pt x="273" y="624"/>
                        <a:pt x="273" y="624"/>
                      </a:cubicBezTo>
                      <a:cubicBezTo>
                        <a:pt x="351" y="624"/>
                        <a:pt x="351" y="624"/>
                        <a:pt x="351" y="624"/>
                      </a:cubicBezTo>
                      <a:cubicBezTo>
                        <a:pt x="351" y="562"/>
                        <a:pt x="351" y="562"/>
                        <a:pt x="351" y="562"/>
                      </a:cubicBezTo>
                      <a:cubicBezTo>
                        <a:pt x="369" y="560"/>
                        <a:pt x="387" y="555"/>
                        <a:pt x="403" y="548"/>
                      </a:cubicBezTo>
                      <a:cubicBezTo>
                        <a:pt x="434" y="602"/>
                        <a:pt x="434" y="602"/>
                        <a:pt x="434" y="602"/>
                      </a:cubicBezTo>
                      <a:cubicBezTo>
                        <a:pt x="502" y="563"/>
                        <a:pt x="502" y="563"/>
                        <a:pt x="502" y="563"/>
                      </a:cubicBezTo>
                      <a:cubicBezTo>
                        <a:pt x="471" y="509"/>
                        <a:pt x="471" y="509"/>
                        <a:pt x="471" y="509"/>
                      </a:cubicBezTo>
                      <a:cubicBezTo>
                        <a:pt x="485" y="498"/>
                        <a:pt x="498" y="485"/>
                        <a:pt x="509" y="471"/>
                      </a:cubicBezTo>
                      <a:cubicBezTo>
                        <a:pt x="563" y="502"/>
                        <a:pt x="563" y="502"/>
                        <a:pt x="563" y="502"/>
                      </a:cubicBezTo>
                      <a:cubicBezTo>
                        <a:pt x="602" y="434"/>
                        <a:pt x="602" y="434"/>
                        <a:pt x="602" y="434"/>
                      </a:cubicBezTo>
                      <a:cubicBezTo>
                        <a:pt x="548" y="404"/>
                        <a:pt x="548" y="404"/>
                        <a:pt x="548" y="404"/>
                      </a:cubicBezTo>
                      <a:cubicBezTo>
                        <a:pt x="555" y="387"/>
                        <a:pt x="559" y="369"/>
                        <a:pt x="562" y="351"/>
                      </a:cubicBezTo>
                      <a:lnTo>
                        <a:pt x="624" y="351"/>
                      </a:lnTo>
                      <a:close/>
                      <a:moveTo>
                        <a:pt x="312" y="517"/>
                      </a:moveTo>
                      <a:cubicBezTo>
                        <a:pt x="199" y="517"/>
                        <a:pt x="107" y="425"/>
                        <a:pt x="107" y="312"/>
                      </a:cubicBezTo>
                      <a:cubicBezTo>
                        <a:pt x="107" y="199"/>
                        <a:pt x="199" y="108"/>
                        <a:pt x="312" y="108"/>
                      </a:cubicBezTo>
                      <a:cubicBezTo>
                        <a:pt x="425" y="108"/>
                        <a:pt x="517" y="199"/>
                        <a:pt x="517" y="312"/>
                      </a:cubicBezTo>
                      <a:cubicBezTo>
                        <a:pt x="517" y="425"/>
                        <a:pt x="425" y="517"/>
                        <a:pt x="312" y="517"/>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42" name="Oval 85"/>
                <p:cNvSpPr>
                  <a:spLocks noChangeArrowheads="1"/>
                </p:cNvSpPr>
                <p:nvPr/>
              </p:nvSpPr>
              <p:spPr bwMode="auto">
                <a:xfrm>
                  <a:off x="5945188" y="4695825"/>
                  <a:ext cx="88900" cy="8731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sp>
            <p:nvSpPr>
              <p:cNvPr id="43" name="Freeform 89"/>
              <p:cNvSpPr>
                <a:spLocks noEditPoints="1"/>
              </p:cNvSpPr>
              <p:nvPr/>
            </p:nvSpPr>
            <p:spPr bwMode="auto">
              <a:xfrm>
                <a:off x="1953056" y="4171907"/>
                <a:ext cx="1521883" cy="1514933"/>
              </a:xfrm>
              <a:custGeom>
                <a:avLst/>
                <a:gdLst>
                  <a:gd name="T0" fmla="*/ 805 w 809"/>
                  <a:gd name="T1" fmla="*/ 428 h 804"/>
                  <a:gd name="T2" fmla="*/ 794 w 809"/>
                  <a:gd name="T3" fmla="*/ 376 h 804"/>
                  <a:gd name="T4" fmla="*/ 790 w 809"/>
                  <a:gd name="T5" fmla="*/ 340 h 804"/>
                  <a:gd name="T6" fmla="*/ 789 w 809"/>
                  <a:gd name="T7" fmla="*/ 287 h 804"/>
                  <a:gd name="T8" fmla="*/ 715 w 809"/>
                  <a:gd name="T9" fmla="*/ 274 h 804"/>
                  <a:gd name="T10" fmla="*/ 754 w 809"/>
                  <a:gd name="T11" fmla="*/ 198 h 804"/>
                  <a:gd name="T12" fmla="*/ 668 w 809"/>
                  <a:gd name="T13" fmla="*/ 194 h 804"/>
                  <a:gd name="T14" fmla="*/ 692 w 809"/>
                  <a:gd name="T15" fmla="*/ 125 h 804"/>
                  <a:gd name="T16" fmla="*/ 645 w 809"/>
                  <a:gd name="T17" fmla="*/ 98 h 804"/>
                  <a:gd name="T18" fmla="*/ 615 w 809"/>
                  <a:gd name="T19" fmla="*/ 77 h 804"/>
                  <a:gd name="T20" fmla="*/ 575 w 809"/>
                  <a:gd name="T21" fmla="*/ 42 h 804"/>
                  <a:gd name="T22" fmla="*/ 516 w 809"/>
                  <a:gd name="T23" fmla="*/ 88 h 804"/>
                  <a:gd name="T24" fmla="*/ 485 w 809"/>
                  <a:gd name="T25" fmla="*/ 8 h 804"/>
                  <a:gd name="T26" fmla="*/ 436 w 809"/>
                  <a:gd name="T27" fmla="*/ 70 h 804"/>
                  <a:gd name="T28" fmla="*/ 400 w 809"/>
                  <a:gd name="T29" fmla="*/ 0 h 804"/>
                  <a:gd name="T30" fmla="*/ 354 w 809"/>
                  <a:gd name="T31" fmla="*/ 72 h 804"/>
                  <a:gd name="T32" fmla="*/ 305 w 809"/>
                  <a:gd name="T33" fmla="*/ 16 h 804"/>
                  <a:gd name="T34" fmla="*/ 259 w 809"/>
                  <a:gd name="T35" fmla="*/ 43 h 804"/>
                  <a:gd name="T36" fmla="*/ 225 w 809"/>
                  <a:gd name="T37" fmla="*/ 58 h 804"/>
                  <a:gd name="T38" fmla="*/ 175 w 809"/>
                  <a:gd name="T39" fmla="*/ 75 h 804"/>
                  <a:gd name="T40" fmla="*/ 185 w 809"/>
                  <a:gd name="T41" fmla="*/ 148 h 804"/>
                  <a:gd name="T42" fmla="*/ 100 w 809"/>
                  <a:gd name="T43" fmla="*/ 135 h 804"/>
                  <a:gd name="T44" fmla="*/ 123 w 809"/>
                  <a:gd name="T45" fmla="*/ 218 h 804"/>
                  <a:gd name="T46" fmla="*/ 49 w 809"/>
                  <a:gd name="T47" fmla="*/ 217 h 804"/>
                  <a:gd name="T48" fmla="*/ 38 w 809"/>
                  <a:gd name="T49" fmla="*/ 268 h 804"/>
                  <a:gd name="T50" fmla="*/ 27 w 809"/>
                  <a:gd name="T51" fmla="*/ 303 h 804"/>
                  <a:gd name="T52" fmla="*/ 6 w 809"/>
                  <a:gd name="T53" fmla="*/ 352 h 804"/>
                  <a:gd name="T54" fmla="*/ 68 w 809"/>
                  <a:gd name="T55" fmla="*/ 393 h 804"/>
                  <a:gd name="T56" fmla="*/ 1 w 809"/>
                  <a:gd name="T57" fmla="*/ 447 h 804"/>
                  <a:gd name="T58" fmla="*/ 79 w 809"/>
                  <a:gd name="T59" fmla="*/ 485 h 804"/>
                  <a:gd name="T60" fmla="*/ 28 w 809"/>
                  <a:gd name="T61" fmla="*/ 539 h 804"/>
                  <a:gd name="T62" fmla="*/ 59 w 809"/>
                  <a:gd name="T63" fmla="*/ 582 h 804"/>
                  <a:gd name="T64" fmla="*/ 78 w 809"/>
                  <a:gd name="T65" fmla="*/ 614 h 804"/>
                  <a:gd name="T66" fmla="*/ 101 w 809"/>
                  <a:gd name="T67" fmla="*/ 662 h 804"/>
                  <a:gd name="T68" fmla="*/ 173 w 809"/>
                  <a:gd name="T69" fmla="*/ 644 h 804"/>
                  <a:gd name="T70" fmla="*/ 169 w 809"/>
                  <a:gd name="T71" fmla="*/ 729 h 804"/>
                  <a:gd name="T72" fmla="*/ 250 w 809"/>
                  <a:gd name="T73" fmla="*/ 698 h 804"/>
                  <a:gd name="T74" fmla="*/ 256 w 809"/>
                  <a:gd name="T75" fmla="*/ 771 h 804"/>
                  <a:gd name="T76" fmla="*/ 309 w 809"/>
                  <a:gd name="T77" fmla="*/ 777 h 804"/>
                  <a:gd name="T78" fmla="*/ 345 w 809"/>
                  <a:gd name="T79" fmla="*/ 784 h 804"/>
                  <a:gd name="T80" fmla="*/ 390 w 809"/>
                  <a:gd name="T81" fmla="*/ 788 h 804"/>
                  <a:gd name="T82" fmla="*/ 427 w 809"/>
                  <a:gd name="T83" fmla="*/ 788 h 804"/>
                  <a:gd name="T84" fmla="*/ 480 w 809"/>
                  <a:gd name="T85" fmla="*/ 793 h 804"/>
                  <a:gd name="T86" fmla="*/ 501 w 809"/>
                  <a:gd name="T87" fmla="*/ 722 h 804"/>
                  <a:gd name="T88" fmla="*/ 574 w 809"/>
                  <a:gd name="T89" fmla="*/ 768 h 804"/>
                  <a:gd name="T90" fmla="*/ 586 w 809"/>
                  <a:gd name="T91" fmla="*/ 683 h 804"/>
                  <a:gd name="T92" fmla="*/ 654 w 809"/>
                  <a:gd name="T93" fmla="*/ 714 h 804"/>
                  <a:gd name="T94" fmla="*/ 685 w 809"/>
                  <a:gd name="T95" fmla="*/ 672 h 804"/>
                  <a:gd name="T96" fmla="*/ 709 w 809"/>
                  <a:gd name="T97" fmla="*/ 644 h 804"/>
                  <a:gd name="T98" fmla="*/ 748 w 809"/>
                  <a:gd name="T99" fmla="*/ 608 h 804"/>
                  <a:gd name="T100" fmla="*/ 709 w 809"/>
                  <a:gd name="T101" fmla="*/ 546 h 804"/>
                  <a:gd name="T102" fmla="*/ 792 w 809"/>
                  <a:gd name="T103" fmla="*/ 523 h 804"/>
                  <a:gd name="T104" fmla="*/ 737 w 809"/>
                  <a:gd name="T105" fmla="*/ 457 h 804"/>
                  <a:gd name="T106" fmla="*/ 430 w 809"/>
                  <a:gd name="T107" fmla="*/ 137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9" h="804">
                    <a:moveTo>
                      <a:pt x="791" y="457"/>
                    </a:moveTo>
                    <a:cubicBezTo>
                      <a:pt x="796" y="457"/>
                      <a:pt x="800" y="455"/>
                      <a:pt x="803" y="452"/>
                    </a:cubicBezTo>
                    <a:cubicBezTo>
                      <a:pt x="806" y="449"/>
                      <a:pt x="808" y="445"/>
                      <a:pt x="809" y="441"/>
                    </a:cubicBezTo>
                    <a:cubicBezTo>
                      <a:pt x="809" y="436"/>
                      <a:pt x="808" y="432"/>
                      <a:pt x="805" y="428"/>
                    </a:cubicBezTo>
                    <a:cubicBezTo>
                      <a:pt x="803" y="425"/>
                      <a:pt x="799" y="422"/>
                      <a:pt x="795" y="421"/>
                    </a:cubicBezTo>
                    <a:cubicBezTo>
                      <a:pt x="789" y="420"/>
                      <a:pt x="764" y="415"/>
                      <a:pt x="741" y="411"/>
                    </a:cubicBezTo>
                    <a:cubicBezTo>
                      <a:pt x="741" y="403"/>
                      <a:pt x="741" y="395"/>
                      <a:pt x="741" y="388"/>
                    </a:cubicBezTo>
                    <a:cubicBezTo>
                      <a:pt x="764" y="383"/>
                      <a:pt x="789" y="377"/>
                      <a:pt x="794" y="376"/>
                    </a:cubicBezTo>
                    <a:cubicBezTo>
                      <a:pt x="799" y="375"/>
                      <a:pt x="802" y="373"/>
                      <a:pt x="805" y="369"/>
                    </a:cubicBezTo>
                    <a:cubicBezTo>
                      <a:pt x="807" y="365"/>
                      <a:pt x="808" y="361"/>
                      <a:pt x="808" y="357"/>
                    </a:cubicBezTo>
                    <a:cubicBezTo>
                      <a:pt x="807" y="352"/>
                      <a:pt x="805" y="348"/>
                      <a:pt x="802" y="345"/>
                    </a:cubicBezTo>
                    <a:cubicBezTo>
                      <a:pt x="799" y="342"/>
                      <a:pt x="795" y="340"/>
                      <a:pt x="790" y="340"/>
                    </a:cubicBezTo>
                    <a:cubicBezTo>
                      <a:pt x="785" y="340"/>
                      <a:pt x="759" y="341"/>
                      <a:pt x="735" y="341"/>
                    </a:cubicBezTo>
                    <a:cubicBezTo>
                      <a:pt x="734" y="334"/>
                      <a:pt x="732" y="326"/>
                      <a:pt x="730" y="319"/>
                    </a:cubicBezTo>
                    <a:cubicBezTo>
                      <a:pt x="752" y="309"/>
                      <a:pt x="775" y="299"/>
                      <a:pt x="780" y="297"/>
                    </a:cubicBezTo>
                    <a:cubicBezTo>
                      <a:pt x="784" y="295"/>
                      <a:pt x="787" y="291"/>
                      <a:pt x="789" y="287"/>
                    </a:cubicBezTo>
                    <a:cubicBezTo>
                      <a:pt x="791" y="283"/>
                      <a:pt x="791" y="279"/>
                      <a:pt x="789" y="275"/>
                    </a:cubicBezTo>
                    <a:cubicBezTo>
                      <a:pt x="788" y="270"/>
                      <a:pt x="785" y="267"/>
                      <a:pt x="781" y="264"/>
                    </a:cubicBezTo>
                    <a:cubicBezTo>
                      <a:pt x="777" y="262"/>
                      <a:pt x="773" y="261"/>
                      <a:pt x="768" y="262"/>
                    </a:cubicBezTo>
                    <a:cubicBezTo>
                      <a:pt x="763" y="263"/>
                      <a:pt x="738" y="269"/>
                      <a:pt x="715" y="274"/>
                    </a:cubicBezTo>
                    <a:cubicBezTo>
                      <a:pt x="712" y="267"/>
                      <a:pt x="709" y="260"/>
                      <a:pt x="706" y="253"/>
                    </a:cubicBezTo>
                    <a:cubicBezTo>
                      <a:pt x="724" y="240"/>
                      <a:pt x="745" y="225"/>
                      <a:pt x="750" y="222"/>
                    </a:cubicBezTo>
                    <a:cubicBezTo>
                      <a:pt x="753" y="219"/>
                      <a:pt x="756" y="215"/>
                      <a:pt x="756" y="211"/>
                    </a:cubicBezTo>
                    <a:cubicBezTo>
                      <a:pt x="757" y="206"/>
                      <a:pt x="756" y="202"/>
                      <a:pt x="754" y="198"/>
                    </a:cubicBezTo>
                    <a:cubicBezTo>
                      <a:pt x="752" y="194"/>
                      <a:pt x="748" y="191"/>
                      <a:pt x="744" y="190"/>
                    </a:cubicBezTo>
                    <a:cubicBezTo>
                      <a:pt x="740" y="188"/>
                      <a:pt x="735" y="188"/>
                      <a:pt x="731" y="190"/>
                    </a:cubicBezTo>
                    <a:cubicBezTo>
                      <a:pt x="726" y="193"/>
                      <a:pt x="703" y="203"/>
                      <a:pt x="682" y="213"/>
                    </a:cubicBezTo>
                    <a:cubicBezTo>
                      <a:pt x="677" y="207"/>
                      <a:pt x="672" y="201"/>
                      <a:pt x="668" y="194"/>
                    </a:cubicBezTo>
                    <a:cubicBezTo>
                      <a:pt x="683" y="177"/>
                      <a:pt x="701" y="158"/>
                      <a:pt x="704" y="154"/>
                    </a:cubicBezTo>
                    <a:cubicBezTo>
                      <a:pt x="707" y="151"/>
                      <a:pt x="708" y="147"/>
                      <a:pt x="708" y="142"/>
                    </a:cubicBezTo>
                    <a:cubicBezTo>
                      <a:pt x="708" y="138"/>
                      <a:pt x="706" y="134"/>
                      <a:pt x="703" y="130"/>
                    </a:cubicBezTo>
                    <a:cubicBezTo>
                      <a:pt x="700" y="127"/>
                      <a:pt x="696" y="125"/>
                      <a:pt x="692" y="125"/>
                    </a:cubicBezTo>
                    <a:cubicBezTo>
                      <a:pt x="687" y="124"/>
                      <a:pt x="683" y="125"/>
                      <a:pt x="679" y="128"/>
                    </a:cubicBezTo>
                    <a:cubicBezTo>
                      <a:pt x="675" y="131"/>
                      <a:pt x="654" y="146"/>
                      <a:pt x="636" y="160"/>
                    </a:cubicBezTo>
                    <a:cubicBezTo>
                      <a:pt x="630" y="155"/>
                      <a:pt x="624" y="150"/>
                      <a:pt x="618" y="145"/>
                    </a:cubicBezTo>
                    <a:cubicBezTo>
                      <a:pt x="630" y="125"/>
                      <a:pt x="643" y="103"/>
                      <a:pt x="645" y="98"/>
                    </a:cubicBezTo>
                    <a:cubicBezTo>
                      <a:pt x="648" y="94"/>
                      <a:pt x="648" y="90"/>
                      <a:pt x="647" y="85"/>
                    </a:cubicBezTo>
                    <a:cubicBezTo>
                      <a:pt x="646" y="81"/>
                      <a:pt x="643" y="77"/>
                      <a:pt x="640" y="75"/>
                    </a:cubicBezTo>
                    <a:cubicBezTo>
                      <a:pt x="636" y="72"/>
                      <a:pt x="631" y="71"/>
                      <a:pt x="627" y="71"/>
                    </a:cubicBezTo>
                    <a:cubicBezTo>
                      <a:pt x="623" y="72"/>
                      <a:pt x="618" y="73"/>
                      <a:pt x="615" y="77"/>
                    </a:cubicBezTo>
                    <a:cubicBezTo>
                      <a:pt x="612" y="81"/>
                      <a:pt x="595" y="100"/>
                      <a:pt x="580" y="118"/>
                    </a:cubicBezTo>
                    <a:cubicBezTo>
                      <a:pt x="573" y="114"/>
                      <a:pt x="566" y="110"/>
                      <a:pt x="559" y="106"/>
                    </a:cubicBezTo>
                    <a:cubicBezTo>
                      <a:pt x="567" y="84"/>
                      <a:pt x="575" y="60"/>
                      <a:pt x="576" y="55"/>
                    </a:cubicBezTo>
                    <a:cubicBezTo>
                      <a:pt x="578" y="51"/>
                      <a:pt x="577" y="46"/>
                      <a:pt x="575" y="42"/>
                    </a:cubicBezTo>
                    <a:cubicBezTo>
                      <a:pt x="573" y="38"/>
                      <a:pt x="570" y="35"/>
                      <a:pt x="566" y="33"/>
                    </a:cubicBezTo>
                    <a:cubicBezTo>
                      <a:pt x="561" y="31"/>
                      <a:pt x="557" y="31"/>
                      <a:pt x="553" y="33"/>
                    </a:cubicBezTo>
                    <a:cubicBezTo>
                      <a:pt x="549" y="34"/>
                      <a:pt x="545" y="36"/>
                      <a:pt x="543" y="40"/>
                    </a:cubicBezTo>
                    <a:cubicBezTo>
                      <a:pt x="540" y="45"/>
                      <a:pt x="528" y="67"/>
                      <a:pt x="516" y="88"/>
                    </a:cubicBezTo>
                    <a:cubicBezTo>
                      <a:pt x="509" y="85"/>
                      <a:pt x="501" y="83"/>
                      <a:pt x="494" y="81"/>
                    </a:cubicBezTo>
                    <a:cubicBezTo>
                      <a:pt x="496" y="58"/>
                      <a:pt x="499" y="32"/>
                      <a:pt x="500" y="27"/>
                    </a:cubicBezTo>
                    <a:cubicBezTo>
                      <a:pt x="500" y="22"/>
                      <a:pt x="498" y="18"/>
                      <a:pt x="496" y="15"/>
                    </a:cubicBezTo>
                    <a:cubicBezTo>
                      <a:pt x="493" y="11"/>
                      <a:pt x="489" y="9"/>
                      <a:pt x="485" y="8"/>
                    </a:cubicBezTo>
                    <a:cubicBezTo>
                      <a:pt x="480" y="7"/>
                      <a:pt x="476" y="8"/>
                      <a:pt x="472" y="10"/>
                    </a:cubicBezTo>
                    <a:cubicBezTo>
                      <a:pt x="468" y="12"/>
                      <a:pt x="465" y="15"/>
                      <a:pt x="464" y="20"/>
                    </a:cubicBezTo>
                    <a:cubicBezTo>
                      <a:pt x="462" y="25"/>
                      <a:pt x="455" y="49"/>
                      <a:pt x="448" y="71"/>
                    </a:cubicBezTo>
                    <a:cubicBezTo>
                      <a:pt x="444" y="71"/>
                      <a:pt x="440" y="70"/>
                      <a:pt x="436" y="70"/>
                    </a:cubicBezTo>
                    <a:cubicBezTo>
                      <a:pt x="432" y="70"/>
                      <a:pt x="428" y="69"/>
                      <a:pt x="424" y="69"/>
                    </a:cubicBezTo>
                    <a:cubicBezTo>
                      <a:pt x="422" y="46"/>
                      <a:pt x="419" y="21"/>
                      <a:pt x="419" y="16"/>
                    </a:cubicBezTo>
                    <a:cubicBezTo>
                      <a:pt x="418" y="11"/>
                      <a:pt x="416" y="7"/>
                      <a:pt x="412" y="4"/>
                    </a:cubicBezTo>
                    <a:cubicBezTo>
                      <a:pt x="409" y="1"/>
                      <a:pt x="405" y="0"/>
                      <a:pt x="400" y="0"/>
                    </a:cubicBezTo>
                    <a:cubicBezTo>
                      <a:pt x="396" y="0"/>
                      <a:pt x="391" y="2"/>
                      <a:pt x="388" y="4"/>
                    </a:cubicBezTo>
                    <a:cubicBezTo>
                      <a:pt x="385" y="7"/>
                      <a:pt x="382" y="11"/>
                      <a:pt x="382" y="16"/>
                    </a:cubicBezTo>
                    <a:cubicBezTo>
                      <a:pt x="382" y="21"/>
                      <a:pt x="379" y="47"/>
                      <a:pt x="377" y="70"/>
                    </a:cubicBezTo>
                    <a:cubicBezTo>
                      <a:pt x="370" y="70"/>
                      <a:pt x="362" y="71"/>
                      <a:pt x="354" y="72"/>
                    </a:cubicBezTo>
                    <a:cubicBezTo>
                      <a:pt x="347" y="50"/>
                      <a:pt x="339" y="26"/>
                      <a:pt x="337" y="21"/>
                    </a:cubicBezTo>
                    <a:cubicBezTo>
                      <a:pt x="336" y="16"/>
                      <a:pt x="333" y="13"/>
                      <a:pt x="329" y="11"/>
                    </a:cubicBezTo>
                    <a:cubicBezTo>
                      <a:pt x="325" y="9"/>
                      <a:pt x="320" y="8"/>
                      <a:pt x="316" y="9"/>
                    </a:cubicBezTo>
                    <a:cubicBezTo>
                      <a:pt x="311" y="10"/>
                      <a:pt x="308" y="13"/>
                      <a:pt x="305" y="16"/>
                    </a:cubicBezTo>
                    <a:cubicBezTo>
                      <a:pt x="302" y="20"/>
                      <a:pt x="301" y="24"/>
                      <a:pt x="301" y="29"/>
                    </a:cubicBezTo>
                    <a:cubicBezTo>
                      <a:pt x="302" y="34"/>
                      <a:pt x="305" y="59"/>
                      <a:pt x="308" y="82"/>
                    </a:cubicBezTo>
                    <a:cubicBezTo>
                      <a:pt x="301" y="84"/>
                      <a:pt x="293" y="87"/>
                      <a:pt x="286" y="89"/>
                    </a:cubicBezTo>
                    <a:cubicBezTo>
                      <a:pt x="274" y="70"/>
                      <a:pt x="261" y="47"/>
                      <a:pt x="259" y="43"/>
                    </a:cubicBezTo>
                    <a:cubicBezTo>
                      <a:pt x="256" y="39"/>
                      <a:pt x="253" y="36"/>
                      <a:pt x="248" y="35"/>
                    </a:cubicBezTo>
                    <a:cubicBezTo>
                      <a:pt x="244" y="34"/>
                      <a:pt x="240" y="34"/>
                      <a:pt x="235" y="36"/>
                    </a:cubicBezTo>
                    <a:cubicBezTo>
                      <a:pt x="231" y="38"/>
                      <a:pt x="228" y="41"/>
                      <a:pt x="226" y="45"/>
                    </a:cubicBezTo>
                    <a:cubicBezTo>
                      <a:pt x="224" y="49"/>
                      <a:pt x="224" y="54"/>
                      <a:pt x="225" y="58"/>
                    </a:cubicBezTo>
                    <a:cubicBezTo>
                      <a:pt x="227" y="63"/>
                      <a:pt x="236" y="87"/>
                      <a:pt x="243" y="109"/>
                    </a:cubicBezTo>
                    <a:cubicBezTo>
                      <a:pt x="236" y="112"/>
                      <a:pt x="230" y="117"/>
                      <a:pt x="223" y="121"/>
                    </a:cubicBezTo>
                    <a:cubicBezTo>
                      <a:pt x="207" y="104"/>
                      <a:pt x="190" y="84"/>
                      <a:pt x="187" y="81"/>
                    </a:cubicBezTo>
                    <a:cubicBezTo>
                      <a:pt x="184" y="77"/>
                      <a:pt x="179" y="75"/>
                      <a:pt x="175" y="75"/>
                    </a:cubicBezTo>
                    <a:cubicBezTo>
                      <a:pt x="171" y="75"/>
                      <a:pt x="166" y="76"/>
                      <a:pt x="162" y="79"/>
                    </a:cubicBezTo>
                    <a:cubicBezTo>
                      <a:pt x="159" y="81"/>
                      <a:pt x="156" y="85"/>
                      <a:pt x="155" y="89"/>
                    </a:cubicBezTo>
                    <a:cubicBezTo>
                      <a:pt x="154" y="94"/>
                      <a:pt x="155" y="98"/>
                      <a:pt x="157" y="102"/>
                    </a:cubicBezTo>
                    <a:cubicBezTo>
                      <a:pt x="160" y="107"/>
                      <a:pt x="173" y="129"/>
                      <a:pt x="185" y="148"/>
                    </a:cubicBezTo>
                    <a:cubicBezTo>
                      <a:pt x="179" y="153"/>
                      <a:pt x="174" y="159"/>
                      <a:pt x="168" y="164"/>
                    </a:cubicBezTo>
                    <a:cubicBezTo>
                      <a:pt x="149" y="150"/>
                      <a:pt x="128" y="135"/>
                      <a:pt x="124" y="132"/>
                    </a:cubicBezTo>
                    <a:cubicBezTo>
                      <a:pt x="120" y="130"/>
                      <a:pt x="116" y="129"/>
                      <a:pt x="111" y="129"/>
                    </a:cubicBezTo>
                    <a:cubicBezTo>
                      <a:pt x="107" y="130"/>
                      <a:pt x="103" y="132"/>
                      <a:pt x="100" y="135"/>
                    </a:cubicBezTo>
                    <a:cubicBezTo>
                      <a:pt x="97" y="139"/>
                      <a:pt x="95" y="143"/>
                      <a:pt x="95" y="147"/>
                    </a:cubicBezTo>
                    <a:cubicBezTo>
                      <a:pt x="95" y="152"/>
                      <a:pt x="97" y="156"/>
                      <a:pt x="100" y="159"/>
                    </a:cubicBezTo>
                    <a:cubicBezTo>
                      <a:pt x="103" y="163"/>
                      <a:pt x="121" y="182"/>
                      <a:pt x="137" y="199"/>
                    </a:cubicBezTo>
                    <a:cubicBezTo>
                      <a:pt x="132" y="205"/>
                      <a:pt x="128" y="211"/>
                      <a:pt x="123" y="218"/>
                    </a:cubicBezTo>
                    <a:cubicBezTo>
                      <a:pt x="102" y="208"/>
                      <a:pt x="78" y="198"/>
                      <a:pt x="74" y="196"/>
                    </a:cubicBezTo>
                    <a:cubicBezTo>
                      <a:pt x="69" y="194"/>
                      <a:pt x="65" y="194"/>
                      <a:pt x="61" y="196"/>
                    </a:cubicBezTo>
                    <a:cubicBezTo>
                      <a:pt x="57" y="197"/>
                      <a:pt x="53" y="200"/>
                      <a:pt x="51" y="204"/>
                    </a:cubicBezTo>
                    <a:cubicBezTo>
                      <a:pt x="48" y="208"/>
                      <a:pt x="48" y="212"/>
                      <a:pt x="49" y="217"/>
                    </a:cubicBezTo>
                    <a:cubicBezTo>
                      <a:pt x="50" y="221"/>
                      <a:pt x="52" y="225"/>
                      <a:pt x="56" y="227"/>
                    </a:cubicBezTo>
                    <a:cubicBezTo>
                      <a:pt x="60" y="230"/>
                      <a:pt x="81" y="245"/>
                      <a:pt x="100" y="258"/>
                    </a:cubicBezTo>
                    <a:cubicBezTo>
                      <a:pt x="97" y="265"/>
                      <a:pt x="94" y="272"/>
                      <a:pt x="91" y="280"/>
                    </a:cubicBezTo>
                    <a:cubicBezTo>
                      <a:pt x="68" y="275"/>
                      <a:pt x="43" y="269"/>
                      <a:pt x="38" y="268"/>
                    </a:cubicBezTo>
                    <a:cubicBezTo>
                      <a:pt x="33" y="267"/>
                      <a:pt x="29" y="268"/>
                      <a:pt x="25" y="271"/>
                    </a:cubicBezTo>
                    <a:cubicBezTo>
                      <a:pt x="21" y="273"/>
                      <a:pt x="18" y="277"/>
                      <a:pt x="17" y="281"/>
                    </a:cubicBezTo>
                    <a:cubicBezTo>
                      <a:pt x="16" y="285"/>
                      <a:pt x="16" y="290"/>
                      <a:pt x="18" y="294"/>
                    </a:cubicBezTo>
                    <a:cubicBezTo>
                      <a:pt x="19" y="298"/>
                      <a:pt x="22" y="301"/>
                      <a:pt x="27" y="303"/>
                    </a:cubicBezTo>
                    <a:cubicBezTo>
                      <a:pt x="32" y="305"/>
                      <a:pt x="55" y="315"/>
                      <a:pt x="77" y="324"/>
                    </a:cubicBezTo>
                    <a:cubicBezTo>
                      <a:pt x="75" y="331"/>
                      <a:pt x="74" y="339"/>
                      <a:pt x="72" y="347"/>
                    </a:cubicBezTo>
                    <a:cubicBezTo>
                      <a:pt x="49" y="347"/>
                      <a:pt x="23" y="347"/>
                      <a:pt x="18" y="347"/>
                    </a:cubicBezTo>
                    <a:cubicBezTo>
                      <a:pt x="13" y="347"/>
                      <a:pt x="9" y="349"/>
                      <a:pt x="6" y="352"/>
                    </a:cubicBezTo>
                    <a:cubicBezTo>
                      <a:pt x="3" y="355"/>
                      <a:pt x="1" y="359"/>
                      <a:pt x="0" y="363"/>
                    </a:cubicBezTo>
                    <a:cubicBezTo>
                      <a:pt x="0" y="368"/>
                      <a:pt x="1" y="372"/>
                      <a:pt x="4" y="376"/>
                    </a:cubicBezTo>
                    <a:cubicBezTo>
                      <a:pt x="6" y="379"/>
                      <a:pt x="10" y="382"/>
                      <a:pt x="14" y="383"/>
                    </a:cubicBezTo>
                    <a:cubicBezTo>
                      <a:pt x="20" y="384"/>
                      <a:pt x="45" y="389"/>
                      <a:pt x="68" y="393"/>
                    </a:cubicBezTo>
                    <a:cubicBezTo>
                      <a:pt x="68" y="401"/>
                      <a:pt x="68" y="409"/>
                      <a:pt x="68" y="416"/>
                    </a:cubicBezTo>
                    <a:cubicBezTo>
                      <a:pt x="45" y="421"/>
                      <a:pt x="20" y="426"/>
                      <a:pt x="15" y="427"/>
                    </a:cubicBezTo>
                    <a:cubicBezTo>
                      <a:pt x="10" y="428"/>
                      <a:pt x="7" y="431"/>
                      <a:pt x="4" y="435"/>
                    </a:cubicBezTo>
                    <a:cubicBezTo>
                      <a:pt x="2" y="438"/>
                      <a:pt x="1" y="443"/>
                      <a:pt x="1" y="447"/>
                    </a:cubicBezTo>
                    <a:cubicBezTo>
                      <a:pt x="2" y="452"/>
                      <a:pt x="4" y="456"/>
                      <a:pt x="7" y="459"/>
                    </a:cubicBezTo>
                    <a:cubicBezTo>
                      <a:pt x="10" y="462"/>
                      <a:pt x="14" y="464"/>
                      <a:pt x="19" y="464"/>
                    </a:cubicBezTo>
                    <a:cubicBezTo>
                      <a:pt x="24" y="463"/>
                      <a:pt x="50" y="463"/>
                      <a:pt x="73" y="463"/>
                    </a:cubicBezTo>
                    <a:cubicBezTo>
                      <a:pt x="75" y="470"/>
                      <a:pt x="77" y="478"/>
                      <a:pt x="79" y="485"/>
                    </a:cubicBezTo>
                    <a:cubicBezTo>
                      <a:pt x="57" y="495"/>
                      <a:pt x="34" y="505"/>
                      <a:pt x="29" y="507"/>
                    </a:cubicBezTo>
                    <a:cubicBezTo>
                      <a:pt x="25" y="509"/>
                      <a:pt x="22" y="512"/>
                      <a:pt x="20" y="516"/>
                    </a:cubicBezTo>
                    <a:cubicBezTo>
                      <a:pt x="18" y="520"/>
                      <a:pt x="18" y="525"/>
                      <a:pt x="20" y="529"/>
                    </a:cubicBezTo>
                    <a:cubicBezTo>
                      <a:pt x="21" y="534"/>
                      <a:pt x="24" y="537"/>
                      <a:pt x="28" y="539"/>
                    </a:cubicBezTo>
                    <a:cubicBezTo>
                      <a:pt x="32" y="542"/>
                      <a:pt x="36" y="543"/>
                      <a:pt x="41" y="542"/>
                    </a:cubicBezTo>
                    <a:cubicBezTo>
                      <a:pt x="46" y="540"/>
                      <a:pt x="71" y="535"/>
                      <a:pt x="94" y="529"/>
                    </a:cubicBezTo>
                    <a:cubicBezTo>
                      <a:pt x="97" y="537"/>
                      <a:pt x="100" y="544"/>
                      <a:pt x="103" y="551"/>
                    </a:cubicBezTo>
                    <a:cubicBezTo>
                      <a:pt x="85" y="564"/>
                      <a:pt x="64" y="579"/>
                      <a:pt x="59" y="582"/>
                    </a:cubicBezTo>
                    <a:cubicBezTo>
                      <a:pt x="56" y="585"/>
                      <a:pt x="53" y="589"/>
                      <a:pt x="53" y="593"/>
                    </a:cubicBezTo>
                    <a:cubicBezTo>
                      <a:pt x="52" y="597"/>
                      <a:pt x="53" y="602"/>
                      <a:pt x="55" y="606"/>
                    </a:cubicBezTo>
                    <a:cubicBezTo>
                      <a:pt x="57" y="610"/>
                      <a:pt x="61" y="613"/>
                      <a:pt x="65" y="614"/>
                    </a:cubicBezTo>
                    <a:cubicBezTo>
                      <a:pt x="69" y="615"/>
                      <a:pt x="74" y="615"/>
                      <a:pt x="78" y="614"/>
                    </a:cubicBezTo>
                    <a:cubicBezTo>
                      <a:pt x="83" y="611"/>
                      <a:pt x="106" y="600"/>
                      <a:pt x="127" y="591"/>
                    </a:cubicBezTo>
                    <a:cubicBezTo>
                      <a:pt x="132" y="597"/>
                      <a:pt x="136" y="603"/>
                      <a:pt x="141" y="609"/>
                    </a:cubicBezTo>
                    <a:cubicBezTo>
                      <a:pt x="126" y="626"/>
                      <a:pt x="108" y="646"/>
                      <a:pt x="105" y="649"/>
                    </a:cubicBezTo>
                    <a:cubicBezTo>
                      <a:pt x="102" y="653"/>
                      <a:pt x="101" y="657"/>
                      <a:pt x="101" y="662"/>
                    </a:cubicBezTo>
                    <a:cubicBezTo>
                      <a:pt x="101" y="666"/>
                      <a:pt x="103" y="670"/>
                      <a:pt x="106" y="673"/>
                    </a:cubicBezTo>
                    <a:cubicBezTo>
                      <a:pt x="109" y="677"/>
                      <a:pt x="113" y="679"/>
                      <a:pt x="117" y="679"/>
                    </a:cubicBezTo>
                    <a:cubicBezTo>
                      <a:pt x="122" y="680"/>
                      <a:pt x="126" y="679"/>
                      <a:pt x="130" y="676"/>
                    </a:cubicBezTo>
                    <a:cubicBezTo>
                      <a:pt x="134" y="673"/>
                      <a:pt x="155" y="658"/>
                      <a:pt x="173" y="644"/>
                    </a:cubicBezTo>
                    <a:cubicBezTo>
                      <a:pt x="179" y="649"/>
                      <a:pt x="185" y="654"/>
                      <a:pt x="191" y="659"/>
                    </a:cubicBezTo>
                    <a:cubicBezTo>
                      <a:pt x="179" y="679"/>
                      <a:pt x="166" y="701"/>
                      <a:pt x="164" y="706"/>
                    </a:cubicBezTo>
                    <a:cubicBezTo>
                      <a:pt x="161" y="710"/>
                      <a:pt x="161" y="714"/>
                      <a:pt x="162" y="719"/>
                    </a:cubicBezTo>
                    <a:cubicBezTo>
                      <a:pt x="163" y="723"/>
                      <a:pt x="166" y="726"/>
                      <a:pt x="169" y="729"/>
                    </a:cubicBezTo>
                    <a:cubicBezTo>
                      <a:pt x="173" y="732"/>
                      <a:pt x="178" y="733"/>
                      <a:pt x="182" y="733"/>
                    </a:cubicBezTo>
                    <a:cubicBezTo>
                      <a:pt x="186" y="732"/>
                      <a:pt x="191" y="730"/>
                      <a:pt x="194" y="727"/>
                    </a:cubicBezTo>
                    <a:cubicBezTo>
                      <a:pt x="197" y="723"/>
                      <a:pt x="214" y="704"/>
                      <a:pt x="229" y="686"/>
                    </a:cubicBezTo>
                    <a:cubicBezTo>
                      <a:pt x="236" y="690"/>
                      <a:pt x="243" y="694"/>
                      <a:pt x="250" y="698"/>
                    </a:cubicBezTo>
                    <a:cubicBezTo>
                      <a:pt x="242" y="720"/>
                      <a:pt x="234" y="744"/>
                      <a:pt x="233" y="749"/>
                    </a:cubicBezTo>
                    <a:cubicBezTo>
                      <a:pt x="231" y="753"/>
                      <a:pt x="232" y="758"/>
                      <a:pt x="234" y="762"/>
                    </a:cubicBezTo>
                    <a:cubicBezTo>
                      <a:pt x="236" y="766"/>
                      <a:pt x="239" y="769"/>
                      <a:pt x="243" y="771"/>
                    </a:cubicBezTo>
                    <a:cubicBezTo>
                      <a:pt x="248" y="772"/>
                      <a:pt x="252" y="773"/>
                      <a:pt x="256" y="771"/>
                    </a:cubicBezTo>
                    <a:cubicBezTo>
                      <a:pt x="260" y="770"/>
                      <a:pt x="264" y="767"/>
                      <a:pt x="266" y="763"/>
                    </a:cubicBezTo>
                    <a:cubicBezTo>
                      <a:pt x="269" y="759"/>
                      <a:pt x="281" y="736"/>
                      <a:pt x="293" y="716"/>
                    </a:cubicBezTo>
                    <a:cubicBezTo>
                      <a:pt x="300" y="719"/>
                      <a:pt x="307" y="721"/>
                      <a:pt x="315" y="723"/>
                    </a:cubicBezTo>
                    <a:cubicBezTo>
                      <a:pt x="313" y="746"/>
                      <a:pt x="310" y="772"/>
                      <a:pt x="309" y="777"/>
                    </a:cubicBezTo>
                    <a:cubicBezTo>
                      <a:pt x="309" y="781"/>
                      <a:pt x="311" y="786"/>
                      <a:pt x="313" y="789"/>
                    </a:cubicBezTo>
                    <a:cubicBezTo>
                      <a:pt x="316" y="793"/>
                      <a:pt x="320" y="795"/>
                      <a:pt x="324" y="796"/>
                    </a:cubicBezTo>
                    <a:cubicBezTo>
                      <a:pt x="329" y="797"/>
                      <a:pt x="333" y="796"/>
                      <a:pt x="337" y="794"/>
                    </a:cubicBezTo>
                    <a:cubicBezTo>
                      <a:pt x="341" y="792"/>
                      <a:pt x="344" y="788"/>
                      <a:pt x="345" y="784"/>
                    </a:cubicBezTo>
                    <a:cubicBezTo>
                      <a:pt x="347" y="779"/>
                      <a:pt x="354" y="755"/>
                      <a:pt x="361" y="732"/>
                    </a:cubicBezTo>
                    <a:cubicBezTo>
                      <a:pt x="365" y="733"/>
                      <a:pt x="369" y="733"/>
                      <a:pt x="373" y="734"/>
                    </a:cubicBezTo>
                    <a:cubicBezTo>
                      <a:pt x="377" y="734"/>
                      <a:pt x="381" y="734"/>
                      <a:pt x="385" y="735"/>
                    </a:cubicBezTo>
                    <a:cubicBezTo>
                      <a:pt x="387" y="758"/>
                      <a:pt x="390" y="783"/>
                      <a:pt x="390" y="788"/>
                    </a:cubicBezTo>
                    <a:cubicBezTo>
                      <a:pt x="391" y="793"/>
                      <a:pt x="393" y="797"/>
                      <a:pt x="397" y="800"/>
                    </a:cubicBezTo>
                    <a:cubicBezTo>
                      <a:pt x="400" y="802"/>
                      <a:pt x="404" y="804"/>
                      <a:pt x="409" y="804"/>
                    </a:cubicBezTo>
                    <a:cubicBezTo>
                      <a:pt x="413" y="804"/>
                      <a:pt x="418" y="802"/>
                      <a:pt x="421" y="799"/>
                    </a:cubicBezTo>
                    <a:cubicBezTo>
                      <a:pt x="424" y="797"/>
                      <a:pt x="427" y="793"/>
                      <a:pt x="427" y="788"/>
                    </a:cubicBezTo>
                    <a:cubicBezTo>
                      <a:pt x="427" y="783"/>
                      <a:pt x="430" y="757"/>
                      <a:pt x="432" y="734"/>
                    </a:cubicBezTo>
                    <a:cubicBezTo>
                      <a:pt x="439" y="734"/>
                      <a:pt x="447" y="733"/>
                      <a:pt x="455" y="732"/>
                    </a:cubicBezTo>
                    <a:cubicBezTo>
                      <a:pt x="462" y="754"/>
                      <a:pt x="470" y="778"/>
                      <a:pt x="472" y="783"/>
                    </a:cubicBezTo>
                    <a:cubicBezTo>
                      <a:pt x="473" y="787"/>
                      <a:pt x="476" y="791"/>
                      <a:pt x="480" y="793"/>
                    </a:cubicBezTo>
                    <a:cubicBezTo>
                      <a:pt x="484" y="795"/>
                      <a:pt x="489" y="795"/>
                      <a:pt x="493" y="794"/>
                    </a:cubicBezTo>
                    <a:cubicBezTo>
                      <a:pt x="498" y="794"/>
                      <a:pt x="501" y="791"/>
                      <a:pt x="504" y="788"/>
                    </a:cubicBezTo>
                    <a:cubicBezTo>
                      <a:pt x="507" y="784"/>
                      <a:pt x="508" y="780"/>
                      <a:pt x="508" y="775"/>
                    </a:cubicBezTo>
                    <a:cubicBezTo>
                      <a:pt x="507" y="770"/>
                      <a:pt x="504" y="745"/>
                      <a:pt x="501" y="722"/>
                    </a:cubicBezTo>
                    <a:cubicBezTo>
                      <a:pt x="508" y="720"/>
                      <a:pt x="516" y="717"/>
                      <a:pt x="523" y="714"/>
                    </a:cubicBezTo>
                    <a:cubicBezTo>
                      <a:pt x="535" y="734"/>
                      <a:pt x="548" y="757"/>
                      <a:pt x="550" y="761"/>
                    </a:cubicBezTo>
                    <a:cubicBezTo>
                      <a:pt x="553" y="765"/>
                      <a:pt x="556" y="768"/>
                      <a:pt x="561" y="769"/>
                    </a:cubicBezTo>
                    <a:cubicBezTo>
                      <a:pt x="565" y="770"/>
                      <a:pt x="569" y="770"/>
                      <a:pt x="574" y="768"/>
                    </a:cubicBezTo>
                    <a:cubicBezTo>
                      <a:pt x="578" y="766"/>
                      <a:pt x="581" y="763"/>
                      <a:pt x="583" y="759"/>
                    </a:cubicBezTo>
                    <a:cubicBezTo>
                      <a:pt x="585" y="755"/>
                      <a:pt x="585" y="750"/>
                      <a:pt x="584" y="746"/>
                    </a:cubicBezTo>
                    <a:cubicBezTo>
                      <a:pt x="582" y="741"/>
                      <a:pt x="573" y="717"/>
                      <a:pt x="566" y="695"/>
                    </a:cubicBezTo>
                    <a:cubicBezTo>
                      <a:pt x="573" y="691"/>
                      <a:pt x="579" y="687"/>
                      <a:pt x="586" y="683"/>
                    </a:cubicBezTo>
                    <a:cubicBezTo>
                      <a:pt x="601" y="700"/>
                      <a:pt x="619" y="719"/>
                      <a:pt x="622" y="723"/>
                    </a:cubicBezTo>
                    <a:cubicBezTo>
                      <a:pt x="625" y="727"/>
                      <a:pt x="630" y="729"/>
                      <a:pt x="634" y="729"/>
                    </a:cubicBezTo>
                    <a:cubicBezTo>
                      <a:pt x="638" y="729"/>
                      <a:pt x="643" y="728"/>
                      <a:pt x="647" y="725"/>
                    </a:cubicBezTo>
                    <a:cubicBezTo>
                      <a:pt x="650" y="722"/>
                      <a:pt x="653" y="719"/>
                      <a:pt x="654" y="714"/>
                    </a:cubicBezTo>
                    <a:cubicBezTo>
                      <a:pt x="655" y="710"/>
                      <a:pt x="654" y="706"/>
                      <a:pt x="652" y="702"/>
                    </a:cubicBezTo>
                    <a:cubicBezTo>
                      <a:pt x="649" y="697"/>
                      <a:pt x="636" y="675"/>
                      <a:pt x="624" y="656"/>
                    </a:cubicBezTo>
                    <a:cubicBezTo>
                      <a:pt x="630" y="650"/>
                      <a:pt x="635" y="645"/>
                      <a:pt x="641" y="640"/>
                    </a:cubicBezTo>
                    <a:cubicBezTo>
                      <a:pt x="660" y="653"/>
                      <a:pt x="681" y="669"/>
                      <a:pt x="685" y="672"/>
                    </a:cubicBezTo>
                    <a:cubicBezTo>
                      <a:pt x="689" y="674"/>
                      <a:pt x="693" y="675"/>
                      <a:pt x="698" y="675"/>
                    </a:cubicBezTo>
                    <a:cubicBezTo>
                      <a:pt x="702" y="674"/>
                      <a:pt x="706" y="672"/>
                      <a:pt x="709" y="668"/>
                    </a:cubicBezTo>
                    <a:cubicBezTo>
                      <a:pt x="712" y="665"/>
                      <a:pt x="714" y="661"/>
                      <a:pt x="714" y="656"/>
                    </a:cubicBezTo>
                    <a:cubicBezTo>
                      <a:pt x="714" y="652"/>
                      <a:pt x="712" y="648"/>
                      <a:pt x="709" y="644"/>
                    </a:cubicBezTo>
                    <a:cubicBezTo>
                      <a:pt x="706" y="641"/>
                      <a:pt x="688" y="622"/>
                      <a:pt x="672" y="605"/>
                    </a:cubicBezTo>
                    <a:cubicBezTo>
                      <a:pt x="677" y="599"/>
                      <a:pt x="681" y="593"/>
                      <a:pt x="686" y="586"/>
                    </a:cubicBezTo>
                    <a:cubicBezTo>
                      <a:pt x="707" y="596"/>
                      <a:pt x="731" y="606"/>
                      <a:pt x="735" y="608"/>
                    </a:cubicBezTo>
                    <a:cubicBezTo>
                      <a:pt x="740" y="610"/>
                      <a:pt x="744" y="610"/>
                      <a:pt x="748" y="608"/>
                    </a:cubicBezTo>
                    <a:cubicBezTo>
                      <a:pt x="752" y="607"/>
                      <a:pt x="756" y="604"/>
                      <a:pt x="758" y="600"/>
                    </a:cubicBezTo>
                    <a:cubicBezTo>
                      <a:pt x="761" y="596"/>
                      <a:pt x="761" y="592"/>
                      <a:pt x="760" y="587"/>
                    </a:cubicBezTo>
                    <a:cubicBezTo>
                      <a:pt x="759" y="583"/>
                      <a:pt x="757" y="579"/>
                      <a:pt x="753" y="576"/>
                    </a:cubicBezTo>
                    <a:cubicBezTo>
                      <a:pt x="749" y="573"/>
                      <a:pt x="728" y="559"/>
                      <a:pt x="709" y="546"/>
                    </a:cubicBezTo>
                    <a:cubicBezTo>
                      <a:pt x="712" y="539"/>
                      <a:pt x="715" y="532"/>
                      <a:pt x="718" y="524"/>
                    </a:cubicBezTo>
                    <a:cubicBezTo>
                      <a:pt x="741" y="529"/>
                      <a:pt x="766" y="534"/>
                      <a:pt x="771" y="536"/>
                    </a:cubicBezTo>
                    <a:cubicBezTo>
                      <a:pt x="776" y="537"/>
                      <a:pt x="780" y="535"/>
                      <a:pt x="784" y="533"/>
                    </a:cubicBezTo>
                    <a:cubicBezTo>
                      <a:pt x="788" y="531"/>
                      <a:pt x="791" y="527"/>
                      <a:pt x="792" y="523"/>
                    </a:cubicBezTo>
                    <a:cubicBezTo>
                      <a:pt x="793" y="519"/>
                      <a:pt x="793" y="514"/>
                      <a:pt x="791" y="510"/>
                    </a:cubicBezTo>
                    <a:cubicBezTo>
                      <a:pt x="790" y="506"/>
                      <a:pt x="787" y="503"/>
                      <a:pt x="782" y="501"/>
                    </a:cubicBezTo>
                    <a:cubicBezTo>
                      <a:pt x="777" y="499"/>
                      <a:pt x="754" y="489"/>
                      <a:pt x="732" y="480"/>
                    </a:cubicBezTo>
                    <a:cubicBezTo>
                      <a:pt x="734" y="472"/>
                      <a:pt x="735" y="465"/>
                      <a:pt x="737" y="457"/>
                    </a:cubicBezTo>
                    <a:cubicBezTo>
                      <a:pt x="760" y="457"/>
                      <a:pt x="786" y="457"/>
                      <a:pt x="791" y="457"/>
                    </a:cubicBezTo>
                    <a:moveTo>
                      <a:pt x="379" y="667"/>
                    </a:moveTo>
                    <a:cubicBezTo>
                      <a:pt x="232" y="652"/>
                      <a:pt x="123" y="522"/>
                      <a:pt x="137" y="376"/>
                    </a:cubicBezTo>
                    <a:cubicBezTo>
                      <a:pt x="151" y="230"/>
                      <a:pt x="282" y="123"/>
                      <a:pt x="430" y="137"/>
                    </a:cubicBezTo>
                    <a:cubicBezTo>
                      <a:pt x="577" y="151"/>
                      <a:pt x="686" y="281"/>
                      <a:pt x="672" y="428"/>
                    </a:cubicBezTo>
                    <a:cubicBezTo>
                      <a:pt x="658" y="574"/>
                      <a:pt x="527" y="681"/>
                      <a:pt x="379" y="667"/>
                    </a:cubicBezTo>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dirty="0"/>
              </a:p>
            </p:txBody>
          </p:sp>
          <p:grpSp>
            <p:nvGrpSpPr>
              <p:cNvPr id="9" name="Group 50"/>
              <p:cNvGrpSpPr/>
              <p:nvPr/>
            </p:nvGrpSpPr>
            <p:grpSpPr>
              <a:xfrm>
                <a:off x="3323424" y="1928826"/>
                <a:ext cx="715433" cy="715433"/>
                <a:chOff x="5721350" y="4470400"/>
                <a:chExt cx="536575" cy="536575"/>
              </a:xfrm>
              <a:grpFill/>
            </p:grpSpPr>
            <p:sp>
              <p:nvSpPr>
                <p:cNvPr id="52" name="Freeform 84"/>
                <p:cNvSpPr>
                  <a:spLocks noEditPoints="1"/>
                </p:cNvSpPr>
                <p:nvPr/>
              </p:nvSpPr>
              <p:spPr bwMode="auto">
                <a:xfrm>
                  <a:off x="5721350" y="4470400"/>
                  <a:ext cx="536575" cy="536575"/>
                </a:xfrm>
                <a:custGeom>
                  <a:avLst/>
                  <a:gdLst>
                    <a:gd name="T0" fmla="*/ 624 w 624"/>
                    <a:gd name="T1" fmla="*/ 351 h 624"/>
                    <a:gd name="T2" fmla="*/ 624 w 624"/>
                    <a:gd name="T3" fmla="*/ 273 h 624"/>
                    <a:gd name="T4" fmla="*/ 562 w 624"/>
                    <a:gd name="T5" fmla="*/ 273 h 624"/>
                    <a:gd name="T6" fmla="*/ 548 w 624"/>
                    <a:gd name="T7" fmla="*/ 221 h 624"/>
                    <a:gd name="T8" fmla="*/ 602 w 624"/>
                    <a:gd name="T9" fmla="*/ 190 h 624"/>
                    <a:gd name="T10" fmla="*/ 563 w 624"/>
                    <a:gd name="T11" fmla="*/ 123 h 624"/>
                    <a:gd name="T12" fmla="*/ 509 w 624"/>
                    <a:gd name="T13" fmla="*/ 153 h 624"/>
                    <a:gd name="T14" fmla="*/ 471 w 624"/>
                    <a:gd name="T15" fmla="*/ 115 h 624"/>
                    <a:gd name="T16" fmla="*/ 502 w 624"/>
                    <a:gd name="T17" fmla="*/ 62 h 624"/>
                    <a:gd name="T18" fmla="*/ 434 w 624"/>
                    <a:gd name="T19" fmla="*/ 23 h 624"/>
                    <a:gd name="T20" fmla="*/ 403 w 624"/>
                    <a:gd name="T21" fmla="*/ 76 h 624"/>
                    <a:gd name="T22" fmla="*/ 351 w 624"/>
                    <a:gd name="T23" fmla="*/ 62 h 624"/>
                    <a:gd name="T24" fmla="*/ 351 w 624"/>
                    <a:gd name="T25" fmla="*/ 0 h 624"/>
                    <a:gd name="T26" fmla="*/ 273 w 624"/>
                    <a:gd name="T27" fmla="*/ 0 h 624"/>
                    <a:gd name="T28" fmla="*/ 273 w 624"/>
                    <a:gd name="T29" fmla="*/ 62 h 624"/>
                    <a:gd name="T30" fmla="*/ 221 w 624"/>
                    <a:gd name="T31" fmla="*/ 76 h 624"/>
                    <a:gd name="T32" fmla="*/ 190 w 624"/>
                    <a:gd name="T33" fmla="*/ 23 h 624"/>
                    <a:gd name="T34" fmla="*/ 122 w 624"/>
                    <a:gd name="T35" fmla="*/ 62 h 624"/>
                    <a:gd name="T36" fmla="*/ 153 w 624"/>
                    <a:gd name="T37" fmla="*/ 115 h 624"/>
                    <a:gd name="T38" fmla="*/ 115 w 624"/>
                    <a:gd name="T39" fmla="*/ 153 h 624"/>
                    <a:gd name="T40" fmla="*/ 61 w 624"/>
                    <a:gd name="T41" fmla="*/ 123 h 624"/>
                    <a:gd name="T42" fmla="*/ 23 w 624"/>
                    <a:gd name="T43" fmla="*/ 190 h 624"/>
                    <a:gd name="T44" fmla="*/ 76 w 624"/>
                    <a:gd name="T45" fmla="*/ 221 h 624"/>
                    <a:gd name="T46" fmla="*/ 62 w 624"/>
                    <a:gd name="T47" fmla="*/ 273 h 624"/>
                    <a:gd name="T48" fmla="*/ 0 w 624"/>
                    <a:gd name="T49" fmla="*/ 273 h 624"/>
                    <a:gd name="T50" fmla="*/ 0 w 624"/>
                    <a:gd name="T51" fmla="*/ 351 h 624"/>
                    <a:gd name="T52" fmla="*/ 62 w 624"/>
                    <a:gd name="T53" fmla="*/ 351 h 624"/>
                    <a:gd name="T54" fmla="*/ 76 w 624"/>
                    <a:gd name="T55" fmla="*/ 404 h 624"/>
                    <a:gd name="T56" fmla="*/ 23 w 624"/>
                    <a:gd name="T57" fmla="*/ 434 h 624"/>
                    <a:gd name="T58" fmla="*/ 61 w 624"/>
                    <a:gd name="T59" fmla="*/ 502 h 624"/>
                    <a:gd name="T60" fmla="*/ 115 w 624"/>
                    <a:gd name="T61" fmla="*/ 471 h 624"/>
                    <a:gd name="T62" fmla="*/ 153 w 624"/>
                    <a:gd name="T63" fmla="*/ 509 h 624"/>
                    <a:gd name="T64" fmla="*/ 122 w 624"/>
                    <a:gd name="T65" fmla="*/ 563 h 624"/>
                    <a:gd name="T66" fmla="*/ 190 w 624"/>
                    <a:gd name="T67" fmla="*/ 602 h 624"/>
                    <a:gd name="T68" fmla="*/ 221 w 624"/>
                    <a:gd name="T69" fmla="*/ 548 h 624"/>
                    <a:gd name="T70" fmla="*/ 273 w 624"/>
                    <a:gd name="T71" fmla="*/ 562 h 624"/>
                    <a:gd name="T72" fmla="*/ 273 w 624"/>
                    <a:gd name="T73" fmla="*/ 624 h 624"/>
                    <a:gd name="T74" fmla="*/ 351 w 624"/>
                    <a:gd name="T75" fmla="*/ 624 h 624"/>
                    <a:gd name="T76" fmla="*/ 351 w 624"/>
                    <a:gd name="T77" fmla="*/ 562 h 624"/>
                    <a:gd name="T78" fmla="*/ 403 w 624"/>
                    <a:gd name="T79" fmla="*/ 548 h 624"/>
                    <a:gd name="T80" fmla="*/ 434 w 624"/>
                    <a:gd name="T81" fmla="*/ 602 h 624"/>
                    <a:gd name="T82" fmla="*/ 502 w 624"/>
                    <a:gd name="T83" fmla="*/ 563 h 624"/>
                    <a:gd name="T84" fmla="*/ 471 w 624"/>
                    <a:gd name="T85" fmla="*/ 509 h 624"/>
                    <a:gd name="T86" fmla="*/ 509 w 624"/>
                    <a:gd name="T87" fmla="*/ 471 h 624"/>
                    <a:gd name="T88" fmla="*/ 563 w 624"/>
                    <a:gd name="T89" fmla="*/ 502 h 624"/>
                    <a:gd name="T90" fmla="*/ 602 w 624"/>
                    <a:gd name="T91" fmla="*/ 434 h 624"/>
                    <a:gd name="T92" fmla="*/ 548 w 624"/>
                    <a:gd name="T93" fmla="*/ 404 h 624"/>
                    <a:gd name="T94" fmla="*/ 562 w 624"/>
                    <a:gd name="T95" fmla="*/ 351 h 624"/>
                    <a:gd name="T96" fmla="*/ 624 w 624"/>
                    <a:gd name="T97" fmla="*/ 351 h 624"/>
                    <a:gd name="T98" fmla="*/ 312 w 624"/>
                    <a:gd name="T99" fmla="*/ 517 h 624"/>
                    <a:gd name="T100" fmla="*/ 107 w 624"/>
                    <a:gd name="T101" fmla="*/ 312 h 624"/>
                    <a:gd name="T102" fmla="*/ 312 w 624"/>
                    <a:gd name="T103" fmla="*/ 108 h 624"/>
                    <a:gd name="T104" fmla="*/ 517 w 624"/>
                    <a:gd name="T105" fmla="*/ 312 h 624"/>
                    <a:gd name="T106" fmla="*/ 312 w 624"/>
                    <a:gd name="T107" fmla="*/ 517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4" h="624">
                      <a:moveTo>
                        <a:pt x="624" y="351"/>
                      </a:moveTo>
                      <a:cubicBezTo>
                        <a:pt x="624" y="273"/>
                        <a:pt x="624" y="273"/>
                        <a:pt x="624" y="273"/>
                      </a:cubicBezTo>
                      <a:cubicBezTo>
                        <a:pt x="562" y="273"/>
                        <a:pt x="562" y="273"/>
                        <a:pt x="562" y="273"/>
                      </a:cubicBezTo>
                      <a:cubicBezTo>
                        <a:pt x="559" y="255"/>
                        <a:pt x="555" y="238"/>
                        <a:pt x="548" y="221"/>
                      </a:cubicBezTo>
                      <a:cubicBezTo>
                        <a:pt x="602" y="190"/>
                        <a:pt x="602" y="190"/>
                        <a:pt x="602" y="190"/>
                      </a:cubicBezTo>
                      <a:cubicBezTo>
                        <a:pt x="563" y="123"/>
                        <a:pt x="563" y="123"/>
                        <a:pt x="563" y="123"/>
                      </a:cubicBezTo>
                      <a:cubicBezTo>
                        <a:pt x="509" y="153"/>
                        <a:pt x="509" y="153"/>
                        <a:pt x="509" y="153"/>
                      </a:cubicBezTo>
                      <a:cubicBezTo>
                        <a:pt x="498" y="139"/>
                        <a:pt x="485" y="126"/>
                        <a:pt x="471" y="115"/>
                      </a:cubicBezTo>
                      <a:cubicBezTo>
                        <a:pt x="502" y="62"/>
                        <a:pt x="502" y="62"/>
                        <a:pt x="502" y="62"/>
                      </a:cubicBezTo>
                      <a:cubicBezTo>
                        <a:pt x="434" y="23"/>
                        <a:pt x="434" y="23"/>
                        <a:pt x="434" y="23"/>
                      </a:cubicBezTo>
                      <a:cubicBezTo>
                        <a:pt x="403" y="76"/>
                        <a:pt x="403" y="76"/>
                        <a:pt x="403" y="76"/>
                      </a:cubicBezTo>
                      <a:cubicBezTo>
                        <a:pt x="387" y="70"/>
                        <a:pt x="369" y="65"/>
                        <a:pt x="351" y="62"/>
                      </a:cubicBezTo>
                      <a:cubicBezTo>
                        <a:pt x="351" y="0"/>
                        <a:pt x="351" y="0"/>
                        <a:pt x="351" y="0"/>
                      </a:cubicBezTo>
                      <a:cubicBezTo>
                        <a:pt x="273" y="0"/>
                        <a:pt x="273" y="0"/>
                        <a:pt x="273" y="0"/>
                      </a:cubicBezTo>
                      <a:cubicBezTo>
                        <a:pt x="273" y="62"/>
                        <a:pt x="273" y="62"/>
                        <a:pt x="273" y="62"/>
                      </a:cubicBezTo>
                      <a:cubicBezTo>
                        <a:pt x="255" y="65"/>
                        <a:pt x="237" y="70"/>
                        <a:pt x="221" y="76"/>
                      </a:cubicBezTo>
                      <a:cubicBezTo>
                        <a:pt x="190" y="23"/>
                        <a:pt x="190" y="23"/>
                        <a:pt x="190" y="23"/>
                      </a:cubicBezTo>
                      <a:cubicBezTo>
                        <a:pt x="122" y="62"/>
                        <a:pt x="122" y="62"/>
                        <a:pt x="122" y="62"/>
                      </a:cubicBezTo>
                      <a:cubicBezTo>
                        <a:pt x="153" y="115"/>
                        <a:pt x="153" y="115"/>
                        <a:pt x="153" y="115"/>
                      </a:cubicBezTo>
                      <a:cubicBezTo>
                        <a:pt x="139" y="126"/>
                        <a:pt x="126" y="139"/>
                        <a:pt x="115" y="153"/>
                      </a:cubicBezTo>
                      <a:cubicBezTo>
                        <a:pt x="61" y="123"/>
                        <a:pt x="61" y="123"/>
                        <a:pt x="61" y="123"/>
                      </a:cubicBezTo>
                      <a:cubicBezTo>
                        <a:pt x="23" y="190"/>
                        <a:pt x="23" y="190"/>
                        <a:pt x="23" y="190"/>
                      </a:cubicBezTo>
                      <a:cubicBezTo>
                        <a:pt x="76" y="221"/>
                        <a:pt x="76" y="221"/>
                        <a:pt x="76" y="221"/>
                      </a:cubicBezTo>
                      <a:cubicBezTo>
                        <a:pt x="69" y="238"/>
                        <a:pt x="65" y="255"/>
                        <a:pt x="62" y="273"/>
                      </a:cubicBezTo>
                      <a:cubicBezTo>
                        <a:pt x="0" y="273"/>
                        <a:pt x="0" y="273"/>
                        <a:pt x="0" y="273"/>
                      </a:cubicBezTo>
                      <a:cubicBezTo>
                        <a:pt x="0" y="351"/>
                        <a:pt x="0" y="351"/>
                        <a:pt x="0" y="351"/>
                      </a:cubicBezTo>
                      <a:cubicBezTo>
                        <a:pt x="62" y="351"/>
                        <a:pt x="62" y="351"/>
                        <a:pt x="62" y="351"/>
                      </a:cubicBezTo>
                      <a:cubicBezTo>
                        <a:pt x="65" y="369"/>
                        <a:pt x="69" y="387"/>
                        <a:pt x="76" y="404"/>
                      </a:cubicBezTo>
                      <a:cubicBezTo>
                        <a:pt x="23" y="434"/>
                        <a:pt x="23" y="434"/>
                        <a:pt x="23" y="434"/>
                      </a:cubicBezTo>
                      <a:cubicBezTo>
                        <a:pt x="61" y="502"/>
                        <a:pt x="61" y="502"/>
                        <a:pt x="61" y="502"/>
                      </a:cubicBezTo>
                      <a:cubicBezTo>
                        <a:pt x="115" y="471"/>
                        <a:pt x="115" y="471"/>
                        <a:pt x="115" y="471"/>
                      </a:cubicBezTo>
                      <a:cubicBezTo>
                        <a:pt x="126" y="485"/>
                        <a:pt x="139" y="498"/>
                        <a:pt x="153" y="509"/>
                      </a:cubicBezTo>
                      <a:cubicBezTo>
                        <a:pt x="122" y="563"/>
                        <a:pt x="122" y="563"/>
                        <a:pt x="122" y="563"/>
                      </a:cubicBezTo>
                      <a:cubicBezTo>
                        <a:pt x="190" y="602"/>
                        <a:pt x="190" y="602"/>
                        <a:pt x="190" y="602"/>
                      </a:cubicBezTo>
                      <a:cubicBezTo>
                        <a:pt x="221" y="548"/>
                        <a:pt x="221" y="548"/>
                        <a:pt x="221" y="548"/>
                      </a:cubicBezTo>
                      <a:cubicBezTo>
                        <a:pt x="237" y="555"/>
                        <a:pt x="255" y="560"/>
                        <a:pt x="273" y="562"/>
                      </a:cubicBezTo>
                      <a:cubicBezTo>
                        <a:pt x="273" y="624"/>
                        <a:pt x="273" y="624"/>
                        <a:pt x="273" y="624"/>
                      </a:cubicBezTo>
                      <a:cubicBezTo>
                        <a:pt x="351" y="624"/>
                        <a:pt x="351" y="624"/>
                        <a:pt x="351" y="624"/>
                      </a:cubicBezTo>
                      <a:cubicBezTo>
                        <a:pt x="351" y="562"/>
                        <a:pt x="351" y="562"/>
                        <a:pt x="351" y="562"/>
                      </a:cubicBezTo>
                      <a:cubicBezTo>
                        <a:pt x="369" y="560"/>
                        <a:pt x="387" y="555"/>
                        <a:pt x="403" y="548"/>
                      </a:cubicBezTo>
                      <a:cubicBezTo>
                        <a:pt x="434" y="602"/>
                        <a:pt x="434" y="602"/>
                        <a:pt x="434" y="602"/>
                      </a:cubicBezTo>
                      <a:cubicBezTo>
                        <a:pt x="502" y="563"/>
                        <a:pt x="502" y="563"/>
                        <a:pt x="502" y="563"/>
                      </a:cubicBezTo>
                      <a:cubicBezTo>
                        <a:pt x="471" y="509"/>
                        <a:pt x="471" y="509"/>
                        <a:pt x="471" y="509"/>
                      </a:cubicBezTo>
                      <a:cubicBezTo>
                        <a:pt x="485" y="498"/>
                        <a:pt x="498" y="485"/>
                        <a:pt x="509" y="471"/>
                      </a:cubicBezTo>
                      <a:cubicBezTo>
                        <a:pt x="563" y="502"/>
                        <a:pt x="563" y="502"/>
                        <a:pt x="563" y="502"/>
                      </a:cubicBezTo>
                      <a:cubicBezTo>
                        <a:pt x="602" y="434"/>
                        <a:pt x="602" y="434"/>
                        <a:pt x="602" y="434"/>
                      </a:cubicBezTo>
                      <a:cubicBezTo>
                        <a:pt x="548" y="404"/>
                        <a:pt x="548" y="404"/>
                        <a:pt x="548" y="404"/>
                      </a:cubicBezTo>
                      <a:cubicBezTo>
                        <a:pt x="555" y="387"/>
                        <a:pt x="559" y="369"/>
                        <a:pt x="562" y="351"/>
                      </a:cubicBezTo>
                      <a:lnTo>
                        <a:pt x="624" y="351"/>
                      </a:lnTo>
                      <a:close/>
                      <a:moveTo>
                        <a:pt x="312" y="517"/>
                      </a:moveTo>
                      <a:cubicBezTo>
                        <a:pt x="199" y="517"/>
                        <a:pt x="107" y="425"/>
                        <a:pt x="107" y="312"/>
                      </a:cubicBezTo>
                      <a:cubicBezTo>
                        <a:pt x="107" y="199"/>
                        <a:pt x="199" y="108"/>
                        <a:pt x="312" y="108"/>
                      </a:cubicBezTo>
                      <a:cubicBezTo>
                        <a:pt x="425" y="108"/>
                        <a:pt x="517" y="199"/>
                        <a:pt x="517" y="312"/>
                      </a:cubicBezTo>
                      <a:cubicBezTo>
                        <a:pt x="517" y="425"/>
                        <a:pt x="425" y="517"/>
                        <a:pt x="312" y="517"/>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53" name="Oval 85"/>
                <p:cNvSpPr>
                  <a:spLocks noChangeArrowheads="1"/>
                </p:cNvSpPr>
                <p:nvPr/>
              </p:nvSpPr>
              <p:spPr bwMode="auto">
                <a:xfrm>
                  <a:off x="5945188" y="4695825"/>
                  <a:ext cx="88900" cy="873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grpSp>
            <p:nvGrpSpPr>
              <p:cNvPr id="10" name="Group 56"/>
              <p:cNvGrpSpPr/>
              <p:nvPr/>
            </p:nvGrpSpPr>
            <p:grpSpPr>
              <a:xfrm>
                <a:off x="3973599" y="2721525"/>
                <a:ext cx="991491" cy="678700"/>
                <a:chOff x="2324100" y="1814513"/>
                <a:chExt cx="266700" cy="182563"/>
              </a:xfrm>
              <a:grpFill/>
            </p:grpSpPr>
            <p:sp>
              <p:nvSpPr>
                <p:cNvPr id="58" name="Freeform 55"/>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59" name="Freeform 56"/>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grpSp>
            <p:nvGrpSpPr>
              <p:cNvPr id="11" name="Group 26"/>
              <p:cNvGrpSpPr/>
              <p:nvPr/>
            </p:nvGrpSpPr>
            <p:grpSpPr>
              <a:xfrm>
                <a:off x="5595638" y="4311464"/>
                <a:ext cx="715433" cy="715433"/>
                <a:chOff x="5721350" y="4470400"/>
                <a:chExt cx="536575" cy="536575"/>
              </a:xfrm>
              <a:grpFill/>
            </p:grpSpPr>
            <p:sp>
              <p:nvSpPr>
                <p:cNvPr id="28" name="Freeform 84"/>
                <p:cNvSpPr>
                  <a:spLocks noEditPoints="1"/>
                </p:cNvSpPr>
                <p:nvPr/>
              </p:nvSpPr>
              <p:spPr bwMode="auto">
                <a:xfrm>
                  <a:off x="5721350" y="4470400"/>
                  <a:ext cx="536575" cy="536575"/>
                </a:xfrm>
                <a:custGeom>
                  <a:avLst/>
                  <a:gdLst>
                    <a:gd name="T0" fmla="*/ 624 w 624"/>
                    <a:gd name="T1" fmla="*/ 351 h 624"/>
                    <a:gd name="T2" fmla="*/ 624 w 624"/>
                    <a:gd name="T3" fmla="*/ 273 h 624"/>
                    <a:gd name="T4" fmla="*/ 562 w 624"/>
                    <a:gd name="T5" fmla="*/ 273 h 624"/>
                    <a:gd name="T6" fmla="*/ 548 w 624"/>
                    <a:gd name="T7" fmla="*/ 221 h 624"/>
                    <a:gd name="T8" fmla="*/ 602 w 624"/>
                    <a:gd name="T9" fmla="*/ 190 h 624"/>
                    <a:gd name="T10" fmla="*/ 563 w 624"/>
                    <a:gd name="T11" fmla="*/ 123 h 624"/>
                    <a:gd name="T12" fmla="*/ 509 w 624"/>
                    <a:gd name="T13" fmla="*/ 153 h 624"/>
                    <a:gd name="T14" fmla="*/ 471 w 624"/>
                    <a:gd name="T15" fmla="*/ 115 h 624"/>
                    <a:gd name="T16" fmla="*/ 502 w 624"/>
                    <a:gd name="T17" fmla="*/ 62 h 624"/>
                    <a:gd name="T18" fmla="*/ 434 w 624"/>
                    <a:gd name="T19" fmla="*/ 23 h 624"/>
                    <a:gd name="T20" fmla="*/ 403 w 624"/>
                    <a:gd name="T21" fmla="*/ 76 h 624"/>
                    <a:gd name="T22" fmla="*/ 351 w 624"/>
                    <a:gd name="T23" fmla="*/ 62 h 624"/>
                    <a:gd name="T24" fmla="*/ 351 w 624"/>
                    <a:gd name="T25" fmla="*/ 0 h 624"/>
                    <a:gd name="T26" fmla="*/ 273 w 624"/>
                    <a:gd name="T27" fmla="*/ 0 h 624"/>
                    <a:gd name="T28" fmla="*/ 273 w 624"/>
                    <a:gd name="T29" fmla="*/ 62 h 624"/>
                    <a:gd name="T30" fmla="*/ 221 w 624"/>
                    <a:gd name="T31" fmla="*/ 76 h 624"/>
                    <a:gd name="T32" fmla="*/ 190 w 624"/>
                    <a:gd name="T33" fmla="*/ 23 h 624"/>
                    <a:gd name="T34" fmla="*/ 122 w 624"/>
                    <a:gd name="T35" fmla="*/ 62 h 624"/>
                    <a:gd name="T36" fmla="*/ 153 w 624"/>
                    <a:gd name="T37" fmla="*/ 115 h 624"/>
                    <a:gd name="T38" fmla="*/ 115 w 624"/>
                    <a:gd name="T39" fmla="*/ 153 h 624"/>
                    <a:gd name="T40" fmla="*/ 61 w 624"/>
                    <a:gd name="T41" fmla="*/ 123 h 624"/>
                    <a:gd name="T42" fmla="*/ 23 w 624"/>
                    <a:gd name="T43" fmla="*/ 190 h 624"/>
                    <a:gd name="T44" fmla="*/ 76 w 624"/>
                    <a:gd name="T45" fmla="*/ 221 h 624"/>
                    <a:gd name="T46" fmla="*/ 62 w 624"/>
                    <a:gd name="T47" fmla="*/ 273 h 624"/>
                    <a:gd name="T48" fmla="*/ 0 w 624"/>
                    <a:gd name="T49" fmla="*/ 273 h 624"/>
                    <a:gd name="T50" fmla="*/ 0 w 624"/>
                    <a:gd name="T51" fmla="*/ 351 h 624"/>
                    <a:gd name="T52" fmla="*/ 62 w 624"/>
                    <a:gd name="T53" fmla="*/ 351 h 624"/>
                    <a:gd name="T54" fmla="*/ 76 w 624"/>
                    <a:gd name="T55" fmla="*/ 404 h 624"/>
                    <a:gd name="T56" fmla="*/ 23 w 624"/>
                    <a:gd name="T57" fmla="*/ 434 h 624"/>
                    <a:gd name="T58" fmla="*/ 61 w 624"/>
                    <a:gd name="T59" fmla="*/ 502 h 624"/>
                    <a:gd name="T60" fmla="*/ 115 w 624"/>
                    <a:gd name="T61" fmla="*/ 471 h 624"/>
                    <a:gd name="T62" fmla="*/ 153 w 624"/>
                    <a:gd name="T63" fmla="*/ 509 h 624"/>
                    <a:gd name="T64" fmla="*/ 122 w 624"/>
                    <a:gd name="T65" fmla="*/ 563 h 624"/>
                    <a:gd name="T66" fmla="*/ 190 w 624"/>
                    <a:gd name="T67" fmla="*/ 602 h 624"/>
                    <a:gd name="T68" fmla="*/ 221 w 624"/>
                    <a:gd name="T69" fmla="*/ 548 h 624"/>
                    <a:gd name="T70" fmla="*/ 273 w 624"/>
                    <a:gd name="T71" fmla="*/ 562 h 624"/>
                    <a:gd name="T72" fmla="*/ 273 w 624"/>
                    <a:gd name="T73" fmla="*/ 624 h 624"/>
                    <a:gd name="T74" fmla="*/ 351 w 624"/>
                    <a:gd name="T75" fmla="*/ 624 h 624"/>
                    <a:gd name="T76" fmla="*/ 351 w 624"/>
                    <a:gd name="T77" fmla="*/ 562 h 624"/>
                    <a:gd name="T78" fmla="*/ 403 w 624"/>
                    <a:gd name="T79" fmla="*/ 548 h 624"/>
                    <a:gd name="T80" fmla="*/ 434 w 624"/>
                    <a:gd name="T81" fmla="*/ 602 h 624"/>
                    <a:gd name="T82" fmla="*/ 502 w 624"/>
                    <a:gd name="T83" fmla="*/ 563 h 624"/>
                    <a:gd name="T84" fmla="*/ 471 w 624"/>
                    <a:gd name="T85" fmla="*/ 509 h 624"/>
                    <a:gd name="T86" fmla="*/ 509 w 624"/>
                    <a:gd name="T87" fmla="*/ 471 h 624"/>
                    <a:gd name="T88" fmla="*/ 563 w 624"/>
                    <a:gd name="T89" fmla="*/ 502 h 624"/>
                    <a:gd name="T90" fmla="*/ 602 w 624"/>
                    <a:gd name="T91" fmla="*/ 434 h 624"/>
                    <a:gd name="T92" fmla="*/ 548 w 624"/>
                    <a:gd name="T93" fmla="*/ 404 h 624"/>
                    <a:gd name="T94" fmla="*/ 562 w 624"/>
                    <a:gd name="T95" fmla="*/ 351 h 624"/>
                    <a:gd name="T96" fmla="*/ 624 w 624"/>
                    <a:gd name="T97" fmla="*/ 351 h 624"/>
                    <a:gd name="T98" fmla="*/ 312 w 624"/>
                    <a:gd name="T99" fmla="*/ 517 h 624"/>
                    <a:gd name="T100" fmla="*/ 107 w 624"/>
                    <a:gd name="T101" fmla="*/ 312 h 624"/>
                    <a:gd name="T102" fmla="*/ 312 w 624"/>
                    <a:gd name="T103" fmla="*/ 108 h 624"/>
                    <a:gd name="T104" fmla="*/ 517 w 624"/>
                    <a:gd name="T105" fmla="*/ 312 h 624"/>
                    <a:gd name="T106" fmla="*/ 312 w 624"/>
                    <a:gd name="T107" fmla="*/ 517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4" h="624">
                      <a:moveTo>
                        <a:pt x="624" y="351"/>
                      </a:moveTo>
                      <a:cubicBezTo>
                        <a:pt x="624" y="273"/>
                        <a:pt x="624" y="273"/>
                        <a:pt x="624" y="273"/>
                      </a:cubicBezTo>
                      <a:cubicBezTo>
                        <a:pt x="562" y="273"/>
                        <a:pt x="562" y="273"/>
                        <a:pt x="562" y="273"/>
                      </a:cubicBezTo>
                      <a:cubicBezTo>
                        <a:pt x="559" y="255"/>
                        <a:pt x="555" y="238"/>
                        <a:pt x="548" y="221"/>
                      </a:cubicBezTo>
                      <a:cubicBezTo>
                        <a:pt x="602" y="190"/>
                        <a:pt x="602" y="190"/>
                        <a:pt x="602" y="190"/>
                      </a:cubicBezTo>
                      <a:cubicBezTo>
                        <a:pt x="563" y="123"/>
                        <a:pt x="563" y="123"/>
                        <a:pt x="563" y="123"/>
                      </a:cubicBezTo>
                      <a:cubicBezTo>
                        <a:pt x="509" y="153"/>
                        <a:pt x="509" y="153"/>
                        <a:pt x="509" y="153"/>
                      </a:cubicBezTo>
                      <a:cubicBezTo>
                        <a:pt x="498" y="139"/>
                        <a:pt x="485" y="126"/>
                        <a:pt x="471" y="115"/>
                      </a:cubicBezTo>
                      <a:cubicBezTo>
                        <a:pt x="502" y="62"/>
                        <a:pt x="502" y="62"/>
                        <a:pt x="502" y="62"/>
                      </a:cubicBezTo>
                      <a:cubicBezTo>
                        <a:pt x="434" y="23"/>
                        <a:pt x="434" y="23"/>
                        <a:pt x="434" y="23"/>
                      </a:cubicBezTo>
                      <a:cubicBezTo>
                        <a:pt x="403" y="76"/>
                        <a:pt x="403" y="76"/>
                        <a:pt x="403" y="76"/>
                      </a:cubicBezTo>
                      <a:cubicBezTo>
                        <a:pt x="387" y="70"/>
                        <a:pt x="369" y="65"/>
                        <a:pt x="351" y="62"/>
                      </a:cubicBezTo>
                      <a:cubicBezTo>
                        <a:pt x="351" y="0"/>
                        <a:pt x="351" y="0"/>
                        <a:pt x="351" y="0"/>
                      </a:cubicBezTo>
                      <a:cubicBezTo>
                        <a:pt x="273" y="0"/>
                        <a:pt x="273" y="0"/>
                        <a:pt x="273" y="0"/>
                      </a:cubicBezTo>
                      <a:cubicBezTo>
                        <a:pt x="273" y="62"/>
                        <a:pt x="273" y="62"/>
                        <a:pt x="273" y="62"/>
                      </a:cubicBezTo>
                      <a:cubicBezTo>
                        <a:pt x="255" y="65"/>
                        <a:pt x="237" y="70"/>
                        <a:pt x="221" y="76"/>
                      </a:cubicBezTo>
                      <a:cubicBezTo>
                        <a:pt x="190" y="23"/>
                        <a:pt x="190" y="23"/>
                        <a:pt x="190" y="23"/>
                      </a:cubicBezTo>
                      <a:cubicBezTo>
                        <a:pt x="122" y="62"/>
                        <a:pt x="122" y="62"/>
                        <a:pt x="122" y="62"/>
                      </a:cubicBezTo>
                      <a:cubicBezTo>
                        <a:pt x="153" y="115"/>
                        <a:pt x="153" y="115"/>
                        <a:pt x="153" y="115"/>
                      </a:cubicBezTo>
                      <a:cubicBezTo>
                        <a:pt x="139" y="126"/>
                        <a:pt x="126" y="139"/>
                        <a:pt x="115" y="153"/>
                      </a:cubicBezTo>
                      <a:cubicBezTo>
                        <a:pt x="61" y="123"/>
                        <a:pt x="61" y="123"/>
                        <a:pt x="61" y="123"/>
                      </a:cubicBezTo>
                      <a:cubicBezTo>
                        <a:pt x="23" y="190"/>
                        <a:pt x="23" y="190"/>
                        <a:pt x="23" y="190"/>
                      </a:cubicBezTo>
                      <a:cubicBezTo>
                        <a:pt x="76" y="221"/>
                        <a:pt x="76" y="221"/>
                        <a:pt x="76" y="221"/>
                      </a:cubicBezTo>
                      <a:cubicBezTo>
                        <a:pt x="69" y="238"/>
                        <a:pt x="65" y="255"/>
                        <a:pt x="62" y="273"/>
                      </a:cubicBezTo>
                      <a:cubicBezTo>
                        <a:pt x="0" y="273"/>
                        <a:pt x="0" y="273"/>
                        <a:pt x="0" y="273"/>
                      </a:cubicBezTo>
                      <a:cubicBezTo>
                        <a:pt x="0" y="351"/>
                        <a:pt x="0" y="351"/>
                        <a:pt x="0" y="351"/>
                      </a:cubicBezTo>
                      <a:cubicBezTo>
                        <a:pt x="62" y="351"/>
                        <a:pt x="62" y="351"/>
                        <a:pt x="62" y="351"/>
                      </a:cubicBezTo>
                      <a:cubicBezTo>
                        <a:pt x="65" y="369"/>
                        <a:pt x="69" y="387"/>
                        <a:pt x="76" y="404"/>
                      </a:cubicBezTo>
                      <a:cubicBezTo>
                        <a:pt x="23" y="434"/>
                        <a:pt x="23" y="434"/>
                        <a:pt x="23" y="434"/>
                      </a:cubicBezTo>
                      <a:cubicBezTo>
                        <a:pt x="61" y="502"/>
                        <a:pt x="61" y="502"/>
                        <a:pt x="61" y="502"/>
                      </a:cubicBezTo>
                      <a:cubicBezTo>
                        <a:pt x="115" y="471"/>
                        <a:pt x="115" y="471"/>
                        <a:pt x="115" y="471"/>
                      </a:cubicBezTo>
                      <a:cubicBezTo>
                        <a:pt x="126" y="485"/>
                        <a:pt x="139" y="498"/>
                        <a:pt x="153" y="509"/>
                      </a:cubicBezTo>
                      <a:cubicBezTo>
                        <a:pt x="122" y="563"/>
                        <a:pt x="122" y="563"/>
                        <a:pt x="122" y="563"/>
                      </a:cubicBezTo>
                      <a:cubicBezTo>
                        <a:pt x="190" y="602"/>
                        <a:pt x="190" y="602"/>
                        <a:pt x="190" y="602"/>
                      </a:cubicBezTo>
                      <a:cubicBezTo>
                        <a:pt x="221" y="548"/>
                        <a:pt x="221" y="548"/>
                        <a:pt x="221" y="548"/>
                      </a:cubicBezTo>
                      <a:cubicBezTo>
                        <a:pt x="237" y="555"/>
                        <a:pt x="255" y="560"/>
                        <a:pt x="273" y="562"/>
                      </a:cubicBezTo>
                      <a:cubicBezTo>
                        <a:pt x="273" y="624"/>
                        <a:pt x="273" y="624"/>
                        <a:pt x="273" y="624"/>
                      </a:cubicBezTo>
                      <a:cubicBezTo>
                        <a:pt x="351" y="624"/>
                        <a:pt x="351" y="624"/>
                        <a:pt x="351" y="624"/>
                      </a:cubicBezTo>
                      <a:cubicBezTo>
                        <a:pt x="351" y="562"/>
                        <a:pt x="351" y="562"/>
                        <a:pt x="351" y="562"/>
                      </a:cubicBezTo>
                      <a:cubicBezTo>
                        <a:pt x="369" y="560"/>
                        <a:pt x="387" y="555"/>
                        <a:pt x="403" y="548"/>
                      </a:cubicBezTo>
                      <a:cubicBezTo>
                        <a:pt x="434" y="602"/>
                        <a:pt x="434" y="602"/>
                        <a:pt x="434" y="602"/>
                      </a:cubicBezTo>
                      <a:cubicBezTo>
                        <a:pt x="502" y="563"/>
                        <a:pt x="502" y="563"/>
                        <a:pt x="502" y="563"/>
                      </a:cubicBezTo>
                      <a:cubicBezTo>
                        <a:pt x="471" y="509"/>
                        <a:pt x="471" y="509"/>
                        <a:pt x="471" y="509"/>
                      </a:cubicBezTo>
                      <a:cubicBezTo>
                        <a:pt x="485" y="498"/>
                        <a:pt x="498" y="485"/>
                        <a:pt x="509" y="471"/>
                      </a:cubicBezTo>
                      <a:cubicBezTo>
                        <a:pt x="563" y="502"/>
                        <a:pt x="563" y="502"/>
                        <a:pt x="563" y="502"/>
                      </a:cubicBezTo>
                      <a:cubicBezTo>
                        <a:pt x="602" y="434"/>
                        <a:pt x="602" y="434"/>
                        <a:pt x="602" y="434"/>
                      </a:cubicBezTo>
                      <a:cubicBezTo>
                        <a:pt x="548" y="404"/>
                        <a:pt x="548" y="404"/>
                        <a:pt x="548" y="404"/>
                      </a:cubicBezTo>
                      <a:cubicBezTo>
                        <a:pt x="555" y="387"/>
                        <a:pt x="559" y="369"/>
                        <a:pt x="562" y="351"/>
                      </a:cubicBezTo>
                      <a:lnTo>
                        <a:pt x="624" y="351"/>
                      </a:lnTo>
                      <a:close/>
                      <a:moveTo>
                        <a:pt x="312" y="517"/>
                      </a:moveTo>
                      <a:cubicBezTo>
                        <a:pt x="199" y="517"/>
                        <a:pt x="107" y="425"/>
                        <a:pt x="107" y="312"/>
                      </a:cubicBezTo>
                      <a:cubicBezTo>
                        <a:pt x="107" y="199"/>
                        <a:pt x="199" y="108"/>
                        <a:pt x="312" y="108"/>
                      </a:cubicBezTo>
                      <a:cubicBezTo>
                        <a:pt x="425" y="108"/>
                        <a:pt x="517" y="199"/>
                        <a:pt x="517" y="312"/>
                      </a:cubicBezTo>
                      <a:cubicBezTo>
                        <a:pt x="517" y="425"/>
                        <a:pt x="425" y="517"/>
                        <a:pt x="312" y="51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29" name="Oval 85"/>
                <p:cNvSpPr>
                  <a:spLocks noChangeArrowheads="1"/>
                </p:cNvSpPr>
                <p:nvPr/>
              </p:nvSpPr>
              <p:spPr bwMode="auto">
                <a:xfrm>
                  <a:off x="5945188" y="4695825"/>
                  <a:ext cx="88900" cy="8731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sp>
            <p:nvSpPr>
              <p:cNvPr id="31" name="Freeform 87"/>
              <p:cNvSpPr>
                <a:spLocks noEditPoints="1"/>
              </p:cNvSpPr>
              <p:nvPr/>
            </p:nvSpPr>
            <p:spPr bwMode="auto">
              <a:xfrm>
                <a:off x="6607535" y="3645837"/>
                <a:ext cx="632805" cy="618312"/>
              </a:xfrm>
              <a:custGeom>
                <a:avLst/>
                <a:gdLst>
                  <a:gd name="T0" fmla="*/ 208 w 241"/>
                  <a:gd name="T1" fmla="*/ 91 h 236"/>
                  <a:gd name="T2" fmla="*/ 202 w 241"/>
                  <a:gd name="T3" fmla="*/ 76 h 236"/>
                  <a:gd name="T4" fmla="*/ 215 w 241"/>
                  <a:gd name="T5" fmla="*/ 43 h 236"/>
                  <a:gd name="T6" fmla="*/ 196 w 241"/>
                  <a:gd name="T7" fmla="*/ 25 h 236"/>
                  <a:gd name="T8" fmla="*/ 163 w 241"/>
                  <a:gd name="T9" fmla="*/ 38 h 236"/>
                  <a:gd name="T10" fmla="*/ 148 w 241"/>
                  <a:gd name="T11" fmla="*/ 32 h 236"/>
                  <a:gd name="T12" fmla="*/ 133 w 241"/>
                  <a:gd name="T13" fmla="*/ 0 h 236"/>
                  <a:gd name="T14" fmla="*/ 107 w 241"/>
                  <a:gd name="T15" fmla="*/ 0 h 236"/>
                  <a:gd name="T16" fmla="*/ 93 w 241"/>
                  <a:gd name="T17" fmla="*/ 32 h 236"/>
                  <a:gd name="T18" fmla="*/ 78 w 241"/>
                  <a:gd name="T19" fmla="*/ 38 h 236"/>
                  <a:gd name="T20" fmla="*/ 44 w 241"/>
                  <a:gd name="T21" fmla="*/ 26 h 236"/>
                  <a:gd name="T22" fmla="*/ 26 w 241"/>
                  <a:gd name="T23" fmla="*/ 44 h 236"/>
                  <a:gd name="T24" fmla="*/ 39 w 241"/>
                  <a:gd name="T25" fmla="*/ 77 h 236"/>
                  <a:gd name="T26" fmla="*/ 33 w 241"/>
                  <a:gd name="T27" fmla="*/ 91 h 236"/>
                  <a:gd name="T28" fmla="*/ 0 w 241"/>
                  <a:gd name="T29" fmla="*/ 106 h 236"/>
                  <a:gd name="T30" fmla="*/ 0 w 241"/>
                  <a:gd name="T31" fmla="*/ 131 h 236"/>
                  <a:gd name="T32" fmla="*/ 33 w 241"/>
                  <a:gd name="T33" fmla="*/ 145 h 236"/>
                  <a:gd name="T34" fmla="*/ 39 w 241"/>
                  <a:gd name="T35" fmla="*/ 159 h 236"/>
                  <a:gd name="T36" fmla="*/ 26 w 241"/>
                  <a:gd name="T37" fmla="*/ 193 h 236"/>
                  <a:gd name="T38" fmla="*/ 45 w 241"/>
                  <a:gd name="T39" fmla="*/ 211 h 236"/>
                  <a:gd name="T40" fmla="*/ 78 w 241"/>
                  <a:gd name="T41" fmla="*/ 198 h 236"/>
                  <a:gd name="T42" fmla="*/ 93 w 241"/>
                  <a:gd name="T43" fmla="*/ 204 h 236"/>
                  <a:gd name="T44" fmla="*/ 108 w 241"/>
                  <a:gd name="T45" fmla="*/ 236 h 236"/>
                  <a:gd name="T46" fmla="*/ 134 w 241"/>
                  <a:gd name="T47" fmla="*/ 236 h 236"/>
                  <a:gd name="T48" fmla="*/ 148 w 241"/>
                  <a:gd name="T49" fmla="*/ 203 h 236"/>
                  <a:gd name="T50" fmla="*/ 163 w 241"/>
                  <a:gd name="T51" fmla="*/ 197 h 236"/>
                  <a:gd name="T52" fmla="*/ 197 w 241"/>
                  <a:gd name="T53" fmla="*/ 210 h 236"/>
                  <a:gd name="T54" fmla="*/ 216 w 241"/>
                  <a:gd name="T55" fmla="*/ 192 h 236"/>
                  <a:gd name="T56" fmla="*/ 202 w 241"/>
                  <a:gd name="T57" fmla="*/ 159 h 236"/>
                  <a:gd name="T58" fmla="*/ 208 w 241"/>
                  <a:gd name="T59" fmla="*/ 145 h 236"/>
                  <a:gd name="T60" fmla="*/ 241 w 241"/>
                  <a:gd name="T61" fmla="*/ 130 h 236"/>
                  <a:gd name="T62" fmla="*/ 241 w 241"/>
                  <a:gd name="T63" fmla="*/ 104 h 236"/>
                  <a:gd name="T64" fmla="*/ 208 w 241"/>
                  <a:gd name="T65" fmla="*/ 91 h 236"/>
                  <a:gd name="T66" fmla="*/ 159 w 241"/>
                  <a:gd name="T67" fmla="*/ 118 h 236"/>
                  <a:gd name="T68" fmla="*/ 121 w 241"/>
                  <a:gd name="T69" fmla="*/ 156 h 236"/>
                  <a:gd name="T70" fmla="*/ 82 w 241"/>
                  <a:gd name="T71" fmla="*/ 118 h 236"/>
                  <a:gd name="T72" fmla="*/ 121 w 241"/>
                  <a:gd name="T73" fmla="*/ 80 h 236"/>
                  <a:gd name="T74" fmla="*/ 159 w 241"/>
                  <a:gd name="T75"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1" h="236">
                    <a:moveTo>
                      <a:pt x="208" y="91"/>
                    </a:moveTo>
                    <a:cubicBezTo>
                      <a:pt x="202" y="76"/>
                      <a:pt x="202" y="76"/>
                      <a:pt x="202" y="76"/>
                    </a:cubicBezTo>
                    <a:cubicBezTo>
                      <a:pt x="202" y="76"/>
                      <a:pt x="216" y="45"/>
                      <a:pt x="215" y="43"/>
                    </a:cubicBezTo>
                    <a:cubicBezTo>
                      <a:pt x="196" y="25"/>
                      <a:pt x="196" y="25"/>
                      <a:pt x="196" y="25"/>
                    </a:cubicBezTo>
                    <a:cubicBezTo>
                      <a:pt x="195" y="24"/>
                      <a:pt x="163" y="38"/>
                      <a:pt x="163" y="38"/>
                    </a:cubicBezTo>
                    <a:cubicBezTo>
                      <a:pt x="148" y="32"/>
                      <a:pt x="148" y="32"/>
                      <a:pt x="148" y="32"/>
                    </a:cubicBezTo>
                    <a:cubicBezTo>
                      <a:pt x="148" y="32"/>
                      <a:pt x="135" y="0"/>
                      <a:pt x="133" y="0"/>
                    </a:cubicBezTo>
                    <a:cubicBezTo>
                      <a:pt x="107" y="0"/>
                      <a:pt x="107" y="0"/>
                      <a:pt x="107" y="0"/>
                    </a:cubicBezTo>
                    <a:cubicBezTo>
                      <a:pt x="105" y="0"/>
                      <a:pt x="93" y="32"/>
                      <a:pt x="93" y="32"/>
                    </a:cubicBezTo>
                    <a:cubicBezTo>
                      <a:pt x="78" y="38"/>
                      <a:pt x="78" y="38"/>
                      <a:pt x="78" y="38"/>
                    </a:cubicBezTo>
                    <a:cubicBezTo>
                      <a:pt x="78" y="38"/>
                      <a:pt x="46" y="25"/>
                      <a:pt x="44" y="26"/>
                    </a:cubicBezTo>
                    <a:cubicBezTo>
                      <a:pt x="26" y="44"/>
                      <a:pt x="26" y="44"/>
                      <a:pt x="26" y="44"/>
                    </a:cubicBezTo>
                    <a:cubicBezTo>
                      <a:pt x="24" y="45"/>
                      <a:pt x="39" y="77"/>
                      <a:pt x="39" y="77"/>
                    </a:cubicBezTo>
                    <a:cubicBezTo>
                      <a:pt x="33" y="91"/>
                      <a:pt x="33" y="91"/>
                      <a:pt x="33" y="91"/>
                    </a:cubicBezTo>
                    <a:cubicBezTo>
                      <a:pt x="33" y="91"/>
                      <a:pt x="0" y="104"/>
                      <a:pt x="0" y="106"/>
                    </a:cubicBezTo>
                    <a:cubicBezTo>
                      <a:pt x="0" y="131"/>
                      <a:pt x="0" y="131"/>
                      <a:pt x="0" y="131"/>
                    </a:cubicBezTo>
                    <a:cubicBezTo>
                      <a:pt x="0" y="133"/>
                      <a:pt x="33" y="145"/>
                      <a:pt x="33" y="145"/>
                    </a:cubicBezTo>
                    <a:cubicBezTo>
                      <a:pt x="39" y="159"/>
                      <a:pt x="39" y="159"/>
                      <a:pt x="39" y="159"/>
                    </a:cubicBezTo>
                    <a:cubicBezTo>
                      <a:pt x="39" y="159"/>
                      <a:pt x="25" y="191"/>
                      <a:pt x="26" y="193"/>
                    </a:cubicBezTo>
                    <a:cubicBezTo>
                      <a:pt x="45" y="211"/>
                      <a:pt x="45" y="211"/>
                      <a:pt x="45" y="211"/>
                    </a:cubicBezTo>
                    <a:cubicBezTo>
                      <a:pt x="46" y="212"/>
                      <a:pt x="78" y="198"/>
                      <a:pt x="78" y="198"/>
                    </a:cubicBezTo>
                    <a:cubicBezTo>
                      <a:pt x="93" y="204"/>
                      <a:pt x="93" y="204"/>
                      <a:pt x="93" y="204"/>
                    </a:cubicBezTo>
                    <a:cubicBezTo>
                      <a:pt x="93" y="204"/>
                      <a:pt x="106" y="236"/>
                      <a:pt x="108" y="236"/>
                    </a:cubicBezTo>
                    <a:cubicBezTo>
                      <a:pt x="134" y="236"/>
                      <a:pt x="134" y="236"/>
                      <a:pt x="134" y="236"/>
                    </a:cubicBezTo>
                    <a:cubicBezTo>
                      <a:pt x="136" y="236"/>
                      <a:pt x="148" y="203"/>
                      <a:pt x="148" y="203"/>
                    </a:cubicBezTo>
                    <a:cubicBezTo>
                      <a:pt x="163" y="197"/>
                      <a:pt x="163" y="197"/>
                      <a:pt x="163" y="197"/>
                    </a:cubicBezTo>
                    <a:cubicBezTo>
                      <a:pt x="163" y="197"/>
                      <a:pt x="196" y="211"/>
                      <a:pt x="197" y="210"/>
                    </a:cubicBezTo>
                    <a:cubicBezTo>
                      <a:pt x="216" y="192"/>
                      <a:pt x="216" y="192"/>
                      <a:pt x="216" y="192"/>
                    </a:cubicBezTo>
                    <a:cubicBezTo>
                      <a:pt x="217" y="191"/>
                      <a:pt x="202" y="159"/>
                      <a:pt x="202" y="159"/>
                    </a:cubicBezTo>
                    <a:cubicBezTo>
                      <a:pt x="208" y="145"/>
                      <a:pt x="208" y="145"/>
                      <a:pt x="208" y="145"/>
                    </a:cubicBezTo>
                    <a:cubicBezTo>
                      <a:pt x="208" y="145"/>
                      <a:pt x="241" y="132"/>
                      <a:pt x="241" y="130"/>
                    </a:cubicBezTo>
                    <a:cubicBezTo>
                      <a:pt x="241" y="104"/>
                      <a:pt x="241" y="104"/>
                      <a:pt x="241" y="104"/>
                    </a:cubicBezTo>
                    <a:cubicBezTo>
                      <a:pt x="241" y="103"/>
                      <a:pt x="208" y="91"/>
                      <a:pt x="208" y="91"/>
                    </a:cubicBezTo>
                    <a:moveTo>
                      <a:pt x="159" y="118"/>
                    </a:moveTo>
                    <a:cubicBezTo>
                      <a:pt x="159" y="139"/>
                      <a:pt x="142" y="156"/>
                      <a:pt x="121" y="156"/>
                    </a:cubicBezTo>
                    <a:cubicBezTo>
                      <a:pt x="99" y="156"/>
                      <a:pt x="82" y="139"/>
                      <a:pt x="82" y="118"/>
                    </a:cubicBezTo>
                    <a:cubicBezTo>
                      <a:pt x="82" y="97"/>
                      <a:pt x="99" y="80"/>
                      <a:pt x="121" y="80"/>
                    </a:cubicBezTo>
                    <a:cubicBezTo>
                      <a:pt x="142" y="80"/>
                      <a:pt x="159" y="97"/>
                      <a:pt x="159" y="118"/>
                    </a:cubicBezTo>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dirty="0"/>
              </a:p>
            </p:txBody>
          </p:sp>
          <p:sp>
            <p:nvSpPr>
              <p:cNvPr id="37" name="Freeform 93"/>
              <p:cNvSpPr>
                <a:spLocks noEditPoints="1"/>
              </p:cNvSpPr>
              <p:nvPr/>
            </p:nvSpPr>
            <p:spPr bwMode="auto">
              <a:xfrm>
                <a:off x="7618418" y="3645837"/>
                <a:ext cx="1475785" cy="1482259"/>
              </a:xfrm>
              <a:custGeom>
                <a:avLst/>
                <a:gdLst>
                  <a:gd name="T0" fmla="*/ 807 w 842"/>
                  <a:gd name="T1" fmla="*/ 393 h 844"/>
                  <a:gd name="T2" fmla="*/ 802 w 842"/>
                  <a:gd name="T3" fmla="*/ 353 h 844"/>
                  <a:gd name="T4" fmla="*/ 793 w 842"/>
                  <a:gd name="T5" fmla="*/ 313 h 844"/>
                  <a:gd name="T6" fmla="*/ 780 w 842"/>
                  <a:gd name="T7" fmla="*/ 275 h 844"/>
                  <a:gd name="T8" fmla="*/ 762 w 842"/>
                  <a:gd name="T9" fmla="*/ 238 h 844"/>
                  <a:gd name="T10" fmla="*/ 741 w 842"/>
                  <a:gd name="T11" fmla="*/ 203 h 844"/>
                  <a:gd name="T12" fmla="*/ 717 w 842"/>
                  <a:gd name="T13" fmla="*/ 171 h 844"/>
                  <a:gd name="T14" fmla="*/ 689 w 842"/>
                  <a:gd name="T15" fmla="*/ 141 h 844"/>
                  <a:gd name="T16" fmla="*/ 658 w 842"/>
                  <a:gd name="T17" fmla="*/ 115 h 844"/>
                  <a:gd name="T18" fmla="*/ 625 w 842"/>
                  <a:gd name="T19" fmla="*/ 92 h 844"/>
                  <a:gd name="T20" fmla="*/ 589 w 842"/>
                  <a:gd name="T21" fmla="*/ 72 h 844"/>
                  <a:gd name="T22" fmla="*/ 552 w 842"/>
                  <a:gd name="T23" fmla="*/ 57 h 844"/>
                  <a:gd name="T24" fmla="*/ 513 w 842"/>
                  <a:gd name="T25" fmla="*/ 45 h 844"/>
                  <a:gd name="T26" fmla="*/ 473 w 842"/>
                  <a:gd name="T27" fmla="*/ 37 h 844"/>
                  <a:gd name="T28" fmla="*/ 433 w 842"/>
                  <a:gd name="T29" fmla="*/ 34 h 844"/>
                  <a:gd name="T30" fmla="*/ 392 w 842"/>
                  <a:gd name="T31" fmla="*/ 35 h 844"/>
                  <a:gd name="T32" fmla="*/ 352 w 842"/>
                  <a:gd name="T33" fmla="*/ 40 h 844"/>
                  <a:gd name="T34" fmla="*/ 312 w 842"/>
                  <a:gd name="T35" fmla="*/ 49 h 844"/>
                  <a:gd name="T36" fmla="*/ 274 w 842"/>
                  <a:gd name="T37" fmla="*/ 63 h 844"/>
                  <a:gd name="T38" fmla="*/ 237 w 842"/>
                  <a:gd name="T39" fmla="*/ 80 h 844"/>
                  <a:gd name="T40" fmla="*/ 203 w 842"/>
                  <a:gd name="T41" fmla="*/ 101 h 844"/>
                  <a:gd name="T42" fmla="*/ 170 w 842"/>
                  <a:gd name="T43" fmla="*/ 126 h 844"/>
                  <a:gd name="T44" fmla="*/ 141 w 842"/>
                  <a:gd name="T45" fmla="*/ 154 h 844"/>
                  <a:gd name="T46" fmla="*/ 115 w 842"/>
                  <a:gd name="T47" fmla="*/ 185 h 844"/>
                  <a:gd name="T48" fmla="*/ 91 w 842"/>
                  <a:gd name="T49" fmla="*/ 218 h 844"/>
                  <a:gd name="T50" fmla="*/ 72 w 842"/>
                  <a:gd name="T51" fmla="*/ 254 h 844"/>
                  <a:gd name="T52" fmla="*/ 56 w 842"/>
                  <a:gd name="T53" fmla="*/ 291 h 844"/>
                  <a:gd name="T54" fmla="*/ 45 w 842"/>
                  <a:gd name="T55" fmla="*/ 330 h 844"/>
                  <a:gd name="T56" fmla="*/ 37 w 842"/>
                  <a:gd name="T57" fmla="*/ 370 h 844"/>
                  <a:gd name="T58" fmla="*/ 34 w 842"/>
                  <a:gd name="T59" fmla="*/ 410 h 844"/>
                  <a:gd name="T60" fmla="*/ 35 w 842"/>
                  <a:gd name="T61" fmla="*/ 451 h 844"/>
                  <a:gd name="T62" fmla="*/ 40 w 842"/>
                  <a:gd name="T63" fmla="*/ 491 h 844"/>
                  <a:gd name="T64" fmla="*/ 49 w 842"/>
                  <a:gd name="T65" fmla="*/ 531 h 844"/>
                  <a:gd name="T66" fmla="*/ 62 w 842"/>
                  <a:gd name="T67" fmla="*/ 569 h 844"/>
                  <a:gd name="T68" fmla="*/ 80 w 842"/>
                  <a:gd name="T69" fmla="*/ 606 h 844"/>
                  <a:gd name="T70" fmla="*/ 101 w 842"/>
                  <a:gd name="T71" fmla="*/ 641 h 844"/>
                  <a:gd name="T72" fmla="*/ 126 w 842"/>
                  <a:gd name="T73" fmla="*/ 673 h 844"/>
                  <a:gd name="T74" fmla="*/ 153 w 842"/>
                  <a:gd name="T75" fmla="*/ 703 h 844"/>
                  <a:gd name="T76" fmla="*/ 184 w 842"/>
                  <a:gd name="T77" fmla="*/ 729 h 844"/>
                  <a:gd name="T78" fmla="*/ 217 w 842"/>
                  <a:gd name="T79" fmla="*/ 752 h 844"/>
                  <a:gd name="T80" fmla="*/ 253 w 842"/>
                  <a:gd name="T81" fmla="*/ 772 h 844"/>
                  <a:gd name="T82" fmla="*/ 290 w 842"/>
                  <a:gd name="T83" fmla="*/ 788 h 844"/>
                  <a:gd name="T84" fmla="*/ 329 w 842"/>
                  <a:gd name="T85" fmla="*/ 799 h 844"/>
                  <a:gd name="T86" fmla="*/ 369 w 842"/>
                  <a:gd name="T87" fmla="*/ 807 h 844"/>
                  <a:gd name="T88" fmla="*/ 409 w 842"/>
                  <a:gd name="T89" fmla="*/ 810 h 844"/>
                  <a:gd name="T90" fmla="*/ 450 w 842"/>
                  <a:gd name="T91" fmla="*/ 809 h 844"/>
                  <a:gd name="T92" fmla="*/ 490 w 842"/>
                  <a:gd name="T93" fmla="*/ 804 h 844"/>
                  <a:gd name="T94" fmla="*/ 530 w 842"/>
                  <a:gd name="T95" fmla="*/ 795 h 844"/>
                  <a:gd name="T96" fmla="*/ 568 w 842"/>
                  <a:gd name="T97" fmla="*/ 781 h 844"/>
                  <a:gd name="T98" fmla="*/ 605 w 842"/>
                  <a:gd name="T99" fmla="*/ 764 h 844"/>
                  <a:gd name="T100" fmla="*/ 639 w 842"/>
                  <a:gd name="T101" fmla="*/ 743 h 844"/>
                  <a:gd name="T102" fmla="*/ 672 w 842"/>
                  <a:gd name="T103" fmla="*/ 718 h 844"/>
                  <a:gd name="T104" fmla="*/ 701 w 842"/>
                  <a:gd name="T105" fmla="*/ 690 h 844"/>
                  <a:gd name="T106" fmla="*/ 728 w 842"/>
                  <a:gd name="T107" fmla="*/ 659 h 844"/>
                  <a:gd name="T108" fmla="*/ 751 w 842"/>
                  <a:gd name="T109" fmla="*/ 626 h 844"/>
                  <a:gd name="T110" fmla="*/ 770 w 842"/>
                  <a:gd name="T111" fmla="*/ 590 h 844"/>
                  <a:gd name="T112" fmla="*/ 786 w 842"/>
                  <a:gd name="T113" fmla="*/ 553 h 844"/>
                  <a:gd name="T114" fmla="*/ 798 w 842"/>
                  <a:gd name="T115" fmla="*/ 514 h 844"/>
                  <a:gd name="T116" fmla="*/ 805 w 842"/>
                  <a:gd name="T117" fmla="*/ 474 h 844"/>
                  <a:gd name="T118" fmla="*/ 808 w 842"/>
                  <a:gd name="T119" fmla="*/ 434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2" h="844">
                    <a:moveTo>
                      <a:pt x="834" y="431"/>
                    </a:moveTo>
                    <a:cubicBezTo>
                      <a:pt x="837" y="431"/>
                      <a:pt x="839" y="430"/>
                      <a:pt x="840" y="428"/>
                    </a:cubicBezTo>
                    <a:cubicBezTo>
                      <a:pt x="841" y="426"/>
                      <a:pt x="842" y="424"/>
                      <a:pt x="842" y="422"/>
                    </a:cubicBezTo>
                    <a:cubicBezTo>
                      <a:pt x="842" y="420"/>
                      <a:pt x="841" y="418"/>
                      <a:pt x="840" y="416"/>
                    </a:cubicBezTo>
                    <a:cubicBezTo>
                      <a:pt x="839" y="414"/>
                      <a:pt x="837" y="413"/>
                      <a:pt x="834" y="413"/>
                    </a:cubicBezTo>
                    <a:cubicBezTo>
                      <a:pt x="832" y="413"/>
                      <a:pt x="820" y="412"/>
                      <a:pt x="808" y="410"/>
                    </a:cubicBezTo>
                    <a:cubicBezTo>
                      <a:pt x="808" y="405"/>
                      <a:pt x="808" y="399"/>
                      <a:pt x="807" y="393"/>
                    </a:cubicBezTo>
                    <a:cubicBezTo>
                      <a:pt x="819" y="391"/>
                      <a:pt x="831" y="388"/>
                      <a:pt x="833" y="388"/>
                    </a:cubicBezTo>
                    <a:cubicBezTo>
                      <a:pt x="835" y="387"/>
                      <a:pt x="837" y="386"/>
                      <a:pt x="838" y="384"/>
                    </a:cubicBezTo>
                    <a:cubicBezTo>
                      <a:pt x="840" y="382"/>
                      <a:pt x="840" y="380"/>
                      <a:pt x="840" y="378"/>
                    </a:cubicBezTo>
                    <a:cubicBezTo>
                      <a:pt x="840" y="376"/>
                      <a:pt x="839" y="374"/>
                      <a:pt x="837" y="372"/>
                    </a:cubicBezTo>
                    <a:cubicBezTo>
                      <a:pt x="836" y="371"/>
                      <a:pt x="834" y="370"/>
                      <a:pt x="831" y="370"/>
                    </a:cubicBezTo>
                    <a:cubicBezTo>
                      <a:pt x="829" y="370"/>
                      <a:pt x="816" y="370"/>
                      <a:pt x="805" y="370"/>
                    </a:cubicBezTo>
                    <a:cubicBezTo>
                      <a:pt x="804" y="364"/>
                      <a:pt x="803" y="358"/>
                      <a:pt x="802" y="353"/>
                    </a:cubicBezTo>
                    <a:cubicBezTo>
                      <a:pt x="813" y="349"/>
                      <a:pt x="825" y="346"/>
                      <a:pt x="827" y="345"/>
                    </a:cubicBezTo>
                    <a:cubicBezTo>
                      <a:pt x="829" y="344"/>
                      <a:pt x="831" y="343"/>
                      <a:pt x="832" y="341"/>
                    </a:cubicBezTo>
                    <a:cubicBezTo>
                      <a:pt x="833" y="339"/>
                      <a:pt x="834" y="337"/>
                      <a:pt x="833" y="334"/>
                    </a:cubicBezTo>
                    <a:cubicBezTo>
                      <a:pt x="833" y="332"/>
                      <a:pt x="831" y="330"/>
                      <a:pt x="830" y="329"/>
                    </a:cubicBezTo>
                    <a:cubicBezTo>
                      <a:pt x="828" y="328"/>
                      <a:pt x="826" y="327"/>
                      <a:pt x="824" y="327"/>
                    </a:cubicBezTo>
                    <a:cubicBezTo>
                      <a:pt x="821" y="327"/>
                      <a:pt x="809" y="329"/>
                      <a:pt x="798" y="330"/>
                    </a:cubicBezTo>
                    <a:cubicBezTo>
                      <a:pt x="796" y="324"/>
                      <a:pt x="795" y="319"/>
                      <a:pt x="793" y="313"/>
                    </a:cubicBezTo>
                    <a:cubicBezTo>
                      <a:pt x="803" y="309"/>
                      <a:pt x="815" y="304"/>
                      <a:pt x="817" y="303"/>
                    </a:cubicBezTo>
                    <a:cubicBezTo>
                      <a:pt x="819" y="302"/>
                      <a:pt x="821" y="300"/>
                      <a:pt x="821" y="298"/>
                    </a:cubicBezTo>
                    <a:cubicBezTo>
                      <a:pt x="822" y="296"/>
                      <a:pt x="822" y="294"/>
                      <a:pt x="822" y="292"/>
                    </a:cubicBezTo>
                    <a:cubicBezTo>
                      <a:pt x="821" y="289"/>
                      <a:pt x="820" y="288"/>
                      <a:pt x="818" y="287"/>
                    </a:cubicBezTo>
                    <a:cubicBezTo>
                      <a:pt x="816" y="285"/>
                      <a:pt x="814" y="285"/>
                      <a:pt x="811" y="285"/>
                    </a:cubicBezTo>
                    <a:cubicBezTo>
                      <a:pt x="809" y="286"/>
                      <a:pt x="797" y="289"/>
                      <a:pt x="786" y="291"/>
                    </a:cubicBezTo>
                    <a:cubicBezTo>
                      <a:pt x="784" y="286"/>
                      <a:pt x="782" y="280"/>
                      <a:pt x="780" y="275"/>
                    </a:cubicBezTo>
                    <a:cubicBezTo>
                      <a:pt x="790" y="269"/>
                      <a:pt x="800" y="263"/>
                      <a:pt x="802" y="262"/>
                    </a:cubicBezTo>
                    <a:cubicBezTo>
                      <a:pt x="804" y="261"/>
                      <a:pt x="806" y="259"/>
                      <a:pt x="806" y="257"/>
                    </a:cubicBezTo>
                    <a:cubicBezTo>
                      <a:pt x="807" y="255"/>
                      <a:pt x="807" y="253"/>
                      <a:pt x="806" y="250"/>
                    </a:cubicBezTo>
                    <a:cubicBezTo>
                      <a:pt x="805" y="248"/>
                      <a:pt x="803" y="247"/>
                      <a:pt x="801" y="246"/>
                    </a:cubicBezTo>
                    <a:cubicBezTo>
                      <a:pt x="799" y="245"/>
                      <a:pt x="797" y="245"/>
                      <a:pt x="795" y="245"/>
                    </a:cubicBezTo>
                    <a:cubicBezTo>
                      <a:pt x="793" y="246"/>
                      <a:pt x="781" y="250"/>
                      <a:pt x="770" y="254"/>
                    </a:cubicBezTo>
                    <a:cubicBezTo>
                      <a:pt x="768" y="248"/>
                      <a:pt x="765" y="243"/>
                      <a:pt x="762" y="238"/>
                    </a:cubicBezTo>
                    <a:cubicBezTo>
                      <a:pt x="772" y="231"/>
                      <a:pt x="782" y="224"/>
                      <a:pt x="784" y="223"/>
                    </a:cubicBezTo>
                    <a:cubicBezTo>
                      <a:pt x="785" y="222"/>
                      <a:pt x="787" y="220"/>
                      <a:pt x="787" y="217"/>
                    </a:cubicBezTo>
                    <a:cubicBezTo>
                      <a:pt x="787" y="215"/>
                      <a:pt x="787" y="213"/>
                      <a:pt x="786" y="211"/>
                    </a:cubicBezTo>
                    <a:cubicBezTo>
                      <a:pt x="785" y="209"/>
                      <a:pt x="783" y="208"/>
                      <a:pt x="781" y="207"/>
                    </a:cubicBezTo>
                    <a:cubicBezTo>
                      <a:pt x="779" y="206"/>
                      <a:pt x="777" y="206"/>
                      <a:pt x="775" y="207"/>
                    </a:cubicBezTo>
                    <a:cubicBezTo>
                      <a:pt x="772" y="208"/>
                      <a:pt x="761" y="213"/>
                      <a:pt x="751" y="218"/>
                    </a:cubicBezTo>
                    <a:cubicBezTo>
                      <a:pt x="748" y="213"/>
                      <a:pt x="744" y="208"/>
                      <a:pt x="741" y="203"/>
                    </a:cubicBezTo>
                    <a:cubicBezTo>
                      <a:pt x="750" y="196"/>
                      <a:pt x="759" y="188"/>
                      <a:pt x="761" y="186"/>
                    </a:cubicBezTo>
                    <a:cubicBezTo>
                      <a:pt x="763" y="185"/>
                      <a:pt x="763" y="182"/>
                      <a:pt x="764" y="180"/>
                    </a:cubicBezTo>
                    <a:cubicBezTo>
                      <a:pt x="764" y="178"/>
                      <a:pt x="763" y="176"/>
                      <a:pt x="762" y="174"/>
                    </a:cubicBezTo>
                    <a:cubicBezTo>
                      <a:pt x="761" y="172"/>
                      <a:pt x="759" y="171"/>
                      <a:pt x="757" y="170"/>
                    </a:cubicBezTo>
                    <a:cubicBezTo>
                      <a:pt x="754" y="170"/>
                      <a:pt x="752" y="170"/>
                      <a:pt x="750" y="171"/>
                    </a:cubicBezTo>
                    <a:cubicBezTo>
                      <a:pt x="748" y="173"/>
                      <a:pt x="737" y="179"/>
                      <a:pt x="728" y="185"/>
                    </a:cubicBezTo>
                    <a:cubicBezTo>
                      <a:pt x="724" y="180"/>
                      <a:pt x="720" y="176"/>
                      <a:pt x="717" y="171"/>
                    </a:cubicBezTo>
                    <a:cubicBezTo>
                      <a:pt x="724" y="163"/>
                      <a:pt x="733" y="154"/>
                      <a:pt x="734" y="152"/>
                    </a:cubicBezTo>
                    <a:cubicBezTo>
                      <a:pt x="736" y="150"/>
                      <a:pt x="737" y="148"/>
                      <a:pt x="736" y="146"/>
                    </a:cubicBezTo>
                    <a:cubicBezTo>
                      <a:pt x="736" y="144"/>
                      <a:pt x="736" y="141"/>
                      <a:pt x="734" y="140"/>
                    </a:cubicBezTo>
                    <a:cubicBezTo>
                      <a:pt x="733" y="138"/>
                      <a:pt x="731" y="137"/>
                      <a:pt x="728" y="137"/>
                    </a:cubicBezTo>
                    <a:cubicBezTo>
                      <a:pt x="726" y="136"/>
                      <a:pt x="724" y="137"/>
                      <a:pt x="722" y="138"/>
                    </a:cubicBezTo>
                    <a:cubicBezTo>
                      <a:pt x="720" y="140"/>
                      <a:pt x="710" y="147"/>
                      <a:pt x="701" y="154"/>
                    </a:cubicBezTo>
                    <a:cubicBezTo>
                      <a:pt x="697" y="150"/>
                      <a:pt x="693" y="146"/>
                      <a:pt x="689" y="141"/>
                    </a:cubicBezTo>
                    <a:cubicBezTo>
                      <a:pt x="696" y="132"/>
                      <a:pt x="703" y="122"/>
                      <a:pt x="704" y="120"/>
                    </a:cubicBezTo>
                    <a:cubicBezTo>
                      <a:pt x="706" y="119"/>
                      <a:pt x="706" y="116"/>
                      <a:pt x="706" y="114"/>
                    </a:cubicBezTo>
                    <a:cubicBezTo>
                      <a:pt x="706" y="112"/>
                      <a:pt x="705" y="110"/>
                      <a:pt x="703" y="108"/>
                    </a:cubicBezTo>
                    <a:cubicBezTo>
                      <a:pt x="701" y="107"/>
                      <a:pt x="699" y="106"/>
                      <a:pt x="697" y="106"/>
                    </a:cubicBezTo>
                    <a:cubicBezTo>
                      <a:pt x="695" y="106"/>
                      <a:pt x="693" y="107"/>
                      <a:pt x="691" y="108"/>
                    </a:cubicBezTo>
                    <a:cubicBezTo>
                      <a:pt x="689" y="110"/>
                      <a:pt x="680" y="118"/>
                      <a:pt x="672" y="126"/>
                    </a:cubicBezTo>
                    <a:cubicBezTo>
                      <a:pt x="667" y="122"/>
                      <a:pt x="663" y="119"/>
                      <a:pt x="658" y="115"/>
                    </a:cubicBezTo>
                    <a:cubicBezTo>
                      <a:pt x="664" y="105"/>
                      <a:pt x="670" y="95"/>
                      <a:pt x="671" y="92"/>
                    </a:cubicBezTo>
                    <a:cubicBezTo>
                      <a:pt x="673" y="90"/>
                      <a:pt x="673" y="88"/>
                      <a:pt x="672" y="86"/>
                    </a:cubicBezTo>
                    <a:cubicBezTo>
                      <a:pt x="672" y="84"/>
                      <a:pt x="671" y="82"/>
                      <a:pt x="669" y="81"/>
                    </a:cubicBezTo>
                    <a:cubicBezTo>
                      <a:pt x="667" y="79"/>
                      <a:pt x="665" y="79"/>
                      <a:pt x="662" y="79"/>
                    </a:cubicBezTo>
                    <a:cubicBezTo>
                      <a:pt x="660" y="79"/>
                      <a:pt x="658" y="80"/>
                      <a:pt x="657" y="82"/>
                    </a:cubicBezTo>
                    <a:cubicBezTo>
                      <a:pt x="655" y="84"/>
                      <a:pt x="647" y="93"/>
                      <a:pt x="639" y="101"/>
                    </a:cubicBezTo>
                    <a:cubicBezTo>
                      <a:pt x="635" y="98"/>
                      <a:pt x="630" y="95"/>
                      <a:pt x="625" y="92"/>
                    </a:cubicBezTo>
                    <a:cubicBezTo>
                      <a:pt x="629" y="82"/>
                      <a:pt x="635" y="70"/>
                      <a:pt x="636" y="68"/>
                    </a:cubicBezTo>
                    <a:cubicBezTo>
                      <a:pt x="637" y="66"/>
                      <a:pt x="637" y="64"/>
                      <a:pt x="636" y="62"/>
                    </a:cubicBezTo>
                    <a:cubicBezTo>
                      <a:pt x="635" y="60"/>
                      <a:pt x="634" y="58"/>
                      <a:pt x="632" y="57"/>
                    </a:cubicBezTo>
                    <a:cubicBezTo>
                      <a:pt x="630" y="55"/>
                      <a:pt x="627" y="55"/>
                      <a:pt x="625" y="56"/>
                    </a:cubicBezTo>
                    <a:cubicBezTo>
                      <a:pt x="623" y="56"/>
                      <a:pt x="621" y="57"/>
                      <a:pt x="620" y="59"/>
                    </a:cubicBezTo>
                    <a:cubicBezTo>
                      <a:pt x="618" y="61"/>
                      <a:pt x="611" y="71"/>
                      <a:pt x="605" y="80"/>
                    </a:cubicBezTo>
                    <a:cubicBezTo>
                      <a:pt x="600" y="77"/>
                      <a:pt x="594" y="75"/>
                      <a:pt x="589" y="72"/>
                    </a:cubicBezTo>
                    <a:cubicBezTo>
                      <a:pt x="593" y="62"/>
                      <a:pt x="597" y="50"/>
                      <a:pt x="598" y="47"/>
                    </a:cubicBezTo>
                    <a:cubicBezTo>
                      <a:pt x="598" y="45"/>
                      <a:pt x="598" y="43"/>
                      <a:pt x="597" y="41"/>
                    </a:cubicBezTo>
                    <a:cubicBezTo>
                      <a:pt x="596" y="39"/>
                      <a:pt x="595" y="37"/>
                      <a:pt x="592" y="37"/>
                    </a:cubicBezTo>
                    <a:cubicBezTo>
                      <a:pt x="590" y="36"/>
                      <a:pt x="588" y="36"/>
                      <a:pt x="586" y="36"/>
                    </a:cubicBezTo>
                    <a:cubicBezTo>
                      <a:pt x="584" y="37"/>
                      <a:pt x="582" y="38"/>
                      <a:pt x="581" y="40"/>
                    </a:cubicBezTo>
                    <a:cubicBezTo>
                      <a:pt x="580" y="42"/>
                      <a:pt x="574" y="53"/>
                      <a:pt x="568" y="63"/>
                    </a:cubicBezTo>
                    <a:cubicBezTo>
                      <a:pt x="563" y="61"/>
                      <a:pt x="557" y="59"/>
                      <a:pt x="552" y="57"/>
                    </a:cubicBezTo>
                    <a:cubicBezTo>
                      <a:pt x="554" y="46"/>
                      <a:pt x="557" y="34"/>
                      <a:pt x="557" y="31"/>
                    </a:cubicBezTo>
                    <a:cubicBezTo>
                      <a:pt x="558" y="29"/>
                      <a:pt x="557" y="27"/>
                      <a:pt x="556" y="25"/>
                    </a:cubicBezTo>
                    <a:cubicBezTo>
                      <a:pt x="555" y="23"/>
                      <a:pt x="553" y="21"/>
                      <a:pt x="551" y="21"/>
                    </a:cubicBezTo>
                    <a:cubicBezTo>
                      <a:pt x="549" y="20"/>
                      <a:pt x="547" y="20"/>
                      <a:pt x="545" y="21"/>
                    </a:cubicBezTo>
                    <a:cubicBezTo>
                      <a:pt x="543" y="22"/>
                      <a:pt x="541" y="23"/>
                      <a:pt x="540" y="25"/>
                    </a:cubicBezTo>
                    <a:cubicBezTo>
                      <a:pt x="539" y="28"/>
                      <a:pt x="534" y="39"/>
                      <a:pt x="530" y="49"/>
                    </a:cubicBezTo>
                    <a:cubicBezTo>
                      <a:pt x="524" y="48"/>
                      <a:pt x="519" y="46"/>
                      <a:pt x="513" y="45"/>
                    </a:cubicBezTo>
                    <a:cubicBezTo>
                      <a:pt x="514" y="34"/>
                      <a:pt x="516" y="21"/>
                      <a:pt x="516" y="19"/>
                    </a:cubicBezTo>
                    <a:cubicBezTo>
                      <a:pt x="516" y="17"/>
                      <a:pt x="515" y="14"/>
                      <a:pt x="514" y="13"/>
                    </a:cubicBezTo>
                    <a:cubicBezTo>
                      <a:pt x="513" y="11"/>
                      <a:pt x="511" y="10"/>
                      <a:pt x="509" y="9"/>
                    </a:cubicBezTo>
                    <a:cubicBezTo>
                      <a:pt x="506" y="9"/>
                      <a:pt x="504" y="9"/>
                      <a:pt x="502" y="10"/>
                    </a:cubicBezTo>
                    <a:cubicBezTo>
                      <a:pt x="500" y="11"/>
                      <a:pt x="499" y="13"/>
                      <a:pt x="498" y="15"/>
                    </a:cubicBezTo>
                    <a:cubicBezTo>
                      <a:pt x="497" y="18"/>
                      <a:pt x="494" y="29"/>
                      <a:pt x="490" y="40"/>
                    </a:cubicBezTo>
                    <a:cubicBezTo>
                      <a:pt x="485" y="39"/>
                      <a:pt x="479" y="38"/>
                      <a:pt x="473" y="37"/>
                    </a:cubicBezTo>
                    <a:cubicBezTo>
                      <a:pt x="473" y="26"/>
                      <a:pt x="473" y="14"/>
                      <a:pt x="473" y="11"/>
                    </a:cubicBezTo>
                    <a:cubicBezTo>
                      <a:pt x="473" y="9"/>
                      <a:pt x="472" y="7"/>
                      <a:pt x="471" y="5"/>
                    </a:cubicBezTo>
                    <a:cubicBezTo>
                      <a:pt x="469" y="4"/>
                      <a:pt x="467" y="3"/>
                      <a:pt x="465" y="2"/>
                    </a:cubicBezTo>
                    <a:cubicBezTo>
                      <a:pt x="463" y="2"/>
                      <a:pt x="461" y="3"/>
                      <a:pt x="459" y="4"/>
                    </a:cubicBezTo>
                    <a:cubicBezTo>
                      <a:pt x="457" y="5"/>
                      <a:pt x="456" y="7"/>
                      <a:pt x="455" y="9"/>
                    </a:cubicBezTo>
                    <a:cubicBezTo>
                      <a:pt x="455" y="12"/>
                      <a:pt x="452" y="24"/>
                      <a:pt x="450" y="35"/>
                    </a:cubicBezTo>
                    <a:cubicBezTo>
                      <a:pt x="444" y="35"/>
                      <a:pt x="438" y="34"/>
                      <a:pt x="433" y="34"/>
                    </a:cubicBezTo>
                    <a:cubicBezTo>
                      <a:pt x="432" y="23"/>
                      <a:pt x="430" y="11"/>
                      <a:pt x="430" y="8"/>
                    </a:cubicBezTo>
                    <a:cubicBezTo>
                      <a:pt x="430" y="6"/>
                      <a:pt x="429" y="4"/>
                      <a:pt x="427" y="2"/>
                    </a:cubicBezTo>
                    <a:cubicBezTo>
                      <a:pt x="425" y="1"/>
                      <a:pt x="423" y="0"/>
                      <a:pt x="421" y="0"/>
                    </a:cubicBezTo>
                    <a:cubicBezTo>
                      <a:pt x="419" y="0"/>
                      <a:pt x="417" y="1"/>
                      <a:pt x="415" y="2"/>
                    </a:cubicBezTo>
                    <a:cubicBezTo>
                      <a:pt x="413" y="4"/>
                      <a:pt x="412" y="6"/>
                      <a:pt x="412" y="8"/>
                    </a:cubicBezTo>
                    <a:cubicBezTo>
                      <a:pt x="412" y="10"/>
                      <a:pt x="411" y="23"/>
                      <a:pt x="410" y="34"/>
                    </a:cubicBezTo>
                    <a:cubicBezTo>
                      <a:pt x="404" y="34"/>
                      <a:pt x="398" y="35"/>
                      <a:pt x="392" y="35"/>
                    </a:cubicBezTo>
                    <a:cubicBezTo>
                      <a:pt x="390" y="24"/>
                      <a:pt x="387" y="12"/>
                      <a:pt x="387" y="9"/>
                    </a:cubicBezTo>
                    <a:cubicBezTo>
                      <a:pt x="386" y="7"/>
                      <a:pt x="385" y="5"/>
                      <a:pt x="383" y="4"/>
                    </a:cubicBezTo>
                    <a:cubicBezTo>
                      <a:pt x="381" y="3"/>
                      <a:pt x="379" y="2"/>
                      <a:pt x="377" y="2"/>
                    </a:cubicBezTo>
                    <a:cubicBezTo>
                      <a:pt x="375" y="3"/>
                      <a:pt x="373" y="4"/>
                      <a:pt x="371" y="5"/>
                    </a:cubicBezTo>
                    <a:cubicBezTo>
                      <a:pt x="370" y="7"/>
                      <a:pt x="369" y="9"/>
                      <a:pt x="369" y="11"/>
                    </a:cubicBezTo>
                    <a:cubicBezTo>
                      <a:pt x="369" y="14"/>
                      <a:pt x="369" y="26"/>
                      <a:pt x="369" y="37"/>
                    </a:cubicBezTo>
                    <a:cubicBezTo>
                      <a:pt x="363" y="38"/>
                      <a:pt x="358" y="39"/>
                      <a:pt x="352" y="40"/>
                    </a:cubicBezTo>
                    <a:cubicBezTo>
                      <a:pt x="348" y="29"/>
                      <a:pt x="345" y="18"/>
                      <a:pt x="344" y="15"/>
                    </a:cubicBezTo>
                    <a:cubicBezTo>
                      <a:pt x="343" y="13"/>
                      <a:pt x="342" y="11"/>
                      <a:pt x="340" y="10"/>
                    </a:cubicBezTo>
                    <a:cubicBezTo>
                      <a:pt x="338" y="9"/>
                      <a:pt x="336" y="9"/>
                      <a:pt x="333" y="9"/>
                    </a:cubicBezTo>
                    <a:cubicBezTo>
                      <a:pt x="331" y="10"/>
                      <a:pt x="329" y="11"/>
                      <a:pt x="328" y="13"/>
                    </a:cubicBezTo>
                    <a:cubicBezTo>
                      <a:pt x="327" y="14"/>
                      <a:pt x="326" y="17"/>
                      <a:pt x="326" y="19"/>
                    </a:cubicBezTo>
                    <a:cubicBezTo>
                      <a:pt x="327" y="21"/>
                      <a:pt x="328" y="34"/>
                      <a:pt x="329" y="45"/>
                    </a:cubicBezTo>
                    <a:cubicBezTo>
                      <a:pt x="324" y="46"/>
                      <a:pt x="318" y="48"/>
                      <a:pt x="312" y="49"/>
                    </a:cubicBezTo>
                    <a:cubicBezTo>
                      <a:pt x="308" y="39"/>
                      <a:pt x="303" y="28"/>
                      <a:pt x="302" y="25"/>
                    </a:cubicBezTo>
                    <a:cubicBezTo>
                      <a:pt x="301" y="23"/>
                      <a:pt x="299" y="22"/>
                      <a:pt x="297" y="21"/>
                    </a:cubicBezTo>
                    <a:cubicBezTo>
                      <a:pt x="295" y="20"/>
                      <a:pt x="293" y="20"/>
                      <a:pt x="291" y="21"/>
                    </a:cubicBezTo>
                    <a:cubicBezTo>
                      <a:pt x="289" y="21"/>
                      <a:pt x="287" y="23"/>
                      <a:pt x="286" y="25"/>
                    </a:cubicBezTo>
                    <a:cubicBezTo>
                      <a:pt x="285" y="27"/>
                      <a:pt x="284" y="29"/>
                      <a:pt x="285" y="31"/>
                    </a:cubicBezTo>
                    <a:cubicBezTo>
                      <a:pt x="285" y="34"/>
                      <a:pt x="288" y="46"/>
                      <a:pt x="290" y="57"/>
                    </a:cubicBezTo>
                    <a:cubicBezTo>
                      <a:pt x="285" y="59"/>
                      <a:pt x="279" y="61"/>
                      <a:pt x="274" y="63"/>
                    </a:cubicBezTo>
                    <a:cubicBezTo>
                      <a:pt x="269" y="53"/>
                      <a:pt x="262" y="42"/>
                      <a:pt x="261" y="40"/>
                    </a:cubicBezTo>
                    <a:cubicBezTo>
                      <a:pt x="260" y="38"/>
                      <a:pt x="258" y="37"/>
                      <a:pt x="256" y="36"/>
                    </a:cubicBezTo>
                    <a:cubicBezTo>
                      <a:pt x="254" y="36"/>
                      <a:pt x="252" y="36"/>
                      <a:pt x="250" y="37"/>
                    </a:cubicBezTo>
                    <a:cubicBezTo>
                      <a:pt x="248" y="37"/>
                      <a:pt x="246" y="39"/>
                      <a:pt x="245" y="41"/>
                    </a:cubicBezTo>
                    <a:cubicBezTo>
                      <a:pt x="244" y="43"/>
                      <a:pt x="244" y="45"/>
                      <a:pt x="245" y="47"/>
                    </a:cubicBezTo>
                    <a:cubicBezTo>
                      <a:pt x="245" y="50"/>
                      <a:pt x="249" y="62"/>
                      <a:pt x="253" y="72"/>
                    </a:cubicBezTo>
                    <a:cubicBezTo>
                      <a:pt x="248" y="75"/>
                      <a:pt x="243" y="77"/>
                      <a:pt x="237" y="80"/>
                    </a:cubicBezTo>
                    <a:cubicBezTo>
                      <a:pt x="231" y="71"/>
                      <a:pt x="224" y="61"/>
                      <a:pt x="222" y="59"/>
                    </a:cubicBezTo>
                    <a:cubicBezTo>
                      <a:pt x="221" y="57"/>
                      <a:pt x="219" y="56"/>
                      <a:pt x="217" y="56"/>
                    </a:cubicBezTo>
                    <a:cubicBezTo>
                      <a:pt x="215" y="55"/>
                      <a:pt x="212" y="55"/>
                      <a:pt x="210" y="57"/>
                    </a:cubicBezTo>
                    <a:cubicBezTo>
                      <a:pt x="208" y="58"/>
                      <a:pt x="207" y="60"/>
                      <a:pt x="206" y="62"/>
                    </a:cubicBezTo>
                    <a:cubicBezTo>
                      <a:pt x="206" y="64"/>
                      <a:pt x="206" y="66"/>
                      <a:pt x="206" y="68"/>
                    </a:cubicBezTo>
                    <a:cubicBezTo>
                      <a:pt x="208" y="70"/>
                      <a:pt x="213" y="82"/>
                      <a:pt x="217" y="92"/>
                    </a:cubicBezTo>
                    <a:cubicBezTo>
                      <a:pt x="212" y="95"/>
                      <a:pt x="208" y="98"/>
                      <a:pt x="203" y="101"/>
                    </a:cubicBezTo>
                    <a:cubicBezTo>
                      <a:pt x="195" y="93"/>
                      <a:pt x="187" y="84"/>
                      <a:pt x="185" y="82"/>
                    </a:cubicBezTo>
                    <a:cubicBezTo>
                      <a:pt x="184" y="80"/>
                      <a:pt x="182" y="79"/>
                      <a:pt x="180" y="79"/>
                    </a:cubicBezTo>
                    <a:cubicBezTo>
                      <a:pt x="178" y="79"/>
                      <a:pt x="175" y="79"/>
                      <a:pt x="173" y="81"/>
                    </a:cubicBezTo>
                    <a:cubicBezTo>
                      <a:pt x="172" y="82"/>
                      <a:pt x="170" y="84"/>
                      <a:pt x="170" y="86"/>
                    </a:cubicBezTo>
                    <a:cubicBezTo>
                      <a:pt x="169" y="88"/>
                      <a:pt x="170" y="90"/>
                      <a:pt x="171" y="92"/>
                    </a:cubicBezTo>
                    <a:cubicBezTo>
                      <a:pt x="172" y="95"/>
                      <a:pt x="178" y="105"/>
                      <a:pt x="184" y="115"/>
                    </a:cubicBezTo>
                    <a:cubicBezTo>
                      <a:pt x="179" y="119"/>
                      <a:pt x="175" y="122"/>
                      <a:pt x="170" y="126"/>
                    </a:cubicBezTo>
                    <a:cubicBezTo>
                      <a:pt x="162" y="118"/>
                      <a:pt x="153" y="110"/>
                      <a:pt x="151" y="108"/>
                    </a:cubicBezTo>
                    <a:cubicBezTo>
                      <a:pt x="150" y="107"/>
                      <a:pt x="147" y="106"/>
                      <a:pt x="145" y="106"/>
                    </a:cubicBezTo>
                    <a:cubicBezTo>
                      <a:pt x="143" y="106"/>
                      <a:pt x="141" y="107"/>
                      <a:pt x="139" y="108"/>
                    </a:cubicBezTo>
                    <a:cubicBezTo>
                      <a:pt x="137" y="110"/>
                      <a:pt x="136" y="112"/>
                      <a:pt x="136" y="114"/>
                    </a:cubicBezTo>
                    <a:cubicBezTo>
                      <a:pt x="136" y="116"/>
                      <a:pt x="136" y="119"/>
                      <a:pt x="138" y="120"/>
                    </a:cubicBezTo>
                    <a:cubicBezTo>
                      <a:pt x="139" y="122"/>
                      <a:pt x="147" y="132"/>
                      <a:pt x="153" y="141"/>
                    </a:cubicBezTo>
                    <a:cubicBezTo>
                      <a:pt x="149" y="146"/>
                      <a:pt x="145" y="150"/>
                      <a:pt x="141" y="154"/>
                    </a:cubicBezTo>
                    <a:cubicBezTo>
                      <a:pt x="132" y="147"/>
                      <a:pt x="122" y="140"/>
                      <a:pt x="120" y="138"/>
                    </a:cubicBezTo>
                    <a:cubicBezTo>
                      <a:pt x="118" y="137"/>
                      <a:pt x="116" y="136"/>
                      <a:pt x="114" y="137"/>
                    </a:cubicBezTo>
                    <a:cubicBezTo>
                      <a:pt x="112" y="137"/>
                      <a:pt x="110" y="138"/>
                      <a:pt x="108" y="140"/>
                    </a:cubicBezTo>
                    <a:cubicBezTo>
                      <a:pt x="106" y="141"/>
                      <a:pt x="106" y="144"/>
                      <a:pt x="106" y="146"/>
                    </a:cubicBezTo>
                    <a:cubicBezTo>
                      <a:pt x="106" y="148"/>
                      <a:pt x="106" y="150"/>
                      <a:pt x="108" y="152"/>
                    </a:cubicBezTo>
                    <a:cubicBezTo>
                      <a:pt x="109" y="154"/>
                      <a:pt x="118" y="163"/>
                      <a:pt x="126" y="171"/>
                    </a:cubicBezTo>
                    <a:cubicBezTo>
                      <a:pt x="122" y="176"/>
                      <a:pt x="118" y="180"/>
                      <a:pt x="115" y="185"/>
                    </a:cubicBezTo>
                    <a:cubicBezTo>
                      <a:pt x="105" y="179"/>
                      <a:pt x="94" y="173"/>
                      <a:pt x="92" y="171"/>
                    </a:cubicBezTo>
                    <a:cubicBezTo>
                      <a:pt x="90" y="170"/>
                      <a:pt x="88" y="170"/>
                      <a:pt x="86" y="170"/>
                    </a:cubicBezTo>
                    <a:cubicBezTo>
                      <a:pt x="84" y="171"/>
                      <a:pt x="82" y="172"/>
                      <a:pt x="80" y="174"/>
                    </a:cubicBezTo>
                    <a:cubicBezTo>
                      <a:pt x="79" y="176"/>
                      <a:pt x="78" y="178"/>
                      <a:pt x="79" y="180"/>
                    </a:cubicBezTo>
                    <a:cubicBezTo>
                      <a:pt x="79" y="182"/>
                      <a:pt x="80" y="185"/>
                      <a:pt x="81" y="186"/>
                    </a:cubicBezTo>
                    <a:cubicBezTo>
                      <a:pt x="83" y="188"/>
                      <a:pt x="92" y="196"/>
                      <a:pt x="101" y="203"/>
                    </a:cubicBezTo>
                    <a:cubicBezTo>
                      <a:pt x="98" y="208"/>
                      <a:pt x="94" y="213"/>
                      <a:pt x="91" y="218"/>
                    </a:cubicBezTo>
                    <a:cubicBezTo>
                      <a:pt x="81" y="213"/>
                      <a:pt x="70" y="208"/>
                      <a:pt x="68" y="207"/>
                    </a:cubicBezTo>
                    <a:cubicBezTo>
                      <a:pt x="66" y="206"/>
                      <a:pt x="63" y="206"/>
                      <a:pt x="61" y="207"/>
                    </a:cubicBezTo>
                    <a:cubicBezTo>
                      <a:pt x="59" y="208"/>
                      <a:pt x="57" y="209"/>
                      <a:pt x="56" y="211"/>
                    </a:cubicBezTo>
                    <a:cubicBezTo>
                      <a:pt x="55" y="213"/>
                      <a:pt x="55" y="215"/>
                      <a:pt x="55" y="217"/>
                    </a:cubicBezTo>
                    <a:cubicBezTo>
                      <a:pt x="56" y="220"/>
                      <a:pt x="57" y="222"/>
                      <a:pt x="59" y="223"/>
                    </a:cubicBezTo>
                    <a:cubicBezTo>
                      <a:pt x="61" y="224"/>
                      <a:pt x="71" y="231"/>
                      <a:pt x="80" y="238"/>
                    </a:cubicBezTo>
                    <a:cubicBezTo>
                      <a:pt x="77" y="243"/>
                      <a:pt x="74" y="248"/>
                      <a:pt x="72" y="254"/>
                    </a:cubicBezTo>
                    <a:cubicBezTo>
                      <a:pt x="61" y="250"/>
                      <a:pt x="50" y="246"/>
                      <a:pt x="47" y="245"/>
                    </a:cubicBezTo>
                    <a:cubicBezTo>
                      <a:pt x="45" y="245"/>
                      <a:pt x="43" y="245"/>
                      <a:pt x="41" y="246"/>
                    </a:cubicBezTo>
                    <a:cubicBezTo>
                      <a:pt x="39" y="247"/>
                      <a:pt x="37" y="248"/>
                      <a:pt x="36" y="250"/>
                    </a:cubicBezTo>
                    <a:cubicBezTo>
                      <a:pt x="35" y="253"/>
                      <a:pt x="35" y="255"/>
                      <a:pt x="36" y="257"/>
                    </a:cubicBezTo>
                    <a:cubicBezTo>
                      <a:pt x="36" y="259"/>
                      <a:pt x="38" y="261"/>
                      <a:pt x="40" y="262"/>
                    </a:cubicBezTo>
                    <a:cubicBezTo>
                      <a:pt x="42" y="263"/>
                      <a:pt x="53" y="269"/>
                      <a:pt x="62" y="275"/>
                    </a:cubicBezTo>
                    <a:cubicBezTo>
                      <a:pt x="60" y="280"/>
                      <a:pt x="58" y="286"/>
                      <a:pt x="56" y="291"/>
                    </a:cubicBezTo>
                    <a:cubicBezTo>
                      <a:pt x="45" y="289"/>
                      <a:pt x="33" y="286"/>
                      <a:pt x="31" y="285"/>
                    </a:cubicBezTo>
                    <a:cubicBezTo>
                      <a:pt x="28" y="285"/>
                      <a:pt x="26" y="285"/>
                      <a:pt x="24" y="287"/>
                    </a:cubicBezTo>
                    <a:cubicBezTo>
                      <a:pt x="23" y="288"/>
                      <a:pt x="21" y="289"/>
                      <a:pt x="20" y="292"/>
                    </a:cubicBezTo>
                    <a:cubicBezTo>
                      <a:pt x="20" y="294"/>
                      <a:pt x="20" y="296"/>
                      <a:pt x="21" y="298"/>
                    </a:cubicBezTo>
                    <a:cubicBezTo>
                      <a:pt x="22" y="300"/>
                      <a:pt x="23" y="302"/>
                      <a:pt x="25" y="303"/>
                    </a:cubicBezTo>
                    <a:cubicBezTo>
                      <a:pt x="27" y="304"/>
                      <a:pt x="39" y="309"/>
                      <a:pt x="49" y="313"/>
                    </a:cubicBezTo>
                    <a:cubicBezTo>
                      <a:pt x="47" y="319"/>
                      <a:pt x="46" y="324"/>
                      <a:pt x="45" y="330"/>
                    </a:cubicBezTo>
                    <a:cubicBezTo>
                      <a:pt x="33" y="329"/>
                      <a:pt x="21" y="327"/>
                      <a:pt x="19" y="327"/>
                    </a:cubicBezTo>
                    <a:cubicBezTo>
                      <a:pt x="16" y="327"/>
                      <a:pt x="14" y="328"/>
                      <a:pt x="12" y="329"/>
                    </a:cubicBezTo>
                    <a:cubicBezTo>
                      <a:pt x="11" y="330"/>
                      <a:pt x="9" y="332"/>
                      <a:pt x="9" y="334"/>
                    </a:cubicBezTo>
                    <a:cubicBezTo>
                      <a:pt x="9" y="337"/>
                      <a:pt x="9" y="339"/>
                      <a:pt x="10" y="341"/>
                    </a:cubicBezTo>
                    <a:cubicBezTo>
                      <a:pt x="11" y="343"/>
                      <a:pt x="13" y="344"/>
                      <a:pt x="15" y="345"/>
                    </a:cubicBezTo>
                    <a:cubicBezTo>
                      <a:pt x="17" y="346"/>
                      <a:pt x="29" y="349"/>
                      <a:pt x="40" y="353"/>
                    </a:cubicBezTo>
                    <a:cubicBezTo>
                      <a:pt x="39" y="358"/>
                      <a:pt x="38" y="364"/>
                      <a:pt x="37" y="370"/>
                    </a:cubicBezTo>
                    <a:cubicBezTo>
                      <a:pt x="26" y="370"/>
                      <a:pt x="13" y="370"/>
                      <a:pt x="11" y="370"/>
                    </a:cubicBezTo>
                    <a:cubicBezTo>
                      <a:pt x="9" y="370"/>
                      <a:pt x="7" y="371"/>
                      <a:pt x="5" y="372"/>
                    </a:cubicBezTo>
                    <a:cubicBezTo>
                      <a:pt x="3" y="374"/>
                      <a:pt x="2" y="376"/>
                      <a:pt x="2" y="378"/>
                    </a:cubicBezTo>
                    <a:cubicBezTo>
                      <a:pt x="2" y="380"/>
                      <a:pt x="2" y="382"/>
                      <a:pt x="4" y="384"/>
                    </a:cubicBezTo>
                    <a:cubicBezTo>
                      <a:pt x="5" y="386"/>
                      <a:pt x="7" y="387"/>
                      <a:pt x="9" y="388"/>
                    </a:cubicBezTo>
                    <a:cubicBezTo>
                      <a:pt x="11" y="388"/>
                      <a:pt x="24" y="391"/>
                      <a:pt x="35" y="393"/>
                    </a:cubicBezTo>
                    <a:cubicBezTo>
                      <a:pt x="34" y="399"/>
                      <a:pt x="34" y="405"/>
                      <a:pt x="34" y="410"/>
                    </a:cubicBezTo>
                    <a:cubicBezTo>
                      <a:pt x="22" y="412"/>
                      <a:pt x="10" y="413"/>
                      <a:pt x="8" y="413"/>
                    </a:cubicBezTo>
                    <a:cubicBezTo>
                      <a:pt x="5" y="413"/>
                      <a:pt x="3" y="414"/>
                      <a:pt x="2" y="416"/>
                    </a:cubicBezTo>
                    <a:cubicBezTo>
                      <a:pt x="1" y="418"/>
                      <a:pt x="0" y="420"/>
                      <a:pt x="0" y="422"/>
                    </a:cubicBezTo>
                    <a:cubicBezTo>
                      <a:pt x="0" y="424"/>
                      <a:pt x="1" y="426"/>
                      <a:pt x="2" y="428"/>
                    </a:cubicBezTo>
                    <a:cubicBezTo>
                      <a:pt x="3" y="430"/>
                      <a:pt x="5" y="431"/>
                      <a:pt x="8" y="431"/>
                    </a:cubicBezTo>
                    <a:cubicBezTo>
                      <a:pt x="10" y="431"/>
                      <a:pt x="22" y="433"/>
                      <a:pt x="34" y="434"/>
                    </a:cubicBezTo>
                    <a:cubicBezTo>
                      <a:pt x="34" y="439"/>
                      <a:pt x="34" y="445"/>
                      <a:pt x="35" y="451"/>
                    </a:cubicBezTo>
                    <a:cubicBezTo>
                      <a:pt x="24" y="453"/>
                      <a:pt x="11" y="456"/>
                      <a:pt x="9" y="456"/>
                    </a:cubicBezTo>
                    <a:cubicBezTo>
                      <a:pt x="7" y="457"/>
                      <a:pt x="5" y="458"/>
                      <a:pt x="4" y="460"/>
                    </a:cubicBezTo>
                    <a:cubicBezTo>
                      <a:pt x="2" y="462"/>
                      <a:pt x="2" y="464"/>
                      <a:pt x="2" y="466"/>
                    </a:cubicBezTo>
                    <a:cubicBezTo>
                      <a:pt x="2" y="468"/>
                      <a:pt x="3" y="470"/>
                      <a:pt x="5" y="472"/>
                    </a:cubicBezTo>
                    <a:cubicBezTo>
                      <a:pt x="7" y="473"/>
                      <a:pt x="9" y="474"/>
                      <a:pt x="11" y="474"/>
                    </a:cubicBezTo>
                    <a:cubicBezTo>
                      <a:pt x="13" y="474"/>
                      <a:pt x="26" y="474"/>
                      <a:pt x="37" y="474"/>
                    </a:cubicBezTo>
                    <a:cubicBezTo>
                      <a:pt x="38" y="480"/>
                      <a:pt x="39" y="486"/>
                      <a:pt x="40" y="491"/>
                    </a:cubicBezTo>
                    <a:cubicBezTo>
                      <a:pt x="29" y="495"/>
                      <a:pt x="17" y="498"/>
                      <a:pt x="15" y="499"/>
                    </a:cubicBezTo>
                    <a:cubicBezTo>
                      <a:pt x="13" y="500"/>
                      <a:pt x="11" y="502"/>
                      <a:pt x="10" y="503"/>
                    </a:cubicBezTo>
                    <a:cubicBezTo>
                      <a:pt x="9" y="505"/>
                      <a:pt x="9" y="508"/>
                      <a:pt x="9" y="510"/>
                    </a:cubicBezTo>
                    <a:cubicBezTo>
                      <a:pt x="9" y="512"/>
                      <a:pt x="11" y="514"/>
                      <a:pt x="12" y="515"/>
                    </a:cubicBezTo>
                    <a:cubicBezTo>
                      <a:pt x="14" y="517"/>
                      <a:pt x="16" y="517"/>
                      <a:pt x="19" y="517"/>
                    </a:cubicBezTo>
                    <a:cubicBezTo>
                      <a:pt x="21" y="517"/>
                      <a:pt x="33" y="515"/>
                      <a:pt x="45" y="514"/>
                    </a:cubicBezTo>
                    <a:cubicBezTo>
                      <a:pt x="46" y="520"/>
                      <a:pt x="47" y="525"/>
                      <a:pt x="49" y="531"/>
                    </a:cubicBezTo>
                    <a:cubicBezTo>
                      <a:pt x="39" y="535"/>
                      <a:pt x="27" y="540"/>
                      <a:pt x="25" y="541"/>
                    </a:cubicBezTo>
                    <a:cubicBezTo>
                      <a:pt x="23" y="542"/>
                      <a:pt x="22" y="544"/>
                      <a:pt x="21" y="546"/>
                    </a:cubicBezTo>
                    <a:cubicBezTo>
                      <a:pt x="20" y="548"/>
                      <a:pt x="20" y="550"/>
                      <a:pt x="20" y="552"/>
                    </a:cubicBezTo>
                    <a:cubicBezTo>
                      <a:pt x="21" y="555"/>
                      <a:pt x="23" y="556"/>
                      <a:pt x="24" y="558"/>
                    </a:cubicBezTo>
                    <a:cubicBezTo>
                      <a:pt x="26" y="559"/>
                      <a:pt x="28" y="559"/>
                      <a:pt x="31" y="559"/>
                    </a:cubicBezTo>
                    <a:cubicBezTo>
                      <a:pt x="33" y="558"/>
                      <a:pt x="45" y="555"/>
                      <a:pt x="56" y="553"/>
                    </a:cubicBezTo>
                    <a:cubicBezTo>
                      <a:pt x="58" y="558"/>
                      <a:pt x="60" y="564"/>
                      <a:pt x="62" y="569"/>
                    </a:cubicBezTo>
                    <a:cubicBezTo>
                      <a:pt x="53" y="575"/>
                      <a:pt x="42" y="581"/>
                      <a:pt x="40" y="582"/>
                    </a:cubicBezTo>
                    <a:cubicBezTo>
                      <a:pt x="38" y="583"/>
                      <a:pt x="36" y="585"/>
                      <a:pt x="36" y="587"/>
                    </a:cubicBezTo>
                    <a:cubicBezTo>
                      <a:pt x="35" y="589"/>
                      <a:pt x="35" y="592"/>
                      <a:pt x="36" y="594"/>
                    </a:cubicBezTo>
                    <a:cubicBezTo>
                      <a:pt x="37" y="596"/>
                      <a:pt x="39" y="597"/>
                      <a:pt x="41" y="598"/>
                    </a:cubicBezTo>
                    <a:cubicBezTo>
                      <a:pt x="43" y="599"/>
                      <a:pt x="45" y="600"/>
                      <a:pt x="47" y="599"/>
                    </a:cubicBezTo>
                    <a:cubicBezTo>
                      <a:pt x="50" y="598"/>
                      <a:pt x="61" y="594"/>
                      <a:pt x="72" y="590"/>
                    </a:cubicBezTo>
                    <a:cubicBezTo>
                      <a:pt x="74" y="596"/>
                      <a:pt x="77" y="601"/>
                      <a:pt x="80" y="606"/>
                    </a:cubicBezTo>
                    <a:cubicBezTo>
                      <a:pt x="71" y="613"/>
                      <a:pt x="61" y="620"/>
                      <a:pt x="59" y="621"/>
                    </a:cubicBezTo>
                    <a:cubicBezTo>
                      <a:pt x="57" y="623"/>
                      <a:pt x="56" y="625"/>
                      <a:pt x="55" y="627"/>
                    </a:cubicBezTo>
                    <a:cubicBezTo>
                      <a:pt x="55" y="629"/>
                      <a:pt x="55" y="631"/>
                      <a:pt x="56" y="633"/>
                    </a:cubicBezTo>
                    <a:cubicBezTo>
                      <a:pt x="57" y="635"/>
                      <a:pt x="59" y="636"/>
                      <a:pt x="61" y="637"/>
                    </a:cubicBezTo>
                    <a:cubicBezTo>
                      <a:pt x="63" y="638"/>
                      <a:pt x="66" y="638"/>
                      <a:pt x="68" y="637"/>
                    </a:cubicBezTo>
                    <a:cubicBezTo>
                      <a:pt x="70" y="636"/>
                      <a:pt x="81" y="631"/>
                      <a:pt x="91" y="626"/>
                    </a:cubicBezTo>
                    <a:cubicBezTo>
                      <a:pt x="94" y="631"/>
                      <a:pt x="98" y="636"/>
                      <a:pt x="101" y="641"/>
                    </a:cubicBezTo>
                    <a:cubicBezTo>
                      <a:pt x="92" y="648"/>
                      <a:pt x="83" y="656"/>
                      <a:pt x="81" y="658"/>
                    </a:cubicBezTo>
                    <a:cubicBezTo>
                      <a:pt x="80" y="660"/>
                      <a:pt x="79" y="662"/>
                      <a:pt x="79" y="664"/>
                    </a:cubicBezTo>
                    <a:cubicBezTo>
                      <a:pt x="78" y="666"/>
                      <a:pt x="79" y="668"/>
                      <a:pt x="80" y="670"/>
                    </a:cubicBezTo>
                    <a:cubicBezTo>
                      <a:pt x="82" y="672"/>
                      <a:pt x="84" y="673"/>
                      <a:pt x="86" y="674"/>
                    </a:cubicBezTo>
                    <a:cubicBezTo>
                      <a:pt x="88" y="674"/>
                      <a:pt x="90" y="674"/>
                      <a:pt x="92" y="673"/>
                    </a:cubicBezTo>
                    <a:cubicBezTo>
                      <a:pt x="94" y="672"/>
                      <a:pt x="105" y="665"/>
                      <a:pt x="115" y="659"/>
                    </a:cubicBezTo>
                    <a:cubicBezTo>
                      <a:pt x="118" y="664"/>
                      <a:pt x="122" y="669"/>
                      <a:pt x="126" y="673"/>
                    </a:cubicBezTo>
                    <a:cubicBezTo>
                      <a:pt x="118" y="681"/>
                      <a:pt x="109" y="691"/>
                      <a:pt x="108" y="692"/>
                    </a:cubicBezTo>
                    <a:cubicBezTo>
                      <a:pt x="106" y="694"/>
                      <a:pt x="106" y="696"/>
                      <a:pt x="106" y="698"/>
                    </a:cubicBezTo>
                    <a:cubicBezTo>
                      <a:pt x="106" y="701"/>
                      <a:pt x="106" y="703"/>
                      <a:pt x="108" y="704"/>
                    </a:cubicBezTo>
                    <a:cubicBezTo>
                      <a:pt x="110" y="706"/>
                      <a:pt x="112" y="707"/>
                      <a:pt x="114" y="707"/>
                    </a:cubicBezTo>
                    <a:cubicBezTo>
                      <a:pt x="116" y="708"/>
                      <a:pt x="118" y="707"/>
                      <a:pt x="120" y="706"/>
                    </a:cubicBezTo>
                    <a:cubicBezTo>
                      <a:pt x="122" y="704"/>
                      <a:pt x="132" y="697"/>
                      <a:pt x="141" y="690"/>
                    </a:cubicBezTo>
                    <a:cubicBezTo>
                      <a:pt x="145" y="694"/>
                      <a:pt x="149" y="699"/>
                      <a:pt x="153" y="703"/>
                    </a:cubicBezTo>
                    <a:cubicBezTo>
                      <a:pt x="147" y="712"/>
                      <a:pt x="139" y="722"/>
                      <a:pt x="138" y="724"/>
                    </a:cubicBezTo>
                    <a:cubicBezTo>
                      <a:pt x="136" y="726"/>
                      <a:pt x="136" y="728"/>
                      <a:pt x="136" y="730"/>
                    </a:cubicBezTo>
                    <a:cubicBezTo>
                      <a:pt x="136" y="732"/>
                      <a:pt x="137" y="734"/>
                      <a:pt x="139" y="736"/>
                    </a:cubicBezTo>
                    <a:cubicBezTo>
                      <a:pt x="141" y="737"/>
                      <a:pt x="143" y="738"/>
                      <a:pt x="145" y="738"/>
                    </a:cubicBezTo>
                    <a:cubicBezTo>
                      <a:pt x="147" y="738"/>
                      <a:pt x="150" y="737"/>
                      <a:pt x="151" y="736"/>
                    </a:cubicBezTo>
                    <a:cubicBezTo>
                      <a:pt x="153" y="734"/>
                      <a:pt x="162" y="726"/>
                      <a:pt x="170" y="718"/>
                    </a:cubicBezTo>
                    <a:cubicBezTo>
                      <a:pt x="175" y="722"/>
                      <a:pt x="179" y="726"/>
                      <a:pt x="184" y="729"/>
                    </a:cubicBezTo>
                    <a:cubicBezTo>
                      <a:pt x="178" y="739"/>
                      <a:pt x="172" y="750"/>
                      <a:pt x="171" y="752"/>
                    </a:cubicBezTo>
                    <a:cubicBezTo>
                      <a:pt x="170" y="754"/>
                      <a:pt x="169" y="756"/>
                      <a:pt x="170" y="758"/>
                    </a:cubicBezTo>
                    <a:cubicBezTo>
                      <a:pt x="170" y="760"/>
                      <a:pt x="172" y="762"/>
                      <a:pt x="173" y="763"/>
                    </a:cubicBezTo>
                    <a:cubicBezTo>
                      <a:pt x="175" y="765"/>
                      <a:pt x="178" y="765"/>
                      <a:pt x="180" y="765"/>
                    </a:cubicBezTo>
                    <a:cubicBezTo>
                      <a:pt x="182" y="765"/>
                      <a:pt x="184" y="764"/>
                      <a:pt x="185" y="762"/>
                    </a:cubicBezTo>
                    <a:cubicBezTo>
                      <a:pt x="187" y="761"/>
                      <a:pt x="195" y="751"/>
                      <a:pt x="203" y="743"/>
                    </a:cubicBezTo>
                    <a:cubicBezTo>
                      <a:pt x="208" y="746"/>
                      <a:pt x="212" y="749"/>
                      <a:pt x="217" y="752"/>
                    </a:cubicBezTo>
                    <a:cubicBezTo>
                      <a:pt x="213" y="763"/>
                      <a:pt x="208" y="774"/>
                      <a:pt x="206" y="776"/>
                    </a:cubicBezTo>
                    <a:cubicBezTo>
                      <a:pt x="206" y="778"/>
                      <a:pt x="206" y="781"/>
                      <a:pt x="206" y="783"/>
                    </a:cubicBezTo>
                    <a:cubicBezTo>
                      <a:pt x="207" y="785"/>
                      <a:pt x="208" y="786"/>
                      <a:pt x="210" y="788"/>
                    </a:cubicBezTo>
                    <a:cubicBezTo>
                      <a:pt x="212" y="789"/>
                      <a:pt x="215" y="789"/>
                      <a:pt x="217" y="789"/>
                    </a:cubicBezTo>
                    <a:cubicBezTo>
                      <a:pt x="219" y="788"/>
                      <a:pt x="221" y="787"/>
                      <a:pt x="222" y="785"/>
                    </a:cubicBezTo>
                    <a:cubicBezTo>
                      <a:pt x="224" y="783"/>
                      <a:pt x="231" y="773"/>
                      <a:pt x="237" y="764"/>
                    </a:cubicBezTo>
                    <a:cubicBezTo>
                      <a:pt x="243" y="767"/>
                      <a:pt x="248" y="769"/>
                      <a:pt x="253" y="772"/>
                    </a:cubicBezTo>
                    <a:cubicBezTo>
                      <a:pt x="249" y="783"/>
                      <a:pt x="245" y="794"/>
                      <a:pt x="245" y="797"/>
                    </a:cubicBezTo>
                    <a:cubicBezTo>
                      <a:pt x="244" y="799"/>
                      <a:pt x="244" y="801"/>
                      <a:pt x="245" y="803"/>
                    </a:cubicBezTo>
                    <a:cubicBezTo>
                      <a:pt x="246" y="805"/>
                      <a:pt x="248" y="807"/>
                      <a:pt x="250" y="808"/>
                    </a:cubicBezTo>
                    <a:cubicBezTo>
                      <a:pt x="252" y="809"/>
                      <a:pt x="254" y="809"/>
                      <a:pt x="256" y="808"/>
                    </a:cubicBezTo>
                    <a:cubicBezTo>
                      <a:pt x="258" y="807"/>
                      <a:pt x="260" y="806"/>
                      <a:pt x="261" y="804"/>
                    </a:cubicBezTo>
                    <a:cubicBezTo>
                      <a:pt x="262" y="802"/>
                      <a:pt x="269" y="791"/>
                      <a:pt x="274" y="781"/>
                    </a:cubicBezTo>
                    <a:cubicBezTo>
                      <a:pt x="279" y="784"/>
                      <a:pt x="285" y="786"/>
                      <a:pt x="290" y="788"/>
                    </a:cubicBezTo>
                    <a:cubicBezTo>
                      <a:pt x="288" y="799"/>
                      <a:pt x="285" y="811"/>
                      <a:pt x="285" y="813"/>
                    </a:cubicBezTo>
                    <a:cubicBezTo>
                      <a:pt x="284" y="815"/>
                      <a:pt x="285" y="818"/>
                      <a:pt x="286" y="819"/>
                    </a:cubicBezTo>
                    <a:cubicBezTo>
                      <a:pt x="287" y="821"/>
                      <a:pt x="289" y="823"/>
                      <a:pt x="291" y="823"/>
                    </a:cubicBezTo>
                    <a:cubicBezTo>
                      <a:pt x="293" y="824"/>
                      <a:pt x="295" y="824"/>
                      <a:pt x="297" y="823"/>
                    </a:cubicBezTo>
                    <a:cubicBezTo>
                      <a:pt x="299" y="822"/>
                      <a:pt x="301" y="821"/>
                      <a:pt x="302" y="819"/>
                    </a:cubicBezTo>
                    <a:cubicBezTo>
                      <a:pt x="303" y="816"/>
                      <a:pt x="308" y="805"/>
                      <a:pt x="312" y="795"/>
                    </a:cubicBezTo>
                    <a:cubicBezTo>
                      <a:pt x="318" y="796"/>
                      <a:pt x="324" y="798"/>
                      <a:pt x="329" y="799"/>
                    </a:cubicBezTo>
                    <a:cubicBezTo>
                      <a:pt x="328" y="810"/>
                      <a:pt x="327" y="823"/>
                      <a:pt x="326" y="825"/>
                    </a:cubicBezTo>
                    <a:cubicBezTo>
                      <a:pt x="326" y="827"/>
                      <a:pt x="327" y="830"/>
                      <a:pt x="328" y="831"/>
                    </a:cubicBezTo>
                    <a:cubicBezTo>
                      <a:pt x="329" y="833"/>
                      <a:pt x="331" y="834"/>
                      <a:pt x="333" y="835"/>
                    </a:cubicBezTo>
                    <a:cubicBezTo>
                      <a:pt x="336" y="835"/>
                      <a:pt x="338" y="835"/>
                      <a:pt x="340" y="834"/>
                    </a:cubicBezTo>
                    <a:cubicBezTo>
                      <a:pt x="342" y="833"/>
                      <a:pt x="343" y="831"/>
                      <a:pt x="344" y="829"/>
                    </a:cubicBezTo>
                    <a:cubicBezTo>
                      <a:pt x="345" y="827"/>
                      <a:pt x="348" y="815"/>
                      <a:pt x="352" y="804"/>
                    </a:cubicBezTo>
                    <a:cubicBezTo>
                      <a:pt x="358" y="805"/>
                      <a:pt x="363" y="806"/>
                      <a:pt x="369" y="807"/>
                    </a:cubicBezTo>
                    <a:cubicBezTo>
                      <a:pt x="369" y="818"/>
                      <a:pt x="369" y="830"/>
                      <a:pt x="369" y="833"/>
                    </a:cubicBezTo>
                    <a:cubicBezTo>
                      <a:pt x="369" y="835"/>
                      <a:pt x="370" y="837"/>
                      <a:pt x="371" y="839"/>
                    </a:cubicBezTo>
                    <a:cubicBezTo>
                      <a:pt x="373" y="840"/>
                      <a:pt x="375" y="842"/>
                      <a:pt x="377" y="842"/>
                    </a:cubicBezTo>
                    <a:cubicBezTo>
                      <a:pt x="379" y="842"/>
                      <a:pt x="381" y="841"/>
                      <a:pt x="383" y="840"/>
                    </a:cubicBezTo>
                    <a:cubicBezTo>
                      <a:pt x="385" y="839"/>
                      <a:pt x="386" y="837"/>
                      <a:pt x="387" y="835"/>
                    </a:cubicBezTo>
                    <a:cubicBezTo>
                      <a:pt x="387" y="832"/>
                      <a:pt x="390" y="820"/>
                      <a:pt x="392" y="809"/>
                    </a:cubicBezTo>
                    <a:cubicBezTo>
                      <a:pt x="398" y="810"/>
                      <a:pt x="404" y="810"/>
                      <a:pt x="409" y="810"/>
                    </a:cubicBezTo>
                    <a:cubicBezTo>
                      <a:pt x="411" y="821"/>
                      <a:pt x="412" y="834"/>
                      <a:pt x="412" y="836"/>
                    </a:cubicBezTo>
                    <a:cubicBezTo>
                      <a:pt x="412" y="838"/>
                      <a:pt x="413" y="840"/>
                      <a:pt x="415" y="842"/>
                    </a:cubicBezTo>
                    <a:cubicBezTo>
                      <a:pt x="417" y="843"/>
                      <a:pt x="419" y="844"/>
                      <a:pt x="421" y="844"/>
                    </a:cubicBezTo>
                    <a:cubicBezTo>
                      <a:pt x="423" y="844"/>
                      <a:pt x="425" y="843"/>
                      <a:pt x="427" y="842"/>
                    </a:cubicBezTo>
                    <a:cubicBezTo>
                      <a:pt x="429" y="840"/>
                      <a:pt x="430" y="838"/>
                      <a:pt x="430" y="836"/>
                    </a:cubicBezTo>
                    <a:cubicBezTo>
                      <a:pt x="430" y="834"/>
                      <a:pt x="432" y="821"/>
                      <a:pt x="433" y="810"/>
                    </a:cubicBezTo>
                    <a:cubicBezTo>
                      <a:pt x="438" y="810"/>
                      <a:pt x="444" y="810"/>
                      <a:pt x="450" y="809"/>
                    </a:cubicBezTo>
                    <a:cubicBezTo>
                      <a:pt x="452" y="820"/>
                      <a:pt x="455" y="832"/>
                      <a:pt x="455" y="835"/>
                    </a:cubicBezTo>
                    <a:cubicBezTo>
                      <a:pt x="456" y="837"/>
                      <a:pt x="457" y="839"/>
                      <a:pt x="459" y="840"/>
                    </a:cubicBezTo>
                    <a:cubicBezTo>
                      <a:pt x="461" y="841"/>
                      <a:pt x="463" y="842"/>
                      <a:pt x="465" y="842"/>
                    </a:cubicBezTo>
                    <a:cubicBezTo>
                      <a:pt x="467" y="842"/>
                      <a:pt x="469" y="840"/>
                      <a:pt x="471" y="839"/>
                    </a:cubicBezTo>
                    <a:cubicBezTo>
                      <a:pt x="472" y="837"/>
                      <a:pt x="473" y="835"/>
                      <a:pt x="473" y="833"/>
                    </a:cubicBezTo>
                    <a:cubicBezTo>
                      <a:pt x="473" y="830"/>
                      <a:pt x="473" y="818"/>
                      <a:pt x="473" y="807"/>
                    </a:cubicBezTo>
                    <a:cubicBezTo>
                      <a:pt x="479" y="806"/>
                      <a:pt x="485" y="805"/>
                      <a:pt x="490" y="804"/>
                    </a:cubicBezTo>
                    <a:cubicBezTo>
                      <a:pt x="494" y="815"/>
                      <a:pt x="497" y="827"/>
                      <a:pt x="498" y="829"/>
                    </a:cubicBezTo>
                    <a:cubicBezTo>
                      <a:pt x="499" y="831"/>
                      <a:pt x="500" y="833"/>
                      <a:pt x="502" y="834"/>
                    </a:cubicBezTo>
                    <a:cubicBezTo>
                      <a:pt x="504" y="835"/>
                      <a:pt x="506" y="835"/>
                      <a:pt x="509" y="835"/>
                    </a:cubicBezTo>
                    <a:cubicBezTo>
                      <a:pt x="511" y="834"/>
                      <a:pt x="513" y="833"/>
                      <a:pt x="514" y="831"/>
                    </a:cubicBezTo>
                    <a:cubicBezTo>
                      <a:pt x="515" y="830"/>
                      <a:pt x="516" y="827"/>
                      <a:pt x="516" y="825"/>
                    </a:cubicBezTo>
                    <a:cubicBezTo>
                      <a:pt x="516" y="823"/>
                      <a:pt x="514" y="810"/>
                      <a:pt x="513" y="799"/>
                    </a:cubicBezTo>
                    <a:cubicBezTo>
                      <a:pt x="519" y="798"/>
                      <a:pt x="524" y="796"/>
                      <a:pt x="530" y="795"/>
                    </a:cubicBezTo>
                    <a:cubicBezTo>
                      <a:pt x="534" y="805"/>
                      <a:pt x="539" y="816"/>
                      <a:pt x="540" y="819"/>
                    </a:cubicBezTo>
                    <a:cubicBezTo>
                      <a:pt x="541" y="821"/>
                      <a:pt x="543" y="822"/>
                      <a:pt x="545" y="823"/>
                    </a:cubicBezTo>
                    <a:cubicBezTo>
                      <a:pt x="547" y="824"/>
                      <a:pt x="549" y="824"/>
                      <a:pt x="551" y="823"/>
                    </a:cubicBezTo>
                    <a:cubicBezTo>
                      <a:pt x="553" y="823"/>
                      <a:pt x="555" y="821"/>
                      <a:pt x="556" y="819"/>
                    </a:cubicBezTo>
                    <a:cubicBezTo>
                      <a:pt x="557" y="818"/>
                      <a:pt x="558" y="815"/>
                      <a:pt x="557" y="813"/>
                    </a:cubicBezTo>
                    <a:cubicBezTo>
                      <a:pt x="557" y="811"/>
                      <a:pt x="554" y="799"/>
                      <a:pt x="552" y="788"/>
                    </a:cubicBezTo>
                    <a:cubicBezTo>
                      <a:pt x="557" y="786"/>
                      <a:pt x="563" y="784"/>
                      <a:pt x="568" y="781"/>
                    </a:cubicBezTo>
                    <a:cubicBezTo>
                      <a:pt x="574" y="791"/>
                      <a:pt x="580" y="802"/>
                      <a:pt x="581" y="804"/>
                    </a:cubicBezTo>
                    <a:cubicBezTo>
                      <a:pt x="582" y="806"/>
                      <a:pt x="584" y="807"/>
                      <a:pt x="586" y="808"/>
                    </a:cubicBezTo>
                    <a:cubicBezTo>
                      <a:pt x="588" y="809"/>
                      <a:pt x="590" y="809"/>
                      <a:pt x="592" y="808"/>
                    </a:cubicBezTo>
                    <a:cubicBezTo>
                      <a:pt x="595" y="807"/>
                      <a:pt x="596" y="805"/>
                      <a:pt x="597" y="803"/>
                    </a:cubicBezTo>
                    <a:cubicBezTo>
                      <a:pt x="598" y="801"/>
                      <a:pt x="598" y="799"/>
                      <a:pt x="598" y="797"/>
                    </a:cubicBezTo>
                    <a:cubicBezTo>
                      <a:pt x="597" y="794"/>
                      <a:pt x="593" y="783"/>
                      <a:pt x="589" y="772"/>
                    </a:cubicBezTo>
                    <a:cubicBezTo>
                      <a:pt x="594" y="769"/>
                      <a:pt x="600" y="767"/>
                      <a:pt x="605" y="764"/>
                    </a:cubicBezTo>
                    <a:cubicBezTo>
                      <a:pt x="611" y="773"/>
                      <a:pt x="618" y="783"/>
                      <a:pt x="620" y="785"/>
                    </a:cubicBezTo>
                    <a:cubicBezTo>
                      <a:pt x="621" y="787"/>
                      <a:pt x="623" y="788"/>
                      <a:pt x="625" y="789"/>
                    </a:cubicBezTo>
                    <a:cubicBezTo>
                      <a:pt x="627" y="789"/>
                      <a:pt x="630" y="789"/>
                      <a:pt x="632" y="788"/>
                    </a:cubicBezTo>
                    <a:cubicBezTo>
                      <a:pt x="634" y="786"/>
                      <a:pt x="635" y="785"/>
                      <a:pt x="636" y="783"/>
                    </a:cubicBezTo>
                    <a:cubicBezTo>
                      <a:pt x="637" y="781"/>
                      <a:pt x="637" y="778"/>
                      <a:pt x="636" y="776"/>
                    </a:cubicBezTo>
                    <a:cubicBezTo>
                      <a:pt x="635" y="774"/>
                      <a:pt x="629" y="763"/>
                      <a:pt x="625" y="752"/>
                    </a:cubicBezTo>
                    <a:cubicBezTo>
                      <a:pt x="630" y="749"/>
                      <a:pt x="635" y="746"/>
                      <a:pt x="639" y="743"/>
                    </a:cubicBezTo>
                    <a:cubicBezTo>
                      <a:pt x="647" y="751"/>
                      <a:pt x="655" y="761"/>
                      <a:pt x="657" y="762"/>
                    </a:cubicBezTo>
                    <a:cubicBezTo>
                      <a:pt x="658" y="764"/>
                      <a:pt x="660" y="765"/>
                      <a:pt x="662" y="765"/>
                    </a:cubicBezTo>
                    <a:cubicBezTo>
                      <a:pt x="665" y="765"/>
                      <a:pt x="667" y="765"/>
                      <a:pt x="669" y="763"/>
                    </a:cubicBezTo>
                    <a:cubicBezTo>
                      <a:pt x="671" y="762"/>
                      <a:pt x="672" y="760"/>
                      <a:pt x="672" y="758"/>
                    </a:cubicBezTo>
                    <a:cubicBezTo>
                      <a:pt x="673" y="756"/>
                      <a:pt x="673" y="754"/>
                      <a:pt x="671" y="752"/>
                    </a:cubicBezTo>
                    <a:cubicBezTo>
                      <a:pt x="670" y="750"/>
                      <a:pt x="664" y="739"/>
                      <a:pt x="658" y="729"/>
                    </a:cubicBezTo>
                    <a:cubicBezTo>
                      <a:pt x="663" y="726"/>
                      <a:pt x="667" y="722"/>
                      <a:pt x="672" y="718"/>
                    </a:cubicBezTo>
                    <a:cubicBezTo>
                      <a:pt x="680" y="726"/>
                      <a:pt x="689" y="734"/>
                      <a:pt x="691" y="736"/>
                    </a:cubicBezTo>
                    <a:cubicBezTo>
                      <a:pt x="693" y="737"/>
                      <a:pt x="695" y="738"/>
                      <a:pt x="697" y="738"/>
                    </a:cubicBezTo>
                    <a:cubicBezTo>
                      <a:pt x="699" y="738"/>
                      <a:pt x="701" y="737"/>
                      <a:pt x="703" y="736"/>
                    </a:cubicBezTo>
                    <a:cubicBezTo>
                      <a:pt x="705" y="734"/>
                      <a:pt x="706" y="732"/>
                      <a:pt x="706" y="730"/>
                    </a:cubicBezTo>
                    <a:cubicBezTo>
                      <a:pt x="706" y="728"/>
                      <a:pt x="706" y="726"/>
                      <a:pt x="704" y="724"/>
                    </a:cubicBezTo>
                    <a:cubicBezTo>
                      <a:pt x="703" y="722"/>
                      <a:pt x="696" y="712"/>
                      <a:pt x="689" y="703"/>
                    </a:cubicBezTo>
                    <a:cubicBezTo>
                      <a:pt x="693" y="699"/>
                      <a:pt x="697" y="694"/>
                      <a:pt x="701" y="690"/>
                    </a:cubicBezTo>
                    <a:cubicBezTo>
                      <a:pt x="710" y="697"/>
                      <a:pt x="720" y="704"/>
                      <a:pt x="722" y="706"/>
                    </a:cubicBezTo>
                    <a:cubicBezTo>
                      <a:pt x="724" y="707"/>
                      <a:pt x="726" y="708"/>
                      <a:pt x="728" y="707"/>
                    </a:cubicBezTo>
                    <a:cubicBezTo>
                      <a:pt x="731" y="707"/>
                      <a:pt x="733" y="706"/>
                      <a:pt x="734" y="704"/>
                    </a:cubicBezTo>
                    <a:cubicBezTo>
                      <a:pt x="736" y="703"/>
                      <a:pt x="736" y="701"/>
                      <a:pt x="736" y="698"/>
                    </a:cubicBezTo>
                    <a:cubicBezTo>
                      <a:pt x="737" y="696"/>
                      <a:pt x="736" y="694"/>
                      <a:pt x="734" y="692"/>
                    </a:cubicBezTo>
                    <a:cubicBezTo>
                      <a:pt x="733" y="691"/>
                      <a:pt x="724" y="681"/>
                      <a:pt x="717" y="673"/>
                    </a:cubicBezTo>
                    <a:cubicBezTo>
                      <a:pt x="720" y="669"/>
                      <a:pt x="724" y="664"/>
                      <a:pt x="728" y="659"/>
                    </a:cubicBezTo>
                    <a:cubicBezTo>
                      <a:pt x="737" y="665"/>
                      <a:pt x="748" y="672"/>
                      <a:pt x="750" y="673"/>
                    </a:cubicBezTo>
                    <a:cubicBezTo>
                      <a:pt x="752" y="674"/>
                      <a:pt x="754" y="674"/>
                      <a:pt x="757" y="674"/>
                    </a:cubicBezTo>
                    <a:cubicBezTo>
                      <a:pt x="759" y="673"/>
                      <a:pt x="761" y="672"/>
                      <a:pt x="762" y="670"/>
                    </a:cubicBezTo>
                    <a:cubicBezTo>
                      <a:pt x="763" y="668"/>
                      <a:pt x="764" y="666"/>
                      <a:pt x="764" y="664"/>
                    </a:cubicBezTo>
                    <a:cubicBezTo>
                      <a:pt x="763" y="662"/>
                      <a:pt x="763" y="660"/>
                      <a:pt x="761" y="658"/>
                    </a:cubicBezTo>
                    <a:cubicBezTo>
                      <a:pt x="759" y="656"/>
                      <a:pt x="750" y="648"/>
                      <a:pt x="741" y="641"/>
                    </a:cubicBezTo>
                    <a:cubicBezTo>
                      <a:pt x="744" y="636"/>
                      <a:pt x="748" y="631"/>
                      <a:pt x="751" y="626"/>
                    </a:cubicBezTo>
                    <a:cubicBezTo>
                      <a:pt x="761" y="631"/>
                      <a:pt x="772" y="636"/>
                      <a:pt x="775" y="637"/>
                    </a:cubicBezTo>
                    <a:cubicBezTo>
                      <a:pt x="777" y="638"/>
                      <a:pt x="779" y="638"/>
                      <a:pt x="781" y="637"/>
                    </a:cubicBezTo>
                    <a:cubicBezTo>
                      <a:pt x="783" y="636"/>
                      <a:pt x="785" y="635"/>
                      <a:pt x="786" y="633"/>
                    </a:cubicBezTo>
                    <a:cubicBezTo>
                      <a:pt x="787" y="631"/>
                      <a:pt x="787" y="629"/>
                      <a:pt x="787" y="627"/>
                    </a:cubicBezTo>
                    <a:cubicBezTo>
                      <a:pt x="787" y="625"/>
                      <a:pt x="785" y="623"/>
                      <a:pt x="784" y="621"/>
                    </a:cubicBezTo>
                    <a:cubicBezTo>
                      <a:pt x="782" y="620"/>
                      <a:pt x="772" y="613"/>
                      <a:pt x="762" y="606"/>
                    </a:cubicBezTo>
                    <a:cubicBezTo>
                      <a:pt x="765" y="601"/>
                      <a:pt x="768" y="596"/>
                      <a:pt x="770" y="590"/>
                    </a:cubicBezTo>
                    <a:cubicBezTo>
                      <a:pt x="781" y="594"/>
                      <a:pt x="793" y="598"/>
                      <a:pt x="795" y="599"/>
                    </a:cubicBezTo>
                    <a:cubicBezTo>
                      <a:pt x="797" y="600"/>
                      <a:pt x="799" y="599"/>
                      <a:pt x="801" y="598"/>
                    </a:cubicBezTo>
                    <a:cubicBezTo>
                      <a:pt x="803" y="597"/>
                      <a:pt x="805" y="596"/>
                      <a:pt x="806" y="594"/>
                    </a:cubicBezTo>
                    <a:cubicBezTo>
                      <a:pt x="807" y="592"/>
                      <a:pt x="807" y="589"/>
                      <a:pt x="806" y="587"/>
                    </a:cubicBezTo>
                    <a:cubicBezTo>
                      <a:pt x="806" y="585"/>
                      <a:pt x="804" y="583"/>
                      <a:pt x="802" y="582"/>
                    </a:cubicBezTo>
                    <a:cubicBezTo>
                      <a:pt x="800" y="581"/>
                      <a:pt x="790" y="575"/>
                      <a:pt x="780" y="569"/>
                    </a:cubicBezTo>
                    <a:cubicBezTo>
                      <a:pt x="782" y="564"/>
                      <a:pt x="784" y="558"/>
                      <a:pt x="786" y="553"/>
                    </a:cubicBezTo>
                    <a:cubicBezTo>
                      <a:pt x="797" y="555"/>
                      <a:pt x="809" y="558"/>
                      <a:pt x="811" y="559"/>
                    </a:cubicBezTo>
                    <a:cubicBezTo>
                      <a:pt x="814" y="559"/>
                      <a:pt x="816" y="559"/>
                      <a:pt x="818" y="558"/>
                    </a:cubicBezTo>
                    <a:cubicBezTo>
                      <a:pt x="820" y="556"/>
                      <a:pt x="821" y="555"/>
                      <a:pt x="822" y="552"/>
                    </a:cubicBezTo>
                    <a:cubicBezTo>
                      <a:pt x="822" y="550"/>
                      <a:pt x="822" y="548"/>
                      <a:pt x="821" y="546"/>
                    </a:cubicBezTo>
                    <a:cubicBezTo>
                      <a:pt x="821" y="544"/>
                      <a:pt x="819" y="542"/>
                      <a:pt x="817" y="541"/>
                    </a:cubicBezTo>
                    <a:cubicBezTo>
                      <a:pt x="815" y="540"/>
                      <a:pt x="803" y="535"/>
                      <a:pt x="793" y="531"/>
                    </a:cubicBezTo>
                    <a:cubicBezTo>
                      <a:pt x="795" y="525"/>
                      <a:pt x="796" y="520"/>
                      <a:pt x="798" y="514"/>
                    </a:cubicBezTo>
                    <a:cubicBezTo>
                      <a:pt x="809" y="515"/>
                      <a:pt x="821" y="517"/>
                      <a:pt x="824" y="517"/>
                    </a:cubicBezTo>
                    <a:cubicBezTo>
                      <a:pt x="826" y="517"/>
                      <a:pt x="828" y="517"/>
                      <a:pt x="830" y="515"/>
                    </a:cubicBezTo>
                    <a:cubicBezTo>
                      <a:pt x="831" y="514"/>
                      <a:pt x="833" y="512"/>
                      <a:pt x="833" y="510"/>
                    </a:cubicBezTo>
                    <a:cubicBezTo>
                      <a:pt x="834" y="508"/>
                      <a:pt x="833" y="505"/>
                      <a:pt x="832" y="503"/>
                    </a:cubicBezTo>
                    <a:cubicBezTo>
                      <a:pt x="831" y="502"/>
                      <a:pt x="829" y="500"/>
                      <a:pt x="827" y="499"/>
                    </a:cubicBezTo>
                    <a:cubicBezTo>
                      <a:pt x="825" y="498"/>
                      <a:pt x="813" y="495"/>
                      <a:pt x="802" y="491"/>
                    </a:cubicBezTo>
                    <a:cubicBezTo>
                      <a:pt x="803" y="486"/>
                      <a:pt x="804" y="480"/>
                      <a:pt x="805" y="474"/>
                    </a:cubicBezTo>
                    <a:cubicBezTo>
                      <a:pt x="816" y="474"/>
                      <a:pt x="829" y="474"/>
                      <a:pt x="831" y="474"/>
                    </a:cubicBezTo>
                    <a:cubicBezTo>
                      <a:pt x="834" y="474"/>
                      <a:pt x="836" y="473"/>
                      <a:pt x="837" y="472"/>
                    </a:cubicBezTo>
                    <a:cubicBezTo>
                      <a:pt x="839" y="470"/>
                      <a:pt x="840" y="468"/>
                      <a:pt x="840" y="466"/>
                    </a:cubicBezTo>
                    <a:cubicBezTo>
                      <a:pt x="840" y="464"/>
                      <a:pt x="840" y="462"/>
                      <a:pt x="838" y="460"/>
                    </a:cubicBezTo>
                    <a:cubicBezTo>
                      <a:pt x="837" y="458"/>
                      <a:pt x="835" y="457"/>
                      <a:pt x="833" y="456"/>
                    </a:cubicBezTo>
                    <a:cubicBezTo>
                      <a:pt x="831" y="456"/>
                      <a:pt x="819" y="453"/>
                      <a:pt x="807" y="451"/>
                    </a:cubicBezTo>
                    <a:cubicBezTo>
                      <a:pt x="808" y="445"/>
                      <a:pt x="808" y="439"/>
                      <a:pt x="808" y="434"/>
                    </a:cubicBezTo>
                    <a:cubicBezTo>
                      <a:pt x="820" y="433"/>
                      <a:pt x="832" y="431"/>
                      <a:pt x="834" y="431"/>
                    </a:cubicBezTo>
                    <a:moveTo>
                      <a:pt x="421" y="758"/>
                    </a:moveTo>
                    <a:cubicBezTo>
                      <a:pt x="236" y="758"/>
                      <a:pt x="85" y="608"/>
                      <a:pt x="85" y="422"/>
                    </a:cubicBezTo>
                    <a:cubicBezTo>
                      <a:pt x="85" y="236"/>
                      <a:pt x="236" y="86"/>
                      <a:pt x="421" y="86"/>
                    </a:cubicBezTo>
                    <a:cubicBezTo>
                      <a:pt x="606" y="86"/>
                      <a:pt x="757" y="236"/>
                      <a:pt x="757" y="422"/>
                    </a:cubicBezTo>
                    <a:cubicBezTo>
                      <a:pt x="757" y="608"/>
                      <a:pt x="606" y="758"/>
                      <a:pt x="421" y="758"/>
                    </a:cubicBezTo>
                  </a:path>
                </a:pathLst>
              </a:custGeom>
              <a:grpFill/>
              <a:ln>
                <a:noFill/>
              </a:ln>
            </p:spPr>
            <p:txBody>
              <a:bodyPr vert="horz" wrap="square" lIns="121920" tIns="60960" rIns="121920" bIns="60960" numCol="1" anchor="t" anchorCtr="0" compatLnSpc="1">
                <a:prstTxWarp prst="textNoShape">
                  <a:avLst/>
                </a:prstTxWarp>
              </a:bodyPr>
              <a:lstStyle/>
              <a:p>
                <a:endParaRPr lang="en-US" dirty="0"/>
              </a:p>
            </p:txBody>
          </p:sp>
          <p:sp>
            <p:nvSpPr>
              <p:cNvPr id="39" name="Freeform 88"/>
              <p:cNvSpPr>
                <a:spLocks noEditPoints="1"/>
              </p:cNvSpPr>
              <p:nvPr/>
            </p:nvSpPr>
            <p:spPr bwMode="auto">
              <a:xfrm>
                <a:off x="6095999" y="2124584"/>
                <a:ext cx="1073544" cy="1068431"/>
              </a:xfrm>
              <a:custGeom>
                <a:avLst/>
                <a:gdLst>
                  <a:gd name="T0" fmla="*/ 379 w 386"/>
                  <a:gd name="T1" fmla="*/ 217 h 386"/>
                  <a:gd name="T2" fmla="*/ 359 w 386"/>
                  <a:gd name="T3" fmla="*/ 212 h 386"/>
                  <a:gd name="T4" fmla="*/ 351 w 386"/>
                  <a:gd name="T5" fmla="*/ 140 h 386"/>
                  <a:gd name="T6" fmla="*/ 369 w 386"/>
                  <a:gd name="T7" fmla="*/ 130 h 386"/>
                  <a:gd name="T8" fmla="*/ 373 w 386"/>
                  <a:gd name="T9" fmla="*/ 118 h 386"/>
                  <a:gd name="T10" fmla="*/ 353 w 386"/>
                  <a:gd name="T11" fmla="*/ 82 h 386"/>
                  <a:gd name="T12" fmla="*/ 341 w 386"/>
                  <a:gd name="T13" fmla="*/ 79 h 386"/>
                  <a:gd name="T14" fmla="*/ 322 w 386"/>
                  <a:gd name="T15" fmla="*/ 90 h 386"/>
                  <a:gd name="T16" fmla="*/ 266 w 386"/>
                  <a:gd name="T17" fmla="*/ 45 h 386"/>
                  <a:gd name="T18" fmla="*/ 272 w 386"/>
                  <a:gd name="T19" fmla="*/ 23 h 386"/>
                  <a:gd name="T20" fmla="*/ 266 w 386"/>
                  <a:gd name="T21" fmla="*/ 13 h 386"/>
                  <a:gd name="T22" fmla="*/ 227 w 386"/>
                  <a:gd name="T23" fmla="*/ 2 h 386"/>
                  <a:gd name="T24" fmla="*/ 217 w 386"/>
                  <a:gd name="T25" fmla="*/ 7 h 386"/>
                  <a:gd name="T26" fmla="*/ 210 w 386"/>
                  <a:gd name="T27" fmla="*/ 30 h 386"/>
                  <a:gd name="T28" fmla="*/ 140 w 386"/>
                  <a:gd name="T29" fmla="*/ 39 h 386"/>
                  <a:gd name="T30" fmla="*/ 128 w 386"/>
                  <a:gd name="T31" fmla="*/ 19 h 386"/>
                  <a:gd name="T32" fmla="*/ 123 w 386"/>
                  <a:gd name="T33" fmla="*/ 14 h 386"/>
                  <a:gd name="T34" fmla="*/ 117 w 386"/>
                  <a:gd name="T35" fmla="*/ 15 h 386"/>
                  <a:gd name="T36" fmla="*/ 81 w 386"/>
                  <a:gd name="T37" fmla="*/ 35 h 386"/>
                  <a:gd name="T38" fmla="*/ 78 w 386"/>
                  <a:gd name="T39" fmla="*/ 46 h 386"/>
                  <a:gd name="T40" fmla="*/ 89 w 386"/>
                  <a:gd name="T41" fmla="*/ 67 h 386"/>
                  <a:gd name="T42" fmla="*/ 47 w 386"/>
                  <a:gd name="T43" fmla="*/ 122 h 386"/>
                  <a:gd name="T44" fmla="*/ 23 w 386"/>
                  <a:gd name="T45" fmla="*/ 115 h 386"/>
                  <a:gd name="T46" fmla="*/ 13 w 386"/>
                  <a:gd name="T47" fmla="*/ 121 h 386"/>
                  <a:gd name="T48" fmla="*/ 2 w 386"/>
                  <a:gd name="T49" fmla="*/ 160 h 386"/>
                  <a:gd name="T50" fmla="*/ 7 w 386"/>
                  <a:gd name="T51" fmla="*/ 171 h 386"/>
                  <a:gd name="T52" fmla="*/ 31 w 386"/>
                  <a:gd name="T53" fmla="*/ 177 h 386"/>
                  <a:gd name="T54" fmla="*/ 38 w 386"/>
                  <a:gd name="T55" fmla="*/ 247 h 386"/>
                  <a:gd name="T56" fmla="*/ 18 w 386"/>
                  <a:gd name="T57" fmla="*/ 258 h 386"/>
                  <a:gd name="T58" fmla="*/ 14 w 386"/>
                  <a:gd name="T59" fmla="*/ 270 h 386"/>
                  <a:gd name="T60" fmla="*/ 34 w 386"/>
                  <a:gd name="T61" fmla="*/ 305 h 386"/>
                  <a:gd name="T62" fmla="*/ 39 w 386"/>
                  <a:gd name="T63" fmla="*/ 309 h 386"/>
                  <a:gd name="T64" fmla="*/ 46 w 386"/>
                  <a:gd name="T65" fmla="*/ 308 h 386"/>
                  <a:gd name="T66" fmla="*/ 66 w 386"/>
                  <a:gd name="T67" fmla="*/ 297 h 386"/>
                  <a:gd name="T68" fmla="*/ 120 w 386"/>
                  <a:gd name="T69" fmla="*/ 342 h 386"/>
                  <a:gd name="T70" fmla="*/ 114 w 386"/>
                  <a:gd name="T71" fmla="*/ 363 h 386"/>
                  <a:gd name="T72" fmla="*/ 120 w 386"/>
                  <a:gd name="T73" fmla="*/ 373 h 386"/>
                  <a:gd name="T74" fmla="*/ 159 w 386"/>
                  <a:gd name="T75" fmla="*/ 384 h 386"/>
                  <a:gd name="T76" fmla="*/ 170 w 386"/>
                  <a:gd name="T77" fmla="*/ 379 h 386"/>
                  <a:gd name="T78" fmla="*/ 176 w 386"/>
                  <a:gd name="T79" fmla="*/ 359 h 386"/>
                  <a:gd name="T80" fmla="*/ 246 w 386"/>
                  <a:gd name="T81" fmla="*/ 351 h 386"/>
                  <a:gd name="T82" fmla="*/ 257 w 386"/>
                  <a:gd name="T83" fmla="*/ 370 h 386"/>
                  <a:gd name="T84" fmla="*/ 268 w 386"/>
                  <a:gd name="T85" fmla="*/ 373 h 386"/>
                  <a:gd name="T86" fmla="*/ 304 w 386"/>
                  <a:gd name="T87" fmla="*/ 354 h 386"/>
                  <a:gd name="T88" fmla="*/ 308 w 386"/>
                  <a:gd name="T89" fmla="*/ 349 h 386"/>
                  <a:gd name="T90" fmla="*/ 307 w 386"/>
                  <a:gd name="T91" fmla="*/ 342 h 386"/>
                  <a:gd name="T92" fmla="*/ 297 w 386"/>
                  <a:gd name="T93" fmla="*/ 324 h 386"/>
                  <a:gd name="T94" fmla="*/ 343 w 386"/>
                  <a:gd name="T95" fmla="*/ 267 h 386"/>
                  <a:gd name="T96" fmla="*/ 363 w 386"/>
                  <a:gd name="T97" fmla="*/ 273 h 386"/>
                  <a:gd name="T98" fmla="*/ 373 w 386"/>
                  <a:gd name="T99" fmla="*/ 267 h 386"/>
                  <a:gd name="T100" fmla="*/ 384 w 386"/>
                  <a:gd name="T101" fmla="*/ 228 h 386"/>
                  <a:gd name="T102" fmla="*/ 379 w 386"/>
                  <a:gd name="T103" fmla="*/ 217 h 386"/>
                  <a:gd name="T104" fmla="*/ 280 w 386"/>
                  <a:gd name="T105" fmla="*/ 218 h 386"/>
                  <a:gd name="T106" fmla="*/ 168 w 386"/>
                  <a:gd name="T107" fmla="*/ 280 h 386"/>
                  <a:gd name="T108" fmla="*/ 107 w 386"/>
                  <a:gd name="T109" fmla="*/ 168 h 386"/>
                  <a:gd name="T110" fmla="*/ 218 w 386"/>
                  <a:gd name="T111" fmla="*/ 106 h 386"/>
                  <a:gd name="T112" fmla="*/ 280 w 386"/>
                  <a:gd name="T113" fmla="*/ 218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6" h="386">
                    <a:moveTo>
                      <a:pt x="379" y="217"/>
                    </a:moveTo>
                    <a:cubicBezTo>
                      <a:pt x="359" y="212"/>
                      <a:pt x="359" y="212"/>
                      <a:pt x="359" y="212"/>
                    </a:cubicBezTo>
                    <a:cubicBezTo>
                      <a:pt x="362" y="188"/>
                      <a:pt x="359" y="163"/>
                      <a:pt x="351" y="140"/>
                    </a:cubicBezTo>
                    <a:cubicBezTo>
                      <a:pt x="369" y="130"/>
                      <a:pt x="369" y="130"/>
                      <a:pt x="369" y="130"/>
                    </a:cubicBezTo>
                    <a:cubicBezTo>
                      <a:pt x="373" y="127"/>
                      <a:pt x="375" y="122"/>
                      <a:pt x="373" y="118"/>
                    </a:cubicBezTo>
                    <a:cubicBezTo>
                      <a:pt x="353" y="82"/>
                      <a:pt x="353" y="82"/>
                      <a:pt x="353" y="82"/>
                    </a:cubicBezTo>
                    <a:cubicBezTo>
                      <a:pt x="351" y="78"/>
                      <a:pt x="345" y="77"/>
                      <a:pt x="341" y="79"/>
                    </a:cubicBezTo>
                    <a:cubicBezTo>
                      <a:pt x="322" y="90"/>
                      <a:pt x="322" y="90"/>
                      <a:pt x="322" y="90"/>
                    </a:cubicBezTo>
                    <a:cubicBezTo>
                      <a:pt x="307" y="71"/>
                      <a:pt x="288" y="56"/>
                      <a:pt x="266" y="45"/>
                    </a:cubicBezTo>
                    <a:cubicBezTo>
                      <a:pt x="272" y="23"/>
                      <a:pt x="272" y="23"/>
                      <a:pt x="272" y="23"/>
                    </a:cubicBezTo>
                    <a:cubicBezTo>
                      <a:pt x="273" y="19"/>
                      <a:pt x="271" y="14"/>
                      <a:pt x="266" y="13"/>
                    </a:cubicBezTo>
                    <a:cubicBezTo>
                      <a:pt x="227" y="2"/>
                      <a:pt x="227" y="2"/>
                      <a:pt x="227" y="2"/>
                    </a:cubicBezTo>
                    <a:cubicBezTo>
                      <a:pt x="223" y="0"/>
                      <a:pt x="218" y="3"/>
                      <a:pt x="217" y="7"/>
                    </a:cubicBezTo>
                    <a:cubicBezTo>
                      <a:pt x="210" y="30"/>
                      <a:pt x="210" y="30"/>
                      <a:pt x="210" y="30"/>
                    </a:cubicBezTo>
                    <a:cubicBezTo>
                      <a:pt x="186" y="28"/>
                      <a:pt x="162" y="31"/>
                      <a:pt x="140" y="39"/>
                    </a:cubicBezTo>
                    <a:cubicBezTo>
                      <a:pt x="128" y="19"/>
                      <a:pt x="128" y="19"/>
                      <a:pt x="128" y="19"/>
                    </a:cubicBezTo>
                    <a:cubicBezTo>
                      <a:pt x="127" y="17"/>
                      <a:pt x="125" y="15"/>
                      <a:pt x="123" y="14"/>
                    </a:cubicBezTo>
                    <a:cubicBezTo>
                      <a:pt x="121" y="14"/>
                      <a:pt x="119" y="14"/>
                      <a:pt x="117" y="15"/>
                    </a:cubicBezTo>
                    <a:cubicBezTo>
                      <a:pt x="81" y="35"/>
                      <a:pt x="81" y="35"/>
                      <a:pt x="81" y="35"/>
                    </a:cubicBezTo>
                    <a:cubicBezTo>
                      <a:pt x="77" y="37"/>
                      <a:pt x="76" y="42"/>
                      <a:pt x="78" y="46"/>
                    </a:cubicBezTo>
                    <a:cubicBezTo>
                      <a:pt x="89" y="67"/>
                      <a:pt x="89" y="67"/>
                      <a:pt x="89" y="67"/>
                    </a:cubicBezTo>
                    <a:cubicBezTo>
                      <a:pt x="71" y="82"/>
                      <a:pt x="57" y="101"/>
                      <a:pt x="47" y="122"/>
                    </a:cubicBezTo>
                    <a:cubicBezTo>
                      <a:pt x="23" y="115"/>
                      <a:pt x="23" y="115"/>
                      <a:pt x="23" y="115"/>
                    </a:cubicBezTo>
                    <a:cubicBezTo>
                      <a:pt x="19" y="114"/>
                      <a:pt x="14" y="116"/>
                      <a:pt x="13" y="121"/>
                    </a:cubicBezTo>
                    <a:cubicBezTo>
                      <a:pt x="2" y="160"/>
                      <a:pt x="2" y="160"/>
                      <a:pt x="2" y="160"/>
                    </a:cubicBezTo>
                    <a:cubicBezTo>
                      <a:pt x="0" y="165"/>
                      <a:pt x="3" y="169"/>
                      <a:pt x="7" y="171"/>
                    </a:cubicBezTo>
                    <a:cubicBezTo>
                      <a:pt x="31" y="177"/>
                      <a:pt x="31" y="177"/>
                      <a:pt x="31" y="177"/>
                    </a:cubicBezTo>
                    <a:cubicBezTo>
                      <a:pt x="28" y="201"/>
                      <a:pt x="31" y="224"/>
                      <a:pt x="38" y="247"/>
                    </a:cubicBezTo>
                    <a:cubicBezTo>
                      <a:pt x="18" y="258"/>
                      <a:pt x="18" y="258"/>
                      <a:pt x="18" y="258"/>
                    </a:cubicBezTo>
                    <a:cubicBezTo>
                      <a:pt x="14" y="260"/>
                      <a:pt x="12" y="265"/>
                      <a:pt x="14" y="270"/>
                    </a:cubicBezTo>
                    <a:cubicBezTo>
                      <a:pt x="34" y="305"/>
                      <a:pt x="34" y="305"/>
                      <a:pt x="34" y="305"/>
                    </a:cubicBezTo>
                    <a:cubicBezTo>
                      <a:pt x="35" y="307"/>
                      <a:pt x="37" y="309"/>
                      <a:pt x="39" y="309"/>
                    </a:cubicBezTo>
                    <a:cubicBezTo>
                      <a:pt x="41" y="310"/>
                      <a:pt x="44" y="310"/>
                      <a:pt x="46" y="308"/>
                    </a:cubicBezTo>
                    <a:cubicBezTo>
                      <a:pt x="66" y="297"/>
                      <a:pt x="66" y="297"/>
                      <a:pt x="66" y="297"/>
                    </a:cubicBezTo>
                    <a:cubicBezTo>
                      <a:pt x="81" y="316"/>
                      <a:pt x="99" y="331"/>
                      <a:pt x="120" y="342"/>
                    </a:cubicBezTo>
                    <a:cubicBezTo>
                      <a:pt x="114" y="363"/>
                      <a:pt x="114" y="363"/>
                      <a:pt x="114" y="363"/>
                    </a:cubicBezTo>
                    <a:cubicBezTo>
                      <a:pt x="113" y="367"/>
                      <a:pt x="116" y="372"/>
                      <a:pt x="120" y="373"/>
                    </a:cubicBezTo>
                    <a:cubicBezTo>
                      <a:pt x="159" y="384"/>
                      <a:pt x="159" y="384"/>
                      <a:pt x="159" y="384"/>
                    </a:cubicBezTo>
                    <a:cubicBezTo>
                      <a:pt x="164" y="386"/>
                      <a:pt x="169" y="383"/>
                      <a:pt x="170" y="379"/>
                    </a:cubicBezTo>
                    <a:cubicBezTo>
                      <a:pt x="176" y="359"/>
                      <a:pt x="176" y="359"/>
                      <a:pt x="176" y="359"/>
                    </a:cubicBezTo>
                    <a:cubicBezTo>
                      <a:pt x="199" y="361"/>
                      <a:pt x="224" y="359"/>
                      <a:pt x="246" y="351"/>
                    </a:cubicBezTo>
                    <a:cubicBezTo>
                      <a:pt x="257" y="370"/>
                      <a:pt x="257" y="370"/>
                      <a:pt x="257" y="370"/>
                    </a:cubicBezTo>
                    <a:cubicBezTo>
                      <a:pt x="259" y="374"/>
                      <a:pt x="264" y="376"/>
                      <a:pt x="268" y="373"/>
                    </a:cubicBezTo>
                    <a:cubicBezTo>
                      <a:pt x="304" y="354"/>
                      <a:pt x="304" y="354"/>
                      <a:pt x="304" y="354"/>
                    </a:cubicBezTo>
                    <a:cubicBezTo>
                      <a:pt x="306" y="353"/>
                      <a:pt x="307" y="351"/>
                      <a:pt x="308" y="349"/>
                    </a:cubicBezTo>
                    <a:cubicBezTo>
                      <a:pt x="309" y="346"/>
                      <a:pt x="308" y="344"/>
                      <a:pt x="307" y="342"/>
                    </a:cubicBezTo>
                    <a:cubicBezTo>
                      <a:pt x="297" y="324"/>
                      <a:pt x="297" y="324"/>
                      <a:pt x="297" y="324"/>
                    </a:cubicBezTo>
                    <a:cubicBezTo>
                      <a:pt x="317" y="309"/>
                      <a:pt x="332" y="289"/>
                      <a:pt x="343" y="267"/>
                    </a:cubicBezTo>
                    <a:cubicBezTo>
                      <a:pt x="363" y="273"/>
                      <a:pt x="363" y="273"/>
                      <a:pt x="363" y="273"/>
                    </a:cubicBezTo>
                    <a:cubicBezTo>
                      <a:pt x="367" y="274"/>
                      <a:pt x="372" y="272"/>
                      <a:pt x="373" y="267"/>
                    </a:cubicBezTo>
                    <a:cubicBezTo>
                      <a:pt x="384" y="228"/>
                      <a:pt x="384" y="228"/>
                      <a:pt x="384" y="228"/>
                    </a:cubicBezTo>
                    <a:cubicBezTo>
                      <a:pt x="386" y="223"/>
                      <a:pt x="383" y="219"/>
                      <a:pt x="379" y="217"/>
                    </a:cubicBezTo>
                    <a:moveTo>
                      <a:pt x="280" y="218"/>
                    </a:moveTo>
                    <a:cubicBezTo>
                      <a:pt x="266" y="266"/>
                      <a:pt x="216" y="293"/>
                      <a:pt x="168" y="280"/>
                    </a:cubicBezTo>
                    <a:cubicBezTo>
                      <a:pt x="121" y="266"/>
                      <a:pt x="93" y="216"/>
                      <a:pt x="107" y="168"/>
                    </a:cubicBezTo>
                    <a:cubicBezTo>
                      <a:pt x="121" y="120"/>
                      <a:pt x="170" y="93"/>
                      <a:pt x="218" y="106"/>
                    </a:cubicBezTo>
                    <a:cubicBezTo>
                      <a:pt x="266" y="120"/>
                      <a:pt x="294" y="170"/>
                      <a:pt x="280" y="218"/>
                    </a:cubicBezTo>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dirty="0"/>
              </a:p>
            </p:txBody>
          </p:sp>
          <p:grpSp>
            <p:nvGrpSpPr>
              <p:cNvPr id="12" name="Group 44"/>
              <p:cNvGrpSpPr/>
              <p:nvPr/>
            </p:nvGrpSpPr>
            <p:grpSpPr>
              <a:xfrm>
                <a:off x="5738283" y="3297044"/>
                <a:ext cx="715433" cy="715433"/>
                <a:chOff x="5721350" y="4470400"/>
                <a:chExt cx="536575" cy="536575"/>
              </a:xfrm>
              <a:grpFill/>
            </p:grpSpPr>
            <p:sp>
              <p:nvSpPr>
                <p:cNvPr id="46" name="Freeform 84"/>
                <p:cNvSpPr>
                  <a:spLocks noEditPoints="1"/>
                </p:cNvSpPr>
                <p:nvPr/>
              </p:nvSpPr>
              <p:spPr bwMode="auto">
                <a:xfrm>
                  <a:off x="5721350" y="4470400"/>
                  <a:ext cx="536575" cy="536575"/>
                </a:xfrm>
                <a:custGeom>
                  <a:avLst/>
                  <a:gdLst>
                    <a:gd name="T0" fmla="*/ 624 w 624"/>
                    <a:gd name="T1" fmla="*/ 351 h 624"/>
                    <a:gd name="T2" fmla="*/ 624 w 624"/>
                    <a:gd name="T3" fmla="*/ 273 h 624"/>
                    <a:gd name="T4" fmla="*/ 562 w 624"/>
                    <a:gd name="T5" fmla="*/ 273 h 624"/>
                    <a:gd name="T6" fmla="*/ 548 w 624"/>
                    <a:gd name="T7" fmla="*/ 221 h 624"/>
                    <a:gd name="T8" fmla="*/ 602 w 624"/>
                    <a:gd name="T9" fmla="*/ 190 h 624"/>
                    <a:gd name="T10" fmla="*/ 563 w 624"/>
                    <a:gd name="T11" fmla="*/ 123 h 624"/>
                    <a:gd name="T12" fmla="*/ 509 w 624"/>
                    <a:gd name="T13" fmla="*/ 153 h 624"/>
                    <a:gd name="T14" fmla="*/ 471 w 624"/>
                    <a:gd name="T15" fmla="*/ 115 h 624"/>
                    <a:gd name="T16" fmla="*/ 502 w 624"/>
                    <a:gd name="T17" fmla="*/ 62 h 624"/>
                    <a:gd name="T18" fmla="*/ 434 w 624"/>
                    <a:gd name="T19" fmla="*/ 23 h 624"/>
                    <a:gd name="T20" fmla="*/ 403 w 624"/>
                    <a:gd name="T21" fmla="*/ 76 h 624"/>
                    <a:gd name="T22" fmla="*/ 351 w 624"/>
                    <a:gd name="T23" fmla="*/ 62 h 624"/>
                    <a:gd name="T24" fmla="*/ 351 w 624"/>
                    <a:gd name="T25" fmla="*/ 0 h 624"/>
                    <a:gd name="T26" fmla="*/ 273 w 624"/>
                    <a:gd name="T27" fmla="*/ 0 h 624"/>
                    <a:gd name="T28" fmla="*/ 273 w 624"/>
                    <a:gd name="T29" fmla="*/ 62 h 624"/>
                    <a:gd name="T30" fmla="*/ 221 w 624"/>
                    <a:gd name="T31" fmla="*/ 76 h 624"/>
                    <a:gd name="T32" fmla="*/ 190 w 624"/>
                    <a:gd name="T33" fmla="*/ 23 h 624"/>
                    <a:gd name="T34" fmla="*/ 122 w 624"/>
                    <a:gd name="T35" fmla="*/ 62 h 624"/>
                    <a:gd name="T36" fmla="*/ 153 w 624"/>
                    <a:gd name="T37" fmla="*/ 115 h 624"/>
                    <a:gd name="T38" fmla="*/ 115 w 624"/>
                    <a:gd name="T39" fmla="*/ 153 h 624"/>
                    <a:gd name="T40" fmla="*/ 61 w 624"/>
                    <a:gd name="T41" fmla="*/ 123 h 624"/>
                    <a:gd name="T42" fmla="*/ 23 w 624"/>
                    <a:gd name="T43" fmla="*/ 190 h 624"/>
                    <a:gd name="T44" fmla="*/ 76 w 624"/>
                    <a:gd name="T45" fmla="*/ 221 h 624"/>
                    <a:gd name="T46" fmla="*/ 62 w 624"/>
                    <a:gd name="T47" fmla="*/ 273 h 624"/>
                    <a:gd name="T48" fmla="*/ 0 w 624"/>
                    <a:gd name="T49" fmla="*/ 273 h 624"/>
                    <a:gd name="T50" fmla="*/ 0 w 624"/>
                    <a:gd name="T51" fmla="*/ 351 h 624"/>
                    <a:gd name="T52" fmla="*/ 62 w 624"/>
                    <a:gd name="T53" fmla="*/ 351 h 624"/>
                    <a:gd name="T54" fmla="*/ 76 w 624"/>
                    <a:gd name="T55" fmla="*/ 404 h 624"/>
                    <a:gd name="T56" fmla="*/ 23 w 624"/>
                    <a:gd name="T57" fmla="*/ 434 h 624"/>
                    <a:gd name="T58" fmla="*/ 61 w 624"/>
                    <a:gd name="T59" fmla="*/ 502 h 624"/>
                    <a:gd name="T60" fmla="*/ 115 w 624"/>
                    <a:gd name="T61" fmla="*/ 471 h 624"/>
                    <a:gd name="T62" fmla="*/ 153 w 624"/>
                    <a:gd name="T63" fmla="*/ 509 h 624"/>
                    <a:gd name="T64" fmla="*/ 122 w 624"/>
                    <a:gd name="T65" fmla="*/ 563 h 624"/>
                    <a:gd name="T66" fmla="*/ 190 w 624"/>
                    <a:gd name="T67" fmla="*/ 602 h 624"/>
                    <a:gd name="T68" fmla="*/ 221 w 624"/>
                    <a:gd name="T69" fmla="*/ 548 h 624"/>
                    <a:gd name="T70" fmla="*/ 273 w 624"/>
                    <a:gd name="T71" fmla="*/ 562 h 624"/>
                    <a:gd name="T72" fmla="*/ 273 w 624"/>
                    <a:gd name="T73" fmla="*/ 624 h 624"/>
                    <a:gd name="T74" fmla="*/ 351 w 624"/>
                    <a:gd name="T75" fmla="*/ 624 h 624"/>
                    <a:gd name="T76" fmla="*/ 351 w 624"/>
                    <a:gd name="T77" fmla="*/ 562 h 624"/>
                    <a:gd name="T78" fmla="*/ 403 w 624"/>
                    <a:gd name="T79" fmla="*/ 548 h 624"/>
                    <a:gd name="T80" fmla="*/ 434 w 624"/>
                    <a:gd name="T81" fmla="*/ 602 h 624"/>
                    <a:gd name="T82" fmla="*/ 502 w 624"/>
                    <a:gd name="T83" fmla="*/ 563 h 624"/>
                    <a:gd name="T84" fmla="*/ 471 w 624"/>
                    <a:gd name="T85" fmla="*/ 509 h 624"/>
                    <a:gd name="T86" fmla="*/ 509 w 624"/>
                    <a:gd name="T87" fmla="*/ 471 h 624"/>
                    <a:gd name="T88" fmla="*/ 563 w 624"/>
                    <a:gd name="T89" fmla="*/ 502 h 624"/>
                    <a:gd name="T90" fmla="*/ 602 w 624"/>
                    <a:gd name="T91" fmla="*/ 434 h 624"/>
                    <a:gd name="T92" fmla="*/ 548 w 624"/>
                    <a:gd name="T93" fmla="*/ 404 h 624"/>
                    <a:gd name="T94" fmla="*/ 562 w 624"/>
                    <a:gd name="T95" fmla="*/ 351 h 624"/>
                    <a:gd name="T96" fmla="*/ 624 w 624"/>
                    <a:gd name="T97" fmla="*/ 351 h 624"/>
                    <a:gd name="T98" fmla="*/ 312 w 624"/>
                    <a:gd name="T99" fmla="*/ 517 h 624"/>
                    <a:gd name="T100" fmla="*/ 107 w 624"/>
                    <a:gd name="T101" fmla="*/ 312 h 624"/>
                    <a:gd name="T102" fmla="*/ 312 w 624"/>
                    <a:gd name="T103" fmla="*/ 108 h 624"/>
                    <a:gd name="T104" fmla="*/ 517 w 624"/>
                    <a:gd name="T105" fmla="*/ 312 h 624"/>
                    <a:gd name="T106" fmla="*/ 312 w 624"/>
                    <a:gd name="T107" fmla="*/ 517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4" h="624">
                      <a:moveTo>
                        <a:pt x="624" y="351"/>
                      </a:moveTo>
                      <a:cubicBezTo>
                        <a:pt x="624" y="273"/>
                        <a:pt x="624" y="273"/>
                        <a:pt x="624" y="273"/>
                      </a:cubicBezTo>
                      <a:cubicBezTo>
                        <a:pt x="562" y="273"/>
                        <a:pt x="562" y="273"/>
                        <a:pt x="562" y="273"/>
                      </a:cubicBezTo>
                      <a:cubicBezTo>
                        <a:pt x="559" y="255"/>
                        <a:pt x="555" y="238"/>
                        <a:pt x="548" y="221"/>
                      </a:cubicBezTo>
                      <a:cubicBezTo>
                        <a:pt x="602" y="190"/>
                        <a:pt x="602" y="190"/>
                        <a:pt x="602" y="190"/>
                      </a:cubicBezTo>
                      <a:cubicBezTo>
                        <a:pt x="563" y="123"/>
                        <a:pt x="563" y="123"/>
                        <a:pt x="563" y="123"/>
                      </a:cubicBezTo>
                      <a:cubicBezTo>
                        <a:pt x="509" y="153"/>
                        <a:pt x="509" y="153"/>
                        <a:pt x="509" y="153"/>
                      </a:cubicBezTo>
                      <a:cubicBezTo>
                        <a:pt x="498" y="139"/>
                        <a:pt x="485" y="126"/>
                        <a:pt x="471" y="115"/>
                      </a:cubicBezTo>
                      <a:cubicBezTo>
                        <a:pt x="502" y="62"/>
                        <a:pt x="502" y="62"/>
                        <a:pt x="502" y="62"/>
                      </a:cubicBezTo>
                      <a:cubicBezTo>
                        <a:pt x="434" y="23"/>
                        <a:pt x="434" y="23"/>
                        <a:pt x="434" y="23"/>
                      </a:cubicBezTo>
                      <a:cubicBezTo>
                        <a:pt x="403" y="76"/>
                        <a:pt x="403" y="76"/>
                        <a:pt x="403" y="76"/>
                      </a:cubicBezTo>
                      <a:cubicBezTo>
                        <a:pt x="387" y="70"/>
                        <a:pt x="369" y="65"/>
                        <a:pt x="351" y="62"/>
                      </a:cubicBezTo>
                      <a:cubicBezTo>
                        <a:pt x="351" y="0"/>
                        <a:pt x="351" y="0"/>
                        <a:pt x="351" y="0"/>
                      </a:cubicBezTo>
                      <a:cubicBezTo>
                        <a:pt x="273" y="0"/>
                        <a:pt x="273" y="0"/>
                        <a:pt x="273" y="0"/>
                      </a:cubicBezTo>
                      <a:cubicBezTo>
                        <a:pt x="273" y="62"/>
                        <a:pt x="273" y="62"/>
                        <a:pt x="273" y="62"/>
                      </a:cubicBezTo>
                      <a:cubicBezTo>
                        <a:pt x="255" y="65"/>
                        <a:pt x="237" y="70"/>
                        <a:pt x="221" y="76"/>
                      </a:cubicBezTo>
                      <a:cubicBezTo>
                        <a:pt x="190" y="23"/>
                        <a:pt x="190" y="23"/>
                        <a:pt x="190" y="23"/>
                      </a:cubicBezTo>
                      <a:cubicBezTo>
                        <a:pt x="122" y="62"/>
                        <a:pt x="122" y="62"/>
                        <a:pt x="122" y="62"/>
                      </a:cubicBezTo>
                      <a:cubicBezTo>
                        <a:pt x="153" y="115"/>
                        <a:pt x="153" y="115"/>
                        <a:pt x="153" y="115"/>
                      </a:cubicBezTo>
                      <a:cubicBezTo>
                        <a:pt x="139" y="126"/>
                        <a:pt x="126" y="139"/>
                        <a:pt x="115" y="153"/>
                      </a:cubicBezTo>
                      <a:cubicBezTo>
                        <a:pt x="61" y="123"/>
                        <a:pt x="61" y="123"/>
                        <a:pt x="61" y="123"/>
                      </a:cubicBezTo>
                      <a:cubicBezTo>
                        <a:pt x="23" y="190"/>
                        <a:pt x="23" y="190"/>
                        <a:pt x="23" y="190"/>
                      </a:cubicBezTo>
                      <a:cubicBezTo>
                        <a:pt x="76" y="221"/>
                        <a:pt x="76" y="221"/>
                        <a:pt x="76" y="221"/>
                      </a:cubicBezTo>
                      <a:cubicBezTo>
                        <a:pt x="69" y="238"/>
                        <a:pt x="65" y="255"/>
                        <a:pt x="62" y="273"/>
                      </a:cubicBezTo>
                      <a:cubicBezTo>
                        <a:pt x="0" y="273"/>
                        <a:pt x="0" y="273"/>
                        <a:pt x="0" y="273"/>
                      </a:cubicBezTo>
                      <a:cubicBezTo>
                        <a:pt x="0" y="351"/>
                        <a:pt x="0" y="351"/>
                        <a:pt x="0" y="351"/>
                      </a:cubicBezTo>
                      <a:cubicBezTo>
                        <a:pt x="62" y="351"/>
                        <a:pt x="62" y="351"/>
                        <a:pt x="62" y="351"/>
                      </a:cubicBezTo>
                      <a:cubicBezTo>
                        <a:pt x="65" y="369"/>
                        <a:pt x="69" y="387"/>
                        <a:pt x="76" y="404"/>
                      </a:cubicBezTo>
                      <a:cubicBezTo>
                        <a:pt x="23" y="434"/>
                        <a:pt x="23" y="434"/>
                        <a:pt x="23" y="434"/>
                      </a:cubicBezTo>
                      <a:cubicBezTo>
                        <a:pt x="61" y="502"/>
                        <a:pt x="61" y="502"/>
                        <a:pt x="61" y="502"/>
                      </a:cubicBezTo>
                      <a:cubicBezTo>
                        <a:pt x="115" y="471"/>
                        <a:pt x="115" y="471"/>
                        <a:pt x="115" y="471"/>
                      </a:cubicBezTo>
                      <a:cubicBezTo>
                        <a:pt x="126" y="485"/>
                        <a:pt x="139" y="498"/>
                        <a:pt x="153" y="509"/>
                      </a:cubicBezTo>
                      <a:cubicBezTo>
                        <a:pt x="122" y="563"/>
                        <a:pt x="122" y="563"/>
                        <a:pt x="122" y="563"/>
                      </a:cubicBezTo>
                      <a:cubicBezTo>
                        <a:pt x="190" y="602"/>
                        <a:pt x="190" y="602"/>
                        <a:pt x="190" y="602"/>
                      </a:cubicBezTo>
                      <a:cubicBezTo>
                        <a:pt x="221" y="548"/>
                        <a:pt x="221" y="548"/>
                        <a:pt x="221" y="548"/>
                      </a:cubicBezTo>
                      <a:cubicBezTo>
                        <a:pt x="237" y="555"/>
                        <a:pt x="255" y="560"/>
                        <a:pt x="273" y="562"/>
                      </a:cubicBezTo>
                      <a:cubicBezTo>
                        <a:pt x="273" y="624"/>
                        <a:pt x="273" y="624"/>
                        <a:pt x="273" y="624"/>
                      </a:cubicBezTo>
                      <a:cubicBezTo>
                        <a:pt x="351" y="624"/>
                        <a:pt x="351" y="624"/>
                        <a:pt x="351" y="624"/>
                      </a:cubicBezTo>
                      <a:cubicBezTo>
                        <a:pt x="351" y="562"/>
                        <a:pt x="351" y="562"/>
                        <a:pt x="351" y="562"/>
                      </a:cubicBezTo>
                      <a:cubicBezTo>
                        <a:pt x="369" y="560"/>
                        <a:pt x="387" y="555"/>
                        <a:pt x="403" y="548"/>
                      </a:cubicBezTo>
                      <a:cubicBezTo>
                        <a:pt x="434" y="602"/>
                        <a:pt x="434" y="602"/>
                        <a:pt x="434" y="602"/>
                      </a:cubicBezTo>
                      <a:cubicBezTo>
                        <a:pt x="502" y="563"/>
                        <a:pt x="502" y="563"/>
                        <a:pt x="502" y="563"/>
                      </a:cubicBezTo>
                      <a:cubicBezTo>
                        <a:pt x="471" y="509"/>
                        <a:pt x="471" y="509"/>
                        <a:pt x="471" y="509"/>
                      </a:cubicBezTo>
                      <a:cubicBezTo>
                        <a:pt x="485" y="498"/>
                        <a:pt x="498" y="485"/>
                        <a:pt x="509" y="471"/>
                      </a:cubicBezTo>
                      <a:cubicBezTo>
                        <a:pt x="563" y="502"/>
                        <a:pt x="563" y="502"/>
                        <a:pt x="563" y="502"/>
                      </a:cubicBezTo>
                      <a:cubicBezTo>
                        <a:pt x="602" y="434"/>
                        <a:pt x="602" y="434"/>
                        <a:pt x="602" y="434"/>
                      </a:cubicBezTo>
                      <a:cubicBezTo>
                        <a:pt x="548" y="404"/>
                        <a:pt x="548" y="404"/>
                        <a:pt x="548" y="404"/>
                      </a:cubicBezTo>
                      <a:cubicBezTo>
                        <a:pt x="555" y="387"/>
                        <a:pt x="559" y="369"/>
                        <a:pt x="562" y="351"/>
                      </a:cubicBezTo>
                      <a:lnTo>
                        <a:pt x="624" y="351"/>
                      </a:lnTo>
                      <a:close/>
                      <a:moveTo>
                        <a:pt x="312" y="517"/>
                      </a:moveTo>
                      <a:cubicBezTo>
                        <a:pt x="199" y="517"/>
                        <a:pt x="107" y="425"/>
                        <a:pt x="107" y="312"/>
                      </a:cubicBezTo>
                      <a:cubicBezTo>
                        <a:pt x="107" y="199"/>
                        <a:pt x="199" y="108"/>
                        <a:pt x="312" y="108"/>
                      </a:cubicBezTo>
                      <a:cubicBezTo>
                        <a:pt x="425" y="108"/>
                        <a:pt x="517" y="199"/>
                        <a:pt x="517" y="312"/>
                      </a:cubicBezTo>
                      <a:cubicBezTo>
                        <a:pt x="517" y="425"/>
                        <a:pt x="425" y="517"/>
                        <a:pt x="312" y="517"/>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47" name="Oval 85"/>
                <p:cNvSpPr>
                  <a:spLocks noChangeArrowheads="1"/>
                </p:cNvSpPr>
                <p:nvPr/>
              </p:nvSpPr>
              <p:spPr bwMode="auto">
                <a:xfrm>
                  <a:off x="5945188" y="4695825"/>
                  <a:ext cx="88900" cy="87312"/>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grpSp>
            <p:nvGrpSpPr>
              <p:cNvPr id="13" name="Group 53"/>
              <p:cNvGrpSpPr/>
              <p:nvPr/>
            </p:nvGrpSpPr>
            <p:grpSpPr>
              <a:xfrm>
                <a:off x="2887802" y="3456474"/>
                <a:ext cx="715433" cy="715433"/>
                <a:chOff x="5721350" y="4470400"/>
                <a:chExt cx="536575" cy="536575"/>
              </a:xfrm>
              <a:grpFill/>
            </p:grpSpPr>
            <p:sp>
              <p:nvSpPr>
                <p:cNvPr id="55" name="Freeform 84"/>
                <p:cNvSpPr>
                  <a:spLocks noEditPoints="1"/>
                </p:cNvSpPr>
                <p:nvPr/>
              </p:nvSpPr>
              <p:spPr bwMode="auto">
                <a:xfrm>
                  <a:off x="5721350" y="4470400"/>
                  <a:ext cx="536575" cy="536575"/>
                </a:xfrm>
                <a:custGeom>
                  <a:avLst/>
                  <a:gdLst>
                    <a:gd name="T0" fmla="*/ 624 w 624"/>
                    <a:gd name="T1" fmla="*/ 351 h 624"/>
                    <a:gd name="T2" fmla="*/ 624 w 624"/>
                    <a:gd name="T3" fmla="*/ 273 h 624"/>
                    <a:gd name="T4" fmla="*/ 562 w 624"/>
                    <a:gd name="T5" fmla="*/ 273 h 624"/>
                    <a:gd name="T6" fmla="*/ 548 w 624"/>
                    <a:gd name="T7" fmla="*/ 221 h 624"/>
                    <a:gd name="T8" fmla="*/ 602 w 624"/>
                    <a:gd name="T9" fmla="*/ 190 h 624"/>
                    <a:gd name="T10" fmla="*/ 563 w 624"/>
                    <a:gd name="T11" fmla="*/ 123 h 624"/>
                    <a:gd name="T12" fmla="*/ 509 w 624"/>
                    <a:gd name="T13" fmla="*/ 153 h 624"/>
                    <a:gd name="T14" fmla="*/ 471 w 624"/>
                    <a:gd name="T15" fmla="*/ 115 h 624"/>
                    <a:gd name="T16" fmla="*/ 502 w 624"/>
                    <a:gd name="T17" fmla="*/ 62 h 624"/>
                    <a:gd name="T18" fmla="*/ 434 w 624"/>
                    <a:gd name="T19" fmla="*/ 23 h 624"/>
                    <a:gd name="T20" fmla="*/ 403 w 624"/>
                    <a:gd name="T21" fmla="*/ 76 h 624"/>
                    <a:gd name="T22" fmla="*/ 351 w 624"/>
                    <a:gd name="T23" fmla="*/ 62 h 624"/>
                    <a:gd name="T24" fmla="*/ 351 w 624"/>
                    <a:gd name="T25" fmla="*/ 0 h 624"/>
                    <a:gd name="T26" fmla="*/ 273 w 624"/>
                    <a:gd name="T27" fmla="*/ 0 h 624"/>
                    <a:gd name="T28" fmla="*/ 273 w 624"/>
                    <a:gd name="T29" fmla="*/ 62 h 624"/>
                    <a:gd name="T30" fmla="*/ 221 w 624"/>
                    <a:gd name="T31" fmla="*/ 76 h 624"/>
                    <a:gd name="T32" fmla="*/ 190 w 624"/>
                    <a:gd name="T33" fmla="*/ 23 h 624"/>
                    <a:gd name="T34" fmla="*/ 122 w 624"/>
                    <a:gd name="T35" fmla="*/ 62 h 624"/>
                    <a:gd name="T36" fmla="*/ 153 w 624"/>
                    <a:gd name="T37" fmla="*/ 115 h 624"/>
                    <a:gd name="T38" fmla="*/ 115 w 624"/>
                    <a:gd name="T39" fmla="*/ 153 h 624"/>
                    <a:gd name="T40" fmla="*/ 61 w 624"/>
                    <a:gd name="T41" fmla="*/ 123 h 624"/>
                    <a:gd name="T42" fmla="*/ 23 w 624"/>
                    <a:gd name="T43" fmla="*/ 190 h 624"/>
                    <a:gd name="T44" fmla="*/ 76 w 624"/>
                    <a:gd name="T45" fmla="*/ 221 h 624"/>
                    <a:gd name="T46" fmla="*/ 62 w 624"/>
                    <a:gd name="T47" fmla="*/ 273 h 624"/>
                    <a:gd name="T48" fmla="*/ 0 w 624"/>
                    <a:gd name="T49" fmla="*/ 273 h 624"/>
                    <a:gd name="T50" fmla="*/ 0 w 624"/>
                    <a:gd name="T51" fmla="*/ 351 h 624"/>
                    <a:gd name="T52" fmla="*/ 62 w 624"/>
                    <a:gd name="T53" fmla="*/ 351 h 624"/>
                    <a:gd name="T54" fmla="*/ 76 w 624"/>
                    <a:gd name="T55" fmla="*/ 404 h 624"/>
                    <a:gd name="T56" fmla="*/ 23 w 624"/>
                    <a:gd name="T57" fmla="*/ 434 h 624"/>
                    <a:gd name="T58" fmla="*/ 61 w 624"/>
                    <a:gd name="T59" fmla="*/ 502 h 624"/>
                    <a:gd name="T60" fmla="*/ 115 w 624"/>
                    <a:gd name="T61" fmla="*/ 471 h 624"/>
                    <a:gd name="T62" fmla="*/ 153 w 624"/>
                    <a:gd name="T63" fmla="*/ 509 h 624"/>
                    <a:gd name="T64" fmla="*/ 122 w 624"/>
                    <a:gd name="T65" fmla="*/ 563 h 624"/>
                    <a:gd name="T66" fmla="*/ 190 w 624"/>
                    <a:gd name="T67" fmla="*/ 602 h 624"/>
                    <a:gd name="T68" fmla="*/ 221 w 624"/>
                    <a:gd name="T69" fmla="*/ 548 h 624"/>
                    <a:gd name="T70" fmla="*/ 273 w 624"/>
                    <a:gd name="T71" fmla="*/ 562 h 624"/>
                    <a:gd name="T72" fmla="*/ 273 w 624"/>
                    <a:gd name="T73" fmla="*/ 624 h 624"/>
                    <a:gd name="T74" fmla="*/ 351 w 624"/>
                    <a:gd name="T75" fmla="*/ 624 h 624"/>
                    <a:gd name="T76" fmla="*/ 351 w 624"/>
                    <a:gd name="T77" fmla="*/ 562 h 624"/>
                    <a:gd name="T78" fmla="*/ 403 w 624"/>
                    <a:gd name="T79" fmla="*/ 548 h 624"/>
                    <a:gd name="T80" fmla="*/ 434 w 624"/>
                    <a:gd name="T81" fmla="*/ 602 h 624"/>
                    <a:gd name="T82" fmla="*/ 502 w 624"/>
                    <a:gd name="T83" fmla="*/ 563 h 624"/>
                    <a:gd name="T84" fmla="*/ 471 w 624"/>
                    <a:gd name="T85" fmla="*/ 509 h 624"/>
                    <a:gd name="T86" fmla="*/ 509 w 624"/>
                    <a:gd name="T87" fmla="*/ 471 h 624"/>
                    <a:gd name="T88" fmla="*/ 563 w 624"/>
                    <a:gd name="T89" fmla="*/ 502 h 624"/>
                    <a:gd name="T90" fmla="*/ 602 w 624"/>
                    <a:gd name="T91" fmla="*/ 434 h 624"/>
                    <a:gd name="T92" fmla="*/ 548 w 624"/>
                    <a:gd name="T93" fmla="*/ 404 h 624"/>
                    <a:gd name="T94" fmla="*/ 562 w 624"/>
                    <a:gd name="T95" fmla="*/ 351 h 624"/>
                    <a:gd name="T96" fmla="*/ 624 w 624"/>
                    <a:gd name="T97" fmla="*/ 351 h 624"/>
                    <a:gd name="T98" fmla="*/ 312 w 624"/>
                    <a:gd name="T99" fmla="*/ 517 h 624"/>
                    <a:gd name="T100" fmla="*/ 107 w 624"/>
                    <a:gd name="T101" fmla="*/ 312 h 624"/>
                    <a:gd name="T102" fmla="*/ 312 w 624"/>
                    <a:gd name="T103" fmla="*/ 108 h 624"/>
                    <a:gd name="T104" fmla="*/ 517 w 624"/>
                    <a:gd name="T105" fmla="*/ 312 h 624"/>
                    <a:gd name="T106" fmla="*/ 312 w 624"/>
                    <a:gd name="T107" fmla="*/ 517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4" h="624">
                      <a:moveTo>
                        <a:pt x="624" y="351"/>
                      </a:moveTo>
                      <a:cubicBezTo>
                        <a:pt x="624" y="273"/>
                        <a:pt x="624" y="273"/>
                        <a:pt x="624" y="273"/>
                      </a:cubicBezTo>
                      <a:cubicBezTo>
                        <a:pt x="562" y="273"/>
                        <a:pt x="562" y="273"/>
                        <a:pt x="562" y="273"/>
                      </a:cubicBezTo>
                      <a:cubicBezTo>
                        <a:pt x="559" y="255"/>
                        <a:pt x="555" y="238"/>
                        <a:pt x="548" y="221"/>
                      </a:cubicBezTo>
                      <a:cubicBezTo>
                        <a:pt x="602" y="190"/>
                        <a:pt x="602" y="190"/>
                        <a:pt x="602" y="190"/>
                      </a:cubicBezTo>
                      <a:cubicBezTo>
                        <a:pt x="563" y="123"/>
                        <a:pt x="563" y="123"/>
                        <a:pt x="563" y="123"/>
                      </a:cubicBezTo>
                      <a:cubicBezTo>
                        <a:pt x="509" y="153"/>
                        <a:pt x="509" y="153"/>
                        <a:pt x="509" y="153"/>
                      </a:cubicBezTo>
                      <a:cubicBezTo>
                        <a:pt x="498" y="139"/>
                        <a:pt x="485" y="126"/>
                        <a:pt x="471" y="115"/>
                      </a:cubicBezTo>
                      <a:cubicBezTo>
                        <a:pt x="502" y="62"/>
                        <a:pt x="502" y="62"/>
                        <a:pt x="502" y="62"/>
                      </a:cubicBezTo>
                      <a:cubicBezTo>
                        <a:pt x="434" y="23"/>
                        <a:pt x="434" y="23"/>
                        <a:pt x="434" y="23"/>
                      </a:cubicBezTo>
                      <a:cubicBezTo>
                        <a:pt x="403" y="76"/>
                        <a:pt x="403" y="76"/>
                        <a:pt x="403" y="76"/>
                      </a:cubicBezTo>
                      <a:cubicBezTo>
                        <a:pt x="387" y="70"/>
                        <a:pt x="369" y="65"/>
                        <a:pt x="351" y="62"/>
                      </a:cubicBezTo>
                      <a:cubicBezTo>
                        <a:pt x="351" y="0"/>
                        <a:pt x="351" y="0"/>
                        <a:pt x="351" y="0"/>
                      </a:cubicBezTo>
                      <a:cubicBezTo>
                        <a:pt x="273" y="0"/>
                        <a:pt x="273" y="0"/>
                        <a:pt x="273" y="0"/>
                      </a:cubicBezTo>
                      <a:cubicBezTo>
                        <a:pt x="273" y="62"/>
                        <a:pt x="273" y="62"/>
                        <a:pt x="273" y="62"/>
                      </a:cubicBezTo>
                      <a:cubicBezTo>
                        <a:pt x="255" y="65"/>
                        <a:pt x="237" y="70"/>
                        <a:pt x="221" y="76"/>
                      </a:cubicBezTo>
                      <a:cubicBezTo>
                        <a:pt x="190" y="23"/>
                        <a:pt x="190" y="23"/>
                        <a:pt x="190" y="23"/>
                      </a:cubicBezTo>
                      <a:cubicBezTo>
                        <a:pt x="122" y="62"/>
                        <a:pt x="122" y="62"/>
                        <a:pt x="122" y="62"/>
                      </a:cubicBezTo>
                      <a:cubicBezTo>
                        <a:pt x="153" y="115"/>
                        <a:pt x="153" y="115"/>
                        <a:pt x="153" y="115"/>
                      </a:cubicBezTo>
                      <a:cubicBezTo>
                        <a:pt x="139" y="126"/>
                        <a:pt x="126" y="139"/>
                        <a:pt x="115" y="153"/>
                      </a:cubicBezTo>
                      <a:cubicBezTo>
                        <a:pt x="61" y="123"/>
                        <a:pt x="61" y="123"/>
                        <a:pt x="61" y="123"/>
                      </a:cubicBezTo>
                      <a:cubicBezTo>
                        <a:pt x="23" y="190"/>
                        <a:pt x="23" y="190"/>
                        <a:pt x="23" y="190"/>
                      </a:cubicBezTo>
                      <a:cubicBezTo>
                        <a:pt x="76" y="221"/>
                        <a:pt x="76" y="221"/>
                        <a:pt x="76" y="221"/>
                      </a:cubicBezTo>
                      <a:cubicBezTo>
                        <a:pt x="69" y="238"/>
                        <a:pt x="65" y="255"/>
                        <a:pt x="62" y="273"/>
                      </a:cubicBezTo>
                      <a:cubicBezTo>
                        <a:pt x="0" y="273"/>
                        <a:pt x="0" y="273"/>
                        <a:pt x="0" y="273"/>
                      </a:cubicBezTo>
                      <a:cubicBezTo>
                        <a:pt x="0" y="351"/>
                        <a:pt x="0" y="351"/>
                        <a:pt x="0" y="351"/>
                      </a:cubicBezTo>
                      <a:cubicBezTo>
                        <a:pt x="62" y="351"/>
                        <a:pt x="62" y="351"/>
                        <a:pt x="62" y="351"/>
                      </a:cubicBezTo>
                      <a:cubicBezTo>
                        <a:pt x="65" y="369"/>
                        <a:pt x="69" y="387"/>
                        <a:pt x="76" y="404"/>
                      </a:cubicBezTo>
                      <a:cubicBezTo>
                        <a:pt x="23" y="434"/>
                        <a:pt x="23" y="434"/>
                        <a:pt x="23" y="434"/>
                      </a:cubicBezTo>
                      <a:cubicBezTo>
                        <a:pt x="61" y="502"/>
                        <a:pt x="61" y="502"/>
                        <a:pt x="61" y="502"/>
                      </a:cubicBezTo>
                      <a:cubicBezTo>
                        <a:pt x="115" y="471"/>
                        <a:pt x="115" y="471"/>
                        <a:pt x="115" y="471"/>
                      </a:cubicBezTo>
                      <a:cubicBezTo>
                        <a:pt x="126" y="485"/>
                        <a:pt x="139" y="498"/>
                        <a:pt x="153" y="509"/>
                      </a:cubicBezTo>
                      <a:cubicBezTo>
                        <a:pt x="122" y="563"/>
                        <a:pt x="122" y="563"/>
                        <a:pt x="122" y="563"/>
                      </a:cubicBezTo>
                      <a:cubicBezTo>
                        <a:pt x="190" y="602"/>
                        <a:pt x="190" y="602"/>
                        <a:pt x="190" y="602"/>
                      </a:cubicBezTo>
                      <a:cubicBezTo>
                        <a:pt x="221" y="548"/>
                        <a:pt x="221" y="548"/>
                        <a:pt x="221" y="548"/>
                      </a:cubicBezTo>
                      <a:cubicBezTo>
                        <a:pt x="237" y="555"/>
                        <a:pt x="255" y="560"/>
                        <a:pt x="273" y="562"/>
                      </a:cubicBezTo>
                      <a:cubicBezTo>
                        <a:pt x="273" y="624"/>
                        <a:pt x="273" y="624"/>
                        <a:pt x="273" y="624"/>
                      </a:cubicBezTo>
                      <a:cubicBezTo>
                        <a:pt x="351" y="624"/>
                        <a:pt x="351" y="624"/>
                        <a:pt x="351" y="624"/>
                      </a:cubicBezTo>
                      <a:cubicBezTo>
                        <a:pt x="351" y="562"/>
                        <a:pt x="351" y="562"/>
                        <a:pt x="351" y="562"/>
                      </a:cubicBezTo>
                      <a:cubicBezTo>
                        <a:pt x="369" y="560"/>
                        <a:pt x="387" y="555"/>
                        <a:pt x="403" y="548"/>
                      </a:cubicBezTo>
                      <a:cubicBezTo>
                        <a:pt x="434" y="602"/>
                        <a:pt x="434" y="602"/>
                        <a:pt x="434" y="602"/>
                      </a:cubicBezTo>
                      <a:cubicBezTo>
                        <a:pt x="502" y="563"/>
                        <a:pt x="502" y="563"/>
                        <a:pt x="502" y="563"/>
                      </a:cubicBezTo>
                      <a:cubicBezTo>
                        <a:pt x="471" y="509"/>
                        <a:pt x="471" y="509"/>
                        <a:pt x="471" y="509"/>
                      </a:cubicBezTo>
                      <a:cubicBezTo>
                        <a:pt x="485" y="498"/>
                        <a:pt x="498" y="485"/>
                        <a:pt x="509" y="471"/>
                      </a:cubicBezTo>
                      <a:cubicBezTo>
                        <a:pt x="563" y="502"/>
                        <a:pt x="563" y="502"/>
                        <a:pt x="563" y="502"/>
                      </a:cubicBezTo>
                      <a:cubicBezTo>
                        <a:pt x="602" y="434"/>
                        <a:pt x="602" y="434"/>
                        <a:pt x="602" y="434"/>
                      </a:cubicBezTo>
                      <a:cubicBezTo>
                        <a:pt x="548" y="404"/>
                        <a:pt x="548" y="404"/>
                        <a:pt x="548" y="404"/>
                      </a:cubicBezTo>
                      <a:cubicBezTo>
                        <a:pt x="555" y="387"/>
                        <a:pt x="559" y="369"/>
                        <a:pt x="562" y="351"/>
                      </a:cubicBezTo>
                      <a:lnTo>
                        <a:pt x="624" y="351"/>
                      </a:lnTo>
                      <a:close/>
                      <a:moveTo>
                        <a:pt x="312" y="517"/>
                      </a:moveTo>
                      <a:cubicBezTo>
                        <a:pt x="199" y="517"/>
                        <a:pt x="107" y="425"/>
                        <a:pt x="107" y="312"/>
                      </a:cubicBezTo>
                      <a:cubicBezTo>
                        <a:pt x="107" y="199"/>
                        <a:pt x="199" y="108"/>
                        <a:pt x="312" y="108"/>
                      </a:cubicBezTo>
                      <a:cubicBezTo>
                        <a:pt x="425" y="108"/>
                        <a:pt x="517" y="199"/>
                        <a:pt x="517" y="312"/>
                      </a:cubicBezTo>
                      <a:cubicBezTo>
                        <a:pt x="517" y="425"/>
                        <a:pt x="425" y="517"/>
                        <a:pt x="312" y="5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56" name="Oval 85"/>
                <p:cNvSpPr>
                  <a:spLocks noChangeArrowheads="1"/>
                </p:cNvSpPr>
                <p:nvPr/>
              </p:nvSpPr>
              <p:spPr bwMode="auto">
                <a:xfrm>
                  <a:off x="5945188" y="4695825"/>
                  <a:ext cx="88900" cy="873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grpSp>
            <p:nvGrpSpPr>
              <p:cNvPr id="14" name="Group 59"/>
              <p:cNvGrpSpPr/>
              <p:nvPr/>
            </p:nvGrpSpPr>
            <p:grpSpPr>
              <a:xfrm>
                <a:off x="6450272" y="4525927"/>
                <a:ext cx="1130172" cy="914020"/>
                <a:chOff x="312738" y="3205163"/>
                <a:chExt cx="290513" cy="234950"/>
              </a:xfrm>
              <a:grpFill/>
            </p:grpSpPr>
            <p:sp>
              <p:nvSpPr>
                <p:cNvPr id="61" name="Freeform 5"/>
                <p:cNvSpPr>
                  <a:spLocks noEditPoints="1"/>
                </p:cNvSpPr>
                <p:nvPr/>
              </p:nvSpPr>
              <p:spPr bwMode="auto">
                <a:xfrm>
                  <a:off x="312738" y="3205163"/>
                  <a:ext cx="290513" cy="234950"/>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62" name="Freeform 6"/>
                <p:cNvSpPr>
                  <a:spLocks/>
                </p:cNvSpPr>
                <p:nvPr/>
              </p:nvSpPr>
              <p:spPr bwMode="auto">
                <a:xfrm>
                  <a:off x="541338" y="3233738"/>
                  <a:ext cx="28575" cy="58738"/>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63" name="Oval 7"/>
                <p:cNvSpPr>
                  <a:spLocks noChangeArrowheads="1"/>
                </p:cNvSpPr>
                <p:nvPr/>
              </p:nvSpPr>
              <p:spPr bwMode="auto">
                <a:xfrm>
                  <a:off x="439738" y="3300413"/>
                  <a:ext cx="33338" cy="317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sp>
            <p:nvSpPr>
              <p:cNvPr id="64" name="Freeform 10"/>
              <p:cNvSpPr>
                <a:spLocks noEditPoints="1"/>
              </p:cNvSpPr>
              <p:nvPr/>
            </p:nvSpPr>
            <p:spPr bwMode="auto">
              <a:xfrm flipH="1">
                <a:off x="10478472" y="3396054"/>
                <a:ext cx="700397" cy="691455"/>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dirty="0"/>
              </a:p>
            </p:txBody>
          </p:sp>
          <p:sp>
            <p:nvSpPr>
              <p:cNvPr id="68" name="Freeform 86"/>
              <p:cNvSpPr>
                <a:spLocks noEditPoints="1"/>
              </p:cNvSpPr>
              <p:nvPr/>
            </p:nvSpPr>
            <p:spPr bwMode="auto">
              <a:xfrm>
                <a:off x="8898740" y="4982580"/>
                <a:ext cx="1147081" cy="1138767"/>
              </a:xfrm>
              <a:custGeom>
                <a:avLst/>
                <a:gdLst>
                  <a:gd name="T0" fmla="*/ 254 w 255"/>
                  <a:gd name="T1" fmla="*/ 123 h 254"/>
                  <a:gd name="T2" fmla="*/ 249 w 255"/>
                  <a:gd name="T3" fmla="*/ 107 h 254"/>
                  <a:gd name="T4" fmla="*/ 246 w 255"/>
                  <a:gd name="T5" fmla="*/ 96 h 254"/>
                  <a:gd name="T6" fmla="*/ 244 w 255"/>
                  <a:gd name="T7" fmla="*/ 79 h 254"/>
                  <a:gd name="T8" fmla="*/ 221 w 255"/>
                  <a:gd name="T9" fmla="*/ 77 h 254"/>
                  <a:gd name="T10" fmla="*/ 231 w 255"/>
                  <a:gd name="T11" fmla="*/ 52 h 254"/>
                  <a:gd name="T12" fmla="*/ 204 w 255"/>
                  <a:gd name="T13" fmla="*/ 53 h 254"/>
                  <a:gd name="T14" fmla="*/ 209 w 255"/>
                  <a:gd name="T15" fmla="*/ 30 h 254"/>
                  <a:gd name="T16" fmla="*/ 194 w 255"/>
                  <a:gd name="T17" fmla="*/ 24 h 254"/>
                  <a:gd name="T18" fmla="*/ 184 w 255"/>
                  <a:gd name="T19" fmla="*/ 18 h 254"/>
                  <a:gd name="T20" fmla="*/ 170 w 255"/>
                  <a:gd name="T21" fmla="*/ 8 h 254"/>
                  <a:gd name="T22" fmla="*/ 153 w 255"/>
                  <a:gd name="T23" fmla="*/ 24 h 254"/>
                  <a:gd name="T24" fmla="*/ 141 w 255"/>
                  <a:gd name="T25" fmla="*/ 0 h 254"/>
                  <a:gd name="T26" fmla="*/ 128 w 255"/>
                  <a:gd name="T27" fmla="*/ 21 h 254"/>
                  <a:gd name="T28" fmla="*/ 114 w 255"/>
                  <a:gd name="T29" fmla="*/ 0 h 254"/>
                  <a:gd name="T30" fmla="*/ 102 w 255"/>
                  <a:gd name="T31" fmla="*/ 24 h 254"/>
                  <a:gd name="T32" fmla="*/ 85 w 255"/>
                  <a:gd name="T33" fmla="*/ 8 h 254"/>
                  <a:gd name="T34" fmla="*/ 72 w 255"/>
                  <a:gd name="T35" fmla="*/ 18 h 254"/>
                  <a:gd name="T36" fmla="*/ 62 w 255"/>
                  <a:gd name="T37" fmla="*/ 24 h 254"/>
                  <a:gd name="T38" fmla="*/ 46 w 255"/>
                  <a:gd name="T39" fmla="*/ 30 h 254"/>
                  <a:gd name="T40" fmla="*/ 52 w 255"/>
                  <a:gd name="T41" fmla="*/ 53 h 254"/>
                  <a:gd name="T42" fmla="*/ 25 w 255"/>
                  <a:gd name="T43" fmla="*/ 52 h 254"/>
                  <a:gd name="T44" fmla="*/ 34 w 255"/>
                  <a:gd name="T45" fmla="*/ 77 h 254"/>
                  <a:gd name="T46" fmla="*/ 11 w 255"/>
                  <a:gd name="T47" fmla="*/ 79 h 254"/>
                  <a:gd name="T48" fmla="*/ 9 w 255"/>
                  <a:gd name="T49" fmla="*/ 96 h 254"/>
                  <a:gd name="T50" fmla="*/ 7 w 255"/>
                  <a:gd name="T51" fmla="*/ 107 h 254"/>
                  <a:gd name="T52" fmla="*/ 2 w 255"/>
                  <a:gd name="T53" fmla="*/ 123 h 254"/>
                  <a:gd name="T54" fmla="*/ 22 w 255"/>
                  <a:gd name="T55" fmla="*/ 134 h 254"/>
                  <a:gd name="T56" fmla="*/ 3 w 255"/>
                  <a:gd name="T57" fmla="*/ 153 h 254"/>
                  <a:gd name="T58" fmla="*/ 28 w 255"/>
                  <a:gd name="T59" fmla="*/ 163 h 254"/>
                  <a:gd name="T60" fmla="*/ 14 w 255"/>
                  <a:gd name="T61" fmla="*/ 182 h 254"/>
                  <a:gd name="T62" fmla="*/ 25 w 255"/>
                  <a:gd name="T63" fmla="*/ 194 h 254"/>
                  <a:gd name="T64" fmla="*/ 32 w 255"/>
                  <a:gd name="T65" fmla="*/ 204 h 254"/>
                  <a:gd name="T66" fmla="*/ 41 w 255"/>
                  <a:gd name="T67" fmla="*/ 218 h 254"/>
                  <a:gd name="T68" fmla="*/ 63 w 255"/>
                  <a:gd name="T69" fmla="*/ 210 h 254"/>
                  <a:gd name="T70" fmla="*/ 64 w 255"/>
                  <a:gd name="T71" fmla="*/ 237 h 254"/>
                  <a:gd name="T72" fmla="*/ 88 w 255"/>
                  <a:gd name="T73" fmla="*/ 225 h 254"/>
                  <a:gd name="T74" fmla="*/ 92 w 255"/>
                  <a:gd name="T75" fmla="*/ 248 h 254"/>
                  <a:gd name="T76" fmla="*/ 109 w 255"/>
                  <a:gd name="T77" fmla="*/ 248 h 254"/>
                  <a:gd name="T78" fmla="*/ 121 w 255"/>
                  <a:gd name="T79" fmla="*/ 249 h 254"/>
                  <a:gd name="T80" fmla="*/ 135 w 255"/>
                  <a:gd name="T81" fmla="*/ 249 h 254"/>
                  <a:gd name="T82" fmla="*/ 146 w 255"/>
                  <a:gd name="T83" fmla="*/ 248 h 254"/>
                  <a:gd name="T84" fmla="*/ 163 w 255"/>
                  <a:gd name="T85" fmla="*/ 248 h 254"/>
                  <a:gd name="T86" fmla="*/ 167 w 255"/>
                  <a:gd name="T87" fmla="*/ 225 h 254"/>
                  <a:gd name="T88" fmla="*/ 191 w 255"/>
                  <a:gd name="T89" fmla="*/ 237 h 254"/>
                  <a:gd name="T90" fmla="*/ 193 w 255"/>
                  <a:gd name="T91" fmla="*/ 210 h 254"/>
                  <a:gd name="T92" fmla="*/ 215 w 255"/>
                  <a:gd name="T93" fmla="*/ 218 h 254"/>
                  <a:gd name="T94" fmla="*/ 223 w 255"/>
                  <a:gd name="T95" fmla="*/ 204 h 254"/>
                  <a:gd name="T96" fmla="*/ 230 w 255"/>
                  <a:gd name="T97" fmla="*/ 194 h 254"/>
                  <a:gd name="T98" fmla="*/ 241 w 255"/>
                  <a:gd name="T99" fmla="*/ 182 h 254"/>
                  <a:gd name="T100" fmla="*/ 227 w 255"/>
                  <a:gd name="T101" fmla="*/ 163 h 254"/>
                  <a:gd name="T102" fmla="*/ 252 w 255"/>
                  <a:gd name="T103" fmla="*/ 153 h 254"/>
                  <a:gd name="T104" fmla="*/ 233 w 255"/>
                  <a:gd name="T105" fmla="*/ 134 h 254"/>
                  <a:gd name="T106" fmla="*/ 128 w 255"/>
                  <a:gd name="T107" fmla="*/ 148 h 254"/>
                  <a:gd name="T108" fmla="*/ 118 w 255"/>
                  <a:gd name="T109" fmla="*/ 43 h 254"/>
                  <a:gd name="T110" fmla="*/ 50 w 255"/>
                  <a:gd name="T111" fmla="*/ 160 h 254"/>
                  <a:gd name="T112" fmla="*/ 72 w 255"/>
                  <a:gd name="T113" fmla="*/ 170 h 254"/>
                  <a:gd name="T114" fmla="*/ 128 w 255"/>
                  <a:gd name="T115" fmla="*/ 211 h 254"/>
                  <a:gd name="T116" fmla="*/ 138 w 255"/>
                  <a:gd name="T117" fmla="*/ 57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5" h="254">
                    <a:moveTo>
                      <a:pt x="250" y="133"/>
                    </a:moveTo>
                    <a:cubicBezTo>
                      <a:pt x="252" y="132"/>
                      <a:pt x="253" y="132"/>
                      <a:pt x="254" y="131"/>
                    </a:cubicBezTo>
                    <a:cubicBezTo>
                      <a:pt x="255" y="130"/>
                      <a:pt x="255" y="128"/>
                      <a:pt x="255" y="127"/>
                    </a:cubicBezTo>
                    <a:cubicBezTo>
                      <a:pt x="255" y="125"/>
                      <a:pt x="255" y="124"/>
                      <a:pt x="254" y="123"/>
                    </a:cubicBezTo>
                    <a:cubicBezTo>
                      <a:pt x="253" y="122"/>
                      <a:pt x="252" y="121"/>
                      <a:pt x="250" y="121"/>
                    </a:cubicBezTo>
                    <a:cubicBezTo>
                      <a:pt x="249" y="121"/>
                      <a:pt x="240" y="120"/>
                      <a:pt x="233" y="119"/>
                    </a:cubicBezTo>
                    <a:cubicBezTo>
                      <a:pt x="233" y="117"/>
                      <a:pt x="233" y="115"/>
                      <a:pt x="232" y="112"/>
                    </a:cubicBezTo>
                    <a:cubicBezTo>
                      <a:pt x="239" y="110"/>
                      <a:pt x="247" y="108"/>
                      <a:pt x="249" y="107"/>
                    </a:cubicBezTo>
                    <a:cubicBezTo>
                      <a:pt x="250" y="107"/>
                      <a:pt x="251" y="106"/>
                      <a:pt x="252" y="104"/>
                    </a:cubicBezTo>
                    <a:cubicBezTo>
                      <a:pt x="252" y="103"/>
                      <a:pt x="253" y="102"/>
                      <a:pt x="252" y="100"/>
                    </a:cubicBezTo>
                    <a:cubicBezTo>
                      <a:pt x="252" y="99"/>
                      <a:pt x="251" y="98"/>
                      <a:pt x="250" y="97"/>
                    </a:cubicBezTo>
                    <a:cubicBezTo>
                      <a:pt x="249" y="96"/>
                      <a:pt x="248" y="96"/>
                      <a:pt x="246" y="96"/>
                    </a:cubicBezTo>
                    <a:cubicBezTo>
                      <a:pt x="245" y="96"/>
                      <a:pt x="237" y="97"/>
                      <a:pt x="229" y="98"/>
                    </a:cubicBezTo>
                    <a:cubicBezTo>
                      <a:pt x="229" y="95"/>
                      <a:pt x="228" y="93"/>
                      <a:pt x="227" y="91"/>
                    </a:cubicBezTo>
                    <a:cubicBezTo>
                      <a:pt x="233" y="87"/>
                      <a:pt x="241" y="83"/>
                      <a:pt x="242" y="82"/>
                    </a:cubicBezTo>
                    <a:cubicBezTo>
                      <a:pt x="243" y="82"/>
                      <a:pt x="244" y="80"/>
                      <a:pt x="244" y="79"/>
                    </a:cubicBezTo>
                    <a:cubicBezTo>
                      <a:pt x="245" y="78"/>
                      <a:pt x="245" y="76"/>
                      <a:pt x="244" y="75"/>
                    </a:cubicBezTo>
                    <a:cubicBezTo>
                      <a:pt x="244" y="74"/>
                      <a:pt x="243" y="73"/>
                      <a:pt x="241" y="72"/>
                    </a:cubicBezTo>
                    <a:cubicBezTo>
                      <a:pt x="240" y="71"/>
                      <a:pt x="239" y="71"/>
                      <a:pt x="237" y="72"/>
                    </a:cubicBezTo>
                    <a:cubicBezTo>
                      <a:pt x="236" y="72"/>
                      <a:pt x="228" y="75"/>
                      <a:pt x="221" y="77"/>
                    </a:cubicBezTo>
                    <a:cubicBezTo>
                      <a:pt x="220" y="75"/>
                      <a:pt x="219" y="73"/>
                      <a:pt x="217" y="71"/>
                    </a:cubicBezTo>
                    <a:cubicBezTo>
                      <a:pt x="223" y="66"/>
                      <a:pt x="229" y="61"/>
                      <a:pt x="230" y="59"/>
                    </a:cubicBezTo>
                    <a:cubicBezTo>
                      <a:pt x="231" y="58"/>
                      <a:pt x="232" y="57"/>
                      <a:pt x="232" y="56"/>
                    </a:cubicBezTo>
                    <a:cubicBezTo>
                      <a:pt x="232" y="54"/>
                      <a:pt x="232" y="53"/>
                      <a:pt x="231" y="52"/>
                    </a:cubicBezTo>
                    <a:cubicBezTo>
                      <a:pt x="230" y="51"/>
                      <a:pt x="229" y="50"/>
                      <a:pt x="227" y="50"/>
                    </a:cubicBezTo>
                    <a:cubicBezTo>
                      <a:pt x="226" y="49"/>
                      <a:pt x="225" y="49"/>
                      <a:pt x="223" y="50"/>
                    </a:cubicBezTo>
                    <a:cubicBezTo>
                      <a:pt x="222" y="51"/>
                      <a:pt x="215" y="55"/>
                      <a:pt x="209" y="59"/>
                    </a:cubicBezTo>
                    <a:cubicBezTo>
                      <a:pt x="207" y="57"/>
                      <a:pt x="205" y="55"/>
                      <a:pt x="204" y="53"/>
                    </a:cubicBezTo>
                    <a:cubicBezTo>
                      <a:pt x="208" y="47"/>
                      <a:pt x="213" y="41"/>
                      <a:pt x="214" y="40"/>
                    </a:cubicBezTo>
                    <a:cubicBezTo>
                      <a:pt x="215" y="38"/>
                      <a:pt x="215" y="37"/>
                      <a:pt x="215" y="36"/>
                    </a:cubicBezTo>
                    <a:cubicBezTo>
                      <a:pt x="215" y="34"/>
                      <a:pt x="214" y="33"/>
                      <a:pt x="213" y="32"/>
                    </a:cubicBezTo>
                    <a:cubicBezTo>
                      <a:pt x="212" y="31"/>
                      <a:pt x="211" y="31"/>
                      <a:pt x="209" y="30"/>
                    </a:cubicBezTo>
                    <a:cubicBezTo>
                      <a:pt x="208" y="30"/>
                      <a:pt x="206" y="31"/>
                      <a:pt x="205" y="32"/>
                    </a:cubicBezTo>
                    <a:cubicBezTo>
                      <a:pt x="204" y="33"/>
                      <a:pt x="198" y="38"/>
                      <a:pt x="193" y="43"/>
                    </a:cubicBezTo>
                    <a:cubicBezTo>
                      <a:pt x="191" y="42"/>
                      <a:pt x="189" y="40"/>
                      <a:pt x="187" y="39"/>
                    </a:cubicBezTo>
                    <a:cubicBezTo>
                      <a:pt x="190" y="32"/>
                      <a:pt x="193" y="25"/>
                      <a:pt x="194" y="24"/>
                    </a:cubicBezTo>
                    <a:cubicBezTo>
                      <a:pt x="195" y="22"/>
                      <a:pt x="195" y="21"/>
                      <a:pt x="194" y="19"/>
                    </a:cubicBezTo>
                    <a:cubicBezTo>
                      <a:pt x="194" y="18"/>
                      <a:pt x="193" y="17"/>
                      <a:pt x="191" y="16"/>
                    </a:cubicBezTo>
                    <a:cubicBezTo>
                      <a:pt x="190" y="16"/>
                      <a:pt x="189" y="15"/>
                      <a:pt x="187" y="16"/>
                    </a:cubicBezTo>
                    <a:cubicBezTo>
                      <a:pt x="186" y="16"/>
                      <a:pt x="185" y="17"/>
                      <a:pt x="184" y="18"/>
                    </a:cubicBezTo>
                    <a:cubicBezTo>
                      <a:pt x="183" y="19"/>
                      <a:pt x="178" y="26"/>
                      <a:pt x="174" y="32"/>
                    </a:cubicBezTo>
                    <a:cubicBezTo>
                      <a:pt x="172" y="31"/>
                      <a:pt x="170" y="30"/>
                      <a:pt x="167" y="29"/>
                    </a:cubicBezTo>
                    <a:cubicBezTo>
                      <a:pt x="169" y="22"/>
                      <a:pt x="171" y="14"/>
                      <a:pt x="171" y="12"/>
                    </a:cubicBezTo>
                    <a:cubicBezTo>
                      <a:pt x="171" y="11"/>
                      <a:pt x="171" y="9"/>
                      <a:pt x="170" y="8"/>
                    </a:cubicBezTo>
                    <a:cubicBezTo>
                      <a:pt x="170" y="7"/>
                      <a:pt x="169" y="6"/>
                      <a:pt x="167" y="5"/>
                    </a:cubicBezTo>
                    <a:cubicBezTo>
                      <a:pt x="166" y="5"/>
                      <a:pt x="164" y="5"/>
                      <a:pt x="163" y="6"/>
                    </a:cubicBezTo>
                    <a:cubicBezTo>
                      <a:pt x="162" y="6"/>
                      <a:pt x="161" y="7"/>
                      <a:pt x="160" y="8"/>
                    </a:cubicBezTo>
                    <a:cubicBezTo>
                      <a:pt x="159" y="10"/>
                      <a:pt x="156" y="17"/>
                      <a:pt x="153" y="24"/>
                    </a:cubicBezTo>
                    <a:cubicBezTo>
                      <a:pt x="151" y="24"/>
                      <a:pt x="149" y="23"/>
                      <a:pt x="146" y="23"/>
                    </a:cubicBezTo>
                    <a:cubicBezTo>
                      <a:pt x="146" y="15"/>
                      <a:pt x="146" y="7"/>
                      <a:pt x="146" y="6"/>
                    </a:cubicBezTo>
                    <a:cubicBezTo>
                      <a:pt x="146" y="4"/>
                      <a:pt x="146" y="3"/>
                      <a:pt x="145" y="2"/>
                    </a:cubicBezTo>
                    <a:cubicBezTo>
                      <a:pt x="144" y="1"/>
                      <a:pt x="143" y="0"/>
                      <a:pt x="141" y="0"/>
                    </a:cubicBezTo>
                    <a:cubicBezTo>
                      <a:pt x="140" y="0"/>
                      <a:pt x="138" y="0"/>
                      <a:pt x="137" y="1"/>
                    </a:cubicBezTo>
                    <a:cubicBezTo>
                      <a:pt x="136" y="2"/>
                      <a:pt x="135" y="3"/>
                      <a:pt x="135" y="4"/>
                    </a:cubicBezTo>
                    <a:cubicBezTo>
                      <a:pt x="135" y="6"/>
                      <a:pt x="133" y="14"/>
                      <a:pt x="131" y="21"/>
                    </a:cubicBezTo>
                    <a:cubicBezTo>
                      <a:pt x="130" y="21"/>
                      <a:pt x="129" y="21"/>
                      <a:pt x="128" y="21"/>
                    </a:cubicBezTo>
                    <a:cubicBezTo>
                      <a:pt x="127" y="21"/>
                      <a:pt x="125" y="21"/>
                      <a:pt x="124" y="21"/>
                    </a:cubicBezTo>
                    <a:cubicBezTo>
                      <a:pt x="123" y="14"/>
                      <a:pt x="121" y="6"/>
                      <a:pt x="121" y="4"/>
                    </a:cubicBezTo>
                    <a:cubicBezTo>
                      <a:pt x="120" y="3"/>
                      <a:pt x="120" y="2"/>
                      <a:pt x="118" y="1"/>
                    </a:cubicBezTo>
                    <a:cubicBezTo>
                      <a:pt x="117" y="0"/>
                      <a:pt x="116" y="0"/>
                      <a:pt x="114" y="0"/>
                    </a:cubicBezTo>
                    <a:cubicBezTo>
                      <a:pt x="113" y="0"/>
                      <a:pt x="112" y="1"/>
                      <a:pt x="111" y="2"/>
                    </a:cubicBezTo>
                    <a:cubicBezTo>
                      <a:pt x="110" y="3"/>
                      <a:pt x="109" y="4"/>
                      <a:pt x="109" y="5"/>
                    </a:cubicBezTo>
                    <a:cubicBezTo>
                      <a:pt x="109" y="7"/>
                      <a:pt x="109" y="15"/>
                      <a:pt x="109" y="23"/>
                    </a:cubicBezTo>
                    <a:cubicBezTo>
                      <a:pt x="107" y="23"/>
                      <a:pt x="105" y="24"/>
                      <a:pt x="102" y="24"/>
                    </a:cubicBezTo>
                    <a:cubicBezTo>
                      <a:pt x="99" y="17"/>
                      <a:pt x="96" y="10"/>
                      <a:pt x="95" y="8"/>
                    </a:cubicBezTo>
                    <a:cubicBezTo>
                      <a:pt x="95" y="7"/>
                      <a:pt x="94" y="6"/>
                      <a:pt x="92" y="6"/>
                    </a:cubicBezTo>
                    <a:cubicBezTo>
                      <a:pt x="91" y="5"/>
                      <a:pt x="90" y="5"/>
                      <a:pt x="88" y="5"/>
                    </a:cubicBezTo>
                    <a:cubicBezTo>
                      <a:pt x="87" y="6"/>
                      <a:pt x="86" y="7"/>
                      <a:pt x="85" y="8"/>
                    </a:cubicBezTo>
                    <a:cubicBezTo>
                      <a:pt x="84" y="9"/>
                      <a:pt x="84" y="11"/>
                      <a:pt x="84" y="12"/>
                    </a:cubicBezTo>
                    <a:cubicBezTo>
                      <a:pt x="85" y="14"/>
                      <a:pt x="87" y="22"/>
                      <a:pt x="88" y="29"/>
                    </a:cubicBezTo>
                    <a:cubicBezTo>
                      <a:pt x="86" y="30"/>
                      <a:pt x="84" y="31"/>
                      <a:pt x="81" y="32"/>
                    </a:cubicBezTo>
                    <a:cubicBezTo>
                      <a:pt x="77" y="26"/>
                      <a:pt x="72" y="19"/>
                      <a:pt x="72" y="18"/>
                    </a:cubicBezTo>
                    <a:cubicBezTo>
                      <a:pt x="71" y="17"/>
                      <a:pt x="69" y="16"/>
                      <a:pt x="68" y="16"/>
                    </a:cubicBezTo>
                    <a:cubicBezTo>
                      <a:pt x="67" y="15"/>
                      <a:pt x="65" y="16"/>
                      <a:pt x="64" y="16"/>
                    </a:cubicBezTo>
                    <a:cubicBezTo>
                      <a:pt x="63" y="17"/>
                      <a:pt x="62" y="18"/>
                      <a:pt x="61" y="19"/>
                    </a:cubicBezTo>
                    <a:cubicBezTo>
                      <a:pt x="61" y="21"/>
                      <a:pt x="61" y="22"/>
                      <a:pt x="62" y="24"/>
                    </a:cubicBezTo>
                    <a:cubicBezTo>
                      <a:pt x="62" y="25"/>
                      <a:pt x="66" y="32"/>
                      <a:pt x="69" y="39"/>
                    </a:cubicBezTo>
                    <a:cubicBezTo>
                      <a:pt x="67" y="40"/>
                      <a:pt x="65" y="42"/>
                      <a:pt x="63" y="43"/>
                    </a:cubicBezTo>
                    <a:cubicBezTo>
                      <a:pt x="57" y="38"/>
                      <a:pt x="51" y="33"/>
                      <a:pt x="50" y="32"/>
                    </a:cubicBezTo>
                    <a:cubicBezTo>
                      <a:pt x="49" y="31"/>
                      <a:pt x="48" y="30"/>
                      <a:pt x="46" y="30"/>
                    </a:cubicBezTo>
                    <a:cubicBezTo>
                      <a:pt x="45" y="31"/>
                      <a:pt x="44" y="31"/>
                      <a:pt x="43" y="32"/>
                    </a:cubicBezTo>
                    <a:cubicBezTo>
                      <a:pt x="41" y="33"/>
                      <a:pt x="41" y="34"/>
                      <a:pt x="41" y="36"/>
                    </a:cubicBezTo>
                    <a:cubicBezTo>
                      <a:pt x="40" y="37"/>
                      <a:pt x="41" y="38"/>
                      <a:pt x="42" y="40"/>
                    </a:cubicBezTo>
                    <a:cubicBezTo>
                      <a:pt x="43" y="41"/>
                      <a:pt x="47" y="47"/>
                      <a:pt x="52" y="53"/>
                    </a:cubicBezTo>
                    <a:cubicBezTo>
                      <a:pt x="50" y="55"/>
                      <a:pt x="48" y="57"/>
                      <a:pt x="47" y="59"/>
                    </a:cubicBezTo>
                    <a:cubicBezTo>
                      <a:pt x="41" y="55"/>
                      <a:pt x="34" y="51"/>
                      <a:pt x="32" y="50"/>
                    </a:cubicBezTo>
                    <a:cubicBezTo>
                      <a:pt x="31" y="49"/>
                      <a:pt x="29" y="49"/>
                      <a:pt x="28" y="50"/>
                    </a:cubicBezTo>
                    <a:cubicBezTo>
                      <a:pt x="27" y="50"/>
                      <a:pt x="26" y="51"/>
                      <a:pt x="25" y="52"/>
                    </a:cubicBezTo>
                    <a:cubicBezTo>
                      <a:pt x="24" y="53"/>
                      <a:pt x="23" y="54"/>
                      <a:pt x="24" y="56"/>
                    </a:cubicBezTo>
                    <a:cubicBezTo>
                      <a:pt x="24" y="57"/>
                      <a:pt x="24" y="58"/>
                      <a:pt x="25" y="59"/>
                    </a:cubicBezTo>
                    <a:cubicBezTo>
                      <a:pt x="27" y="61"/>
                      <a:pt x="33" y="66"/>
                      <a:pt x="38" y="71"/>
                    </a:cubicBezTo>
                    <a:cubicBezTo>
                      <a:pt x="37" y="73"/>
                      <a:pt x="36" y="75"/>
                      <a:pt x="34" y="77"/>
                    </a:cubicBezTo>
                    <a:cubicBezTo>
                      <a:pt x="28" y="75"/>
                      <a:pt x="20" y="72"/>
                      <a:pt x="18" y="72"/>
                    </a:cubicBezTo>
                    <a:cubicBezTo>
                      <a:pt x="17" y="71"/>
                      <a:pt x="15" y="71"/>
                      <a:pt x="14" y="72"/>
                    </a:cubicBezTo>
                    <a:cubicBezTo>
                      <a:pt x="13" y="73"/>
                      <a:pt x="12" y="74"/>
                      <a:pt x="11" y="75"/>
                    </a:cubicBezTo>
                    <a:cubicBezTo>
                      <a:pt x="11" y="76"/>
                      <a:pt x="11" y="78"/>
                      <a:pt x="11" y="79"/>
                    </a:cubicBezTo>
                    <a:cubicBezTo>
                      <a:pt x="11" y="80"/>
                      <a:pt x="12" y="82"/>
                      <a:pt x="14" y="82"/>
                    </a:cubicBezTo>
                    <a:cubicBezTo>
                      <a:pt x="15" y="83"/>
                      <a:pt x="22" y="87"/>
                      <a:pt x="28" y="91"/>
                    </a:cubicBezTo>
                    <a:cubicBezTo>
                      <a:pt x="28" y="93"/>
                      <a:pt x="27" y="95"/>
                      <a:pt x="26" y="98"/>
                    </a:cubicBezTo>
                    <a:cubicBezTo>
                      <a:pt x="19" y="97"/>
                      <a:pt x="11" y="96"/>
                      <a:pt x="9" y="96"/>
                    </a:cubicBezTo>
                    <a:cubicBezTo>
                      <a:pt x="8" y="96"/>
                      <a:pt x="6" y="96"/>
                      <a:pt x="5" y="97"/>
                    </a:cubicBezTo>
                    <a:cubicBezTo>
                      <a:pt x="4" y="98"/>
                      <a:pt x="3" y="99"/>
                      <a:pt x="3" y="100"/>
                    </a:cubicBezTo>
                    <a:cubicBezTo>
                      <a:pt x="3" y="102"/>
                      <a:pt x="3" y="103"/>
                      <a:pt x="4" y="104"/>
                    </a:cubicBezTo>
                    <a:cubicBezTo>
                      <a:pt x="4" y="106"/>
                      <a:pt x="5" y="107"/>
                      <a:pt x="7" y="107"/>
                    </a:cubicBezTo>
                    <a:cubicBezTo>
                      <a:pt x="8" y="108"/>
                      <a:pt x="16" y="110"/>
                      <a:pt x="23" y="112"/>
                    </a:cubicBezTo>
                    <a:cubicBezTo>
                      <a:pt x="23" y="115"/>
                      <a:pt x="23" y="117"/>
                      <a:pt x="22" y="119"/>
                    </a:cubicBezTo>
                    <a:cubicBezTo>
                      <a:pt x="15" y="120"/>
                      <a:pt x="7" y="121"/>
                      <a:pt x="5" y="121"/>
                    </a:cubicBezTo>
                    <a:cubicBezTo>
                      <a:pt x="4" y="121"/>
                      <a:pt x="3" y="122"/>
                      <a:pt x="2" y="123"/>
                    </a:cubicBezTo>
                    <a:cubicBezTo>
                      <a:pt x="1" y="124"/>
                      <a:pt x="0" y="125"/>
                      <a:pt x="0" y="127"/>
                    </a:cubicBezTo>
                    <a:cubicBezTo>
                      <a:pt x="0" y="128"/>
                      <a:pt x="1" y="130"/>
                      <a:pt x="2" y="131"/>
                    </a:cubicBezTo>
                    <a:cubicBezTo>
                      <a:pt x="3" y="132"/>
                      <a:pt x="4" y="132"/>
                      <a:pt x="5" y="133"/>
                    </a:cubicBezTo>
                    <a:cubicBezTo>
                      <a:pt x="7" y="133"/>
                      <a:pt x="15" y="134"/>
                      <a:pt x="22" y="134"/>
                    </a:cubicBezTo>
                    <a:cubicBezTo>
                      <a:pt x="23" y="137"/>
                      <a:pt x="23" y="139"/>
                      <a:pt x="23" y="142"/>
                    </a:cubicBezTo>
                    <a:cubicBezTo>
                      <a:pt x="16" y="144"/>
                      <a:pt x="8" y="146"/>
                      <a:pt x="7" y="147"/>
                    </a:cubicBezTo>
                    <a:cubicBezTo>
                      <a:pt x="5" y="147"/>
                      <a:pt x="4" y="148"/>
                      <a:pt x="4" y="149"/>
                    </a:cubicBezTo>
                    <a:cubicBezTo>
                      <a:pt x="3" y="151"/>
                      <a:pt x="3" y="152"/>
                      <a:pt x="3" y="153"/>
                    </a:cubicBezTo>
                    <a:cubicBezTo>
                      <a:pt x="3" y="155"/>
                      <a:pt x="4" y="156"/>
                      <a:pt x="5" y="157"/>
                    </a:cubicBezTo>
                    <a:cubicBezTo>
                      <a:pt x="6" y="158"/>
                      <a:pt x="8" y="158"/>
                      <a:pt x="9" y="158"/>
                    </a:cubicBezTo>
                    <a:cubicBezTo>
                      <a:pt x="11" y="158"/>
                      <a:pt x="19" y="157"/>
                      <a:pt x="26" y="156"/>
                    </a:cubicBezTo>
                    <a:cubicBezTo>
                      <a:pt x="27" y="158"/>
                      <a:pt x="28" y="161"/>
                      <a:pt x="28" y="163"/>
                    </a:cubicBezTo>
                    <a:cubicBezTo>
                      <a:pt x="22" y="167"/>
                      <a:pt x="15" y="171"/>
                      <a:pt x="14" y="171"/>
                    </a:cubicBezTo>
                    <a:cubicBezTo>
                      <a:pt x="12" y="172"/>
                      <a:pt x="11" y="173"/>
                      <a:pt x="11" y="175"/>
                    </a:cubicBezTo>
                    <a:cubicBezTo>
                      <a:pt x="11" y="176"/>
                      <a:pt x="11" y="177"/>
                      <a:pt x="11" y="179"/>
                    </a:cubicBezTo>
                    <a:cubicBezTo>
                      <a:pt x="12" y="180"/>
                      <a:pt x="13" y="181"/>
                      <a:pt x="14" y="182"/>
                    </a:cubicBezTo>
                    <a:cubicBezTo>
                      <a:pt x="15" y="182"/>
                      <a:pt x="17" y="182"/>
                      <a:pt x="18" y="182"/>
                    </a:cubicBezTo>
                    <a:cubicBezTo>
                      <a:pt x="20" y="182"/>
                      <a:pt x="28" y="179"/>
                      <a:pt x="34" y="177"/>
                    </a:cubicBezTo>
                    <a:cubicBezTo>
                      <a:pt x="36" y="179"/>
                      <a:pt x="37" y="181"/>
                      <a:pt x="38" y="183"/>
                    </a:cubicBezTo>
                    <a:cubicBezTo>
                      <a:pt x="33" y="188"/>
                      <a:pt x="27" y="193"/>
                      <a:pt x="25" y="194"/>
                    </a:cubicBezTo>
                    <a:cubicBezTo>
                      <a:pt x="24" y="195"/>
                      <a:pt x="24" y="197"/>
                      <a:pt x="24" y="198"/>
                    </a:cubicBezTo>
                    <a:cubicBezTo>
                      <a:pt x="23" y="199"/>
                      <a:pt x="24" y="201"/>
                      <a:pt x="25" y="202"/>
                    </a:cubicBezTo>
                    <a:cubicBezTo>
                      <a:pt x="26" y="203"/>
                      <a:pt x="27" y="204"/>
                      <a:pt x="28" y="204"/>
                    </a:cubicBezTo>
                    <a:cubicBezTo>
                      <a:pt x="29" y="204"/>
                      <a:pt x="31" y="204"/>
                      <a:pt x="32" y="204"/>
                    </a:cubicBezTo>
                    <a:cubicBezTo>
                      <a:pt x="34" y="203"/>
                      <a:pt x="41" y="199"/>
                      <a:pt x="47" y="195"/>
                    </a:cubicBezTo>
                    <a:cubicBezTo>
                      <a:pt x="48" y="197"/>
                      <a:pt x="50" y="199"/>
                      <a:pt x="52" y="200"/>
                    </a:cubicBezTo>
                    <a:cubicBezTo>
                      <a:pt x="47" y="206"/>
                      <a:pt x="43" y="213"/>
                      <a:pt x="42" y="214"/>
                    </a:cubicBezTo>
                    <a:cubicBezTo>
                      <a:pt x="41" y="215"/>
                      <a:pt x="40" y="217"/>
                      <a:pt x="41" y="218"/>
                    </a:cubicBezTo>
                    <a:cubicBezTo>
                      <a:pt x="41" y="219"/>
                      <a:pt x="41" y="221"/>
                      <a:pt x="43" y="222"/>
                    </a:cubicBezTo>
                    <a:cubicBezTo>
                      <a:pt x="44" y="223"/>
                      <a:pt x="45" y="223"/>
                      <a:pt x="46" y="223"/>
                    </a:cubicBezTo>
                    <a:cubicBezTo>
                      <a:pt x="48" y="223"/>
                      <a:pt x="49" y="223"/>
                      <a:pt x="50" y="222"/>
                    </a:cubicBezTo>
                    <a:cubicBezTo>
                      <a:pt x="51" y="221"/>
                      <a:pt x="57" y="215"/>
                      <a:pt x="63" y="210"/>
                    </a:cubicBezTo>
                    <a:cubicBezTo>
                      <a:pt x="65" y="212"/>
                      <a:pt x="67" y="213"/>
                      <a:pt x="69" y="215"/>
                    </a:cubicBezTo>
                    <a:cubicBezTo>
                      <a:pt x="66" y="221"/>
                      <a:pt x="62" y="229"/>
                      <a:pt x="62" y="230"/>
                    </a:cubicBezTo>
                    <a:cubicBezTo>
                      <a:pt x="61" y="232"/>
                      <a:pt x="61" y="233"/>
                      <a:pt x="61" y="234"/>
                    </a:cubicBezTo>
                    <a:cubicBezTo>
                      <a:pt x="62" y="236"/>
                      <a:pt x="63" y="237"/>
                      <a:pt x="64" y="237"/>
                    </a:cubicBezTo>
                    <a:cubicBezTo>
                      <a:pt x="65" y="238"/>
                      <a:pt x="67" y="238"/>
                      <a:pt x="68" y="238"/>
                    </a:cubicBezTo>
                    <a:cubicBezTo>
                      <a:pt x="69" y="238"/>
                      <a:pt x="71" y="237"/>
                      <a:pt x="72" y="236"/>
                    </a:cubicBezTo>
                    <a:cubicBezTo>
                      <a:pt x="72" y="235"/>
                      <a:pt x="77" y="228"/>
                      <a:pt x="81" y="222"/>
                    </a:cubicBezTo>
                    <a:cubicBezTo>
                      <a:pt x="84" y="223"/>
                      <a:pt x="86" y="224"/>
                      <a:pt x="88" y="225"/>
                    </a:cubicBezTo>
                    <a:cubicBezTo>
                      <a:pt x="87" y="232"/>
                      <a:pt x="85" y="240"/>
                      <a:pt x="84" y="242"/>
                    </a:cubicBezTo>
                    <a:cubicBezTo>
                      <a:pt x="84" y="243"/>
                      <a:pt x="84" y="245"/>
                      <a:pt x="85" y="246"/>
                    </a:cubicBezTo>
                    <a:cubicBezTo>
                      <a:pt x="86" y="247"/>
                      <a:pt x="87" y="248"/>
                      <a:pt x="88" y="248"/>
                    </a:cubicBezTo>
                    <a:cubicBezTo>
                      <a:pt x="90" y="249"/>
                      <a:pt x="91" y="249"/>
                      <a:pt x="92" y="248"/>
                    </a:cubicBezTo>
                    <a:cubicBezTo>
                      <a:pt x="94" y="248"/>
                      <a:pt x="95" y="247"/>
                      <a:pt x="95" y="245"/>
                    </a:cubicBezTo>
                    <a:cubicBezTo>
                      <a:pt x="96" y="244"/>
                      <a:pt x="99" y="236"/>
                      <a:pt x="102" y="230"/>
                    </a:cubicBezTo>
                    <a:cubicBezTo>
                      <a:pt x="105" y="230"/>
                      <a:pt x="107" y="231"/>
                      <a:pt x="109" y="231"/>
                    </a:cubicBezTo>
                    <a:cubicBezTo>
                      <a:pt x="109" y="238"/>
                      <a:pt x="109" y="247"/>
                      <a:pt x="109" y="248"/>
                    </a:cubicBezTo>
                    <a:cubicBezTo>
                      <a:pt x="109" y="250"/>
                      <a:pt x="110" y="251"/>
                      <a:pt x="111" y="252"/>
                    </a:cubicBezTo>
                    <a:cubicBezTo>
                      <a:pt x="112" y="253"/>
                      <a:pt x="113" y="254"/>
                      <a:pt x="114" y="254"/>
                    </a:cubicBezTo>
                    <a:cubicBezTo>
                      <a:pt x="116" y="254"/>
                      <a:pt x="117" y="254"/>
                      <a:pt x="118" y="253"/>
                    </a:cubicBezTo>
                    <a:cubicBezTo>
                      <a:pt x="120" y="252"/>
                      <a:pt x="120" y="251"/>
                      <a:pt x="121" y="249"/>
                    </a:cubicBezTo>
                    <a:cubicBezTo>
                      <a:pt x="121" y="248"/>
                      <a:pt x="123" y="240"/>
                      <a:pt x="124" y="233"/>
                    </a:cubicBezTo>
                    <a:cubicBezTo>
                      <a:pt x="125" y="233"/>
                      <a:pt x="127" y="233"/>
                      <a:pt x="128" y="233"/>
                    </a:cubicBezTo>
                    <a:cubicBezTo>
                      <a:pt x="129" y="233"/>
                      <a:pt x="130" y="233"/>
                      <a:pt x="131" y="233"/>
                    </a:cubicBezTo>
                    <a:cubicBezTo>
                      <a:pt x="133" y="240"/>
                      <a:pt x="135" y="248"/>
                      <a:pt x="135" y="249"/>
                    </a:cubicBezTo>
                    <a:cubicBezTo>
                      <a:pt x="135" y="251"/>
                      <a:pt x="136" y="252"/>
                      <a:pt x="137" y="253"/>
                    </a:cubicBezTo>
                    <a:cubicBezTo>
                      <a:pt x="138" y="254"/>
                      <a:pt x="140" y="254"/>
                      <a:pt x="141" y="254"/>
                    </a:cubicBezTo>
                    <a:cubicBezTo>
                      <a:pt x="143" y="254"/>
                      <a:pt x="144" y="253"/>
                      <a:pt x="145" y="252"/>
                    </a:cubicBezTo>
                    <a:cubicBezTo>
                      <a:pt x="146" y="251"/>
                      <a:pt x="146" y="250"/>
                      <a:pt x="146" y="248"/>
                    </a:cubicBezTo>
                    <a:cubicBezTo>
                      <a:pt x="146" y="247"/>
                      <a:pt x="146" y="238"/>
                      <a:pt x="146" y="231"/>
                    </a:cubicBezTo>
                    <a:cubicBezTo>
                      <a:pt x="149" y="231"/>
                      <a:pt x="151" y="230"/>
                      <a:pt x="153" y="230"/>
                    </a:cubicBezTo>
                    <a:cubicBezTo>
                      <a:pt x="156" y="236"/>
                      <a:pt x="159" y="244"/>
                      <a:pt x="160" y="245"/>
                    </a:cubicBezTo>
                    <a:cubicBezTo>
                      <a:pt x="161" y="247"/>
                      <a:pt x="162" y="248"/>
                      <a:pt x="163" y="248"/>
                    </a:cubicBezTo>
                    <a:cubicBezTo>
                      <a:pt x="164" y="249"/>
                      <a:pt x="166" y="249"/>
                      <a:pt x="167" y="248"/>
                    </a:cubicBezTo>
                    <a:cubicBezTo>
                      <a:pt x="169" y="248"/>
                      <a:pt x="170" y="247"/>
                      <a:pt x="170" y="246"/>
                    </a:cubicBezTo>
                    <a:cubicBezTo>
                      <a:pt x="171" y="245"/>
                      <a:pt x="171" y="243"/>
                      <a:pt x="171" y="242"/>
                    </a:cubicBezTo>
                    <a:cubicBezTo>
                      <a:pt x="171" y="240"/>
                      <a:pt x="169" y="232"/>
                      <a:pt x="167" y="225"/>
                    </a:cubicBezTo>
                    <a:cubicBezTo>
                      <a:pt x="170" y="224"/>
                      <a:pt x="172" y="223"/>
                      <a:pt x="174" y="222"/>
                    </a:cubicBezTo>
                    <a:cubicBezTo>
                      <a:pt x="178" y="228"/>
                      <a:pt x="183" y="235"/>
                      <a:pt x="184" y="236"/>
                    </a:cubicBezTo>
                    <a:cubicBezTo>
                      <a:pt x="185" y="237"/>
                      <a:pt x="186" y="238"/>
                      <a:pt x="187" y="238"/>
                    </a:cubicBezTo>
                    <a:cubicBezTo>
                      <a:pt x="189" y="238"/>
                      <a:pt x="190" y="238"/>
                      <a:pt x="191" y="237"/>
                    </a:cubicBezTo>
                    <a:cubicBezTo>
                      <a:pt x="193" y="237"/>
                      <a:pt x="194" y="236"/>
                      <a:pt x="194" y="234"/>
                    </a:cubicBezTo>
                    <a:cubicBezTo>
                      <a:pt x="195" y="233"/>
                      <a:pt x="195" y="232"/>
                      <a:pt x="194" y="230"/>
                    </a:cubicBezTo>
                    <a:cubicBezTo>
                      <a:pt x="193" y="229"/>
                      <a:pt x="190" y="221"/>
                      <a:pt x="187" y="215"/>
                    </a:cubicBezTo>
                    <a:cubicBezTo>
                      <a:pt x="189" y="213"/>
                      <a:pt x="191" y="212"/>
                      <a:pt x="193" y="210"/>
                    </a:cubicBezTo>
                    <a:cubicBezTo>
                      <a:pt x="198" y="215"/>
                      <a:pt x="204" y="221"/>
                      <a:pt x="205" y="222"/>
                    </a:cubicBezTo>
                    <a:cubicBezTo>
                      <a:pt x="206" y="223"/>
                      <a:pt x="208" y="223"/>
                      <a:pt x="209" y="223"/>
                    </a:cubicBezTo>
                    <a:cubicBezTo>
                      <a:pt x="211" y="223"/>
                      <a:pt x="212" y="223"/>
                      <a:pt x="213" y="222"/>
                    </a:cubicBezTo>
                    <a:cubicBezTo>
                      <a:pt x="214" y="221"/>
                      <a:pt x="215" y="219"/>
                      <a:pt x="215" y="218"/>
                    </a:cubicBezTo>
                    <a:cubicBezTo>
                      <a:pt x="215" y="217"/>
                      <a:pt x="215" y="215"/>
                      <a:pt x="214" y="214"/>
                    </a:cubicBezTo>
                    <a:cubicBezTo>
                      <a:pt x="213" y="213"/>
                      <a:pt x="208" y="206"/>
                      <a:pt x="204" y="200"/>
                    </a:cubicBezTo>
                    <a:cubicBezTo>
                      <a:pt x="205" y="199"/>
                      <a:pt x="207" y="197"/>
                      <a:pt x="209" y="195"/>
                    </a:cubicBezTo>
                    <a:cubicBezTo>
                      <a:pt x="215" y="199"/>
                      <a:pt x="222" y="203"/>
                      <a:pt x="223" y="204"/>
                    </a:cubicBezTo>
                    <a:cubicBezTo>
                      <a:pt x="225" y="204"/>
                      <a:pt x="226" y="204"/>
                      <a:pt x="227" y="204"/>
                    </a:cubicBezTo>
                    <a:cubicBezTo>
                      <a:pt x="229" y="204"/>
                      <a:pt x="230" y="203"/>
                      <a:pt x="231" y="202"/>
                    </a:cubicBezTo>
                    <a:cubicBezTo>
                      <a:pt x="232" y="201"/>
                      <a:pt x="232" y="199"/>
                      <a:pt x="232" y="198"/>
                    </a:cubicBezTo>
                    <a:cubicBezTo>
                      <a:pt x="232" y="197"/>
                      <a:pt x="231" y="195"/>
                      <a:pt x="230" y="194"/>
                    </a:cubicBezTo>
                    <a:cubicBezTo>
                      <a:pt x="229" y="193"/>
                      <a:pt x="223" y="188"/>
                      <a:pt x="217" y="183"/>
                    </a:cubicBezTo>
                    <a:cubicBezTo>
                      <a:pt x="219" y="181"/>
                      <a:pt x="220" y="179"/>
                      <a:pt x="221" y="177"/>
                    </a:cubicBezTo>
                    <a:cubicBezTo>
                      <a:pt x="228" y="179"/>
                      <a:pt x="236" y="182"/>
                      <a:pt x="237" y="182"/>
                    </a:cubicBezTo>
                    <a:cubicBezTo>
                      <a:pt x="239" y="182"/>
                      <a:pt x="240" y="182"/>
                      <a:pt x="241" y="182"/>
                    </a:cubicBezTo>
                    <a:cubicBezTo>
                      <a:pt x="243" y="181"/>
                      <a:pt x="244" y="180"/>
                      <a:pt x="244" y="179"/>
                    </a:cubicBezTo>
                    <a:cubicBezTo>
                      <a:pt x="245" y="177"/>
                      <a:pt x="245" y="176"/>
                      <a:pt x="244" y="175"/>
                    </a:cubicBezTo>
                    <a:cubicBezTo>
                      <a:pt x="244" y="173"/>
                      <a:pt x="243" y="172"/>
                      <a:pt x="242" y="171"/>
                    </a:cubicBezTo>
                    <a:cubicBezTo>
                      <a:pt x="241" y="171"/>
                      <a:pt x="233" y="167"/>
                      <a:pt x="227" y="163"/>
                    </a:cubicBezTo>
                    <a:cubicBezTo>
                      <a:pt x="228" y="161"/>
                      <a:pt x="229" y="158"/>
                      <a:pt x="229" y="156"/>
                    </a:cubicBezTo>
                    <a:cubicBezTo>
                      <a:pt x="237" y="157"/>
                      <a:pt x="245" y="158"/>
                      <a:pt x="246" y="158"/>
                    </a:cubicBezTo>
                    <a:cubicBezTo>
                      <a:pt x="248" y="158"/>
                      <a:pt x="249" y="158"/>
                      <a:pt x="250" y="157"/>
                    </a:cubicBezTo>
                    <a:cubicBezTo>
                      <a:pt x="251" y="156"/>
                      <a:pt x="252" y="155"/>
                      <a:pt x="252" y="153"/>
                    </a:cubicBezTo>
                    <a:cubicBezTo>
                      <a:pt x="253" y="152"/>
                      <a:pt x="252" y="151"/>
                      <a:pt x="252" y="149"/>
                    </a:cubicBezTo>
                    <a:cubicBezTo>
                      <a:pt x="251" y="148"/>
                      <a:pt x="250" y="147"/>
                      <a:pt x="249" y="147"/>
                    </a:cubicBezTo>
                    <a:cubicBezTo>
                      <a:pt x="247" y="146"/>
                      <a:pt x="239" y="144"/>
                      <a:pt x="232" y="142"/>
                    </a:cubicBezTo>
                    <a:cubicBezTo>
                      <a:pt x="233" y="139"/>
                      <a:pt x="233" y="137"/>
                      <a:pt x="233" y="134"/>
                    </a:cubicBezTo>
                    <a:cubicBezTo>
                      <a:pt x="240" y="134"/>
                      <a:pt x="249" y="133"/>
                      <a:pt x="250" y="133"/>
                    </a:cubicBezTo>
                    <a:moveTo>
                      <a:pt x="128" y="106"/>
                    </a:moveTo>
                    <a:cubicBezTo>
                      <a:pt x="139" y="106"/>
                      <a:pt x="149" y="115"/>
                      <a:pt x="149" y="127"/>
                    </a:cubicBezTo>
                    <a:cubicBezTo>
                      <a:pt x="149" y="138"/>
                      <a:pt x="139" y="148"/>
                      <a:pt x="128" y="148"/>
                    </a:cubicBezTo>
                    <a:cubicBezTo>
                      <a:pt x="116" y="148"/>
                      <a:pt x="107" y="138"/>
                      <a:pt x="107" y="127"/>
                    </a:cubicBezTo>
                    <a:cubicBezTo>
                      <a:pt x="107" y="115"/>
                      <a:pt x="116" y="106"/>
                      <a:pt x="128" y="106"/>
                    </a:cubicBezTo>
                    <a:moveTo>
                      <a:pt x="44" y="127"/>
                    </a:moveTo>
                    <a:cubicBezTo>
                      <a:pt x="44" y="84"/>
                      <a:pt x="76" y="48"/>
                      <a:pt x="118" y="43"/>
                    </a:cubicBezTo>
                    <a:cubicBezTo>
                      <a:pt x="118" y="57"/>
                      <a:pt x="118" y="57"/>
                      <a:pt x="118" y="57"/>
                    </a:cubicBezTo>
                    <a:cubicBezTo>
                      <a:pt x="84" y="62"/>
                      <a:pt x="57" y="91"/>
                      <a:pt x="57" y="127"/>
                    </a:cubicBezTo>
                    <a:cubicBezTo>
                      <a:pt x="57" y="136"/>
                      <a:pt x="59" y="145"/>
                      <a:pt x="62" y="153"/>
                    </a:cubicBezTo>
                    <a:cubicBezTo>
                      <a:pt x="50" y="160"/>
                      <a:pt x="50" y="160"/>
                      <a:pt x="50" y="160"/>
                    </a:cubicBezTo>
                    <a:cubicBezTo>
                      <a:pt x="46" y="150"/>
                      <a:pt x="44" y="139"/>
                      <a:pt x="44" y="127"/>
                    </a:cubicBezTo>
                    <a:moveTo>
                      <a:pt x="128" y="211"/>
                    </a:moveTo>
                    <a:cubicBezTo>
                      <a:pt x="100" y="211"/>
                      <a:pt x="75" y="198"/>
                      <a:pt x="60" y="177"/>
                    </a:cubicBezTo>
                    <a:cubicBezTo>
                      <a:pt x="72" y="170"/>
                      <a:pt x="72" y="170"/>
                      <a:pt x="72" y="170"/>
                    </a:cubicBezTo>
                    <a:cubicBezTo>
                      <a:pt x="85" y="187"/>
                      <a:pt x="105" y="197"/>
                      <a:pt x="128" y="197"/>
                    </a:cubicBezTo>
                    <a:cubicBezTo>
                      <a:pt x="150" y="197"/>
                      <a:pt x="170" y="187"/>
                      <a:pt x="183" y="170"/>
                    </a:cubicBezTo>
                    <a:cubicBezTo>
                      <a:pt x="195" y="177"/>
                      <a:pt x="195" y="177"/>
                      <a:pt x="195" y="177"/>
                    </a:cubicBezTo>
                    <a:cubicBezTo>
                      <a:pt x="180" y="198"/>
                      <a:pt x="155" y="211"/>
                      <a:pt x="128" y="211"/>
                    </a:cubicBezTo>
                    <a:moveTo>
                      <a:pt x="205" y="160"/>
                    </a:moveTo>
                    <a:cubicBezTo>
                      <a:pt x="193" y="153"/>
                      <a:pt x="193" y="153"/>
                      <a:pt x="193" y="153"/>
                    </a:cubicBezTo>
                    <a:cubicBezTo>
                      <a:pt x="196" y="145"/>
                      <a:pt x="198" y="136"/>
                      <a:pt x="198" y="127"/>
                    </a:cubicBezTo>
                    <a:cubicBezTo>
                      <a:pt x="198" y="91"/>
                      <a:pt x="172" y="62"/>
                      <a:pt x="138" y="57"/>
                    </a:cubicBezTo>
                    <a:cubicBezTo>
                      <a:pt x="138" y="43"/>
                      <a:pt x="138" y="43"/>
                      <a:pt x="138" y="43"/>
                    </a:cubicBezTo>
                    <a:cubicBezTo>
                      <a:pt x="180" y="48"/>
                      <a:pt x="212" y="84"/>
                      <a:pt x="212" y="127"/>
                    </a:cubicBezTo>
                    <a:cubicBezTo>
                      <a:pt x="212" y="139"/>
                      <a:pt x="210" y="150"/>
                      <a:pt x="205" y="160"/>
                    </a:cubicBezTo>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dirty="0"/>
              </a:p>
            </p:txBody>
          </p:sp>
          <p:sp>
            <p:nvSpPr>
              <p:cNvPr id="69" name="Freeform 90"/>
              <p:cNvSpPr>
                <a:spLocks noEditPoints="1"/>
              </p:cNvSpPr>
              <p:nvPr/>
            </p:nvSpPr>
            <p:spPr bwMode="auto">
              <a:xfrm>
                <a:off x="9212529" y="3692457"/>
                <a:ext cx="965200" cy="965200"/>
              </a:xfrm>
              <a:custGeom>
                <a:avLst/>
                <a:gdLst>
                  <a:gd name="T0" fmla="*/ 221 w 222"/>
                  <a:gd name="T1" fmla="*/ 107 h 221"/>
                  <a:gd name="T2" fmla="*/ 216 w 222"/>
                  <a:gd name="T3" fmla="*/ 93 h 221"/>
                  <a:gd name="T4" fmla="*/ 214 w 222"/>
                  <a:gd name="T5" fmla="*/ 83 h 221"/>
                  <a:gd name="T6" fmla="*/ 213 w 222"/>
                  <a:gd name="T7" fmla="*/ 69 h 221"/>
                  <a:gd name="T8" fmla="*/ 192 w 222"/>
                  <a:gd name="T9" fmla="*/ 67 h 221"/>
                  <a:gd name="T10" fmla="*/ 201 w 222"/>
                  <a:gd name="T11" fmla="*/ 45 h 221"/>
                  <a:gd name="T12" fmla="*/ 177 w 222"/>
                  <a:gd name="T13" fmla="*/ 47 h 221"/>
                  <a:gd name="T14" fmla="*/ 182 w 222"/>
                  <a:gd name="T15" fmla="*/ 27 h 221"/>
                  <a:gd name="T16" fmla="*/ 169 w 222"/>
                  <a:gd name="T17" fmla="*/ 21 h 221"/>
                  <a:gd name="T18" fmla="*/ 160 w 222"/>
                  <a:gd name="T19" fmla="*/ 16 h 221"/>
                  <a:gd name="T20" fmla="*/ 148 w 222"/>
                  <a:gd name="T21" fmla="*/ 7 h 221"/>
                  <a:gd name="T22" fmla="*/ 133 w 222"/>
                  <a:gd name="T23" fmla="*/ 21 h 221"/>
                  <a:gd name="T24" fmla="*/ 123 w 222"/>
                  <a:gd name="T25" fmla="*/ 0 h 221"/>
                  <a:gd name="T26" fmla="*/ 111 w 222"/>
                  <a:gd name="T27" fmla="*/ 18 h 221"/>
                  <a:gd name="T28" fmla="*/ 100 w 222"/>
                  <a:gd name="T29" fmla="*/ 0 h 221"/>
                  <a:gd name="T30" fmla="*/ 89 w 222"/>
                  <a:gd name="T31" fmla="*/ 21 h 221"/>
                  <a:gd name="T32" fmla="*/ 74 w 222"/>
                  <a:gd name="T33" fmla="*/ 7 h 221"/>
                  <a:gd name="T34" fmla="*/ 62 w 222"/>
                  <a:gd name="T35" fmla="*/ 16 h 221"/>
                  <a:gd name="T36" fmla="*/ 54 w 222"/>
                  <a:gd name="T37" fmla="*/ 21 h 221"/>
                  <a:gd name="T38" fmla="*/ 40 w 222"/>
                  <a:gd name="T39" fmla="*/ 27 h 221"/>
                  <a:gd name="T40" fmla="*/ 45 w 222"/>
                  <a:gd name="T41" fmla="*/ 47 h 221"/>
                  <a:gd name="T42" fmla="*/ 21 w 222"/>
                  <a:gd name="T43" fmla="*/ 45 h 221"/>
                  <a:gd name="T44" fmla="*/ 30 w 222"/>
                  <a:gd name="T45" fmla="*/ 67 h 221"/>
                  <a:gd name="T46" fmla="*/ 10 w 222"/>
                  <a:gd name="T47" fmla="*/ 69 h 221"/>
                  <a:gd name="T48" fmla="*/ 8 w 222"/>
                  <a:gd name="T49" fmla="*/ 83 h 221"/>
                  <a:gd name="T50" fmla="*/ 6 w 222"/>
                  <a:gd name="T51" fmla="*/ 93 h 221"/>
                  <a:gd name="T52" fmla="*/ 1 w 222"/>
                  <a:gd name="T53" fmla="*/ 107 h 221"/>
                  <a:gd name="T54" fmla="*/ 19 w 222"/>
                  <a:gd name="T55" fmla="*/ 117 h 221"/>
                  <a:gd name="T56" fmla="*/ 3 w 222"/>
                  <a:gd name="T57" fmla="*/ 134 h 221"/>
                  <a:gd name="T58" fmla="*/ 25 w 222"/>
                  <a:gd name="T59" fmla="*/ 142 h 221"/>
                  <a:gd name="T60" fmla="*/ 12 w 222"/>
                  <a:gd name="T61" fmla="*/ 158 h 221"/>
                  <a:gd name="T62" fmla="*/ 22 w 222"/>
                  <a:gd name="T63" fmla="*/ 169 h 221"/>
                  <a:gd name="T64" fmla="*/ 28 w 222"/>
                  <a:gd name="T65" fmla="*/ 177 h 221"/>
                  <a:gd name="T66" fmla="*/ 35 w 222"/>
                  <a:gd name="T67" fmla="*/ 190 h 221"/>
                  <a:gd name="T68" fmla="*/ 55 w 222"/>
                  <a:gd name="T69" fmla="*/ 183 h 221"/>
                  <a:gd name="T70" fmla="*/ 56 w 222"/>
                  <a:gd name="T71" fmla="*/ 207 h 221"/>
                  <a:gd name="T72" fmla="*/ 77 w 222"/>
                  <a:gd name="T73" fmla="*/ 196 h 221"/>
                  <a:gd name="T74" fmla="*/ 80 w 222"/>
                  <a:gd name="T75" fmla="*/ 216 h 221"/>
                  <a:gd name="T76" fmla="*/ 95 w 222"/>
                  <a:gd name="T77" fmla="*/ 216 h 221"/>
                  <a:gd name="T78" fmla="*/ 105 w 222"/>
                  <a:gd name="T79" fmla="*/ 217 h 221"/>
                  <a:gd name="T80" fmla="*/ 117 w 222"/>
                  <a:gd name="T81" fmla="*/ 217 h 221"/>
                  <a:gd name="T82" fmla="*/ 127 w 222"/>
                  <a:gd name="T83" fmla="*/ 216 h 221"/>
                  <a:gd name="T84" fmla="*/ 142 w 222"/>
                  <a:gd name="T85" fmla="*/ 216 h 221"/>
                  <a:gd name="T86" fmla="*/ 146 w 222"/>
                  <a:gd name="T87" fmla="*/ 196 h 221"/>
                  <a:gd name="T88" fmla="*/ 167 w 222"/>
                  <a:gd name="T89" fmla="*/ 207 h 221"/>
                  <a:gd name="T90" fmla="*/ 168 w 222"/>
                  <a:gd name="T91" fmla="*/ 183 h 221"/>
                  <a:gd name="T92" fmla="*/ 187 w 222"/>
                  <a:gd name="T93" fmla="*/ 190 h 221"/>
                  <a:gd name="T94" fmla="*/ 194 w 222"/>
                  <a:gd name="T95" fmla="*/ 177 h 221"/>
                  <a:gd name="T96" fmla="*/ 200 w 222"/>
                  <a:gd name="T97" fmla="*/ 169 h 221"/>
                  <a:gd name="T98" fmla="*/ 210 w 222"/>
                  <a:gd name="T99" fmla="*/ 158 h 221"/>
                  <a:gd name="T100" fmla="*/ 198 w 222"/>
                  <a:gd name="T101" fmla="*/ 142 h 221"/>
                  <a:gd name="T102" fmla="*/ 220 w 222"/>
                  <a:gd name="T103" fmla="*/ 134 h 221"/>
                  <a:gd name="T104" fmla="*/ 203 w 222"/>
                  <a:gd name="T105" fmla="*/ 117 h 221"/>
                  <a:gd name="T106" fmla="*/ 50 w 222"/>
                  <a:gd name="T107" fmla="*/ 95 h 221"/>
                  <a:gd name="T108" fmla="*/ 127 w 222"/>
                  <a:gd name="T109" fmla="*/ 49 h 221"/>
                  <a:gd name="T110" fmla="*/ 111 w 222"/>
                  <a:gd name="T111" fmla="*/ 188 h 221"/>
                  <a:gd name="T112" fmla="*/ 111 w 222"/>
                  <a:gd name="T113" fmla="*/ 188 h 221"/>
                  <a:gd name="T114" fmla="*/ 133 w 222"/>
                  <a:gd name="T115" fmla="*/ 111 h 221"/>
                  <a:gd name="T116" fmla="*/ 172 w 222"/>
                  <a:gd name="T117" fmla="*/ 9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2" h="221">
                    <a:moveTo>
                      <a:pt x="218" y="116"/>
                    </a:moveTo>
                    <a:cubicBezTo>
                      <a:pt x="219" y="115"/>
                      <a:pt x="220" y="115"/>
                      <a:pt x="221" y="114"/>
                    </a:cubicBezTo>
                    <a:cubicBezTo>
                      <a:pt x="222" y="113"/>
                      <a:pt x="222" y="112"/>
                      <a:pt x="222" y="111"/>
                    </a:cubicBezTo>
                    <a:cubicBezTo>
                      <a:pt x="222" y="109"/>
                      <a:pt x="222" y="108"/>
                      <a:pt x="221" y="107"/>
                    </a:cubicBezTo>
                    <a:cubicBezTo>
                      <a:pt x="220" y="106"/>
                      <a:pt x="219" y="106"/>
                      <a:pt x="218" y="106"/>
                    </a:cubicBezTo>
                    <a:cubicBezTo>
                      <a:pt x="216" y="105"/>
                      <a:pt x="209" y="105"/>
                      <a:pt x="203" y="104"/>
                    </a:cubicBezTo>
                    <a:cubicBezTo>
                      <a:pt x="203" y="102"/>
                      <a:pt x="203" y="100"/>
                      <a:pt x="202" y="98"/>
                    </a:cubicBezTo>
                    <a:cubicBezTo>
                      <a:pt x="208" y="96"/>
                      <a:pt x="215" y="94"/>
                      <a:pt x="216" y="93"/>
                    </a:cubicBezTo>
                    <a:cubicBezTo>
                      <a:pt x="218" y="93"/>
                      <a:pt x="219" y="92"/>
                      <a:pt x="219" y="91"/>
                    </a:cubicBezTo>
                    <a:cubicBezTo>
                      <a:pt x="220" y="90"/>
                      <a:pt x="220" y="89"/>
                      <a:pt x="220" y="87"/>
                    </a:cubicBezTo>
                    <a:cubicBezTo>
                      <a:pt x="219" y="86"/>
                      <a:pt x="219" y="85"/>
                      <a:pt x="218" y="84"/>
                    </a:cubicBezTo>
                    <a:cubicBezTo>
                      <a:pt x="217" y="84"/>
                      <a:pt x="216" y="83"/>
                      <a:pt x="214" y="83"/>
                    </a:cubicBezTo>
                    <a:cubicBezTo>
                      <a:pt x="213" y="84"/>
                      <a:pt x="206" y="84"/>
                      <a:pt x="200" y="85"/>
                    </a:cubicBezTo>
                    <a:cubicBezTo>
                      <a:pt x="199" y="83"/>
                      <a:pt x="198" y="81"/>
                      <a:pt x="198" y="79"/>
                    </a:cubicBezTo>
                    <a:cubicBezTo>
                      <a:pt x="203" y="76"/>
                      <a:pt x="209" y="72"/>
                      <a:pt x="211" y="72"/>
                    </a:cubicBezTo>
                    <a:cubicBezTo>
                      <a:pt x="212" y="71"/>
                      <a:pt x="212" y="70"/>
                      <a:pt x="213" y="69"/>
                    </a:cubicBezTo>
                    <a:cubicBezTo>
                      <a:pt x="213" y="68"/>
                      <a:pt x="213" y="67"/>
                      <a:pt x="212" y="65"/>
                    </a:cubicBezTo>
                    <a:cubicBezTo>
                      <a:pt x="212" y="64"/>
                      <a:pt x="211" y="63"/>
                      <a:pt x="210" y="63"/>
                    </a:cubicBezTo>
                    <a:cubicBezTo>
                      <a:pt x="209" y="62"/>
                      <a:pt x="208" y="62"/>
                      <a:pt x="206" y="63"/>
                    </a:cubicBezTo>
                    <a:cubicBezTo>
                      <a:pt x="205" y="63"/>
                      <a:pt x="198" y="65"/>
                      <a:pt x="192" y="67"/>
                    </a:cubicBezTo>
                    <a:cubicBezTo>
                      <a:pt x="191" y="65"/>
                      <a:pt x="190" y="64"/>
                      <a:pt x="189" y="62"/>
                    </a:cubicBezTo>
                    <a:cubicBezTo>
                      <a:pt x="194" y="58"/>
                      <a:pt x="199" y="53"/>
                      <a:pt x="200" y="52"/>
                    </a:cubicBezTo>
                    <a:cubicBezTo>
                      <a:pt x="201" y="51"/>
                      <a:pt x="202" y="50"/>
                      <a:pt x="202" y="49"/>
                    </a:cubicBezTo>
                    <a:cubicBezTo>
                      <a:pt x="202" y="47"/>
                      <a:pt x="202" y="46"/>
                      <a:pt x="201" y="45"/>
                    </a:cubicBezTo>
                    <a:cubicBezTo>
                      <a:pt x="200" y="44"/>
                      <a:pt x="199" y="44"/>
                      <a:pt x="198" y="43"/>
                    </a:cubicBezTo>
                    <a:cubicBezTo>
                      <a:pt x="197" y="43"/>
                      <a:pt x="196" y="43"/>
                      <a:pt x="194" y="44"/>
                    </a:cubicBezTo>
                    <a:cubicBezTo>
                      <a:pt x="193" y="44"/>
                      <a:pt x="187" y="48"/>
                      <a:pt x="182" y="51"/>
                    </a:cubicBezTo>
                    <a:cubicBezTo>
                      <a:pt x="180" y="50"/>
                      <a:pt x="179" y="48"/>
                      <a:pt x="177" y="47"/>
                    </a:cubicBezTo>
                    <a:cubicBezTo>
                      <a:pt x="181" y="41"/>
                      <a:pt x="185" y="36"/>
                      <a:pt x="186" y="35"/>
                    </a:cubicBezTo>
                    <a:cubicBezTo>
                      <a:pt x="187" y="34"/>
                      <a:pt x="187" y="32"/>
                      <a:pt x="187" y="31"/>
                    </a:cubicBezTo>
                    <a:cubicBezTo>
                      <a:pt x="187" y="30"/>
                      <a:pt x="186" y="29"/>
                      <a:pt x="185" y="28"/>
                    </a:cubicBezTo>
                    <a:cubicBezTo>
                      <a:pt x="184" y="27"/>
                      <a:pt x="183" y="27"/>
                      <a:pt x="182" y="27"/>
                    </a:cubicBezTo>
                    <a:cubicBezTo>
                      <a:pt x="181" y="27"/>
                      <a:pt x="180" y="27"/>
                      <a:pt x="179" y="28"/>
                    </a:cubicBezTo>
                    <a:cubicBezTo>
                      <a:pt x="178" y="29"/>
                      <a:pt x="172" y="34"/>
                      <a:pt x="168" y="38"/>
                    </a:cubicBezTo>
                    <a:cubicBezTo>
                      <a:pt x="166" y="37"/>
                      <a:pt x="164" y="35"/>
                      <a:pt x="163" y="34"/>
                    </a:cubicBezTo>
                    <a:cubicBezTo>
                      <a:pt x="165" y="28"/>
                      <a:pt x="168" y="22"/>
                      <a:pt x="169" y="21"/>
                    </a:cubicBezTo>
                    <a:cubicBezTo>
                      <a:pt x="169" y="19"/>
                      <a:pt x="169" y="18"/>
                      <a:pt x="169" y="17"/>
                    </a:cubicBezTo>
                    <a:cubicBezTo>
                      <a:pt x="168" y="16"/>
                      <a:pt x="168" y="15"/>
                      <a:pt x="167" y="14"/>
                    </a:cubicBezTo>
                    <a:cubicBezTo>
                      <a:pt x="166" y="14"/>
                      <a:pt x="164" y="14"/>
                      <a:pt x="163" y="14"/>
                    </a:cubicBezTo>
                    <a:cubicBezTo>
                      <a:pt x="162" y="14"/>
                      <a:pt x="161" y="15"/>
                      <a:pt x="160" y="16"/>
                    </a:cubicBezTo>
                    <a:cubicBezTo>
                      <a:pt x="159" y="17"/>
                      <a:pt x="155" y="23"/>
                      <a:pt x="151" y="28"/>
                    </a:cubicBezTo>
                    <a:cubicBezTo>
                      <a:pt x="150" y="27"/>
                      <a:pt x="148" y="26"/>
                      <a:pt x="146" y="25"/>
                    </a:cubicBezTo>
                    <a:cubicBezTo>
                      <a:pt x="147" y="19"/>
                      <a:pt x="149" y="12"/>
                      <a:pt x="149" y="11"/>
                    </a:cubicBezTo>
                    <a:cubicBezTo>
                      <a:pt x="149" y="9"/>
                      <a:pt x="149" y="8"/>
                      <a:pt x="148" y="7"/>
                    </a:cubicBezTo>
                    <a:cubicBezTo>
                      <a:pt x="148" y="6"/>
                      <a:pt x="147" y="5"/>
                      <a:pt x="145" y="5"/>
                    </a:cubicBezTo>
                    <a:cubicBezTo>
                      <a:pt x="144" y="4"/>
                      <a:pt x="143" y="5"/>
                      <a:pt x="142" y="5"/>
                    </a:cubicBezTo>
                    <a:cubicBezTo>
                      <a:pt x="141" y="5"/>
                      <a:pt x="140" y="6"/>
                      <a:pt x="139" y="7"/>
                    </a:cubicBezTo>
                    <a:cubicBezTo>
                      <a:pt x="139" y="9"/>
                      <a:pt x="136" y="15"/>
                      <a:pt x="133" y="21"/>
                    </a:cubicBezTo>
                    <a:cubicBezTo>
                      <a:pt x="131" y="21"/>
                      <a:pt x="129" y="20"/>
                      <a:pt x="127" y="20"/>
                    </a:cubicBezTo>
                    <a:cubicBezTo>
                      <a:pt x="127" y="13"/>
                      <a:pt x="127" y="6"/>
                      <a:pt x="127" y="5"/>
                    </a:cubicBezTo>
                    <a:cubicBezTo>
                      <a:pt x="127" y="4"/>
                      <a:pt x="127" y="3"/>
                      <a:pt x="126" y="2"/>
                    </a:cubicBezTo>
                    <a:cubicBezTo>
                      <a:pt x="125" y="1"/>
                      <a:pt x="124" y="0"/>
                      <a:pt x="123" y="0"/>
                    </a:cubicBezTo>
                    <a:cubicBezTo>
                      <a:pt x="121" y="0"/>
                      <a:pt x="120" y="0"/>
                      <a:pt x="119" y="1"/>
                    </a:cubicBezTo>
                    <a:cubicBezTo>
                      <a:pt x="118" y="2"/>
                      <a:pt x="118" y="3"/>
                      <a:pt x="117" y="4"/>
                    </a:cubicBezTo>
                    <a:cubicBezTo>
                      <a:pt x="117" y="5"/>
                      <a:pt x="116" y="12"/>
                      <a:pt x="114" y="18"/>
                    </a:cubicBezTo>
                    <a:cubicBezTo>
                      <a:pt x="113" y="18"/>
                      <a:pt x="112" y="18"/>
                      <a:pt x="111" y="18"/>
                    </a:cubicBezTo>
                    <a:cubicBezTo>
                      <a:pt x="110" y="18"/>
                      <a:pt x="109" y="18"/>
                      <a:pt x="108" y="18"/>
                    </a:cubicBezTo>
                    <a:cubicBezTo>
                      <a:pt x="107" y="12"/>
                      <a:pt x="105" y="5"/>
                      <a:pt x="105" y="4"/>
                    </a:cubicBezTo>
                    <a:cubicBezTo>
                      <a:pt x="105" y="3"/>
                      <a:pt x="104" y="2"/>
                      <a:pt x="103" y="1"/>
                    </a:cubicBezTo>
                    <a:cubicBezTo>
                      <a:pt x="102" y="0"/>
                      <a:pt x="101" y="0"/>
                      <a:pt x="100" y="0"/>
                    </a:cubicBezTo>
                    <a:cubicBezTo>
                      <a:pt x="98" y="0"/>
                      <a:pt x="97" y="1"/>
                      <a:pt x="96" y="2"/>
                    </a:cubicBezTo>
                    <a:cubicBezTo>
                      <a:pt x="96" y="3"/>
                      <a:pt x="95" y="4"/>
                      <a:pt x="95" y="5"/>
                    </a:cubicBezTo>
                    <a:cubicBezTo>
                      <a:pt x="95" y="6"/>
                      <a:pt x="95" y="13"/>
                      <a:pt x="95" y="20"/>
                    </a:cubicBezTo>
                    <a:cubicBezTo>
                      <a:pt x="93" y="20"/>
                      <a:pt x="91" y="21"/>
                      <a:pt x="89" y="21"/>
                    </a:cubicBezTo>
                    <a:cubicBezTo>
                      <a:pt x="86" y="15"/>
                      <a:pt x="84" y="9"/>
                      <a:pt x="83" y="7"/>
                    </a:cubicBezTo>
                    <a:cubicBezTo>
                      <a:pt x="83" y="6"/>
                      <a:pt x="82" y="5"/>
                      <a:pt x="80" y="5"/>
                    </a:cubicBezTo>
                    <a:cubicBezTo>
                      <a:pt x="79" y="5"/>
                      <a:pt x="78" y="4"/>
                      <a:pt x="77" y="5"/>
                    </a:cubicBezTo>
                    <a:cubicBezTo>
                      <a:pt x="76" y="5"/>
                      <a:pt x="75" y="6"/>
                      <a:pt x="74" y="7"/>
                    </a:cubicBezTo>
                    <a:cubicBezTo>
                      <a:pt x="73" y="8"/>
                      <a:pt x="73" y="9"/>
                      <a:pt x="73" y="11"/>
                    </a:cubicBezTo>
                    <a:cubicBezTo>
                      <a:pt x="74" y="12"/>
                      <a:pt x="75" y="19"/>
                      <a:pt x="77" y="25"/>
                    </a:cubicBezTo>
                    <a:cubicBezTo>
                      <a:pt x="75" y="26"/>
                      <a:pt x="73" y="27"/>
                      <a:pt x="71" y="28"/>
                    </a:cubicBezTo>
                    <a:cubicBezTo>
                      <a:pt x="67" y="23"/>
                      <a:pt x="63" y="17"/>
                      <a:pt x="62" y="16"/>
                    </a:cubicBezTo>
                    <a:cubicBezTo>
                      <a:pt x="61" y="15"/>
                      <a:pt x="60" y="14"/>
                      <a:pt x="59" y="14"/>
                    </a:cubicBezTo>
                    <a:cubicBezTo>
                      <a:pt x="58" y="14"/>
                      <a:pt x="57" y="14"/>
                      <a:pt x="56" y="14"/>
                    </a:cubicBezTo>
                    <a:cubicBezTo>
                      <a:pt x="55" y="15"/>
                      <a:pt x="54" y="16"/>
                      <a:pt x="53" y="17"/>
                    </a:cubicBezTo>
                    <a:cubicBezTo>
                      <a:pt x="53" y="18"/>
                      <a:pt x="53" y="19"/>
                      <a:pt x="54" y="21"/>
                    </a:cubicBezTo>
                    <a:cubicBezTo>
                      <a:pt x="54" y="22"/>
                      <a:pt x="57" y="28"/>
                      <a:pt x="60" y="34"/>
                    </a:cubicBezTo>
                    <a:cubicBezTo>
                      <a:pt x="58" y="35"/>
                      <a:pt x="56" y="37"/>
                      <a:pt x="55" y="38"/>
                    </a:cubicBezTo>
                    <a:cubicBezTo>
                      <a:pt x="50" y="34"/>
                      <a:pt x="45" y="29"/>
                      <a:pt x="44" y="28"/>
                    </a:cubicBezTo>
                    <a:cubicBezTo>
                      <a:pt x="43" y="27"/>
                      <a:pt x="41" y="27"/>
                      <a:pt x="40" y="27"/>
                    </a:cubicBezTo>
                    <a:cubicBezTo>
                      <a:pt x="39" y="27"/>
                      <a:pt x="38" y="27"/>
                      <a:pt x="37" y="28"/>
                    </a:cubicBezTo>
                    <a:cubicBezTo>
                      <a:pt x="36" y="29"/>
                      <a:pt x="35" y="30"/>
                      <a:pt x="35" y="31"/>
                    </a:cubicBezTo>
                    <a:cubicBezTo>
                      <a:pt x="35" y="32"/>
                      <a:pt x="35" y="34"/>
                      <a:pt x="36" y="35"/>
                    </a:cubicBezTo>
                    <a:cubicBezTo>
                      <a:pt x="37" y="36"/>
                      <a:pt x="41" y="41"/>
                      <a:pt x="45" y="47"/>
                    </a:cubicBezTo>
                    <a:cubicBezTo>
                      <a:pt x="44" y="48"/>
                      <a:pt x="42" y="50"/>
                      <a:pt x="41" y="51"/>
                    </a:cubicBezTo>
                    <a:cubicBezTo>
                      <a:pt x="35" y="48"/>
                      <a:pt x="29" y="44"/>
                      <a:pt x="28" y="44"/>
                    </a:cubicBezTo>
                    <a:cubicBezTo>
                      <a:pt x="27" y="43"/>
                      <a:pt x="26" y="43"/>
                      <a:pt x="24" y="43"/>
                    </a:cubicBezTo>
                    <a:cubicBezTo>
                      <a:pt x="23" y="44"/>
                      <a:pt x="22" y="44"/>
                      <a:pt x="21" y="45"/>
                    </a:cubicBezTo>
                    <a:cubicBezTo>
                      <a:pt x="21" y="46"/>
                      <a:pt x="20" y="47"/>
                      <a:pt x="20" y="49"/>
                    </a:cubicBezTo>
                    <a:cubicBezTo>
                      <a:pt x="21" y="50"/>
                      <a:pt x="21" y="51"/>
                      <a:pt x="22" y="52"/>
                    </a:cubicBezTo>
                    <a:cubicBezTo>
                      <a:pt x="23" y="53"/>
                      <a:pt x="28" y="58"/>
                      <a:pt x="33" y="62"/>
                    </a:cubicBezTo>
                    <a:cubicBezTo>
                      <a:pt x="32" y="64"/>
                      <a:pt x="31" y="65"/>
                      <a:pt x="30" y="67"/>
                    </a:cubicBezTo>
                    <a:cubicBezTo>
                      <a:pt x="24" y="65"/>
                      <a:pt x="17" y="63"/>
                      <a:pt x="16" y="63"/>
                    </a:cubicBezTo>
                    <a:cubicBezTo>
                      <a:pt x="15" y="62"/>
                      <a:pt x="13" y="62"/>
                      <a:pt x="12" y="63"/>
                    </a:cubicBezTo>
                    <a:cubicBezTo>
                      <a:pt x="11" y="63"/>
                      <a:pt x="10" y="64"/>
                      <a:pt x="10" y="65"/>
                    </a:cubicBezTo>
                    <a:cubicBezTo>
                      <a:pt x="9" y="67"/>
                      <a:pt x="9" y="68"/>
                      <a:pt x="10" y="69"/>
                    </a:cubicBezTo>
                    <a:cubicBezTo>
                      <a:pt x="10" y="70"/>
                      <a:pt x="11" y="71"/>
                      <a:pt x="12" y="72"/>
                    </a:cubicBezTo>
                    <a:cubicBezTo>
                      <a:pt x="13" y="72"/>
                      <a:pt x="19" y="76"/>
                      <a:pt x="25" y="79"/>
                    </a:cubicBezTo>
                    <a:cubicBezTo>
                      <a:pt x="24" y="81"/>
                      <a:pt x="23" y="83"/>
                      <a:pt x="23" y="85"/>
                    </a:cubicBezTo>
                    <a:cubicBezTo>
                      <a:pt x="16" y="84"/>
                      <a:pt x="9" y="84"/>
                      <a:pt x="8" y="83"/>
                    </a:cubicBezTo>
                    <a:cubicBezTo>
                      <a:pt x="7" y="83"/>
                      <a:pt x="6" y="84"/>
                      <a:pt x="5" y="84"/>
                    </a:cubicBezTo>
                    <a:cubicBezTo>
                      <a:pt x="4" y="85"/>
                      <a:pt x="3" y="86"/>
                      <a:pt x="3" y="87"/>
                    </a:cubicBezTo>
                    <a:cubicBezTo>
                      <a:pt x="2" y="89"/>
                      <a:pt x="3" y="90"/>
                      <a:pt x="3" y="91"/>
                    </a:cubicBezTo>
                    <a:cubicBezTo>
                      <a:pt x="4" y="92"/>
                      <a:pt x="5" y="93"/>
                      <a:pt x="6" y="93"/>
                    </a:cubicBezTo>
                    <a:cubicBezTo>
                      <a:pt x="7" y="94"/>
                      <a:pt x="14" y="96"/>
                      <a:pt x="20" y="98"/>
                    </a:cubicBezTo>
                    <a:cubicBezTo>
                      <a:pt x="20" y="100"/>
                      <a:pt x="20" y="102"/>
                      <a:pt x="19" y="104"/>
                    </a:cubicBezTo>
                    <a:cubicBezTo>
                      <a:pt x="13" y="105"/>
                      <a:pt x="6" y="105"/>
                      <a:pt x="5" y="106"/>
                    </a:cubicBezTo>
                    <a:cubicBezTo>
                      <a:pt x="3" y="106"/>
                      <a:pt x="2" y="106"/>
                      <a:pt x="1" y="107"/>
                    </a:cubicBezTo>
                    <a:cubicBezTo>
                      <a:pt x="1" y="108"/>
                      <a:pt x="0" y="109"/>
                      <a:pt x="0" y="111"/>
                    </a:cubicBezTo>
                    <a:cubicBezTo>
                      <a:pt x="0" y="112"/>
                      <a:pt x="1" y="113"/>
                      <a:pt x="1" y="114"/>
                    </a:cubicBezTo>
                    <a:cubicBezTo>
                      <a:pt x="2" y="115"/>
                      <a:pt x="3" y="115"/>
                      <a:pt x="5" y="116"/>
                    </a:cubicBezTo>
                    <a:cubicBezTo>
                      <a:pt x="6" y="116"/>
                      <a:pt x="13" y="116"/>
                      <a:pt x="19" y="117"/>
                    </a:cubicBezTo>
                    <a:cubicBezTo>
                      <a:pt x="20" y="119"/>
                      <a:pt x="20" y="121"/>
                      <a:pt x="20" y="123"/>
                    </a:cubicBezTo>
                    <a:cubicBezTo>
                      <a:pt x="14" y="125"/>
                      <a:pt x="7" y="127"/>
                      <a:pt x="6" y="128"/>
                    </a:cubicBezTo>
                    <a:cubicBezTo>
                      <a:pt x="5" y="128"/>
                      <a:pt x="4" y="129"/>
                      <a:pt x="3" y="130"/>
                    </a:cubicBezTo>
                    <a:cubicBezTo>
                      <a:pt x="3" y="131"/>
                      <a:pt x="2" y="132"/>
                      <a:pt x="3" y="134"/>
                    </a:cubicBezTo>
                    <a:cubicBezTo>
                      <a:pt x="3" y="135"/>
                      <a:pt x="4" y="136"/>
                      <a:pt x="5" y="137"/>
                    </a:cubicBezTo>
                    <a:cubicBezTo>
                      <a:pt x="6" y="137"/>
                      <a:pt x="7" y="138"/>
                      <a:pt x="8" y="138"/>
                    </a:cubicBezTo>
                    <a:cubicBezTo>
                      <a:pt x="9" y="138"/>
                      <a:pt x="16" y="137"/>
                      <a:pt x="23" y="136"/>
                    </a:cubicBezTo>
                    <a:cubicBezTo>
                      <a:pt x="23" y="138"/>
                      <a:pt x="24" y="140"/>
                      <a:pt x="25" y="142"/>
                    </a:cubicBezTo>
                    <a:cubicBezTo>
                      <a:pt x="19" y="145"/>
                      <a:pt x="13" y="149"/>
                      <a:pt x="12" y="149"/>
                    </a:cubicBezTo>
                    <a:cubicBezTo>
                      <a:pt x="11" y="150"/>
                      <a:pt x="10" y="151"/>
                      <a:pt x="10" y="152"/>
                    </a:cubicBezTo>
                    <a:cubicBezTo>
                      <a:pt x="9" y="153"/>
                      <a:pt x="9" y="155"/>
                      <a:pt x="10" y="156"/>
                    </a:cubicBezTo>
                    <a:cubicBezTo>
                      <a:pt x="10" y="157"/>
                      <a:pt x="11" y="158"/>
                      <a:pt x="12" y="158"/>
                    </a:cubicBezTo>
                    <a:cubicBezTo>
                      <a:pt x="13" y="159"/>
                      <a:pt x="15" y="159"/>
                      <a:pt x="16" y="159"/>
                    </a:cubicBezTo>
                    <a:cubicBezTo>
                      <a:pt x="17" y="158"/>
                      <a:pt x="24" y="156"/>
                      <a:pt x="30" y="154"/>
                    </a:cubicBezTo>
                    <a:cubicBezTo>
                      <a:pt x="31" y="156"/>
                      <a:pt x="32" y="158"/>
                      <a:pt x="33" y="159"/>
                    </a:cubicBezTo>
                    <a:cubicBezTo>
                      <a:pt x="28" y="164"/>
                      <a:pt x="23" y="168"/>
                      <a:pt x="22" y="169"/>
                    </a:cubicBezTo>
                    <a:cubicBezTo>
                      <a:pt x="21" y="170"/>
                      <a:pt x="21" y="171"/>
                      <a:pt x="20" y="172"/>
                    </a:cubicBezTo>
                    <a:cubicBezTo>
                      <a:pt x="20" y="174"/>
                      <a:pt x="21" y="175"/>
                      <a:pt x="21" y="176"/>
                    </a:cubicBezTo>
                    <a:cubicBezTo>
                      <a:pt x="22" y="177"/>
                      <a:pt x="23" y="178"/>
                      <a:pt x="24" y="178"/>
                    </a:cubicBezTo>
                    <a:cubicBezTo>
                      <a:pt x="26" y="178"/>
                      <a:pt x="27" y="178"/>
                      <a:pt x="28" y="177"/>
                    </a:cubicBezTo>
                    <a:cubicBezTo>
                      <a:pt x="29" y="177"/>
                      <a:pt x="35" y="173"/>
                      <a:pt x="41" y="170"/>
                    </a:cubicBezTo>
                    <a:cubicBezTo>
                      <a:pt x="42" y="171"/>
                      <a:pt x="44" y="173"/>
                      <a:pt x="45" y="175"/>
                    </a:cubicBezTo>
                    <a:cubicBezTo>
                      <a:pt x="41" y="180"/>
                      <a:pt x="37" y="185"/>
                      <a:pt x="36" y="187"/>
                    </a:cubicBezTo>
                    <a:cubicBezTo>
                      <a:pt x="35" y="188"/>
                      <a:pt x="35" y="189"/>
                      <a:pt x="35" y="190"/>
                    </a:cubicBezTo>
                    <a:cubicBezTo>
                      <a:pt x="35" y="191"/>
                      <a:pt x="36" y="192"/>
                      <a:pt x="37" y="193"/>
                    </a:cubicBezTo>
                    <a:cubicBezTo>
                      <a:pt x="38" y="194"/>
                      <a:pt x="39" y="194"/>
                      <a:pt x="40" y="194"/>
                    </a:cubicBezTo>
                    <a:cubicBezTo>
                      <a:pt x="41" y="194"/>
                      <a:pt x="43" y="194"/>
                      <a:pt x="44" y="193"/>
                    </a:cubicBezTo>
                    <a:cubicBezTo>
                      <a:pt x="45" y="192"/>
                      <a:pt x="50" y="187"/>
                      <a:pt x="55" y="183"/>
                    </a:cubicBezTo>
                    <a:cubicBezTo>
                      <a:pt x="56" y="184"/>
                      <a:pt x="58" y="186"/>
                      <a:pt x="60" y="187"/>
                    </a:cubicBezTo>
                    <a:cubicBezTo>
                      <a:pt x="57" y="193"/>
                      <a:pt x="54" y="199"/>
                      <a:pt x="54" y="201"/>
                    </a:cubicBezTo>
                    <a:cubicBezTo>
                      <a:pt x="53" y="202"/>
                      <a:pt x="53" y="203"/>
                      <a:pt x="53" y="204"/>
                    </a:cubicBezTo>
                    <a:cubicBezTo>
                      <a:pt x="54" y="205"/>
                      <a:pt x="55" y="206"/>
                      <a:pt x="56" y="207"/>
                    </a:cubicBezTo>
                    <a:cubicBezTo>
                      <a:pt x="57" y="207"/>
                      <a:pt x="58" y="208"/>
                      <a:pt x="59" y="207"/>
                    </a:cubicBezTo>
                    <a:cubicBezTo>
                      <a:pt x="60" y="207"/>
                      <a:pt x="61" y="207"/>
                      <a:pt x="62" y="206"/>
                    </a:cubicBezTo>
                    <a:cubicBezTo>
                      <a:pt x="63" y="204"/>
                      <a:pt x="67" y="199"/>
                      <a:pt x="71" y="193"/>
                    </a:cubicBezTo>
                    <a:cubicBezTo>
                      <a:pt x="73" y="194"/>
                      <a:pt x="75" y="195"/>
                      <a:pt x="77" y="196"/>
                    </a:cubicBezTo>
                    <a:cubicBezTo>
                      <a:pt x="75" y="202"/>
                      <a:pt x="74" y="209"/>
                      <a:pt x="73" y="211"/>
                    </a:cubicBezTo>
                    <a:cubicBezTo>
                      <a:pt x="73" y="212"/>
                      <a:pt x="73" y="213"/>
                      <a:pt x="74" y="214"/>
                    </a:cubicBezTo>
                    <a:cubicBezTo>
                      <a:pt x="75" y="215"/>
                      <a:pt x="76" y="216"/>
                      <a:pt x="77" y="216"/>
                    </a:cubicBezTo>
                    <a:cubicBezTo>
                      <a:pt x="78" y="217"/>
                      <a:pt x="79" y="217"/>
                      <a:pt x="80" y="216"/>
                    </a:cubicBezTo>
                    <a:cubicBezTo>
                      <a:pt x="82" y="216"/>
                      <a:pt x="83" y="215"/>
                      <a:pt x="83" y="214"/>
                    </a:cubicBezTo>
                    <a:cubicBezTo>
                      <a:pt x="84" y="212"/>
                      <a:pt x="86" y="206"/>
                      <a:pt x="89" y="200"/>
                    </a:cubicBezTo>
                    <a:cubicBezTo>
                      <a:pt x="91" y="201"/>
                      <a:pt x="93" y="201"/>
                      <a:pt x="95" y="201"/>
                    </a:cubicBezTo>
                    <a:cubicBezTo>
                      <a:pt x="95" y="208"/>
                      <a:pt x="95" y="215"/>
                      <a:pt x="95" y="216"/>
                    </a:cubicBezTo>
                    <a:cubicBezTo>
                      <a:pt x="95" y="217"/>
                      <a:pt x="96" y="219"/>
                      <a:pt x="96" y="220"/>
                    </a:cubicBezTo>
                    <a:cubicBezTo>
                      <a:pt x="97" y="220"/>
                      <a:pt x="98" y="221"/>
                      <a:pt x="100" y="221"/>
                    </a:cubicBezTo>
                    <a:cubicBezTo>
                      <a:pt x="101" y="221"/>
                      <a:pt x="102" y="221"/>
                      <a:pt x="103" y="220"/>
                    </a:cubicBezTo>
                    <a:cubicBezTo>
                      <a:pt x="104" y="220"/>
                      <a:pt x="105" y="219"/>
                      <a:pt x="105" y="217"/>
                    </a:cubicBezTo>
                    <a:cubicBezTo>
                      <a:pt x="105" y="216"/>
                      <a:pt x="107" y="209"/>
                      <a:pt x="108" y="203"/>
                    </a:cubicBezTo>
                    <a:cubicBezTo>
                      <a:pt x="109" y="203"/>
                      <a:pt x="110" y="203"/>
                      <a:pt x="111" y="203"/>
                    </a:cubicBezTo>
                    <a:cubicBezTo>
                      <a:pt x="112" y="203"/>
                      <a:pt x="113" y="203"/>
                      <a:pt x="114" y="203"/>
                    </a:cubicBezTo>
                    <a:cubicBezTo>
                      <a:pt x="116" y="209"/>
                      <a:pt x="117" y="216"/>
                      <a:pt x="117" y="217"/>
                    </a:cubicBezTo>
                    <a:cubicBezTo>
                      <a:pt x="118" y="219"/>
                      <a:pt x="118" y="220"/>
                      <a:pt x="119" y="220"/>
                    </a:cubicBezTo>
                    <a:cubicBezTo>
                      <a:pt x="120" y="221"/>
                      <a:pt x="121" y="221"/>
                      <a:pt x="123" y="221"/>
                    </a:cubicBezTo>
                    <a:cubicBezTo>
                      <a:pt x="124" y="221"/>
                      <a:pt x="125" y="220"/>
                      <a:pt x="126" y="220"/>
                    </a:cubicBezTo>
                    <a:cubicBezTo>
                      <a:pt x="127" y="219"/>
                      <a:pt x="127" y="217"/>
                      <a:pt x="127" y="216"/>
                    </a:cubicBezTo>
                    <a:cubicBezTo>
                      <a:pt x="127" y="215"/>
                      <a:pt x="127" y="208"/>
                      <a:pt x="127" y="201"/>
                    </a:cubicBezTo>
                    <a:cubicBezTo>
                      <a:pt x="129" y="201"/>
                      <a:pt x="131" y="201"/>
                      <a:pt x="133" y="200"/>
                    </a:cubicBezTo>
                    <a:cubicBezTo>
                      <a:pt x="136" y="206"/>
                      <a:pt x="139" y="212"/>
                      <a:pt x="139" y="214"/>
                    </a:cubicBezTo>
                    <a:cubicBezTo>
                      <a:pt x="140" y="215"/>
                      <a:pt x="141" y="216"/>
                      <a:pt x="142" y="216"/>
                    </a:cubicBezTo>
                    <a:cubicBezTo>
                      <a:pt x="143" y="217"/>
                      <a:pt x="144" y="217"/>
                      <a:pt x="145" y="216"/>
                    </a:cubicBezTo>
                    <a:cubicBezTo>
                      <a:pt x="147" y="216"/>
                      <a:pt x="148" y="215"/>
                      <a:pt x="148" y="214"/>
                    </a:cubicBezTo>
                    <a:cubicBezTo>
                      <a:pt x="149" y="213"/>
                      <a:pt x="149" y="212"/>
                      <a:pt x="149" y="211"/>
                    </a:cubicBezTo>
                    <a:cubicBezTo>
                      <a:pt x="149" y="209"/>
                      <a:pt x="147" y="202"/>
                      <a:pt x="146" y="196"/>
                    </a:cubicBezTo>
                    <a:cubicBezTo>
                      <a:pt x="148" y="195"/>
                      <a:pt x="150" y="194"/>
                      <a:pt x="151" y="193"/>
                    </a:cubicBezTo>
                    <a:cubicBezTo>
                      <a:pt x="155" y="199"/>
                      <a:pt x="159" y="204"/>
                      <a:pt x="160" y="206"/>
                    </a:cubicBezTo>
                    <a:cubicBezTo>
                      <a:pt x="161" y="207"/>
                      <a:pt x="162" y="207"/>
                      <a:pt x="163" y="207"/>
                    </a:cubicBezTo>
                    <a:cubicBezTo>
                      <a:pt x="164" y="208"/>
                      <a:pt x="166" y="207"/>
                      <a:pt x="167" y="207"/>
                    </a:cubicBezTo>
                    <a:cubicBezTo>
                      <a:pt x="168" y="206"/>
                      <a:pt x="168" y="205"/>
                      <a:pt x="169" y="204"/>
                    </a:cubicBezTo>
                    <a:cubicBezTo>
                      <a:pt x="169" y="203"/>
                      <a:pt x="169" y="202"/>
                      <a:pt x="169" y="201"/>
                    </a:cubicBezTo>
                    <a:cubicBezTo>
                      <a:pt x="168" y="199"/>
                      <a:pt x="165" y="193"/>
                      <a:pt x="163" y="187"/>
                    </a:cubicBezTo>
                    <a:cubicBezTo>
                      <a:pt x="164" y="186"/>
                      <a:pt x="166" y="184"/>
                      <a:pt x="168" y="183"/>
                    </a:cubicBezTo>
                    <a:cubicBezTo>
                      <a:pt x="172" y="187"/>
                      <a:pt x="178" y="192"/>
                      <a:pt x="179" y="193"/>
                    </a:cubicBezTo>
                    <a:cubicBezTo>
                      <a:pt x="180" y="194"/>
                      <a:pt x="181" y="194"/>
                      <a:pt x="182" y="194"/>
                    </a:cubicBezTo>
                    <a:cubicBezTo>
                      <a:pt x="183" y="194"/>
                      <a:pt x="184" y="194"/>
                      <a:pt x="185" y="193"/>
                    </a:cubicBezTo>
                    <a:cubicBezTo>
                      <a:pt x="186" y="192"/>
                      <a:pt x="187" y="191"/>
                      <a:pt x="187" y="190"/>
                    </a:cubicBezTo>
                    <a:cubicBezTo>
                      <a:pt x="187" y="189"/>
                      <a:pt x="187" y="188"/>
                      <a:pt x="186" y="187"/>
                    </a:cubicBezTo>
                    <a:cubicBezTo>
                      <a:pt x="185" y="185"/>
                      <a:pt x="181" y="180"/>
                      <a:pt x="177" y="175"/>
                    </a:cubicBezTo>
                    <a:cubicBezTo>
                      <a:pt x="179" y="173"/>
                      <a:pt x="180" y="171"/>
                      <a:pt x="182" y="170"/>
                    </a:cubicBezTo>
                    <a:cubicBezTo>
                      <a:pt x="187" y="173"/>
                      <a:pt x="193" y="177"/>
                      <a:pt x="194" y="177"/>
                    </a:cubicBezTo>
                    <a:cubicBezTo>
                      <a:pt x="196" y="178"/>
                      <a:pt x="197" y="178"/>
                      <a:pt x="198" y="178"/>
                    </a:cubicBezTo>
                    <a:cubicBezTo>
                      <a:pt x="199" y="178"/>
                      <a:pt x="200" y="177"/>
                      <a:pt x="201" y="176"/>
                    </a:cubicBezTo>
                    <a:cubicBezTo>
                      <a:pt x="202" y="175"/>
                      <a:pt x="202" y="174"/>
                      <a:pt x="202" y="172"/>
                    </a:cubicBezTo>
                    <a:cubicBezTo>
                      <a:pt x="202" y="171"/>
                      <a:pt x="201" y="170"/>
                      <a:pt x="200" y="169"/>
                    </a:cubicBezTo>
                    <a:cubicBezTo>
                      <a:pt x="199" y="168"/>
                      <a:pt x="194" y="164"/>
                      <a:pt x="189" y="159"/>
                    </a:cubicBezTo>
                    <a:cubicBezTo>
                      <a:pt x="190" y="158"/>
                      <a:pt x="191" y="156"/>
                      <a:pt x="192" y="154"/>
                    </a:cubicBezTo>
                    <a:cubicBezTo>
                      <a:pt x="198" y="156"/>
                      <a:pt x="205" y="158"/>
                      <a:pt x="206" y="159"/>
                    </a:cubicBezTo>
                    <a:cubicBezTo>
                      <a:pt x="208" y="159"/>
                      <a:pt x="209" y="159"/>
                      <a:pt x="210" y="158"/>
                    </a:cubicBezTo>
                    <a:cubicBezTo>
                      <a:pt x="211" y="158"/>
                      <a:pt x="212" y="157"/>
                      <a:pt x="212" y="156"/>
                    </a:cubicBezTo>
                    <a:cubicBezTo>
                      <a:pt x="213" y="155"/>
                      <a:pt x="213" y="153"/>
                      <a:pt x="213" y="152"/>
                    </a:cubicBezTo>
                    <a:cubicBezTo>
                      <a:pt x="212" y="151"/>
                      <a:pt x="212" y="150"/>
                      <a:pt x="211" y="149"/>
                    </a:cubicBezTo>
                    <a:cubicBezTo>
                      <a:pt x="209" y="149"/>
                      <a:pt x="203" y="145"/>
                      <a:pt x="198" y="142"/>
                    </a:cubicBezTo>
                    <a:cubicBezTo>
                      <a:pt x="198" y="140"/>
                      <a:pt x="199" y="138"/>
                      <a:pt x="200" y="136"/>
                    </a:cubicBezTo>
                    <a:cubicBezTo>
                      <a:pt x="206" y="137"/>
                      <a:pt x="213" y="138"/>
                      <a:pt x="214" y="138"/>
                    </a:cubicBezTo>
                    <a:cubicBezTo>
                      <a:pt x="216" y="138"/>
                      <a:pt x="217" y="137"/>
                      <a:pt x="218" y="137"/>
                    </a:cubicBezTo>
                    <a:cubicBezTo>
                      <a:pt x="219" y="136"/>
                      <a:pt x="219" y="135"/>
                      <a:pt x="220" y="134"/>
                    </a:cubicBezTo>
                    <a:cubicBezTo>
                      <a:pt x="220" y="132"/>
                      <a:pt x="220" y="131"/>
                      <a:pt x="219" y="130"/>
                    </a:cubicBezTo>
                    <a:cubicBezTo>
                      <a:pt x="219" y="129"/>
                      <a:pt x="218" y="128"/>
                      <a:pt x="216" y="128"/>
                    </a:cubicBezTo>
                    <a:cubicBezTo>
                      <a:pt x="215" y="127"/>
                      <a:pt x="208" y="125"/>
                      <a:pt x="202" y="123"/>
                    </a:cubicBezTo>
                    <a:cubicBezTo>
                      <a:pt x="203" y="121"/>
                      <a:pt x="203" y="119"/>
                      <a:pt x="203" y="117"/>
                    </a:cubicBezTo>
                    <a:cubicBezTo>
                      <a:pt x="209" y="116"/>
                      <a:pt x="216" y="116"/>
                      <a:pt x="218" y="116"/>
                    </a:cubicBezTo>
                    <a:moveTo>
                      <a:pt x="50" y="126"/>
                    </a:moveTo>
                    <a:cubicBezTo>
                      <a:pt x="41" y="126"/>
                      <a:pt x="34" y="119"/>
                      <a:pt x="34" y="111"/>
                    </a:cubicBezTo>
                    <a:cubicBezTo>
                      <a:pt x="34" y="102"/>
                      <a:pt x="41" y="95"/>
                      <a:pt x="50" y="95"/>
                    </a:cubicBezTo>
                    <a:cubicBezTo>
                      <a:pt x="59" y="95"/>
                      <a:pt x="66" y="102"/>
                      <a:pt x="66" y="111"/>
                    </a:cubicBezTo>
                    <a:cubicBezTo>
                      <a:pt x="66" y="119"/>
                      <a:pt x="59" y="126"/>
                      <a:pt x="50" y="126"/>
                    </a:cubicBezTo>
                    <a:moveTo>
                      <a:pt x="111" y="33"/>
                    </a:moveTo>
                    <a:cubicBezTo>
                      <a:pt x="120" y="33"/>
                      <a:pt x="127" y="41"/>
                      <a:pt x="127" y="49"/>
                    </a:cubicBezTo>
                    <a:cubicBezTo>
                      <a:pt x="127" y="58"/>
                      <a:pt x="120" y="65"/>
                      <a:pt x="111" y="65"/>
                    </a:cubicBezTo>
                    <a:cubicBezTo>
                      <a:pt x="102" y="65"/>
                      <a:pt x="95" y="58"/>
                      <a:pt x="95" y="49"/>
                    </a:cubicBezTo>
                    <a:cubicBezTo>
                      <a:pt x="95" y="41"/>
                      <a:pt x="102" y="33"/>
                      <a:pt x="111" y="33"/>
                    </a:cubicBezTo>
                    <a:moveTo>
                      <a:pt x="111" y="188"/>
                    </a:moveTo>
                    <a:cubicBezTo>
                      <a:pt x="102" y="188"/>
                      <a:pt x="95" y="181"/>
                      <a:pt x="95" y="172"/>
                    </a:cubicBezTo>
                    <a:cubicBezTo>
                      <a:pt x="95" y="163"/>
                      <a:pt x="102" y="156"/>
                      <a:pt x="111" y="156"/>
                    </a:cubicBezTo>
                    <a:cubicBezTo>
                      <a:pt x="120" y="156"/>
                      <a:pt x="127" y="163"/>
                      <a:pt x="127" y="172"/>
                    </a:cubicBezTo>
                    <a:cubicBezTo>
                      <a:pt x="127" y="181"/>
                      <a:pt x="120" y="188"/>
                      <a:pt x="111" y="188"/>
                    </a:cubicBezTo>
                    <a:moveTo>
                      <a:pt x="111" y="132"/>
                    </a:moveTo>
                    <a:cubicBezTo>
                      <a:pt x="99" y="132"/>
                      <a:pt x="89" y="123"/>
                      <a:pt x="89" y="111"/>
                    </a:cubicBezTo>
                    <a:cubicBezTo>
                      <a:pt x="89" y="99"/>
                      <a:pt x="99" y="89"/>
                      <a:pt x="111" y="89"/>
                    </a:cubicBezTo>
                    <a:cubicBezTo>
                      <a:pt x="123" y="89"/>
                      <a:pt x="133" y="99"/>
                      <a:pt x="133" y="111"/>
                    </a:cubicBezTo>
                    <a:cubicBezTo>
                      <a:pt x="133" y="123"/>
                      <a:pt x="123" y="132"/>
                      <a:pt x="111" y="132"/>
                    </a:cubicBezTo>
                    <a:moveTo>
                      <a:pt x="172" y="126"/>
                    </a:moveTo>
                    <a:cubicBezTo>
                      <a:pt x="164" y="126"/>
                      <a:pt x="157" y="119"/>
                      <a:pt x="157" y="111"/>
                    </a:cubicBezTo>
                    <a:cubicBezTo>
                      <a:pt x="157" y="102"/>
                      <a:pt x="164" y="95"/>
                      <a:pt x="172" y="95"/>
                    </a:cubicBezTo>
                    <a:cubicBezTo>
                      <a:pt x="181" y="95"/>
                      <a:pt x="188" y="102"/>
                      <a:pt x="188" y="111"/>
                    </a:cubicBezTo>
                    <a:cubicBezTo>
                      <a:pt x="188" y="119"/>
                      <a:pt x="181" y="126"/>
                      <a:pt x="172" y="126"/>
                    </a:cubicBezTo>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dirty="0"/>
              </a:p>
            </p:txBody>
          </p:sp>
          <p:grpSp>
            <p:nvGrpSpPr>
              <p:cNvPr id="15" name="Group 69"/>
              <p:cNvGrpSpPr/>
              <p:nvPr/>
            </p:nvGrpSpPr>
            <p:grpSpPr>
              <a:xfrm>
                <a:off x="10334054" y="4426064"/>
                <a:ext cx="715433" cy="715433"/>
                <a:chOff x="5721350" y="4470400"/>
                <a:chExt cx="536575" cy="536575"/>
              </a:xfrm>
              <a:grpFill/>
            </p:grpSpPr>
            <p:sp>
              <p:nvSpPr>
                <p:cNvPr id="71" name="Freeform 84"/>
                <p:cNvSpPr>
                  <a:spLocks noEditPoints="1"/>
                </p:cNvSpPr>
                <p:nvPr/>
              </p:nvSpPr>
              <p:spPr bwMode="auto">
                <a:xfrm>
                  <a:off x="5721350" y="4470400"/>
                  <a:ext cx="536575" cy="536575"/>
                </a:xfrm>
                <a:custGeom>
                  <a:avLst/>
                  <a:gdLst>
                    <a:gd name="T0" fmla="*/ 624 w 624"/>
                    <a:gd name="T1" fmla="*/ 351 h 624"/>
                    <a:gd name="T2" fmla="*/ 624 w 624"/>
                    <a:gd name="T3" fmla="*/ 273 h 624"/>
                    <a:gd name="T4" fmla="*/ 562 w 624"/>
                    <a:gd name="T5" fmla="*/ 273 h 624"/>
                    <a:gd name="T6" fmla="*/ 548 w 624"/>
                    <a:gd name="T7" fmla="*/ 221 h 624"/>
                    <a:gd name="T8" fmla="*/ 602 w 624"/>
                    <a:gd name="T9" fmla="*/ 190 h 624"/>
                    <a:gd name="T10" fmla="*/ 563 w 624"/>
                    <a:gd name="T11" fmla="*/ 123 h 624"/>
                    <a:gd name="T12" fmla="*/ 509 w 624"/>
                    <a:gd name="T13" fmla="*/ 153 h 624"/>
                    <a:gd name="T14" fmla="*/ 471 w 624"/>
                    <a:gd name="T15" fmla="*/ 115 h 624"/>
                    <a:gd name="T16" fmla="*/ 502 w 624"/>
                    <a:gd name="T17" fmla="*/ 62 h 624"/>
                    <a:gd name="T18" fmla="*/ 434 w 624"/>
                    <a:gd name="T19" fmla="*/ 23 h 624"/>
                    <a:gd name="T20" fmla="*/ 403 w 624"/>
                    <a:gd name="T21" fmla="*/ 76 h 624"/>
                    <a:gd name="T22" fmla="*/ 351 w 624"/>
                    <a:gd name="T23" fmla="*/ 62 h 624"/>
                    <a:gd name="T24" fmla="*/ 351 w 624"/>
                    <a:gd name="T25" fmla="*/ 0 h 624"/>
                    <a:gd name="T26" fmla="*/ 273 w 624"/>
                    <a:gd name="T27" fmla="*/ 0 h 624"/>
                    <a:gd name="T28" fmla="*/ 273 w 624"/>
                    <a:gd name="T29" fmla="*/ 62 h 624"/>
                    <a:gd name="T30" fmla="*/ 221 w 624"/>
                    <a:gd name="T31" fmla="*/ 76 h 624"/>
                    <a:gd name="T32" fmla="*/ 190 w 624"/>
                    <a:gd name="T33" fmla="*/ 23 h 624"/>
                    <a:gd name="T34" fmla="*/ 122 w 624"/>
                    <a:gd name="T35" fmla="*/ 62 h 624"/>
                    <a:gd name="T36" fmla="*/ 153 w 624"/>
                    <a:gd name="T37" fmla="*/ 115 h 624"/>
                    <a:gd name="T38" fmla="*/ 115 w 624"/>
                    <a:gd name="T39" fmla="*/ 153 h 624"/>
                    <a:gd name="T40" fmla="*/ 61 w 624"/>
                    <a:gd name="T41" fmla="*/ 123 h 624"/>
                    <a:gd name="T42" fmla="*/ 23 w 624"/>
                    <a:gd name="T43" fmla="*/ 190 h 624"/>
                    <a:gd name="T44" fmla="*/ 76 w 624"/>
                    <a:gd name="T45" fmla="*/ 221 h 624"/>
                    <a:gd name="T46" fmla="*/ 62 w 624"/>
                    <a:gd name="T47" fmla="*/ 273 h 624"/>
                    <a:gd name="T48" fmla="*/ 0 w 624"/>
                    <a:gd name="T49" fmla="*/ 273 h 624"/>
                    <a:gd name="T50" fmla="*/ 0 w 624"/>
                    <a:gd name="T51" fmla="*/ 351 h 624"/>
                    <a:gd name="T52" fmla="*/ 62 w 624"/>
                    <a:gd name="T53" fmla="*/ 351 h 624"/>
                    <a:gd name="T54" fmla="*/ 76 w 624"/>
                    <a:gd name="T55" fmla="*/ 404 h 624"/>
                    <a:gd name="T56" fmla="*/ 23 w 624"/>
                    <a:gd name="T57" fmla="*/ 434 h 624"/>
                    <a:gd name="T58" fmla="*/ 61 w 624"/>
                    <a:gd name="T59" fmla="*/ 502 h 624"/>
                    <a:gd name="T60" fmla="*/ 115 w 624"/>
                    <a:gd name="T61" fmla="*/ 471 h 624"/>
                    <a:gd name="T62" fmla="*/ 153 w 624"/>
                    <a:gd name="T63" fmla="*/ 509 h 624"/>
                    <a:gd name="T64" fmla="*/ 122 w 624"/>
                    <a:gd name="T65" fmla="*/ 563 h 624"/>
                    <a:gd name="T66" fmla="*/ 190 w 624"/>
                    <a:gd name="T67" fmla="*/ 602 h 624"/>
                    <a:gd name="T68" fmla="*/ 221 w 624"/>
                    <a:gd name="T69" fmla="*/ 548 h 624"/>
                    <a:gd name="T70" fmla="*/ 273 w 624"/>
                    <a:gd name="T71" fmla="*/ 562 h 624"/>
                    <a:gd name="T72" fmla="*/ 273 w 624"/>
                    <a:gd name="T73" fmla="*/ 624 h 624"/>
                    <a:gd name="T74" fmla="*/ 351 w 624"/>
                    <a:gd name="T75" fmla="*/ 624 h 624"/>
                    <a:gd name="T76" fmla="*/ 351 w 624"/>
                    <a:gd name="T77" fmla="*/ 562 h 624"/>
                    <a:gd name="T78" fmla="*/ 403 w 624"/>
                    <a:gd name="T79" fmla="*/ 548 h 624"/>
                    <a:gd name="T80" fmla="*/ 434 w 624"/>
                    <a:gd name="T81" fmla="*/ 602 h 624"/>
                    <a:gd name="T82" fmla="*/ 502 w 624"/>
                    <a:gd name="T83" fmla="*/ 563 h 624"/>
                    <a:gd name="T84" fmla="*/ 471 w 624"/>
                    <a:gd name="T85" fmla="*/ 509 h 624"/>
                    <a:gd name="T86" fmla="*/ 509 w 624"/>
                    <a:gd name="T87" fmla="*/ 471 h 624"/>
                    <a:gd name="T88" fmla="*/ 563 w 624"/>
                    <a:gd name="T89" fmla="*/ 502 h 624"/>
                    <a:gd name="T90" fmla="*/ 602 w 624"/>
                    <a:gd name="T91" fmla="*/ 434 h 624"/>
                    <a:gd name="T92" fmla="*/ 548 w 624"/>
                    <a:gd name="T93" fmla="*/ 404 h 624"/>
                    <a:gd name="T94" fmla="*/ 562 w 624"/>
                    <a:gd name="T95" fmla="*/ 351 h 624"/>
                    <a:gd name="T96" fmla="*/ 624 w 624"/>
                    <a:gd name="T97" fmla="*/ 351 h 624"/>
                    <a:gd name="T98" fmla="*/ 312 w 624"/>
                    <a:gd name="T99" fmla="*/ 517 h 624"/>
                    <a:gd name="T100" fmla="*/ 107 w 624"/>
                    <a:gd name="T101" fmla="*/ 312 h 624"/>
                    <a:gd name="T102" fmla="*/ 312 w 624"/>
                    <a:gd name="T103" fmla="*/ 108 h 624"/>
                    <a:gd name="T104" fmla="*/ 517 w 624"/>
                    <a:gd name="T105" fmla="*/ 312 h 624"/>
                    <a:gd name="T106" fmla="*/ 312 w 624"/>
                    <a:gd name="T107" fmla="*/ 517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4" h="624">
                      <a:moveTo>
                        <a:pt x="624" y="351"/>
                      </a:moveTo>
                      <a:cubicBezTo>
                        <a:pt x="624" y="273"/>
                        <a:pt x="624" y="273"/>
                        <a:pt x="624" y="273"/>
                      </a:cubicBezTo>
                      <a:cubicBezTo>
                        <a:pt x="562" y="273"/>
                        <a:pt x="562" y="273"/>
                        <a:pt x="562" y="273"/>
                      </a:cubicBezTo>
                      <a:cubicBezTo>
                        <a:pt x="559" y="255"/>
                        <a:pt x="555" y="238"/>
                        <a:pt x="548" y="221"/>
                      </a:cubicBezTo>
                      <a:cubicBezTo>
                        <a:pt x="602" y="190"/>
                        <a:pt x="602" y="190"/>
                        <a:pt x="602" y="190"/>
                      </a:cubicBezTo>
                      <a:cubicBezTo>
                        <a:pt x="563" y="123"/>
                        <a:pt x="563" y="123"/>
                        <a:pt x="563" y="123"/>
                      </a:cubicBezTo>
                      <a:cubicBezTo>
                        <a:pt x="509" y="153"/>
                        <a:pt x="509" y="153"/>
                        <a:pt x="509" y="153"/>
                      </a:cubicBezTo>
                      <a:cubicBezTo>
                        <a:pt x="498" y="139"/>
                        <a:pt x="485" y="126"/>
                        <a:pt x="471" y="115"/>
                      </a:cubicBezTo>
                      <a:cubicBezTo>
                        <a:pt x="502" y="62"/>
                        <a:pt x="502" y="62"/>
                        <a:pt x="502" y="62"/>
                      </a:cubicBezTo>
                      <a:cubicBezTo>
                        <a:pt x="434" y="23"/>
                        <a:pt x="434" y="23"/>
                        <a:pt x="434" y="23"/>
                      </a:cubicBezTo>
                      <a:cubicBezTo>
                        <a:pt x="403" y="76"/>
                        <a:pt x="403" y="76"/>
                        <a:pt x="403" y="76"/>
                      </a:cubicBezTo>
                      <a:cubicBezTo>
                        <a:pt x="387" y="70"/>
                        <a:pt x="369" y="65"/>
                        <a:pt x="351" y="62"/>
                      </a:cubicBezTo>
                      <a:cubicBezTo>
                        <a:pt x="351" y="0"/>
                        <a:pt x="351" y="0"/>
                        <a:pt x="351" y="0"/>
                      </a:cubicBezTo>
                      <a:cubicBezTo>
                        <a:pt x="273" y="0"/>
                        <a:pt x="273" y="0"/>
                        <a:pt x="273" y="0"/>
                      </a:cubicBezTo>
                      <a:cubicBezTo>
                        <a:pt x="273" y="62"/>
                        <a:pt x="273" y="62"/>
                        <a:pt x="273" y="62"/>
                      </a:cubicBezTo>
                      <a:cubicBezTo>
                        <a:pt x="255" y="65"/>
                        <a:pt x="237" y="70"/>
                        <a:pt x="221" y="76"/>
                      </a:cubicBezTo>
                      <a:cubicBezTo>
                        <a:pt x="190" y="23"/>
                        <a:pt x="190" y="23"/>
                        <a:pt x="190" y="23"/>
                      </a:cubicBezTo>
                      <a:cubicBezTo>
                        <a:pt x="122" y="62"/>
                        <a:pt x="122" y="62"/>
                        <a:pt x="122" y="62"/>
                      </a:cubicBezTo>
                      <a:cubicBezTo>
                        <a:pt x="153" y="115"/>
                        <a:pt x="153" y="115"/>
                        <a:pt x="153" y="115"/>
                      </a:cubicBezTo>
                      <a:cubicBezTo>
                        <a:pt x="139" y="126"/>
                        <a:pt x="126" y="139"/>
                        <a:pt x="115" y="153"/>
                      </a:cubicBezTo>
                      <a:cubicBezTo>
                        <a:pt x="61" y="123"/>
                        <a:pt x="61" y="123"/>
                        <a:pt x="61" y="123"/>
                      </a:cubicBezTo>
                      <a:cubicBezTo>
                        <a:pt x="23" y="190"/>
                        <a:pt x="23" y="190"/>
                        <a:pt x="23" y="190"/>
                      </a:cubicBezTo>
                      <a:cubicBezTo>
                        <a:pt x="76" y="221"/>
                        <a:pt x="76" y="221"/>
                        <a:pt x="76" y="221"/>
                      </a:cubicBezTo>
                      <a:cubicBezTo>
                        <a:pt x="69" y="238"/>
                        <a:pt x="65" y="255"/>
                        <a:pt x="62" y="273"/>
                      </a:cubicBezTo>
                      <a:cubicBezTo>
                        <a:pt x="0" y="273"/>
                        <a:pt x="0" y="273"/>
                        <a:pt x="0" y="273"/>
                      </a:cubicBezTo>
                      <a:cubicBezTo>
                        <a:pt x="0" y="351"/>
                        <a:pt x="0" y="351"/>
                        <a:pt x="0" y="351"/>
                      </a:cubicBezTo>
                      <a:cubicBezTo>
                        <a:pt x="62" y="351"/>
                        <a:pt x="62" y="351"/>
                        <a:pt x="62" y="351"/>
                      </a:cubicBezTo>
                      <a:cubicBezTo>
                        <a:pt x="65" y="369"/>
                        <a:pt x="69" y="387"/>
                        <a:pt x="76" y="404"/>
                      </a:cubicBezTo>
                      <a:cubicBezTo>
                        <a:pt x="23" y="434"/>
                        <a:pt x="23" y="434"/>
                        <a:pt x="23" y="434"/>
                      </a:cubicBezTo>
                      <a:cubicBezTo>
                        <a:pt x="61" y="502"/>
                        <a:pt x="61" y="502"/>
                        <a:pt x="61" y="502"/>
                      </a:cubicBezTo>
                      <a:cubicBezTo>
                        <a:pt x="115" y="471"/>
                        <a:pt x="115" y="471"/>
                        <a:pt x="115" y="471"/>
                      </a:cubicBezTo>
                      <a:cubicBezTo>
                        <a:pt x="126" y="485"/>
                        <a:pt x="139" y="498"/>
                        <a:pt x="153" y="509"/>
                      </a:cubicBezTo>
                      <a:cubicBezTo>
                        <a:pt x="122" y="563"/>
                        <a:pt x="122" y="563"/>
                        <a:pt x="122" y="563"/>
                      </a:cubicBezTo>
                      <a:cubicBezTo>
                        <a:pt x="190" y="602"/>
                        <a:pt x="190" y="602"/>
                        <a:pt x="190" y="602"/>
                      </a:cubicBezTo>
                      <a:cubicBezTo>
                        <a:pt x="221" y="548"/>
                        <a:pt x="221" y="548"/>
                        <a:pt x="221" y="548"/>
                      </a:cubicBezTo>
                      <a:cubicBezTo>
                        <a:pt x="237" y="555"/>
                        <a:pt x="255" y="560"/>
                        <a:pt x="273" y="562"/>
                      </a:cubicBezTo>
                      <a:cubicBezTo>
                        <a:pt x="273" y="624"/>
                        <a:pt x="273" y="624"/>
                        <a:pt x="273" y="624"/>
                      </a:cubicBezTo>
                      <a:cubicBezTo>
                        <a:pt x="351" y="624"/>
                        <a:pt x="351" y="624"/>
                        <a:pt x="351" y="624"/>
                      </a:cubicBezTo>
                      <a:cubicBezTo>
                        <a:pt x="351" y="562"/>
                        <a:pt x="351" y="562"/>
                        <a:pt x="351" y="562"/>
                      </a:cubicBezTo>
                      <a:cubicBezTo>
                        <a:pt x="369" y="560"/>
                        <a:pt x="387" y="555"/>
                        <a:pt x="403" y="548"/>
                      </a:cubicBezTo>
                      <a:cubicBezTo>
                        <a:pt x="434" y="602"/>
                        <a:pt x="434" y="602"/>
                        <a:pt x="434" y="602"/>
                      </a:cubicBezTo>
                      <a:cubicBezTo>
                        <a:pt x="502" y="563"/>
                        <a:pt x="502" y="563"/>
                        <a:pt x="502" y="563"/>
                      </a:cubicBezTo>
                      <a:cubicBezTo>
                        <a:pt x="471" y="509"/>
                        <a:pt x="471" y="509"/>
                        <a:pt x="471" y="509"/>
                      </a:cubicBezTo>
                      <a:cubicBezTo>
                        <a:pt x="485" y="498"/>
                        <a:pt x="498" y="485"/>
                        <a:pt x="509" y="471"/>
                      </a:cubicBezTo>
                      <a:cubicBezTo>
                        <a:pt x="563" y="502"/>
                        <a:pt x="563" y="502"/>
                        <a:pt x="563" y="502"/>
                      </a:cubicBezTo>
                      <a:cubicBezTo>
                        <a:pt x="602" y="434"/>
                        <a:pt x="602" y="434"/>
                        <a:pt x="602" y="434"/>
                      </a:cubicBezTo>
                      <a:cubicBezTo>
                        <a:pt x="548" y="404"/>
                        <a:pt x="548" y="404"/>
                        <a:pt x="548" y="404"/>
                      </a:cubicBezTo>
                      <a:cubicBezTo>
                        <a:pt x="555" y="387"/>
                        <a:pt x="559" y="369"/>
                        <a:pt x="562" y="351"/>
                      </a:cubicBezTo>
                      <a:lnTo>
                        <a:pt x="624" y="351"/>
                      </a:lnTo>
                      <a:close/>
                      <a:moveTo>
                        <a:pt x="312" y="517"/>
                      </a:moveTo>
                      <a:cubicBezTo>
                        <a:pt x="199" y="517"/>
                        <a:pt x="107" y="425"/>
                        <a:pt x="107" y="312"/>
                      </a:cubicBezTo>
                      <a:cubicBezTo>
                        <a:pt x="107" y="199"/>
                        <a:pt x="199" y="108"/>
                        <a:pt x="312" y="108"/>
                      </a:cubicBezTo>
                      <a:cubicBezTo>
                        <a:pt x="425" y="108"/>
                        <a:pt x="517" y="199"/>
                        <a:pt x="517" y="312"/>
                      </a:cubicBezTo>
                      <a:cubicBezTo>
                        <a:pt x="517" y="425"/>
                        <a:pt x="425" y="517"/>
                        <a:pt x="312" y="517"/>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72" name="Oval 85"/>
                <p:cNvSpPr>
                  <a:spLocks noChangeArrowheads="1"/>
                </p:cNvSpPr>
                <p:nvPr/>
              </p:nvSpPr>
              <p:spPr bwMode="auto">
                <a:xfrm>
                  <a:off x="5945188" y="4695825"/>
                  <a:ext cx="88900" cy="87312"/>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sp>
            <p:nvSpPr>
              <p:cNvPr id="73" name="Freeform 91"/>
              <p:cNvSpPr>
                <a:spLocks noEditPoints="1"/>
              </p:cNvSpPr>
              <p:nvPr/>
            </p:nvSpPr>
            <p:spPr bwMode="auto">
              <a:xfrm>
                <a:off x="9528797" y="2644259"/>
                <a:ext cx="911429" cy="911428"/>
              </a:xfrm>
              <a:custGeom>
                <a:avLst/>
                <a:gdLst>
                  <a:gd name="T0" fmla="*/ 426 w 532"/>
                  <a:gd name="T1" fmla="*/ 380 h 532"/>
                  <a:gd name="T2" fmla="*/ 457 w 532"/>
                  <a:gd name="T3" fmla="*/ 308 h 532"/>
                  <a:gd name="T4" fmla="*/ 530 w 532"/>
                  <a:gd name="T5" fmla="*/ 310 h 532"/>
                  <a:gd name="T6" fmla="*/ 530 w 532"/>
                  <a:gd name="T7" fmla="*/ 310 h 532"/>
                  <a:gd name="T8" fmla="*/ 532 w 532"/>
                  <a:gd name="T9" fmla="*/ 236 h 532"/>
                  <a:gd name="T10" fmla="*/ 459 w 532"/>
                  <a:gd name="T11" fmla="*/ 234 h 532"/>
                  <a:gd name="T12" fmla="*/ 431 w 532"/>
                  <a:gd name="T13" fmla="*/ 161 h 532"/>
                  <a:gd name="T14" fmla="*/ 484 w 532"/>
                  <a:gd name="T15" fmla="*/ 110 h 532"/>
                  <a:gd name="T16" fmla="*/ 433 w 532"/>
                  <a:gd name="T17" fmla="*/ 56 h 532"/>
                  <a:gd name="T18" fmla="*/ 380 w 532"/>
                  <a:gd name="T19" fmla="*/ 107 h 532"/>
                  <a:gd name="T20" fmla="*/ 308 w 532"/>
                  <a:gd name="T21" fmla="*/ 75 h 532"/>
                  <a:gd name="T22" fmla="*/ 310 w 532"/>
                  <a:gd name="T23" fmla="*/ 2 h 532"/>
                  <a:gd name="T24" fmla="*/ 236 w 532"/>
                  <a:gd name="T25" fmla="*/ 0 h 532"/>
                  <a:gd name="T26" fmla="*/ 234 w 532"/>
                  <a:gd name="T27" fmla="*/ 73 h 532"/>
                  <a:gd name="T28" fmla="*/ 161 w 532"/>
                  <a:gd name="T29" fmla="*/ 101 h 532"/>
                  <a:gd name="T30" fmla="*/ 111 w 532"/>
                  <a:gd name="T31" fmla="*/ 48 h 532"/>
                  <a:gd name="T32" fmla="*/ 57 w 532"/>
                  <a:gd name="T33" fmla="*/ 99 h 532"/>
                  <a:gd name="T34" fmla="*/ 107 w 532"/>
                  <a:gd name="T35" fmla="*/ 152 h 532"/>
                  <a:gd name="T36" fmla="*/ 75 w 532"/>
                  <a:gd name="T37" fmla="*/ 224 h 532"/>
                  <a:gd name="T38" fmla="*/ 2 w 532"/>
                  <a:gd name="T39" fmla="*/ 222 h 532"/>
                  <a:gd name="T40" fmla="*/ 0 w 532"/>
                  <a:gd name="T41" fmla="*/ 296 h 532"/>
                  <a:gd name="T42" fmla="*/ 73 w 532"/>
                  <a:gd name="T43" fmla="*/ 298 h 532"/>
                  <a:gd name="T44" fmla="*/ 101 w 532"/>
                  <a:gd name="T45" fmla="*/ 371 h 532"/>
                  <a:gd name="T46" fmla="*/ 48 w 532"/>
                  <a:gd name="T47" fmla="*/ 422 h 532"/>
                  <a:gd name="T48" fmla="*/ 99 w 532"/>
                  <a:gd name="T49" fmla="*/ 476 h 532"/>
                  <a:gd name="T50" fmla="*/ 152 w 532"/>
                  <a:gd name="T51" fmla="*/ 425 h 532"/>
                  <a:gd name="T52" fmla="*/ 224 w 532"/>
                  <a:gd name="T53" fmla="*/ 457 h 532"/>
                  <a:gd name="T54" fmla="*/ 222 w 532"/>
                  <a:gd name="T55" fmla="*/ 530 h 532"/>
                  <a:gd name="T56" fmla="*/ 296 w 532"/>
                  <a:gd name="T57" fmla="*/ 532 h 532"/>
                  <a:gd name="T58" fmla="*/ 298 w 532"/>
                  <a:gd name="T59" fmla="*/ 459 h 532"/>
                  <a:gd name="T60" fmla="*/ 372 w 532"/>
                  <a:gd name="T61" fmla="*/ 431 h 532"/>
                  <a:gd name="T62" fmla="*/ 422 w 532"/>
                  <a:gd name="T63" fmla="*/ 484 h 532"/>
                  <a:gd name="T64" fmla="*/ 476 w 532"/>
                  <a:gd name="T65" fmla="*/ 433 h 532"/>
                  <a:gd name="T66" fmla="*/ 426 w 532"/>
                  <a:gd name="T67" fmla="*/ 380 h 532"/>
                  <a:gd name="T68" fmla="*/ 264 w 532"/>
                  <a:gd name="T69" fmla="*/ 347 h 532"/>
                  <a:gd name="T70" fmla="*/ 185 w 532"/>
                  <a:gd name="T71" fmla="*/ 264 h 532"/>
                  <a:gd name="T72" fmla="*/ 268 w 532"/>
                  <a:gd name="T73" fmla="*/ 185 h 532"/>
                  <a:gd name="T74" fmla="*/ 347 w 532"/>
                  <a:gd name="T75" fmla="*/ 268 h 532"/>
                  <a:gd name="T76" fmla="*/ 264 w 532"/>
                  <a:gd name="T77" fmla="*/ 347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2" h="532">
                    <a:moveTo>
                      <a:pt x="426" y="380"/>
                    </a:moveTo>
                    <a:cubicBezTo>
                      <a:pt x="441" y="359"/>
                      <a:pt x="452" y="335"/>
                      <a:pt x="457" y="308"/>
                    </a:cubicBezTo>
                    <a:cubicBezTo>
                      <a:pt x="530" y="310"/>
                      <a:pt x="530" y="310"/>
                      <a:pt x="530" y="310"/>
                    </a:cubicBezTo>
                    <a:cubicBezTo>
                      <a:pt x="530" y="310"/>
                      <a:pt x="530" y="310"/>
                      <a:pt x="530" y="310"/>
                    </a:cubicBezTo>
                    <a:cubicBezTo>
                      <a:pt x="532" y="236"/>
                      <a:pt x="532" y="236"/>
                      <a:pt x="532" y="236"/>
                    </a:cubicBezTo>
                    <a:cubicBezTo>
                      <a:pt x="459" y="234"/>
                      <a:pt x="459" y="234"/>
                      <a:pt x="459" y="234"/>
                    </a:cubicBezTo>
                    <a:cubicBezTo>
                      <a:pt x="455" y="207"/>
                      <a:pt x="445" y="183"/>
                      <a:pt x="431" y="161"/>
                    </a:cubicBezTo>
                    <a:cubicBezTo>
                      <a:pt x="484" y="110"/>
                      <a:pt x="484" y="110"/>
                      <a:pt x="484" y="110"/>
                    </a:cubicBezTo>
                    <a:cubicBezTo>
                      <a:pt x="433" y="56"/>
                      <a:pt x="433" y="56"/>
                      <a:pt x="433" y="56"/>
                    </a:cubicBezTo>
                    <a:cubicBezTo>
                      <a:pt x="380" y="107"/>
                      <a:pt x="380" y="107"/>
                      <a:pt x="380" y="107"/>
                    </a:cubicBezTo>
                    <a:cubicBezTo>
                      <a:pt x="359" y="91"/>
                      <a:pt x="335" y="81"/>
                      <a:pt x="308" y="75"/>
                    </a:cubicBezTo>
                    <a:cubicBezTo>
                      <a:pt x="310" y="2"/>
                      <a:pt x="310" y="2"/>
                      <a:pt x="310" y="2"/>
                    </a:cubicBezTo>
                    <a:cubicBezTo>
                      <a:pt x="236" y="0"/>
                      <a:pt x="236" y="0"/>
                      <a:pt x="236" y="0"/>
                    </a:cubicBezTo>
                    <a:cubicBezTo>
                      <a:pt x="234" y="73"/>
                      <a:pt x="234" y="73"/>
                      <a:pt x="234" y="73"/>
                    </a:cubicBezTo>
                    <a:cubicBezTo>
                      <a:pt x="208" y="77"/>
                      <a:pt x="183" y="87"/>
                      <a:pt x="161" y="101"/>
                    </a:cubicBezTo>
                    <a:cubicBezTo>
                      <a:pt x="111" y="48"/>
                      <a:pt x="111" y="48"/>
                      <a:pt x="111" y="48"/>
                    </a:cubicBezTo>
                    <a:cubicBezTo>
                      <a:pt x="57" y="99"/>
                      <a:pt x="57" y="99"/>
                      <a:pt x="57" y="99"/>
                    </a:cubicBezTo>
                    <a:cubicBezTo>
                      <a:pt x="107" y="152"/>
                      <a:pt x="107" y="152"/>
                      <a:pt x="107" y="152"/>
                    </a:cubicBezTo>
                    <a:cubicBezTo>
                      <a:pt x="92" y="173"/>
                      <a:pt x="81" y="197"/>
                      <a:pt x="75" y="224"/>
                    </a:cubicBezTo>
                    <a:cubicBezTo>
                      <a:pt x="2" y="222"/>
                      <a:pt x="2" y="222"/>
                      <a:pt x="2" y="222"/>
                    </a:cubicBezTo>
                    <a:cubicBezTo>
                      <a:pt x="0" y="296"/>
                      <a:pt x="0" y="296"/>
                      <a:pt x="0" y="296"/>
                    </a:cubicBezTo>
                    <a:cubicBezTo>
                      <a:pt x="73" y="298"/>
                      <a:pt x="73" y="298"/>
                      <a:pt x="73" y="298"/>
                    </a:cubicBezTo>
                    <a:cubicBezTo>
                      <a:pt x="77" y="325"/>
                      <a:pt x="87" y="350"/>
                      <a:pt x="101" y="371"/>
                    </a:cubicBezTo>
                    <a:cubicBezTo>
                      <a:pt x="48" y="422"/>
                      <a:pt x="48" y="422"/>
                      <a:pt x="48" y="422"/>
                    </a:cubicBezTo>
                    <a:cubicBezTo>
                      <a:pt x="99" y="476"/>
                      <a:pt x="99" y="476"/>
                      <a:pt x="99" y="476"/>
                    </a:cubicBezTo>
                    <a:cubicBezTo>
                      <a:pt x="152" y="425"/>
                      <a:pt x="152" y="425"/>
                      <a:pt x="152" y="425"/>
                    </a:cubicBezTo>
                    <a:cubicBezTo>
                      <a:pt x="173" y="441"/>
                      <a:pt x="198" y="452"/>
                      <a:pt x="224" y="457"/>
                    </a:cubicBezTo>
                    <a:cubicBezTo>
                      <a:pt x="222" y="530"/>
                      <a:pt x="222" y="530"/>
                      <a:pt x="222" y="530"/>
                    </a:cubicBezTo>
                    <a:cubicBezTo>
                      <a:pt x="296" y="532"/>
                      <a:pt x="296" y="532"/>
                      <a:pt x="296" y="532"/>
                    </a:cubicBezTo>
                    <a:cubicBezTo>
                      <a:pt x="298" y="459"/>
                      <a:pt x="298" y="459"/>
                      <a:pt x="298" y="459"/>
                    </a:cubicBezTo>
                    <a:cubicBezTo>
                      <a:pt x="325" y="455"/>
                      <a:pt x="350" y="445"/>
                      <a:pt x="372" y="431"/>
                    </a:cubicBezTo>
                    <a:cubicBezTo>
                      <a:pt x="422" y="484"/>
                      <a:pt x="422" y="484"/>
                      <a:pt x="422" y="484"/>
                    </a:cubicBezTo>
                    <a:cubicBezTo>
                      <a:pt x="476" y="433"/>
                      <a:pt x="476" y="433"/>
                      <a:pt x="476" y="433"/>
                    </a:cubicBezTo>
                    <a:lnTo>
                      <a:pt x="426" y="380"/>
                    </a:lnTo>
                    <a:close/>
                    <a:moveTo>
                      <a:pt x="264" y="347"/>
                    </a:moveTo>
                    <a:cubicBezTo>
                      <a:pt x="219" y="346"/>
                      <a:pt x="184" y="309"/>
                      <a:pt x="185" y="264"/>
                    </a:cubicBezTo>
                    <a:cubicBezTo>
                      <a:pt x="186" y="219"/>
                      <a:pt x="224" y="184"/>
                      <a:pt x="268" y="185"/>
                    </a:cubicBezTo>
                    <a:cubicBezTo>
                      <a:pt x="313" y="186"/>
                      <a:pt x="349" y="223"/>
                      <a:pt x="347" y="268"/>
                    </a:cubicBezTo>
                    <a:cubicBezTo>
                      <a:pt x="346" y="313"/>
                      <a:pt x="309" y="348"/>
                      <a:pt x="264" y="347"/>
                    </a:cubicBezTo>
                  </a:path>
                </a:pathLst>
              </a:custGeom>
              <a:grpFill/>
              <a:ln>
                <a:noFill/>
              </a:ln>
            </p:spPr>
            <p:txBody>
              <a:bodyPr vert="horz" wrap="square" lIns="121920" tIns="60960" rIns="121920" bIns="60960" numCol="1" anchor="t" anchorCtr="0" compatLnSpc="1">
                <a:prstTxWarp prst="textNoShape">
                  <a:avLst/>
                </a:prstTxWarp>
              </a:bodyPr>
              <a:lstStyle/>
              <a:p>
                <a:endParaRPr lang="en-US" dirty="0"/>
              </a:p>
            </p:txBody>
          </p:sp>
        </p:grpSp>
      </p:grpSp>
      <p:grpSp>
        <p:nvGrpSpPr>
          <p:cNvPr id="16" name="Group 76"/>
          <p:cNvGrpSpPr/>
          <p:nvPr/>
        </p:nvGrpSpPr>
        <p:grpSpPr>
          <a:xfrm>
            <a:off x="5878489" y="1640446"/>
            <a:ext cx="1473890" cy="3115148"/>
            <a:chOff x="5001671" y="1688295"/>
            <a:chExt cx="2290715" cy="4840060"/>
          </a:xfrm>
        </p:grpSpPr>
        <p:grpSp>
          <p:nvGrpSpPr>
            <p:cNvPr id="17" name="Group 77"/>
            <p:cNvGrpSpPr/>
            <p:nvPr/>
          </p:nvGrpSpPr>
          <p:grpSpPr>
            <a:xfrm>
              <a:off x="5001671" y="1688295"/>
              <a:ext cx="2290715" cy="4840060"/>
              <a:chOff x="4139969" y="2800350"/>
              <a:chExt cx="917575" cy="1938747"/>
            </a:xfrm>
          </p:grpSpPr>
          <p:sp>
            <p:nvSpPr>
              <p:cNvPr id="80" name="Freeform 28"/>
              <p:cNvSpPr>
                <a:spLocks noEditPoints="1"/>
              </p:cNvSpPr>
              <p:nvPr/>
            </p:nvSpPr>
            <p:spPr bwMode="auto">
              <a:xfrm>
                <a:off x="4139969" y="2800350"/>
                <a:ext cx="917575" cy="1938747"/>
              </a:xfrm>
              <a:custGeom>
                <a:avLst/>
                <a:gdLst>
                  <a:gd name="T0" fmla="*/ 214 w 214"/>
                  <a:gd name="T1" fmla="*/ 30 h 453"/>
                  <a:gd name="T2" fmla="*/ 184 w 214"/>
                  <a:gd name="T3" fmla="*/ 0 h 453"/>
                  <a:gd name="T4" fmla="*/ 31 w 214"/>
                  <a:gd name="T5" fmla="*/ 0 h 453"/>
                  <a:gd name="T6" fmla="*/ 0 w 214"/>
                  <a:gd name="T7" fmla="*/ 30 h 453"/>
                  <a:gd name="T8" fmla="*/ 0 w 214"/>
                  <a:gd name="T9" fmla="*/ 423 h 453"/>
                  <a:gd name="T10" fmla="*/ 31 w 214"/>
                  <a:gd name="T11" fmla="*/ 453 h 453"/>
                  <a:gd name="T12" fmla="*/ 184 w 214"/>
                  <a:gd name="T13" fmla="*/ 453 h 453"/>
                  <a:gd name="T14" fmla="*/ 214 w 214"/>
                  <a:gd name="T15" fmla="*/ 423 h 453"/>
                  <a:gd name="T16" fmla="*/ 214 w 214"/>
                  <a:gd name="T17" fmla="*/ 30 h 453"/>
                  <a:gd name="T18" fmla="*/ 130 w 214"/>
                  <a:gd name="T19" fmla="*/ 40 h 453"/>
                  <a:gd name="T20" fmla="*/ 125 w 214"/>
                  <a:gd name="T21" fmla="*/ 45 h 453"/>
                  <a:gd name="T22" fmla="*/ 92 w 214"/>
                  <a:gd name="T23" fmla="*/ 45 h 453"/>
                  <a:gd name="T24" fmla="*/ 87 w 214"/>
                  <a:gd name="T25" fmla="*/ 40 h 453"/>
                  <a:gd name="T26" fmla="*/ 87 w 214"/>
                  <a:gd name="T27" fmla="*/ 40 h 453"/>
                  <a:gd name="T28" fmla="*/ 92 w 214"/>
                  <a:gd name="T29" fmla="*/ 35 h 453"/>
                  <a:gd name="T30" fmla="*/ 125 w 214"/>
                  <a:gd name="T31" fmla="*/ 35 h 453"/>
                  <a:gd name="T32" fmla="*/ 130 w 214"/>
                  <a:gd name="T33" fmla="*/ 40 h 453"/>
                  <a:gd name="T34" fmla="*/ 200 w 214"/>
                  <a:gd name="T35" fmla="*/ 389 h 453"/>
                  <a:gd name="T36" fmla="*/ 18 w 214"/>
                  <a:gd name="T37" fmla="*/ 389 h 453"/>
                  <a:gd name="T38" fmla="*/ 18 w 214"/>
                  <a:gd name="T39" fmla="*/ 65 h 453"/>
                  <a:gd name="T40" fmla="*/ 200 w 214"/>
                  <a:gd name="T41" fmla="*/ 65 h 453"/>
                  <a:gd name="T42" fmla="*/ 200 w 214"/>
                  <a:gd name="T43" fmla="*/ 38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4" h="453">
                    <a:moveTo>
                      <a:pt x="214" y="30"/>
                    </a:moveTo>
                    <a:cubicBezTo>
                      <a:pt x="214" y="14"/>
                      <a:pt x="201" y="0"/>
                      <a:pt x="184" y="0"/>
                    </a:cubicBezTo>
                    <a:cubicBezTo>
                      <a:pt x="31" y="0"/>
                      <a:pt x="31" y="0"/>
                      <a:pt x="31" y="0"/>
                    </a:cubicBezTo>
                    <a:cubicBezTo>
                      <a:pt x="14" y="0"/>
                      <a:pt x="0" y="14"/>
                      <a:pt x="0" y="30"/>
                    </a:cubicBezTo>
                    <a:cubicBezTo>
                      <a:pt x="0" y="423"/>
                      <a:pt x="0" y="423"/>
                      <a:pt x="0" y="423"/>
                    </a:cubicBezTo>
                    <a:cubicBezTo>
                      <a:pt x="0" y="440"/>
                      <a:pt x="14" y="453"/>
                      <a:pt x="31" y="453"/>
                    </a:cubicBezTo>
                    <a:cubicBezTo>
                      <a:pt x="184" y="453"/>
                      <a:pt x="184" y="453"/>
                      <a:pt x="184" y="453"/>
                    </a:cubicBezTo>
                    <a:cubicBezTo>
                      <a:pt x="201" y="453"/>
                      <a:pt x="214" y="440"/>
                      <a:pt x="214" y="423"/>
                    </a:cubicBezTo>
                    <a:lnTo>
                      <a:pt x="214" y="30"/>
                    </a:lnTo>
                    <a:close/>
                    <a:moveTo>
                      <a:pt x="130" y="40"/>
                    </a:moveTo>
                    <a:cubicBezTo>
                      <a:pt x="130" y="43"/>
                      <a:pt x="128" y="45"/>
                      <a:pt x="125" y="45"/>
                    </a:cubicBezTo>
                    <a:cubicBezTo>
                      <a:pt x="92" y="45"/>
                      <a:pt x="92" y="45"/>
                      <a:pt x="92" y="45"/>
                    </a:cubicBezTo>
                    <a:cubicBezTo>
                      <a:pt x="90" y="45"/>
                      <a:pt x="87" y="43"/>
                      <a:pt x="87" y="40"/>
                    </a:cubicBezTo>
                    <a:cubicBezTo>
                      <a:pt x="87" y="40"/>
                      <a:pt x="87" y="40"/>
                      <a:pt x="87" y="40"/>
                    </a:cubicBezTo>
                    <a:cubicBezTo>
                      <a:pt x="87" y="37"/>
                      <a:pt x="90" y="35"/>
                      <a:pt x="92" y="35"/>
                    </a:cubicBezTo>
                    <a:cubicBezTo>
                      <a:pt x="125" y="35"/>
                      <a:pt x="125" y="35"/>
                      <a:pt x="125" y="35"/>
                    </a:cubicBezTo>
                    <a:cubicBezTo>
                      <a:pt x="128" y="35"/>
                      <a:pt x="130" y="37"/>
                      <a:pt x="130" y="40"/>
                    </a:cubicBezTo>
                    <a:close/>
                    <a:moveTo>
                      <a:pt x="200" y="389"/>
                    </a:moveTo>
                    <a:cubicBezTo>
                      <a:pt x="18" y="389"/>
                      <a:pt x="18" y="389"/>
                      <a:pt x="18" y="389"/>
                    </a:cubicBezTo>
                    <a:cubicBezTo>
                      <a:pt x="18" y="65"/>
                      <a:pt x="18" y="65"/>
                      <a:pt x="18" y="65"/>
                    </a:cubicBezTo>
                    <a:cubicBezTo>
                      <a:pt x="200" y="65"/>
                      <a:pt x="200" y="65"/>
                      <a:pt x="200" y="65"/>
                    </a:cubicBezTo>
                    <a:lnTo>
                      <a:pt x="200" y="38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81" name="Rectangle 80"/>
              <p:cNvSpPr/>
              <p:nvPr/>
            </p:nvSpPr>
            <p:spPr>
              <a:xfrm>
                <a:off x="4217756" y="3083923"/>
                <a:ext cx="777240" cy="137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9" name="Rectangle 78"/>
            <p:cNvSpPr/>
            <p:nvPr/>
          </p:nvSpPr>
          <p:spPr>
            <a:xfrm>
              <a:off x="5195865" y="2302336"/>
              <a:ext cx="1940370" cy="359165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81"/>
          <p:cNvGrpSpPr/>
          <p:nvPr/>
        </p:nvGrpSpPr>
        <p:grpSpPr>
          <a:xfrm>
            <a:off x="1851502" y="1640446"/>
            <a:ext cx="1473890" cy="3115148"/>
            <a:chOff x="5001671" y="1688295"/>
            <a:chExt cx="2290715" cy="4840060"/>
          </a:xfrm>
        </p:grpSpPr>
        <p:grpSp>
          <p:nvGrpSpPr>
            <p:cNvPr id="19" name="Group 82"/>
            <p:cNvGrpSpPr/>
            <p:nvPr/>
          </p:nvGrpSpPr>
          <p:grpSpPr>
            <a:xfrm>
              <a:off x="5001671" y="1688295"/>
              <a:ext cx="2290715" cy="4840060"/>
              <a:chOff x="4139969" y="2800350"/>
              <a:chExt cx="917575" cy="1938747"/>
            </a:xfrm>
          </p:grpSpPr>
          <p:sp>
            <p:nvSpPr>
              <p:cNvPr id="85" name="Freeform 28"/>
              <p:cNvSpPr>
                <a:spLocks noEditPoints="1"/>
              </p:cNvSpPr>
              <p:nvPr/>
            </p:nvSpPr>
            <p:spPr bwMode="auto">
              <a:xfrm>
                <a:off x="4139969" y="2800350"/>
                <a:ext cx="917575" cy="1938747"/>
              </a:xfrm>
              <a:custGeom>
                <a:avLst/>
                <a:gdLst>
                  <a:gd name="T0" fmla="*/ 214 w 214"/>
                  <a:gd name="T1" fmla="*/ 30 h 453"/>
                  <a:gd name="T2" fmla="*/ 184 w 214"/>
                  <a:gd name="T3" fmla="*/ 0 h 453"/>
                  <a:gd name="T4" fmla="*/ 31 w 214"/>
                  <a:gd name="T5" fmla="*/ 0 h 453"/>
                  <a:gd name="T6" fmla="*/ 0 w 214"/>
                  <a:gd name="T7" fmla="*/ 30 h 453"/>
                  <a:gd name="T8" fmla="*/ 0 w 214"/>
                  <a:gd name="T9" fmla="*/ 423 h 453"/>
                  <a:gd name="T10" fmla="*/ 31 w 214"/>
                  <a:gd name="T11" fmla="*/ 453 h 453"/>
                  <a:gd name="T12" fmla="*/ 184 w 214"/>
                  <a:gd name="T13" fmla="*/ 453 h 453"/>
                  <a:gd name="T14" fmla="*/ 214 w 214"/>
                  <a:gd name="T15" fmla="*/ 423 h 453"/>
                  <a:gd name="T16" fmla="*/ 214 w 214"/>
                  <a:gd name="T17" fmla="*/ 30 h 453"/>
                  <a:gd name="T18" fmla="*/ 130 w 214"/>
                  <a:gd name="T19" fmla="*/ 40 h 453"/>
                  <a:gd name="T20" fmla="*/ 125 w 214"/>
                  <a:gd name="T21" fmla="*/ 45 h 453"/>
                  <a:gd name="T22" fmla="*/ 92 w 214"/>
                  <a:gd name="T23" fmla="*/ 45 h 453"/>
                  <a:gd name="T24" fmla="*/ 87 w 214"/>
                  <a:gd name="T25" fmla="*/ 40 h 453"/>
                  <a:gd name="T26" fmla="*/ 87 w 214"/>
                  <a:gd name="T27" fmla="*/ 40 h 453"/>
                  <a:gd name="T28" fmla="*/ 92 w 214"/>
                  <a:gd name="T29" fmla="*/ 35 h 453"/>
                  <a:gd name="T30" fmla="*/ 125 w 214"/>
                  <a:gd name="T31" fmla="*/ 35 h 453"/>
                  <a:gd name="T32" fmla="*/ 130 w 214"/>
                  <a:gd name="T33" fmla="*/ 40 h 453"/>
                  <a:gd name="T34" fmla="*/ 200 w 214"/>
                  <a:gd name="T35" fmla="*/ 389 h 453"/>
                  <a:gd name="T36" fmla="*/ 18 w 214"/>
                  <a:gd name="T37" fmla="*/ 389 h 453"/>
                  <a:gd name="T38" fmla="*/ 18 w 214"/>
                  <a:gd name="T39" fmla="*/ 65 h 453"/>
                  <a:gd name="T40" fmla="*/ 200 w 214"/>
                  <a:gd name="T41" fmla="*/ 65 h 453"/>
                  <a:gd name="T42" fmla="*/ 200 w 214"/>
                  <a:gd name="T43" fmla="*/ 38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4" h="453">
                    <a:moveTo>
                      <a:pt x="214" y="30"/>
                    </a:moveTo>
                    <a:cubicBezTo>
                      <a:pt x="214" y="14"/>
                      <a:pt x="201" y="0"/>
                      <a:pt x="184" y="0"/>
                    </a:cubicBezTo>
                    <a:cubicBezTo>
                      <a:pt x="31" y="0"/>
                      <a:pt x="31" y="0"/>
                      <a:pt x="31" y="0"/>
                    </a:cubicBezTo>
                    <a:cubicBezTo>
                      <a:pt x="14" y="0"/>
                      <a:pt x="0" y="14"/>
                      <a:pt x="0" y="30"/>
                    </a:cubicBezTo>
                    <a:cubicBezTo>
                      <a:pt x="0" y="423"/>
                      <a:pt x="0" y="423"/>
                      <a:pt x="0" y="423"/>
                    </a:cubicBezTo>
                    <a:cubicBezTo>
                      <a:pt x="0" y="440"/>
                      <a:pt x="14" y="453"/>
                      <a:pt x="31" y="453"/>
                    </a:cubicBezTo>
                    <a:cubicBezTo>
                      <a:pt x="184" y="453"/>
                      <a:pt x="184" y="453"/>
                      <a:pt x="184" y="453"/>
                    </a:cubicBezTo>
                    <a:cubicBezTo>
                      <a:pt x="201" y="453"/>
                      <a:pt x="214" y="440"/>
                      <a:pt x="214" y="423"/>
                    </a:cubicBezTo>
                    <a:lnTo>
                      <a:pt x="214" y="30"/>
                    </a:lnTo>
                    <a:close/>
                    <a:moveTo>
                      <a:pt x="130" y="40"/>
                    </a:moveTo>
                    <a:cubicBezTo>
                      <a:pt x="130" y="43"/>
                      <a:pt x="128" y="45"/>
                      <a:pt x="125" y="45"/>
                    </a:cubicBezTo>
                    <a:cubicBezTo>
                      <a:pt x="92" y="45"/>
                      <a:pt x="92" y="45"/>
                      <a:pt x="92" y="45"/>
                    </a:cubicBezTo>
                    <a:cubicBezTo>
                      <a:pt x="90" y="45"/>
                      <a:pt x="87" y="43"/>
                      <a:pt x="87" y="40"/>
                    </a:cubicBezTo>
                    <a:cubicBezTo>
                      <a:pt x="87" y="40"/>
                      <a:pt x="87" y="40"/>
                      <a:pt x="87" y="40"/>
                    </a:cubicBezTo>
                    <a:cubicBezTo>
                      <a:pt x="87" y="37"/>
                      <a:pt x="90" y="35"/>
                      <a:pt x="92" y="35"/>
                    </a:cubicBezTo>
                    <a:cubicBezTo>
                      <a:pt x="125" y="35"/>
                      <a:pt x="125" y="35"/>
                      <a:pt x="125" y="35"/>
                    </a:cubicBezTo>
                    <a:cubicBezTo>
                      <a:pt x="128" y="35"/>
                      <a:pt x="130" y="37"/>
                      <a:pt x="130" y="40"/>
                    </a:cubicBezTo>
                    <a:close/>
                    <a:moveTo>
                      <a:pt x="200" y="389"/>
                    </a:moveTo>
                    <a:cubicBezTo>
                      <a:pt x="18" y="389"/>
                      <a:pt x="18" y="389"/>
                      <a:pt x="18" y="389"/>
                    </a:cubicBezTo>
                    <a:cubicBezTo>
                      <a:pt x="18" y="65"/>
                      <a:pt x="18" y="65"/>
                      <a:pt x="18" y="65"/>
                    </a:cubicBezTo>
                    <a:cubicBezTo>
                      <a:pt x="200" y="65"/>
                      <a:pt x="200" y="65"/>
                      <a:pt x="200" y="65"/>
                    </a:cubicBezTo>
                    <a:lnTo>
                      <a:pt x="200" y="389"/>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86" name="Rectangle 85"/>
              <p:cNvSpPr/>
              <p:nvPr/>
            </p:nvSpPr>
            <p:spPr>
              <a:xfrm>
                <a:off x="4217756" y="3083923"/>
                <a:ext cx="777240" cy="137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4" name="Rectangle 83"/>
            <p:cNvSpPr/>
            <p:nvPr/>
          </p:nvSpPr>
          <p:spPr>
            <a:xfrm>
              <a:off x="5195865" y="2302336"/>
              <a:ext cx="1940370" cy="35916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8" name="Text Placeholder 9"/>
          <p:cNvSpPr>
            <a:spLocks noGrp="1"/>
          </p:cNvSpPr>
          <p:nvPr>
            <p:ph type="body" sz="quarter" idx="4294967295"/>
          </p:nvPr>
        </p:nvSpPr>
        <p:spPr>
          <a:xfrm>
            <a:off x="2049243" y="2179638"/>
            <a:ext cx="1122363" cy="1570037"/>
          </a:xfrm>
        </p:spPr>
        <p:txBody>
          <a:bodyPr>
            <a:noAutofit/>
          </a:bodyPr>
          <a:lstStyle/>
          <a:p>
            <a:pPr marL="0" indent="0">
              <a:buNone/>
            </a:pPr>
            <a:r>
              <a:rPr lang="zh-CN" altLang="en-US" sz="10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请在此粘贴或者输入你的文字内容请在此粘贴或者输入你的文字内容请在此粘贴或者输入你的文字内容请在此粘贴或者输入你的文字内容请在此粘贴或者输入你的文字内容请在此粘贴或者输入你的文字内容</a:t>
            </a:r>
            <a:endParaRPr lang="en-US" altLang="zh-CN" sz="1000" dirty="0">
              <a:solidFill>
                <a:schemeClr val="tx1">
                  <a:lumMod val="50000"/>
                  <a:lumOff val="50000"/>
                </a:schemeClr>
              </a:solidFill>
              <a:latin typeface="微软雅黑" pitchFamily="34" charset="-122"/>
              <a:ea typeface="微软雅黑" pitchFamily="34" charset="-122"/>
            </a:endParaRPr>
          </a:p>
          <a:p>
            <a:pPr marL="0" indent="0">
              <a:buNone/>
            </a:pP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90" name="Text Placeholder 9"/>
          <p:cNvSpPr>
            <a:spLocks noGrp="1"/>
          </p:cNvSpPr>
          <p:nvPr>
            <p:ph type="body" sz="quarter" idx="4294967295"/>
          </p:nvPr>
        </p:nvSpPr>
        <p:spPr>
          <a:xfrm>
            <a:off x="6122659" y="2173288"/>
            <a:ext cx="1122362" cy="1571625"/>
          </a:xfrm>
        </p:spPr>
        <p:txBody>
          <a:bodyPr>
            <a:noAutofit/>
          </a:bodyPr>
          <a:lstStyle/>
          <a:p>
            <a:pPr marL="0" indent="0">
              <a:buNone/>
            </a:pPr>
            <a:r>
              <a:rPr lang="zh-CN" altLang="en-US" sz="1000" dirty="0">
                <a:solidFill>
                  <a:schemeClr val="bg1"/>
                </a:solidFill>
                <a:latin typeface="微软雅黑" pitchFamily="34" charset="-122"/>
                <a:ea typeface="微软雅黑" pitchFamily="34" charset="-122"/>
              </a:rPr>
              <a:t>请在此粘贴或者输入你的文字内容请在此粘贴或者输入你的文字内容请在此粘贴或者输入你的文字内容请在此粘贴或者输入你的文字内容请在此粘贴或者输入你的文字内容请在此粘贴或者输入你的文字内容</a:t>
            </a:r>
            <a:endParaRPr lang="en-US" altLang="zh-CN" sz="1000" dirty="0">
              <a:solidFill>
                <a:schemeClr val="bg1"/>
              </a:solidFill>
              <a:latin typeface="微软雅黑" pitchFamily="34" charset="-122"/>
              <a:ea typeface="微软雅黑" pitchFamily="34" charset="-122"/>
            </a:endParaRPr>
          </a:p>
          <a:p>
            <a:pPr marL="0" indent="0">
              <a:buNone/>
            </a:pPr>
            <a:endParaRPr lang="en-US" altLang="zh-CN" sz="1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446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88">
                                            <p:txEl>
                                              <p:pRg st="0" end="0"/>
                                            </p:txEl>
                                          </p:spTgt>
                                        </p:tgtEl>
                                        <p:attrNameLst>
                                          <p:attrName>style.visibility</p:attrName>
                                        </p:attrNameLst>
                                      </p:cBhvr>
                                      <p:to>
                                        <p:strVal val="visible"/>
                                      </p:to>
                                    </p:set>
                                    <p:animEffect transition="in" filter="wipe(up)">
                                      <p:cBhvr>
                                        <p:cTn id="21" dur="500"/>
                                        <p:tgtEl>
                                          <p:spTgt spid="88">
                                            <p:txEl>
                                              <p:pRg st="0" end="0"/>
                                            </p:txEl>
                                          </p:spTgt>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90">
                                            <p:txEl>
                                              <p:pRg st="0" end="0"/>
                                            </p:txEl>
                                          </p:spTgt>
                                        </p:tgtEl>
                                        <p:attrNameLst>
                                          <p:attrName>style.visibility</p:attrName>
                                        </p:attrNameLst>
                                      </p:cBhvr>
                                      <p:to>
                                        <p:strVal val="visible"/>
                                      </p:to>
                                    </p:set>
                                    <p:animEffect transition="in" filter="wipe(up)">
                                      <p:cBhvr>
                                        <p:cTn id="25" dur="500"/>
                                        <p:tgtEl>
                                          <p:spTgt spid="9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uild="p"/>
      <p:bldP spid="90"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
          <p:cNvGrpSpPr/>
          <p:nvPr/>
        </p:nvGrpSpPr>
        <p:grpSpPr>
          <a:xfrm>
            <a:off x="4678057" y="0"/>
            <a:ext cx="1663394" cy="5145088"/>
            <a:chOff x="6237408" y="0"/>
            <a:chExt cx="2217859" cy="6858000"/>
          </a:xfrm>
        </p:grpSpPr>
        <p:sp>
          <p:nvSpPr>
            <p:cNvPr id="4" name="任意多边形 28"/>
            <p:cNvSpPr/>
            <p:nvPr/>
          </p:nvSpPr>
          <p:spPr>
            <a:xfrm>
              <a:off x="6454283" y="0"/>
              <a:ext cx="2000984" cy="6858000"/>
            </a:xfrm>
            <a:custGeom>
              <a:avLst/>
              <a:gdLst/>
              <a:ahLst/>
              <a:cxnLst/>
              <a:rect l="l" t="t" r="r" b="b"/>
              <a:pathLst>
                <a:path w="2000984" h="6858000">
                  <a:moveTo>
                    <a:pt x="424500" y="0"/>
                  </a:moveTo>
                  <a:lnTo>
                    <a:pt x="1118271" y="0"/>
                  </a:lnTo>
                  <a:lnTo>
                    <a:pt x="1134341" y="14991"/>
                  </a:lnTo>
                  <a:cubicBezTo>
                    <a:pt x="1395601" y="319791"/>
                    <a:pt x="2087213" y="1094283"/>
                    <a:pt x="1992064" y="1828801"/>
                  </a:cubicBezTo>
                  <a:cubicBezTo>
                    <a:pt x="1896915" y="2563319"/>
                    <a:pt x="620701" y="3577653"/>
                    <a:pt x="563449" y="4422099"/>
                  </a:cubicBezTo>
                  <a:cubicBezTo>
                    <a:pt x="507882" y="5241712"/>
                    <a:pt x="1524362" y="6416713"/>
                    <a:pt x="1638502" y="6858000"/>
                  </a:cubicBezTo>
                  <a:lnTo>
                    <a:pt x="928309" y="6858000"/>
                  </a:lnTo>
                  <a:cubicBezTo>
                    <a:pt x="650691" y="6431575"/>
                    <a:pt x="-65106" y="5229042"/>
                    <a:pt x="4775" y="4377129"/>
                  </a:cubicBezTo>
                  <a:cubicBezTo>
                    <a:pt x="75068" y="3520191"/>
                    <a:pt x="1354884" y="2458387"/>
                    <a:pt x="1354884" y="1723869"/>
                  </a:cubicBezTo>
                  <a:cubicBezTo>
                    <a:pt x="1354884" y="989351"/>
                    <a:pt x="461257" y="284814"/>
                    <a:pt x="424500" y="1"/>
                  </a:cubicBezTo>
                  <a:close/>
                </a:path>
              </a:pathLst>
            </a:custGeom>
            <a:solidFill>
              <a:schemeClr val="bg1">
                <a:lumMod val="50000"/>
              </a:schemeClr>
            </a:solidFill>
            <a:ln w="25400" cap="flat" cmpd="sng" algn="ctr">
              <a:noFill/>
              <a:prstDash val="solid"/>
            </a:ln>
            <a:effectLst/>
          </p:spPr>
          <p:txBody>
            <a:bodyPr rtlCol="0" anchor="ctr"/>
            <a:lstStyle/>
            <a:p>
              <a:pPr algn="ctr" defTabSz="685800">
                <a:defRPr/>
              </a:pPr>
              <a:endParaRPr lang="en-US" sz="1400" kern="0" dirty="0">
                <a:solidFill>
                  <a:sysClr val="window" lastClr="FFFFFF"/>
                </a:solidFill>
                <a:latin typeface="Calibri"/>
              </a:endParaRPr>
            </a:p>
          </p:txBody>
        </p:sp>
        <p:cxnSp>
          <p:nvCxnSpPr>
            <p:cNvPr id="5" name="曲线连接符 29"/>
            <p:cNvCxnSpPr/>
            <p:nvPr/>
          </p:nvCxnSpPr>
          <p:spPr>
            <a:xfrm rot="16200000" flipH="1">
              <a:off x="7036457" y="202332"/>
              <a:ext cx="1268760" cy="864096"/>
            </a:xfrm>
            <a:prstGeom prst="curvedConnector3">
              <a:avLst/>
            </a:prstGeom>
            <a:noFill/>
            <a:ln w="38100" cap="flat" cmpd="sng" algn="ctr">
              <a:solidFill>
                <a:schemeClr val="bg1">
                  <a:lumMod val="95000"/>
                  <a:alpha val="60000"/>
                </a:schemeClr>
              </a:solidFill>
              <a:prstDash val="solid"/>
              <a:tailEnd type="arrow"/>
            </a:ln>
            <a:effectLst/>
          </p:spPr>
        </p:cxnSp>
        <p:cxnSp>
          <p:nvCxnSpPr>
            <p:cNvPr id="6" name="曲线连接符 30"/>
            <p:cNvCxnSpPr/>
            <p:nvPr/>
          </p:nvCxnSpPr>
          <p:spPr>
            <a:xfrm rot="5100000">
              <a:off x="7252481" y="1975148"/>
              <a:ext cx="1268760" cy="864096"/>
            </a:xfrm>
            <a:prstGeom prst="curvedConnector3">
              <a:avLst/>
            </a:prstGeom>
            <a:noFill/>
            <a:ln w="38100" cap="flat" cmpd="sng" algn="ctr">
              <a:solidFill>
                <a:schemeClr val="bg1">
                  <a:lumMod val="95000"/>
                  <a:alpha val="60000"/>
                </a:schemeClr>
              </a:solidFill>
              <a:prstDash val="solid"/>
              <a:tailEnd type="arrow"/>
            </a:ln>
            <a:effectLst/>
          </p:spPr>
        </p:cxnSp>
        <p:cxnSp>
          <p:nvCxnSpPr>
            <p:cNvPr id="7" name="曲线连接符 31"/>
            <p:cNvCxnSpPr/>
            <p:nvPr/>
          </p:nvCxnSpPr>
          <p:spPr>
            <a:xfrm rot="18900000" flipH="1">
              <a:off x="6237408" y="3751031"/>
              <a:ext cx="1268760" cy="864096"/>
            </a:xfrm>
            <a:prstGeom prst="curvedConnector3">
              <a:avLst/>
            </a:prstGeom>
            <a:noFill/>
            <a:ln w="38100" cap="flat" cmpd="sng" algn="ctr">
              <a:solidFill>
                <a:schemeClr val="bg1">
                  <a:lumMod val="95000"/>
                  <a:alpha val="60000"/>
                </a:schemeClr>
              </a:solidFill>
              <a:prstDash val="solid"/>
              <a:tailEnd type="arrow"/>
            </a:ln>
            <a:effectLst/>
          </p:spPr>
        </p:cxnSp>
        <p:cxnSp>
          <p:nvCxnSpPr>
            <p:cNvPr id="8" name="曲线连接符 32"/>
            <p:cNvCxnSpPr/>
            <p:nvPr/>
          </p:nvCxnSpPr>
          <p:spPr>
            <a:xfrm rot="1380000">
              <a:off x="6781110" y="5658751"/>
              <a:ext cx="1268760" cy="864096"/>
            </a:xfrm>
            <a:prstGeom prst="curvedConnector3">
              <a:avLst/>
            </a:prstGeom>
            <a:noFill/>
            <a:ln w="38100" cap="flat" cmpd="sng" algn="ctr">
              <a:solidFill>
                <a:schemeClr val="bg1">
                  <a:lumMod val="95000"/>
                  <a:alpha val="60000"/>
                </a:schemeClr>
              </a:solidFill>
              <a:prstDash val="solid"/>
              <a:tailEnd type="arrow"/>
            </a:ln>
            <a:effectLst/>
          </p:spPr>
        </p:cxnSp>
      </p:grpSp>
      <p:grpSp>
        <p:nvGrpSpPr>
          <p:cNvPr id="9" name="Group 24"/>
          <p:cNvGrpSpPr/>
          <p:nvPr/>
        </p:nvGrpSpPr>
        <p:grpSpPr>
          <a:xfrm>
            <a:off x="5728911" y="226177"/>
            <a:ext cx="840976" cy="841235"/>
            <a:chOff x="7638550" y="301477"/>
            <a:chExt cx="1121301" cy="1121301"/>
          </a:xfrm>
        </p:grpSpPr>
        <p:grpSp>
          <p:nvGrpSpPr>
            <p:cNvPr id="14" name="组合 33"/>
            <p:cNvGrpSpPr/>
            <p:nvPr/>
          </p:nvGrpSpPr>
          <p:grpSpPr>
            <a:xfrm>
              <a:off x="7638550" y="301477"/>
              <a:ext cx="1121301" cy="1121301"/>
              <a:chOff x="2369425" y="2494332"/>
              <a:chExt cx="2232249" cy="2232249"/>
            </a:xfrm>
          </p:grpSpPr>
          <p:sp>
            <p:nvSpPr>
              <p:cNvPr id="11" name="泪滴形 1"/>
              <p:cNvSpPr/>
              <p:nvPr/>
            </p:nvSpPr>
            <p:spPr>
              <a:xfrm rot="8194362">
                <a:off x="2369425" y="2494332"/>
                <a:ext cx="2232249" cy="2232249"/>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chemeClr val="accent1"/>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85800">
                  <a:defRPr/>
                </a:pPr>
                <a:endParaRPr lang="en-US" sz="1100" kern="0" dirty="0">
                  <a:solidFill>
                    <a:sysClr val="window" lastClr="FFFFFF"/>
                  </a:solidFill>
                  <a:latin typeface="Calibri"/>
                </a:endParaRPr>
              </a:p>
            </p:txBody>
          </p:sp>
          <p:sp>
            <p:nvSpPr>
              <p:cNvPr id="12" name="椭圆 36"/>
              <p:cNvSpPr/>
              <p:nvPr/>
            </p:nvSpPr>
            <p:spPr>
              <a:xfrm>
                <a:off x="2549444" y="2636912"/>
                <a:ext cx="1872208" cy="1872208"/>
              </a:xfrm>
              <a:prstGeom prst="ellipse">
                <a:avLst/>
              </a:prstGeom>
              <a:solidFill>
                <a:schemeClr val="accent1"/>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85800">
                  <a:defRPr/>
                </a:pPr>
                <a:endParaRPr lang="en-US" sz="1100" kern="0" dirty="0">
                  <a:solidFill>
                    <a:sysClr val="window" lastClr="FFFFFF"/>
                  </a:solidFill>
                  <a:latin typeface="Calibri"/>
                </a:endParaRPr>
              </a:p>
            </p:txBody>
          </p:sp>
        </p:grpSp>
        <p:sp>
          <p:nvSpPr>
            <p:cNvPr id="13" name="TextBox 12"/>
            <p:cNvSpPr txBox="1"/>
            <p:nvPr/>
          </p:nvSpPr>
          <p:spPr>
            <a:xfrm rot="1701029" flipH="1">
              <a:off x="7856222" y="645875"/>
              <a:ext cx="663348" cy="45947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685800">
                <a:defRPr/>
              </a:pPr>
              <a:r>
                <a:rPr lang="en-US" altLang="zh-CN" sz="2000" dirty="0">
                  <a:solidFill>
                    <a:sysClr val="window" lastClr="FFFFFF"/>
                  </a:solidFill>
                  <a:latin typeface="+mn-lt"/>
                  <a:cs typeface="Times New Roman" pitchFamily="18" charset="0"/>
                </a:rPr>
                <a:t>01</a:t>
              </a:r>
              <a:endParaRPr lang="zh-CN" altLang="en-US" sz="2000" dirty="0">
                <a:solidFill>
                  <a:sysClr val="window" lastClr="FFFFFF"/>
                </a:solidFill>
                <a:latin typeface="+mn-lt"/>
                <a:cs typeface="Times New Roman" pitchFamily="18" charset="0"/>
              </a:endParaRPr>
            </a:p>
          </p:txBody>
        </p:sp>
      </p:grpSp>
      <p:grpSp>
        <p:nvGrpSpPr>
          <p:cNvPr id="19" name="Group 37"/>
          <p:cNvGrpSpPr/>
          <p:nvPr/>
        </p:nvGrpSpPr>
        <p:grpSpPr>
          <a:xfrm>
            <a:off x="4926057" y="1558325"/>
            <a:ext cx="840975" cy="841235"/>
            <a:chOff x="6568074" y="1948582"/>
            <a:chExt cx="1121300" cy="1121302"/>
          </a:xfrm>
        </p:grpSpPr>
        <p:grpSp>
          <p:nvGrpSpPr>
            <p:cNvPr id="24" name="组合 38"/>
            <p:cNvGrpSpPr/>
            <p:nvPr/>
          </p:nvGrpSpPr>
          <p:grpSpPr>
            <a:xfrm>
              <a:off x="6568074" y="1948582"/>
              <a:ext cx="1121300" cy="1121302"/>
              <a:chOff x="2324348" y="2486617"/>
              <a:chExt cx="2232247" cy="2232249"/>
            </a:xfrm>
          </p:grpSpPr>
          <p:sp>
            <p:nvSpPr>
              <p:cNvPr id="16" name="泪滴形 1"/>
              <p:cNvSpPr/>
              <p:nvPr/>
            </p:nvSpPr>
            <p:spPr>
              <a:xfrm rot="8194362">
                <a:off x="2324348" y="2486617"/>
                <a:ext cx="2232247" cy="2232249"/>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chemeClr val="accent2"/>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85800">
                  <a:defRPr/>
                </a:pPr>
                <a:endParaRPr lang="en-US" sz="1100" kern="0" dirty="0">
                  <a:solidFill>
                    <a:sysClr val="window" lastClr="FFFFFF"/>
                  </a:solidFill>
                  <a:latin typeface="Calibri"/>
                </a:endParaRPr>
              </a:p>
            </p:txBody>
          </p:sp>
          <p:sp>
            <p:nvSpPr>
              <p:cNvPr id="17" name="椭圆 41"/>
              <p:cNvSpPr/>
              <p:nvPr/>
            </p:nvSpPr>
            <p:spPr>
              <a:xfrm>
                <a:off x="2549444" y="2636912"/>
                <a:ext cx="1872208" cy="1872208"/>
              </a:xfrm>
              <a:prstGeom prst="ellipse">
                <a:avLst/>
              </a:prstGeom>
              <a:solidFill>
                <a:schemeClr val="accent2"/>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85800">
                  <a:defRPr/>
                </a:pPr>
                <a:endParaRPr lang="en-US" sz="1100" kern="0" dirty="0">
                  <a:solidFill>
                    <a:sysClr val="window" lastClr="FFFFFF"/>
                  </a:solidFill>
                  <a:latin typeface="Calibri"/>
                </a:endParaRPr>
              </a:p>
            </p:txBody>
          </p:sp>
        </p:grpSp>
        <p:sp>
          <p:nvSpPr>
            <p:cNvPr id="18" name="TextBox 17"/>
            <p:cNvSpPr txBox="1"/>
            <p:nvPr/>
          </p:nvSpPr>
          <p:spPr>
            <a:xfrm rot="1701029" flipH="1">
              <a:off x="6822104" y="2302058"/>
              <a:ext cx="663348" cy="45947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685800">
                <a:defRPr/>
              </a:pPr>
              <a:r>
                <a:rPr lang="en-US" altLang="zh-CN" sz="2000" dirty="0">
                  <a:solidFill>
                    <a:sysClr val="window" lastClr="FFFFFF"/>
                  </a:solidFill>
                  <a:latin typeface="+mn-lt"/>
                  <a:cs typeface="Times New Roman" pitchFamily="18" charset="0"/>
                </a:rPr>
                <a:t>02</a:t>
              </a:r>
              <a:endParaRPr lang="zh-CN" altLang="en-US" sz="2000" dirty="0">
                <a:solidFill>
                  <a:sysClr val="window" lastClr="FFFFFF"/>
                </a:solidFill>
                <a:latin typeface="+mn-lt"/>
                <a:cs typeface="Times New Roman" pitchFamily="18" charset="0"/>
              </a:endParaRPr>
            </a:p>
          </p:txBody>
        </p:sp>
      </p:grpSp>
      <p:grpSp>
        <p:nvGrpSpPr>
          <p:cNvPr id="25" name="Group 40"/>
          <p:cNvGrpSpPr/>
          <p:nvPr/>
        </p:nvGrpSpPr>
        <p:grpSpPr>
          <a:xfrm>
            <a:off x="4821371" y="3033560"/>
            <a:ext cx="840975" cy="841235"/>
            <a:chOff x="6428492" y="4043503"/>
            <a:chExt cx="1121300" cy="1121302"/>
          </a:xfrm>
        </p:grpSpPr>
        <p:grpSp>
          <p:nvGrpSpPr>
            <p:cNvPr id="26" name="组合 43"/>
            <p:cNvGrpSpPr/>
            <p:nvPr/>
          </p:nvGrpSpPr>
          <p:grpSpPr>
            <a:xfrm>
              <a:off x="6428492" y="4043503"/>
              <a:ext cx="1121300" cy="1121302"/>
              <a:chOff x="2369421" y="2499936"/>
              <a:chExt cx="2232247" cy="2232249"/>
            </a:xfrm>
          </p:grpSpPr>
          <p:sp>
            <p:nvSpPr>
              <p:cNvPr id="21" name="泪滴形 1"/>
              <p:cNvSpPr/>
              <p:nvPr/>
            </p:nvSpPr>
            <p:spPr>
              <a:xfrm rot="8194362">
                <a:off x="2369421" y="2499936"/>
                <a:ext cx="2232247" cy="2232249"/>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 name="connsiteX0" fmla="*/ 0 w 2232248"/>
                  <a:gd name="connsiteY0" fmla="*/ 1116124 h 2232248"/>
                  <a:gd name="connsiteX1" fmla="*/ 1116124 w 2232248"/>
                  <a:gd name="connsiteY1" fmla="*/ 0 h 2232248"/>
                  <a:gd name="connsiteX2" fmla="*/ 2215809 w 2232248"/>
                  <a:gd name="connsiteY2" fmla="*/ 74373 h 2232248"/>
                  <a:gd name="connsiteX3" fmla="*/ 2232248 w 2232248"/>
                  <a:gd name="connsiteY3" fmla="*/ 1116124 h 2232248"/>
                  <a:gd name="connsiteX4" fmla="*/ 1116124 w 2232248"/>
                  <a:gd name="connsiteY4" fmla="*/ 2232248 h 2232248"/>
                  <a:gd name="connsiteX5" fmla="*/ 0 w 2232248"/>
                  <a:gd name="connsiteY5" fmla="*/ 1116124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chemeClr val="accent3"/>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85800">
                  <a:defRPr/>
                </a:pPr>
                <a:endParaRPr lang="en-US" sz="1100" kern="0" dirty="0">
                  <a:solidFill>
                    <a:sysClr val="window" lastClr="FFFFFF"/>
                  </a:solidFill>
                  <a:latin typeface="Calibri"/>
                </a:endParaRPr>
              </a:p>
            </p:txBody>
          </p:sp>
          <p:sp>
            <p:nvSpPr>
              <p:cNvPr id="22" name="椭圆 46"/>
              <p:cNvSpPr/>
              <p:nvPr/>
            </p:nvSpPr>
            <p:spPr>
              <a:xfrm>
                <a:off x="2549444" y="2636912"/>
                <a:ext cx="1872208" cy="1872208"/>
              </a:xfrm>
              <a:prstGeom prst="ellipse">
                <a:avLst/>
              </a:prstGeom>
              <a:solidFill>
                <a:schemeClr val="accent3"/>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85800">
                  <a:defRPr/>
                </a:pPr>
                <a:endParaRPr lang="en-US" sz="1100" kern="0" dirty="0">
                  <a:solidFill>
                    <a:sysClr val="window" lastClr="FFFFFF"/>
                  </a:solidFill>
                  <a:latin typeface="Calibri"/>
                </a:endParaRPr>
              </a:p>
            </p:txBody>
          </p:sp>
        </p:grpSp>
        <p:sp>
          <p:nvSpPr>
            <p:cNvPr id="23" name="TextBox 22"/>
            <p:cNvSpPr txBox="1"/>
            <p:nvPr/>
          </p:nvSpPr>
          <p:spPr>
            <a:xfrm rot="1701029" flipH="1">
              <a:off x="6662137" y="4385782"/>
              <a:ext cx="663348" cy="45947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685800">
                <a:defRPr/>
              </a:pPr>
              <a:r>
                <a:rPr lang="en-US" altLang="zh-CN" sz="2000" dirty="0">
                  <a:solidFill>
                    <a:sysClr val="window" lastClr="FFFFFF"/>
                  </a:solidFill>
                  <a:latin typeface="+mn-lt"/>
                  <a:cs typeface="Times New Roman" pitchFamily="18" charset="0"/>
                </a:rPr>
                <a:t>03</a:t>
              </a:r>
              <a:endParaRPr lang="zh-CN" altLang="en-US" sz="2000" dirty="0">
                <a:solidFill>
                  <a:sysClr val="window" lastClr="FFFFFF"/>
                </a:solidFill>
                <a:latin typeface="+mn-lt"/>
                <a:cs typeface="Times New Roman" pitchFamily="18" charset="0"/>
              </a:endParaRPr>
            </a:p>
          </p:txBody>
        </p:sp>
      </p:grpSp>
      <p:grpSp>
        <p:nvGrpSpPr>
          <p:cNvPr id="27" name="Group 29"/>
          <p:cNvGrpSpPr/>
          <p:nvPr/>
        </p:nvGrpSpPr>
        <p:grpSpPr>
          <a:xfrm>
            <a:off x="6660231" y="602114"/>
            <a:ext cx="2247651" cy="765789"/>
            <a:chOff x="9195132" y="501294"/>
            <a:chExt cx="2996868" cy="1020737"/>
          </a:xfrm>
        </p:grpSpPr>
        <p:sp>
          <p:nvSpPr>
            <p:cNvPr id="28" name="TextBox 27"/>
            <p:cNvSpPr txBox="1"/>
            <p:nvPr/>
          </p:nvSpPr>
          <p:spPr>
            <a:xfrm>
              <a:off x="9195132" y="501294"/>
              <a:ext cx="1066959" cy="369218"/>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29" name="Rectangle 28"/>
            <p:cNvSpPr/>
            <p:nvPr/>
          </p:nvSpPr>
          <p:spPr>
            <a:xfrm>
              <a:off x="9202215" y="845132"/>
              <a:ext cx="2989785" cy="676899"/>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的内容打在这里，或者通过复制您的文本后，在此框中选择粘贴，并选择只保留文字。您的内容打在这里，或者通过复制</a:t>
              </a:r>
              <a:endParaRPr lang="en-GB" sz="900" dirty="0">
                <a:solidFill>
                  <a:schemeClr val="tx1">
                    <a:lumMod val="50000"/>
                    <a:lumOff val="50000"/>
                  </a:schemeClr>
                </a:solidFill>
                <a:latin typeface="微软雅黑" pitchFamily="34" charset="-122"/>
                <a:ea typeface="微软雅黑" pitchFamily="34" charset="-122"/>
              </a:endParaRPr>
            </a:p>
          </p:txBody>
        </p:sp>
      </p:grpSp>
      <p:grpSp>
        <p:nvGrpSpPr>
          <p:cNvPr id="30" name="Group 30"/>
          <p:cNvGrpSpPr/>
          <p:nvPr/>
        </p:nvGrpSpPr>
        <p:grpSpPr>
          <a:xfrm>
            <a:off x="6279417" y="1998280"/>
            <a:ext cx="2242339" cy="765789"/>
            <a:chOff x="9202215" y="501294"/>
            <a:chExt cx="2989785" cy="1020737"/>
          </a:xfrm>
        </p:grpSpPr>
        <p:sp>
          <p:nvSpPr>
            <p:cNvPr id="32" name="TextBox 31"/>
            <p:cNvSpPr txBox="1"/>
            <p:nvPr/>
          </p:nvSpPr>
          <p:spPr>
            <a:xfrm>
              <a:off x="9219073" y="501294"/>
              <a:ext cx="1066958" cy="369218"/>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33" name="Rectangle 32"/>
            <p:cNvSpPr/>
            <p:nvPr/>
          </p:nvSpPr>
          <p:spPr>
            <a:xfrm>
              <a:off x="9202215" y="845132"/>
              <a:ext cx="2989785" cy="676899"/>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的内容打在这里，或者通过复制您的文本后，在此框中选择粘贴，并选择只保留文字。您的内容打在这里，或者通过复制</a:t>
              </a:r>
              <a:endParaRPr lang="en-GB" sz="900" dirty="0">
                <a:solidFill>
                  <a:schemeClr val="tx1">
                    <a:lumMod val="50000"/>
                    <a:lumOff val="50000"/>
                  </a:schemeClr>
                </a:solidFill>
                <a:latin typeface="微软雅黑" pitchFamily="34" charset="-122"/>
                <a:ea typeface="微软雅黑" pitchFamily="34" charset="-122"/>
              </a:endParaRPr>
            </a:p>
          </p:txBody>
        </p:sp>
      </p:grpSp>
      <p:grpSp>
        <p:nvGrpSpPr>
          <p:cNvPr id="31" name="Group 33"/>
          <p:cNvGrpSpPr/>
          <p:nvPr/>
        </p:nvGrpSpPr>
        <p:grpSpPr>
          <a:xfrm>
            <a:off x="5824662" y="3352726"/>
            <a:ext cx="2716478" cy="904289"/>
            <a:chOff x="9202215" y="501294"/>
            <a:chExt cx="3621970" cy="1205347"/>
          </a:xfrm>
        </p:grpSpPr>
        <p:sp>
          <p:nvSpPr>
            <p:cNvPr id="35" name="TextBox 34"/>
            <p:cNvSpPr txBox="1"/>
            <p:nvPr/>
          </p:nvSpPr>
          <p:spPr>
            <a:xfrm>
              <a:off x="9212186" y="501294"/>
              <a:ext cx="1066958" cy="369218"/>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36" name="Rectangle 35"/>
            <p:cNvSpPr/>
            <p:nvPr/>
          </p:nvSpPr>
          <p:spPr>
            <a:xfrm>
              <a:off x="9202215" y="845132"/>
              <a:ext cx="3621970" cy="861509"/>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的内容打在这里，或者通过复制您的文本后，在此框中选择粘贴，并选择只保留文字。您的内容打在这里，或者通过复制您的文本后，在此框中选择粘贴，并选择</a:t>
              </a:r>
              <a:r>
                <a:rPr lang="en-GB" sz="900" dirty="0">
                  <a:solidFill>
                    <a:schemeClr val="tx1">
                      <a:lumMod val="50000"/>
                      <a:lumOff val="50000"/>
                    </a:schemeClr>
                  </a:solidFill>
                  <a:latin typeface="微软雅黑" pitchFamily="34" charset="-122"/>
                  <a:ea typeface="微软雅黑" pitchFamily="34" charset="-122"/>
                </a:rPr>
                <a:t>am</a:t>
              </a:r>
            </a:p>
          </p:txBody>
        </p:sp>
      </p:grpSp>
      <p:sp>
        <p:nvSpPr>
          <p:cNvPr id="37" name="TextBox 36"/>
          <p:cNvSpPr txBox="1"/>
          <p:nvPr/>
        </p:nvSpPr>
        <p:spPr>
          <a:xfrm>
            <a:off x="611560" y="1377878"/>
            <a:ext cx="669094" cy="438582"/>
          </a:xfrm>
          <a:prstGeom prst="rect">
            <a:avLst/>
          </a:prstGeom>
          <a:noFill/>
        </p:spPr>
        <p:txBody>
          <a:bodyPr wrap="none" lIns="68580" tIns="34290" rIns="68580" bIns="34290" rtlCol="0">
            <a:spAutoFit/>
          </a:bodyPr>
          <a:lstStyle/>
          <a:p>
            <a:r>
              <a:rPr lang="en-US" sz="2400" dirty="0">
                <a:solidFill>
                  <a:schemeClr val="accent1"/>
                </a:solidFill>
                <a:latin typeface="+mj-lt"/>
              </a:rPr>
              <a:t>96%</a:t>
            </a:r>
            <a:endParaRPr lang="en-GB" sz="2400" dirty="0">
              <a:solidFill>
                <a:schemeClr val="accent1"/>
              </a:solidFill>
              <a:latin typeface="+mj-lt"/>
            </a:endParaRPr>
          </a:p>
        </p:txBody>
      </p:sp>
      <p:sp>
        <p:nvSpPr>
          <p:cNvPr id="39" name="Rectangle 38"/>
          <p:cNvSpPr/>
          <p:nvPr/>
        </p:nvSpPr>
        <p:spPr>
          <a:xfrm>
            <a:off x="1427322" y="1347512"/>
            <a:ext cx="3090867" cy="484748"/>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sp>
        <p:nvSpPr>
          <p:cNvPr id="40" name="Rectangle 39"/>
          <p:cNvSpPr/>
          <p:nvPr/>
        </p:nvSpPr>
        <p:spPr>
          <a:xfrm>
            <a:off x="344951" y="2006572"/>
            <a:ext cx="4208732" cy="484748"/>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的内容打在这里，或者通过复制您的文本后，在此框中选择粘贴，并选择只保留文字。您的内容打在这里，或者通过复制您的文本后，，或者通过复制您的文本后，在此框中选择粘贴，</a:t>
            </a:r>
            <a:endParaRPr lang="en-GB" sz="900" dirty="0">
              <a:solidFill>
                <a:schemeClr val="tx1">
                  <a:lumMod val="50000"/>
                  <a:lumOff val="50000"/>
                </a:schemeClr>
              </a:solidFill>
              <a:latin typeface="微软雅黑" pitchFamily="34" charset="-122"/>
              <a:ea typeface="微软雅黑" pitchFamily="34" charset="-122"/>
            </a:endParaRPr>
          </a:p>
        </p:txBody>
      </p:sp>
      <p:grpSp>
        <p:nvGrpSpPr>
          <p:cNvPr id="34" name="Group 73"/>
          <p:cNvGrpSpPr/>
          <p:nvPr/>
        </p:nvGrpSpPr>
        <p:grpSpPr>
          <a:xfrm>
            <a:off x="2485384" y="2914418"/>
            <a:ext cx="515252" cy="515411"/>
            <a:chOff x="3053847" y="5304677"/>
            <a:chExt cx="687003" cy="687003"/>
          </a:xfrm>
        </p:grpSpPr>
        <p:sp>
          <p:nvSpPr>
            <p:cNvPr id="68" name="Oval 67"/>
            <p:cNvSpPr/>
            <p:nvPr/>
          </p:nvSpPr>
          <p:spPr>
            <a:xfrm>
              <a:off x="3053847" y="5304677"/>
              <a:ext cx="687003" cy="6870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AutoShape 83"/>
            <p:cNvSpPr>
              <a:spLocks/>
            </p:cNvSpPr>
            <p:nvPr/>
          </p:nvSpPr>
          <p:spPr bwMode="auto">
            <a:xfrm>
              <a:off x="3205421" y="5514965"/>
              <a:ext cx="383755" cy="251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38" name="Group 72"/>
          <p:cNvGrpSpPr/>
          <p:nvPr/>
        </p:nvGrpSpPr>
        <p:grpSpPr>
          <a:xfrm>
            <a:off x="453625" y="3848582"/>
            <a:ext cx="515252" cy="515411"/>
            <a:chOff x="2273586" y="4571574"/>
            <a:chExt cx="687003" cy="687003"/>
          </a:xfrm>
        </p:grpSpPr>
        <p:sp>
          <p:nvSpPr>
            <p:cNvPr id="69" name="Oval 68"/>
            <p:cNvSpPr/>
            <p:nvPr/>
          </p:nvSpPr>
          <p:spPr>
            <a:xfrm>
              <a:off x="2273586" y="4571574"/>
              <a:ext cx="687003" cy="6870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1" name="Group 43"/>
            <p:cNvGrpSpPr/>
            <p:nvPr/>
          </p:nvGrpSpPr>
          <p:grpSpPr>
            <a:xfrm>
              <a:off x="2423956" y="4722869"/>
              <a:ext cx="383755" cy="384412"/>
              <a:chOff x="9145588" y="4435475"/>
              <a:chExt cx="464344" cy="465138"/>
            </a:xfrm>
            <a:solidFill>
              <a:schemeClr val="bg2"/>
            </a:solidFill>
          </p:grpSpPr>
          <p:sp>
            <p:nvSpPr>
              <p:cNvPr id="45"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46"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4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4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4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5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5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5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5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grpSp>
      </p:grpSp>
      <p:grpSp>
        <p:nvGrpSpPr>
          <p:cNvPr id="42" name="Group 74"/>
          <p:cNvGrpSpPr/>
          <p:nvPr/>
        </p:nvGrpSpPr>
        <p:grpSpPr>
          <a:xfrm>
            <a:off x="2481421" y="3849106"/>
            <a:ext cx="515252" cy="515411"/>
            <a:chOff x="2378970" y="5288753"/>
            <a:chExt cx="687003" cy="687003"/>
          </a:xfrm>
        </p:grpSpPr>
        <p:sp>
          <p:nvSpPr>
            <p:cNvPr id="70" name="Oval 69"/>
            <p:cNvSpPr/>
            <p:nvPr/>
          </p:nvSpPr>
          <p:spPr>
            <a:xfrm>
              <a:off x="2378970" y="5288753"/>
              <a:ext cx="687003" cy="6870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3" name="Group 58"/>
            <p:cNvGrpSpPr/>
            <p:nvPr/>
          </p:nvGrpSpPr>
          <p:grpSpPr>
            <a:xfrm>
              <a:off x="2584472" y="5455972"/>
              <a:ext cx="263709" cy="384412"/>
              <a:chOff x="3582988" y="3510757"/>
              <a:chExt cx="319088" cy="465138"/>
            </a:xfrm>
            <a:solidFill>
              <a:schemeClr val="bg2"/>
            </a:solidFill>
          </p:grpSpPr>
          <p:sp>
            <p:nvSpPr>
              <p:cNvPr id="6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6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grpSp>
      </p:grpSp>
      <p:grpSp>
        <p:nvGrpSpPr>
          <p:cNvPr id="44" name="Group 71"/>
          <p:cNvGrpSpPr/>
          <p:nvPr/>
        </p:nvGrpSpPr>
        <p:grpSpPr>
          <a:xfrm>
            <a:off x="454553" y="2916187"/>
            <a:ext cx="515252" cy="515411"/>
            <a:chOff x="807127" y="4357204"/>
            <a:chExt cx="687003" cy="687003"/>
          </a:xfrm>
        </p:grpSpPr>
        <p:sp>
          <p:nvSpPr>
            <p:cNvPr id="71" name="Oval 70"/>
            <p:cNvSpPr/>
            <p:nvPr/>
          </p:nvSpPr>
          <p:spPr>
            <a:xfrm>
              <a:off x="807127" y="4357204"/>
              <a:ext cx="687003" cy="6870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4" name="Group 63"/>
            <p:cNvGrpSpPr/>
            <p:nvPr/>
          </p:nvGrpSpPr>
          <p:grpSpPr>
            <a:xfrm>
              <a:off x="963209" y="4508827"/>
              <a:ext cx="383755" cy="383755"/>
              <a:chOff x="4439444" y="1652588"/>
              <a:chExt cx="464344" cy="464344"/>
            </a:xfrm>
            <a:solidFill>
              <a:schemeClr val="bg2"/>
            </a:solidFill>
          </p:grpSpPr>
          <p:sp>
            <p:nvSpPr>
              <p:cNvPr id="65"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66"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67"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grpSp>
      </p:grpSp>
      <p:sp>
        <p:nvSpPr>
          <p:cNvPr id="76" name="Rectangle 75"/>
          <p:cNvSpPr/>
          <p:nvPr/>
        </p:nvSpPr>
        <p:spPr>
          <a:xfrm>
            <a:off x="964836" y="2895038"/>
            <a:ext cx="1446924" cy="623248"/>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sp>
        <p:nvSpPr>
          <p:cNvPr id="77" name="Rectangle 76"/>
          <p:cNvSpPr/>
          <p:nvPr/>
        </p:nvSpPr>
        <p:spPr>
          <a:xfrm>
            <a:off x="964525" y="3828956"/>
            <a:ext cx="1470665" cy="623248"/>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sp>
        <p:nvSpPr>
          <p:cNvPr id="78" name="Rectangle 77"/>
          <p:cNvSpPr/>
          <p:nvPr/>
        </p:nvSpPr>
        <p:spPr>
          <a:xfrm>
            <a:off x="2992142" y="2897578"/>
            <a:ext cx="1470665" cy="623248"/>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sp>
        <p:nvSpPr>
          <p:cNvPr id="79" name="Rectangle 78"/>
          <p:cNvSpPr/>
          <p:nvPr/>
        </p:nvSpPr>
        <p:spPr>
          <a:xfrm>
            <a:off x="2990015" y="3824760"/>
            <a:ext cx="1470665" cy="623248"/>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162793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3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800" decel="100000"/>
                                        <p:tgtEl>
                                          <p:spTgt spid="9"/>
                                        </p:tgtEl>
                                      </p:cBhvr>
                                    </p:animEffect>
                                    <p:anim calcmode="lin" valueType="num">
                                      <p:cBhvr>
                                        <p:cTn id="12" dur="800" decel="100000" fill="hold"/>
                                        <p:tgtEl>
                                          <p:spTgt spid="9"/>
                                        </p:tgtEl>
                                        <p:attrNameLst>
                                          <p:attrName>style.rotation</p:attrName>
                                        </p:attrNameLst>
                                      </p:cBhvr>
                                      <p:tavLst>
                                        <p:tav tm="0">
                                          <p:val>
                                            <p:fltVal val="-90"/>
                                          </p:val>
                                        </p:tav>
                                        <p:tav tm="100000">
                                          <p:val>
                                            <p:fltVal val="0"/>
                                          </p:val>
                                        </p:tav>
                                      </p:tavLst>
                                    </p:anim>
                                    <p:anim calcmode="lin" valueType="num">
                                      <p:cBhvr>
                                        <p:cTn id="13" dur="800" decel="100000" fill="hold"/>
                                        <p:tgtEl>
                                          <p:spTgt spid="9"/>
                                        </p:tgtEl>
                                        <p:attrNameLst>
                                          <p:attrName>ppt_x</p:attrName>
                                        </p:attrNameLst>
                                      </p:cBhvr>
                                      <p:tavLst>
                                        <p:tav tm="0">
                                          <p:val>
                                            <p:strVal val="#ppt_x+0.4"/>
                                          </p:val>
                                        </p:tav>
                                        <p:tav tm="100000">
                                          <p:val>
                                            <p:strVal val="#ppt_x-0.05"/>
                                          </p:val>
                                        </p:tav>
                                      </p:tavLst>
                                    </p:anim>
                                    <p:anim calcmode="lin" valueType="num">
                                      <p:cBhvr>
                                        <p:cTn id="14" dur="800" decel="100000" fill="hold"/>
                                        <p:tgtEl>
                                          <p:spTgt spid="9"/>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800" decel="100000"/>
                                        <p:tgtEl>
                                          <p:spTgt spid="19"/>
                                        </p:tgtEl>
                                      </p:cBhvr>
                                    </p:animEffect>
                                    <p:anim calcmode="lin" valueType="num">
                                      <p:cBhvr>
                                        <p:cTn id="26" dur="800" decel="100000" fill="hold"/>
                                        <p:tgtEl>
                                          <p:spTgt spid="19"/>
                                        </p:tgtEl>
                                        <p:attrNameLst>
                                          <p:attrName>style.rotation</p:attrName>
                                        </p:attrNameLst>
                                      </p:cBhvr>
                                      <p:tavLst>
                                        <p:tav tm="0">
                                          <p:val>
                                            <p:fltVal val="-90"/>
                                          </p:val>
                                        </p:tav>
                                        <p:tav tm="100000">
                                          <p:val>
                                            <p:fltVal val="0"/>
                                          </p:val>
                                        </p:tav>
                                      </p:tavLst>
                                    </p:anim>
                                    <p:anim calcmode="lin" valueType="num">
                                      <p:cBhvr>
                                        <p:cTn id="27" dur="800" decel="100000" fill="hold"/>
                                        <p:tgtEl>
                                          <p:spTgt spid="19"/>
                                        </p:tgtEl>
                                        <p:attrNameLst>
                                          <p:attrName>ppt_x</p:attrName>
                                        </p:attrNameLst>
                                      </p:cBhvr>
                                      <p:tavLst>
                                        <p:tav tm="0">
                                          <p:val>
                                            <p:strVal val="#ppt_x+0.4"/>
                                          </p:val>
                                        </p:tav>
                                        <p:tav tm="100000">
                                          <p:val>
                                            <p:strVal val="#ppt_x-0.05"/>
                                          </p:val>
                                        </p:tav>
                                      </p:tavLst>
                                    </p:anim>
                                    <p:anim calcmode="lin" valueType="num">
                                      <p:cBhvr>
                                        <p:cTn id="28" dur="800" decel="100000" fill="hold"/>
                                        <p:tgtEl>
                                          <p:spTgt spid="19"/>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p:tgtEl>
                                          <p:spTgt spid="30"/>
                                        </p:tgtEl>
                                        <p:attrNameLst>
                                          <p:attrName>ppt_x</p:attrName>
                                        </p:attrNameLst>
                                      </p:cBhvr>
                                      <p:tavLst>
                                        <p:tav tm="0">
                                          <p:val>
                                            <p:strVal val="#ppt_x-#ppt_w*1.125000"/>
                                          </p:val>
                                        </p:tav>
                                        <p:tav tm="100000">
                                          <p:val>
                                            <p:strVal val="#ppt_x"/>
                                          </p:val>
                                        </p:tav>
                                      </p:tavLst>
                                    </p:anim>
                                    <p:animEffect transition="in" filter="wipe(right)">
                                      <p:cBhvr>
                                        <p:cTn id="35" dur="500"/>
                                        <p:tgtEl>
                                          <p:spTgt spid="30"/>
                                        </p:tgtEl>
                                      </p:cBhvr>
                                    </p:animEffect>
                                  </p:childTnLst>
                                </p:cTn>
                              </p:par>
                            </p:childTnLst>
                          </p:cTn>
                        </p:par>
                        <p:par>
                          <p:cTn id="36" fill="hold">
                            <p:stCondLst>
                              <p:cond delay="3500"/>
                            </p:stCondLst>
                            <p:childTnLst>
                              <p:par>
                                <p:cTn id="37" presetID="30" presetClass="entr" presetSubtype="0"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800" decel="100000"/>
                                        <p:tgtEl>
                                          <p:spTgt spid="25"/>
                                        </p:tgtEl>
                                      </p:cBhvr>
                                    </p:animEffect>
                                    <p:anim calcmode="lin" valueType="num">
                                      <p:cBhvr>
                                        <p:cTn id="40" dur="800" decel="100000" fill="hold"/>
                                        <p:tgtEl>
                                          <p:spTgt spid="25"/>
                                        </p:tgtEl>
                                        <p:attrNameLst>
                                          <p:attrName>style.rotation</p:attrName>
                                        </p:attrNameLst>
                                      </p:cBhvr>
                                      <p:tavLst>
                                        <p:tav tm="0">
                                          <p:val>
                                            <p:fltVal val="-90"/>
                                          </p:val>
                                        </p:tav>
                                        <p:tav tm="100000">
                                          <p:val>
                                            <p:fltVal val="0"/>
                                          </p:val>
                                        </p:tav>
                                      </p:tavLst>
                                    </p:anim>
                                    <p:anim calcmode="lin" valueType="num">
                                      <p:cBhvr>
                                        <p:cTn id="41" dur="800" decel="100000" fill="hold"/>
                                        <p:tgtEl>
                                          <p:spTgt spid="25"/>
                                        </p:tgtEl>
                                        <p:attrNameLst>
                                          <p:attrName>ppt_x</p:attrName>
                                        </p:attrNameLst>
                                      </p:cBhvr>
                                      <p:tavLst>
                                        <p:tav tm="0">
                                          <p:val>
                                            <p:strVal val="#ppt_x+0.4"/>
                                          </p:val>
                                        </p:tav>
                                        <p:tav tm="100000">
                                          <p:val>
                                            <p:strVal val="#ppt_x-0.05"/>
                                          </p:val>
                                        </p:tav>
                                      </p:tavLst>
                                    </p:anim>
                                    <p:anim calcmode="lin" valueType="num">
                                      <p:cBhvr>
                                        <p:cTn id="42" dur="800" decel="100000" fill="hold"/>
                                        <p:tgtEl>
                                          <p:spTgt spid="25"/>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childTnLst>
                          </p:cTn>
                        </p:par>
                        <p:par>
                          <p:cTn id="45" fill="hold">
                            <p:stCondLst>
                              <p:cond delay="4500"/>
                            </p:stCondLst>
                            <p:childTnLst>
                              <p:par>
                                <p:cTn id="46" presetID="12" presetClass="entr" presetSubtype="8"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p:tgtEl>
                                          <p:spTgt spid="31"/>
                                        </p:tgtEl>
                                        <p:attrNameLst>
                                          <p:attrName>ppt_x</p:attrName>
                                        </p:attrNameLst>
                                      </p:cBhvr>
                                      <p:tavLst>
                                        <p:tav tm="0">
                                          <p:val>
                                            <p:strVal val="#ppt_x-#ppt_w*1.125000"/>
                                          </p:val>
                                        </p:tav>
                                        <p:tav tm="100000">
                                          <p:val>
                                            <p:strVal val="#ppt_x"/>
                                          </p:val>
                                        </p:tav>
                                      </p:tavLst>
                                    </p:anim>
                                    <p:animEffect transition="in" filter="wipe(right)">
                                      <p:cBhvr>
                                        <p:cTn id="49" dur="500"/>
                                        <p:tgtEl>
                                          <p:spTgt spid="31"/>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Effect transition="in" filter="fade">
                                      <p:cBhvr>
                                        <p:cTn id="55" dur="500"/>
                                        <p:tgtEl>
                                          <p:spTgt spid="37"/>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left)">
                                      <p:cBhvr>
                                        <p:cTn id="59" dur="500"/>
                                        <p:tgtEl>
                                          <p:spTgt spid="39"/>
                                        </p:tgtEl>
                                      </p:cBhvr>
                                    </p:animEffect>
                                  </p:childTnLst>
                                </p:cTn>
                              </p:par>
                            </p:childTnLst>
                          </p:cTn>
                        </p:par>
                        <p:par>
                          <p:cTn id="60" fill="hold">
                            <p:stCondLst>
                              <p:cond delay="6000"/>
                            </p:stCondLst>
                            <p:childTnLst>
                              <p:par>
                                <p:cTn id="61" presetID="22" presetClass="entr" presetSubtype="1"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up)">
                                      <p:cBhvr>
                                        <p:cTn id="63" dur="500"/>
                                        <p:tgtEl>
                                          <p:spTgt spid="40"/>
                                        </p:tgtEl>
                                      </p:cBhvr>
                                    </p:animEffect>
                                  </p:childTnLst>
                                </p:cTn>
                              </p:par>
                            </p:childTnLst>
                          </p:cTn>
                        </p:par>
                        <p:par>
                          <p:cTn id="64" fill="hold">
                            <p:stCondLst>
                              <p:cond delay="6500"/>
                            </p:stCondLst>
                            <p:childTnLst>
                              <p:par>
                                <p:cTn id="65" presetID="53" presetClass="entr" presetSubtype="16" fill="hold" nodeType="after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Effect transition="in" filter="fade">
                                      <p:cBhvr>
                                        <p:cTn id="69" dur="500"/>
                                        <p:tgtEl>
                                          <p:spTgt spid="44"/>
                                        </p:tgtEl>
                                      </p:cBhvr>
                                    </p:animEffect>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500"/>
                                        <p:tgtEl>
                                          <p:spTgt spid="76"/>
                                        </p:tgtEl>
                                      </p:cBhvr>
                                    </p:animEffect>
                                  </p:childTnLst>
                                </p:cTn>
                              </p:par>
                            </p:childTnLst>
                          </p:cTn>
                        </p:par>
                        <p:par>
                          <p:cTn id="74" fill="hold">
                            <p:stCondLst>
                              <p:cond delay="7500"/>
                            </p:stCondLst>
                            <p:childTnLst>
                              <p:par>
                                <p:cTn id="75" presetID="53" presetClass="entr" presetSubtype="16" fill="hold" nodeType="afterEffect">
                                  <p:stCondLst>
                                    <p:cond delay="0"/>
                                  </p:stCondLst>
                                  <p:childTnLst>
                                    <p:set>
                                      <p:cBhvr>
                                        <p:cTn id="76" dur="1" fill="hold">
                                          <p:stCondLst>
                                            <p:cond delay="0"/>
                                          </p:stCondLst>
                                        </p:cTn>
                                        <p:tgtEl>
                                          <p:spTgt spid="34"/>
                                        </p:tgtEl>
                                        <p:attrNameLst>
                                          <p:attrName>style.visibility</p:attrName>
                                        </p:attrNameLst>
                                      </p:cBhvr>
                                      <p:to>
                                        <p:strVal val="visible"/>
                                      </p:to>
                                    </p:set>
                                    <p:anim calcmode="lin" valueType="num">
                                      <p:cBhvr>
                                        <p:cTn id="77" dur="500" fill="hold"/>
                                        <p:tgtEl>
                                          <p:spTgt spid="34"/>
                                        </p:tgtEl>
                                        <p:attrNameLst>
                                          <p:attrName>ppt_w</p:attrName>
                                        </p:attrNameLst>
                                      </p:cBhvr>
                                      <p:tavLst>
                                        <p:tav tm="0">
                                          <p:val>
                                            <p:fltVal val="0"/>
                                          </p:val>
                                        </p:tav>
                                        <p:tav tm="100000">
                                          <p:val>
                                            <p:strVal val="#ppt_w"/>
                                          </p:val>
                                        </p:tav>
                                      </p:tavLst>
                                    </p:anim>
                                    <p:anim calcmode="lin" valueType="num">
                                      <p:cBhvr>
                                        <p:cTn id="78" dur="500" fill="hold"/>
                                        <p:tgtEl>
                                          <p:spTgt spid="34"/>
                                        </p:tgtEl>
                                        <p:attrNameLst>
                                          <p:attrName>ppt_h</p:attrName>
                                        </p:attrNameLst>
                                      </p:cBhvr>
                                      <p:tavLst>
                                        <p:tav tm="0">
                                          <p:val>
                                            <p:fltVal val="0"/>
                                          </p:val>
                                        </p:tav>
                                        <p:tav tm="100000">
                                          <p:val>
                                            <p:strVal val="#ppt_h"/>
                                          </p:val>
                                        </p:tav>
                                      </p:tavLst>
                                    </p:anim>
                                    <p:animEffect transition="in" filter="fade">
                                      <p:cBhvr>
                                        <p:cTn id="79" dur="500"/>
                                        <p:tgtEl>
                                          <p:spTgt spid="34"/>
                                        </p:tgtEl>
                                      </p:cBhvr>
                                    </p:animEffect>
                                  </p:childTnLst>
                                </p:cTn>
                              </p:par>
                            </p:childTnLst>
                          </p:cTn>
                        </p:par>
                        <p:par>
                          <p:cTn id="80" fill="hold">
                            <p:stCondLst>
                              <p:cond delay="8000"/>
                            </p:stCondLst>
                            <p:childTnLst>
                              <p:par>
                                <p:cTn id="81" presetID="10" presetClass="entr" presetSubtype="0" fill="hold" grpId="0" nodeType="afterEffect">
                                  <p:stCondLst>
                                    <p:cond delay="0"/>
                                  </p:stCondLst>
                                  <p:childTnLst>
                                    <p:set>
                                      <p:cBhvr>
                                        <p:cTn id="82" dur="1" fill="hold">
                                          <p:stCondLst>
                                            <p:cond delay="0"/>
                                          </p:stCondLst>
                                        </p:cTn>
                                        <p:tgtEl>
                                          <p:spTgt spid="78"/>
                                        </p:tgtEl>
                                        <p:attrNameLst>
                                          <p:attrName>style.visibility</p:attrName>
                                        </p:attrNameLst>
                                      </p:cBhvr>
                                      <p:to>
                                        <p:strVal val="visible"/>
                                      </p:to>
                                    </p:set>
                                    <p:animEffect transition="in" filter="fade">
                                      <p:cBhvr>
                                        <p:cTn id="83" dur="500"/>
                                        <p:tgtEl>
                                          <p:spTgt spid="78"/>
                                        </p:tgtEl>
                                      </p:cBhvr>
                                    </p:animEffect>
                                  </p:childTnLst>
                                </p:cTn>
                              </p:par>
                            </p:childTnLst>
                          </p:cTn>
                        </p:par>
                        <p:par>
                          <p:cTn id="84" fill="hold">
                            <p:stCondLst>
                              <p:cond delay="8500"/>
                            </p:stCondLst>
                            <p:childTnLst>
                              <p:par>
                                <p:cTn id="85" presetID="53" presetClass="entr" presetSubtype="16" fill="hold" nodeType="afterEffect">
                                  <p:stCondLst>
                                    <p:cond delay="0"/>
                                  </p:stCondLst>
                                  <p:childTnLst>
                                    <p:set>
                                      <p:cBhvr>
                                        <p:cTn id="86" dur="1" fill="hold">
                                          <p:stCondLst>
                                            <p:cond delay="0"/>
                                          </p:stCondLst>
                                        </p:cTn>
                                        <p:tgtEl>
                                          <p:spTgt spid="38"/>
                                        </p:tgtEl>
                                        <p:attrNameLst>
                                          <p:attrName>style.visibility</p:attrName>
                                        </p:attrNameLst>
                                      </p:cBhvr>
                                      <p:to>
                                        <p:strVal val="visible"/>
                                      </p:to>
                                    </p:set>
                                    <p:anim calcmode="lin" valueType="num">
                                      <p:cBhvr>
                                        <p:cTn id="87" dur="500" fill="hold"/>
                                        <p:tgtEl>
                                          <p:spTgt spid="38"/>
                                        </p:tgtEl>
                                        <p:attrNameLst>
                                          <p:attrName>ppt_w</p:attrName>
                                        </p:attrNameLst>
                                      </p:cBhvr>
                                      <p:tavLst>
                                        <p:tav tm="0">
                                          <p:val>
                                            <p:fltVal val="0"/>
                                          </p:val>
                                        </p:tav>
                                        <p:tav tm="100000">
                                          <p:val>
                                            <p:strVal val="#ppt_w"/>
                                          </p:val>
                                        </p:tav>
                                      </p:tavLst>
                                    </p:anim>
                                    <p:anim calcmode="lin" valueType="num">
                                      <p:cBhvr>
                                        <p:cTn id="88" dur="500" fill="hold"/>
                                        <p:tgtEl>
                                          <p:spTgt spid="38"/>
                                        </p:tgtEl>
                                        <p:attrNameLst>
                                          <p:attrName>ppt_h</p:attrName>
                                        </p:attrNameLst>
                                      </p:cBhvr>
                                      <p:tavLst>
                                        <p:tav tm="0">
                                          <p:val>
                                            <p:fltVal val="0"/>
                                          </p:val>
                                        </p:tav>
                                        <p:tav tm="100000">
                                          <p:val>
                                            <p:strVal val="#ppt_h"/>
                                          </p:val>
                                        </p:tav>
                                      </p:tavLst>
                                    </p:anim>
                                    <p:animEffect transition="in" filter="fade">
                                      <p:cBhvr>
                                        <p:cTn id="89" dur="500"/>
                                        <p:tgtEl>
                                          <p:spTgt spid="38"/>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77"/>
                                        </p:tgtEl>
                                        <p:attrNameLst>
                                          <p:attrName>style.visibility</p:attrName>
                                        </p:attrNameLst>
                                      </p:cBhvr>
                                      <p:to>
                                        <p:strVal val="visible"/>
                                      </p:to>
                                    </p:set>
                                    <p:animEffect transition="in" filter="fade">
                                      <p:cBhvr>
                                        <p:cTn id="93" dur="500"/>
                                        <p:tgtEl>
                                          <p:spTgt spid="77"/>
                                        </p:tgtEl>
                                      </p:cBhvr>
                                    </p:animEffect>
                                  </p:childTnLst>
                                </p:cTn>
                              </p:par>
                            </p:childTnLst>
                          </p:cTn>
                        </p:par>
                        <p:par>
                          <p:cTn id="94" fill="hold">
                            <p:stCondLst>
                              <p:cond delay="9500"/>
                            </p:stCondLst>
                            <p:childTnLst>
                              <p:par>
                                <p:cTn id="95" presetID="53" presetClass="entr" presetSubtype="16" fill="hold" nodeType="afterEffect">
                                  <p:stCondLst>
                                    <p:cond delay="0"/>
                                  </p:stCondLst>
                                  <p:childTnLst>
                                    <p:set>
                                      <p:cBhvr>
                                        <p:cTn id="96" dur="1" fill="hold">
                                          <p:stCondLst>
                                            <p:cond delay="0"/>
                                          </p:stCondLst>
                                        </p:cTn>
                                        <p:tgtEl>
                                          <p:spTgt spid="42"/>
                                        </p:tgtEl>
                                        <p:attrNameLst>
                                          <p:attrName>style.visibility</p:attrName>
                                        </p:attrNameLst>
                                      </p:cBhvr>
                                      <p:to>
                                        <p:strVal val="visible"/>
                                      </p:to>
                                    </p:set>
                                    <p:anim calcmode="lin" valueType="num">
                                      <p:cBhvr>
                                        <p:cTn id="97" dur="500" fill="hold"/>
                                        <p:tgtEl>
                                          <p:spTgt spid="42"/>
                                        </p:tgtEl>
                                        <p:attrNameLst>
                                          <p:attrName>ppt_w</p:attrName>
                                        </p:attrNameLst>
                                      </p:cBhvr>
                                      <p:tavLst>
                                        <p:tav tm="0">
                                          <p:val>
                                            <p:fltVal val="0"/>
                                          </p:val>
                                        </p:tav>
                                        <p:tav tm="100000">
                                          <p:val>
                                            <p:strVal val="#ppt_w"/>
                                          </p:val>
                                        </p:tav>
                                      </p:tavLst>
                                    </p:anim>
                                    <p:anim calcmode="lin" valueType="num">
                                      <p:cBhvr>
                                        <p:cTn id="98" dur="500" fill="hold"/>
                                        <p:tgtEl>
                                          <p:spTgt spid="42"/>
                                        </p:tgtEl>
                                        <p:attrNameLst>
                                          <p:attrName>ppt_h</p:attrName>
                                        </p:attrNameLst>
                                      </p:cBhvr>
                                      <p:tavLst>
                                        <p:tav tm="0">
                                          <p:val>
                                            <p:fltVal val="0"/>
                                          </p:val>
                                        </p:tav>
                                        <p:tav tm="100000">
                                          <p:val>
                                            <p:strVal val="#ppt_h"/>
                                          </p:val>
                                        </p:tav>
                                      </p:tavLst>
                                    </p:anim>
                                    <p:animEffect transition="in" filter="fade">
                                      <p:cBhvr>
                                        <p:cTn id="99" dur="500"/>
                                        <p:tgtEl>
                                          <p:spTgt spid="42"/>
                                        </p:tgtEl>
                                      </p:cBhvr>
                                    </p:animEffect>
                                  </p:childTnLst>
                                </p:cTn>
                              </p:par>
                            </p:childTnLst>
                          </p:cTn>
                        </p:par>
                        <p:par>
                          <p:cTn id="100" fill="hold">
                            <p:stCondLst>
                              <p:cond delay="10000"/>
                            </p:stCondLst>
                            <p:childTnLst>
                              <p:par>
                                <p:cTn id="101" presetID="10" presetClass="entr" presetSubtype="0" fill="hold" grpId="0" nodeType="afterEffect">
                                  <p:stCondLst>
                                    <p:cond delay="0"/>
                                  </p:stCondLst>
                                  <p:childTnLst>
                                    <p:set>
                                      <p:cBhvr>
                                        <p:cTn id="102" dur="1" fill="hold">
                                          <p:stCondLst>
                                            <p:cond delay="0"/>
                                          </p:stCondLst>
                                        </p:cTn>
                                        <p:tgtEl>
                                          <p:spTgt spid="79"/>
                                        </p:tgtEl>
                                        <p:attrNameLst>
                                          <p:attrName>style.visibility</p:attrName>
                                        </p:attrNameLst>
                                      </p:cBhvr>
                                      <p:to>
                                        <p:strVal val="visible"/>
                                      </p:to>
                                    </p:set>
                                    <p:animEffect transition="in" filter="fade">
                                      <p:cBhvr>
                                        <p:cTn id="10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40" grpId="0"/>
      <p:bldP spid="76" grpId="0"/>
      <p:bldP spid="77" grpId="0"/>
      <p:bldP spid="78" grpId="0"/>
      <p:bldP spid="7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a:xfrm>
            <a:off x="680680" y="1506538"/>
            <a:ext cx="2155825" cy="1371600"/>
          </a:xfrm>
          <a:prstGeom prst="homePlate">
            <a:avLst/>
          </a:prstGeom>
        </p:spPr>
      </p:pic>
      <p:pic>
        <p:nvPicPr>
          <p:cNvPr id="21" name="图片占位符 20"/>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6970713" y="1466850"/>
            <a:ext cx="2173287" cy="1450975"/>
          </a:xfrm>
          <a:prstGeom prst="homePlate">
            <a:avLst/>
          </a:prstGeom>
        </p:spPr>
      </p:pic>
      <p:pic>
        <p:nvPicPr>
          <p:cNvPr id="27" name="图片占位符 26"/>
          <p:cNvPicPr>
            <a:picLocks noGrp="1" noChangeAspect="1"/>
          </p:cNvPicPr>
          <p:nvPr>
            <p:ph type="pic" sz="quarter" idx="4294967295"/>
          </p:nvPr>
        </p:nvPicPr>
        <p:blipFill>
          <a:blip r:embed="rId5">
            <a:extLst>
              <a:ext uri="{28A0092B-C50C-407E-A947-70E740481C1C}">
                <a14:useLocalDpi xmlns:a14="http://schemas.microsoft.com/office/drawing/2010/main" val="0"/>
              </a:ext>
            </a:extLst>
          </a:blip>
          <a:stretch>
            <a:fillRect/>
          </a:stretch>
        </p:blipFill>
        <p:spPr>
          <a:xfrm>
            <a:off x="3430127" y="1427163"/>
            <a:ext cx="2293937" cy="1530350"/>
          </a:xfrm>
          <a:prstGeom prst="homePlate">
            <a:avLst/>
          </a:prstGeom>
        </p:spPr>
      </p:pic>
      <p:sp>
        <p:nvSpPr>
          <p:cNvPr id="15" name="TextBox 40">
            <a:extLst>
              <a:ext uri="{FF2B5EF4-FFF2-40B4-BE49-F238E27FC236}">
                <a16:creationId xmlns:a16="http://schemas.microsoft.com/office/drawing/2014/main" id="{136C11B2-7C4E-4084-92C4-AE2CEBC8605B}"/>
              </a:ext>
            </a:extLst>
          </p:cNvPr>
          <p:cNvSpPr txBox="1">
            <a:spLocks/>
          </p:cNvSpPr>
          <p:nvPr/>
        </p:nvSpPr>
        <p:spPr bwMode="auto">
          <a:xfrm>
            <a:off x="1105426" y="3268026"/>
            <a:ext cx="1306335" cy="318833"/>
          </a:xfrm>
          <a:prstGeom prst="rect">
            <a:avLst/>
          </a:prstGeom>
          <a:noFill/>
          <a:scene3d>
            <a:camera prst="orthographicFront">
              <a:rot lat="0" lon="0" rev="0"/>
            </a:camera>
            <a:lightRig rig="threePt" dir="t"/>
          </a:scene3d>
          <a:sp3d prstMaterial="matte">
            <a:bevelT w="1270" h="1270"/>
          </a:sp3d>
        </p:spPr>
        <p:txBody>
          <a:bodyPr wrap="none" lIns="0" tIns="0" rIns="0" bIns="0" anchor="b" anchorCtr="1">
            <a:normAutofit/>
            <a:sp3d/>
          </a:bodyPr>
          <a:lstStyle/>
          <a:p>
            <a:pPr algn="ctr">
              <a:buClr>
                <a:prstClr val="white"/>
              </a:buClr>
              <a:defRPr/>
            </a:pPr>
            <a:r>
              <a:rPr lang="zh-CN" altLang="en-US" sz="1200" b="1" dirty="0">
                <a:solidFill>
                  <a:schemeClr val="bg1">
                    <a:lumMod val="50000"/>
                  </a:schemeClr>
                </a:solidFill>
                <a:latin typeface="微软雅黑" pitchFamily="34" charset="-122"/>
                <a:ea typeface="微软雅黑" pitchFamily="34" charset="-122"/>
              </a:rPr>
              <a:t>标题文本预设</a:t>
            </a:r>
          </a:p>
        </p:txBody>
      </p:sp>
      <p:sp>
        <p:nvSpPr>
          <p:cNvPr id="16" name="TextBox 45">
            <a:extLst>
              <a:ext uri="{FF2B5EF4-FFF2-40B4-BE49-F238E27FC236}">
                <a16:creationId xmlns:a16="http://schemas.microsoft.com/office/drawing/2014/main" id="{47CF1CFD-7404-4973-BCA5-E9AF12874FB1}"/>
              </a:ext>
            </a:extLst>
          </p:cNvPr>
          <p:cNvSpPr txBox="1">
            <a:spLocks/>
          </p:cNvSpPr>
          <p:nvPr/>
        </p:nvSpPr>
        <p:spPr bwMode="auto">
          <a:xfrm>
            <a:off x="1105426" y="3586860"/>
            <a:ext cx="1306335" cy="425845"/>
          </a:xfrm>
          <a:prstGeom prst="rect">
            <a:avLst/>
          </a:prstGeom>
        </p:spPr>
        <p:txBody>
          <a:bodyPr wrap="square" lIns="0" tIns="0" rIns="0" bIns="0" anchor="ctr" anchorCtr="1">
            <a:normAutofit/>
          </a:bodyPr>
          <a:lstStyle/>
          <a:p>
            <a:pPr algn="ctr">
              <a:lnSpc>
                <a:spcPct val="120000"/>
              </a:lnSpc>
              <a:defRPr/>
            </a:pPr>
            <a:r>
              <a:rPr lang="zh-CN" altLang="en-US" sz="800" dirty="0">
                <a:solidFill>
                  <a:schemeClr val="bg1">
                    <a:lumMod val="50000"/>
                  </a:schemeClr>
                </a:solidFill>
                <a:latin typeface="微软雅黑" pitchFamily="34" charset="-122"/>
                <a:ea typeface="微软雅黑" pitchFamily="34" charset="-122"/>
              </a:rPr>
              <a:t>此部分内容作为文字排版占位显示 （建议使用主题字体）</a:t>
            </a:r>
          </a:p>
        </p:txBody>
      </p:sp>
      <p:sp>
        <p:nvSpPr>
          <p:cNvPr id="20" name="TextBox 53">
            <a:extLst>
              <a:ext uri="{FF2B5EF4-FFF2-40B4-BE49-F238E27FC236}">
                <a16:creationId xmlns:a16="http://schemas.microsoft.com/office/drawing/2014/main" id="{C35B3573-359A-48C9-BF27-3AB132BA91B3}"/>
              </a:ext>
            </a:extLst>
          </p:cNvPr>
          <p:cNvSpPr txBox="1">
            <a:spLocks/>
          </p:cNvSpPr>
          <p:nvPr/>
        </p:nvSpPr>
        <p:spPr bwMode="auto">
          <a:xfrm>
            <a:off x="3923929" y="3268026"/>
            <a:ext cx="1306335" cy="318833"/>
          </a:xfrm>
          <a:prstGeom prst="rect">
            <a:avLst/>
          </a:prstGeom>
          <a:noFill/>
          <a:scene3d>
            <a:camera prst="orthographicFront">
              <a:rot lat="0" lon="0" rev="0"/>
            </a:camera>
            <a:lightRig rig="threePt" dir="t"/>
          </a:scene3d>
          <a:sp3d prstMaterial="matte">
            <a:bevelT w="1270" h="1270"/>
          </a:sp3d>
        </p:spPr>
        <p:txBody>
          <a:bodyPr wrap="none" lIns="0" tIns="0" rIns="0" bIns="0" anchor="b" anchorCtr="1">
            <a:normAutofit/>
            <a:sp3d/>
          </a:bodyPr>
          <a:lstStyle/>
          <a:p>
            <a:pPr algn="ctr">
              <a:buClr>
                <a:prstClr val="white"/>
              </a:buClr>
              <a:defRPr/>
            </a:pPr>
            <a:r>
              <a:rPr lang="zh-CN" altLang="en-US" sz="1200" b="1" dirty="0">
                <a:solidFill>
                  <a:schemeClr val="bg1">
                    <a:lumMod val="50000"/>
                  </a:schemeClr>
                </a:solidFill>
                <a:latin typeface="微软雅黑" pitchFamily="34" charset="-122"/>
                <a:ea typeface="微软雅黑" pitchFamily="34" charset="-122"/>
              </a:rPr>
              <a:t>标题文本预设</a:t>
            </a:r>
          </a:p>
        </p:txBody>
      </p:sp>
      <p:sp>
        <p:nvSpPr>
          <p:cNvPr id="22" name="TextBox 59">
            <a:extLst>
              <a:ext uri="{FF2B5EF4-FFF2-40B4-BE49-F238E27FC236}">
                <a16:creationId xmlns:a16="http://schemas.microsoft.com/office/drawing/2014/main" id="{D7F5038A-2653-4786-8E46-4A01FF4B1FF1}"/>
              </a:ext>
            </a:extLst>
          </p:cNvPr>
          <p:cNvSpPr txBox="1">
            <a:spLocks/>
          </p:cNvSpPr>
          <p:nvPr/>
        </p:nvSpPr>
        <p:spPr bwMode="auto">
          <a:xfrm>
            <a:off x="3923929" y="3586860"/>
            <a:ext cx="1306335" cy="425845"/>
          </a:xfrm>
          <a:prstGeom prst="rect">
            <a:avLst/>
          </a:prstGeom>
        </p:spPr>
        <p:txBody>
          <a:bodyPr wrap="square" lIns="0" tIns="0" rIns="0" bIns="0" anchor="ctr" anchorCtr="1">
            <a:normAutofit/>
          </a:bodyPr>
          <a:lstStyle/>
          <a:p>
            <a:pPr algn="ctr">
              <a:lnSpc>
                <a:spcPct val="120000"/>
              </a:lnSpc>
              <a:defRPr/>
            </a:pPr>
            <a:r>
              <a:rPr lang="zh-CN" altLang="en-US" sz="800" dirty="0">
                <a:solidFill>
                  <a:schemeClr val="bg1">
                    <a:lumMod val="50000"/>
                  </a:schemeClr>
                </a:solidFill>
                <a:latin typeface="微软雅黑" pitchFamily="34" charset="-122"/>
                <a:ea typeface="微软雅黑" pitchFamily="34" charset="-122"/>
              </a:rPr>
              <a:t>此部分内容作为文字排版占位显示 （建议使用主题字体）</a:t>
            </a:r>
          </a:p>
        </p:txBody>
      </p:sp>
      <p:sp>
        <p:nvSpPr>
          <p:cNvPr id="23" name="TextBox 61">
            <a:extLst>
              <a:ext uri="{FF2B5EF4-FFF2-40B4-BE49-F238E27FC236}">
                <a16:creationId xmlns:a16="http://schemas.microsoft.com/office/drawing/2014/main" id="{C468E475-E6F3-4992-ADFC-EE8D72D5B0C3}"/>
              </a:ext>
            </a:extLst>
          </p:cNvPr>
          <p:cNvSpPr txBox="1">
            <a:spLocks/>
          </p:cNvSpPr>
          <p:nvPr/>
        </p:nvSpPr>
        <p:spPr bwMode="auto">
          <a:xfrm>
            <a:off x="6660233" y="3268026"/>
            <a:ext cx="1306335" cy="318833"/>
          </a:xfrm>
          <a:prstGeom prst="rect">
            <a:avLst/>
          </a:prstGeom>
          <a:noFill/>
          <a:scene3d>
            <a:camera prst="orthographicFront">
              <a:rot lat="0" lon="0" rev="0"/>
            </a:camera>
            <a:lightRig rig="threePt" dir="t"/>
          </a:scene3d>
          <a:sp3d prstMaterial="matte">
            <a:bevelT w="1270" h="1270"/>
          </a:sp3d>
        </p:spPr>
        <p:txBody>
          <a:bodyPr wrap="none" lIns="0" tIns="0" rIns="0" bIns="0" anchor="b" anchorCtr="1">
            <a:normAutofit/>
            <a:sp3d/>
          </a:bodyPr>
          <a:lstStyle/>
          <a:p>
            <a:pPr algn="ctr">
              <a:buClr>
                <a:prstClr val="white"/>
              </a:buClr>
              <a:defRPr/>
            </a:pPr>
            <a:r>
              <a:rPr lang="zh-CN" altLang="en-US" sz="1200" b="1" dirty="0">
                <a:solidFill>
                  <a:schemeClr val="bg1">
                    <a:lumMod val="50000"/>
                  </a:schemeClr>
                </a:solidFill>
                <a:latin typeface="微软雅黑" pitchFamily="34" charset="-122"/>
                <a:ea typeface="微软雅黑" pitchFamily="34" charset="-122"/>
              </a:rPr>
              <a:t>标题文本预设</a:t>
            </a:r>
          </a:p>
        </p:txBody>
      </p:sp>
      <p:sp>
        <p:nvSpPr>
          <p:cNvPr id="24" name="TextBox 62">
            <a:extLst>
              <a:ext uri="{FF2B5EF4-FFF2-40B4-BE49-F238E27FC236}">
                <a16:creationId xmlns:a16="http://schemas.microsoft.com/office/drawing/2014/main" id="{BE4AB889-A4A3-4362-9FB0-7BA0225A727A}"/>
              </a:ext>
            </a:extLst>
          </p:cNvPr>
          <p:cNvSpPr txBox="1">
            <a:spLocks/>
          </p:cNvSpPr>
          <p:nvPr/>
        </p:nvSpPr>
        <p:spPr bwMode="auto">
          <a:xfrm>
            <a:off x="6660233" y="3586860"/>
            <a:ext cx="1306335" cy="425845"/>
          </a:xfrm>
          <a:prstGeom prst="rect">
            <a:avLst/>
          </a:prstGeom>
        </p:spPr>
        <p:txBody>
          <a:bodyPr wrap="square" lIns="0" tIns="0" rIns="0" bIns="0" anchor="ctr" anchorCtr="1">
            <a:normAutofit/>
          </a:bodyPr>
          <a:lstStyle/>
          <a:p>
            <a:pPr algn="ctr">
              <a:lnSpc>
                <a:spcPct val="120000"/>
              </a:lnSpc>
              <a:defRPr/>
            </a:pPr>
            <a:r>
              <a:rPr lang="zh-CN" altLang="en-US" sz="800" dirty="0">
                <a:solidFill>
                  <a:schemeClr val="bg1">
                    <a:lumMod val="50000"/>
                  </a:schemeClr>
                </a:solidFill>
                <a:latin typeface="微软雅黑" pitchFamily="34" charset="-122"/>
                <a:ea typeface="微软雅黑" pitchFamily="34" charset="-122"/>
              </a:rPr>
              <a:t>此部分内容作为文字排版占位显示 （建议使用主题字体）</a:t>
            </a:r>
          </a:p>
        </p:txBody>
      </p:sp>
    </p:spTree>
    <p:extLst>
      <p:ext uri="{BB962C8B-B14F-4D97-AF65-F5344CB8AC3E}">
        <p14:creationId xmlns:p14="http://schemas.microsoft.com/office/powerpoint/2010/main" val="28680556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allOve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0"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6283FAA2-A8D6-4F7E-963E-33F511F68633}"/>
              </a:ext>
            </a:extLst>
          </p:cNvPr>
          <p:cNvPicPr>
            <a:picLocks noChangeAspect="1"/>
          </p:cNvPicPr>
          <p:nvPr/>
        </p:nvPicPr>
        <p:blipFill>
          <a:blip r:embed="rId3"/>
          <a:stretch>
            <a:fillRect/>
          </a:stretch>
        </p:blipFill>
        <p:spPr>
          <a:xfrm>
            <a:off x="-18" y="-2994"/>
            <a:ext cx="9144018" cy="5148082"/>
          </a:xfrm>
          <a:prstGeom prst="rect">
            <a:avLst/>
          </a:prstGeom>
        </p:spPr>
      </p:pic>
      <p:sp>
        <p:nvSpPr>
          <p:cNvPr id="3" name="TextBox 23">
            <a:extLst>
              <a:ext uri="{FF2B5EF4-FFF2-40B4-BE49-F238E27FC236}">
                <a16:creationId xmlns:a16="http://schemas.microsoft.com/office/drawing/2014/main" id="{237D197F-7C47-4A1F-9DD5-456BE4D17677}"/>
              </a:ext>
            </a:extLst>
          </p:cNvPr>
          <p:cNvSpPr txBox="1"/>
          <p:nvPr/>
        </p:nvSpPr>
        <p:spPr>
          <a:xfrm>
            <a:off x="3190210" y="2365623"/>
            <a:ext cx="2594880" cy="228380"/>
          </a:xfrm>
          <a:prstGeom prst="rect">
            <a:avLst/>
          </a:prstGeom>
          <a:noFill/>
        </p:spPr>
        <p:txBody>
          <a:bodyPr wrap="square" lIns="65010" tIns="32504" rIns="65010" bIns="32504" rtlCol="0">
            <a:spAutoFit/>
          </a:bodyPr>
          <a:lstStyle/>
          <a:p>
            <a:pPr algn="ctr">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pitchFamily="34" charset="-122"/>
                <a:cs typeface="+mn-ea"/>
                <a:sym typeface="+mn-lt"/>
              </a:rPr>
              <a:t>点击添加相关标题文字，点击添加相关标题文字</a:t>
            </a:r>
            <a:endParaRPr lang="en-GB" altLang="zh-CN" sz="800" dirty="0">
              <a:solidFill>
                <a:schemeClr val="tx1">
                  <a:lumMod val="75000"/>
                  <a:lumOff val="25000"/>
                </a:schemeClr>
              </a:solidFill>
              <a:latin typeface="Arial" panose="020B0604020202020204" pitchFamily="34" charset="0"/>
              <a:ea typeface="微软雅黑" panose="020B0503020204020204" pitchFamily="34" charset="-122"/>
              <a:cs typeface="+mn-ea"/>
              <a:sym typeface="+mn-lt"/>
            </a:endParaRPr>
          </a:p>
        </p:txBody>
      </p:sp>
      <p:sp>
        <p:nvSpPr>
          <p:cNvPr id="4" name="TextBox 24">
            <a:extLst>
              <a:ext uri="{FF2B5EF4-FFF2-40B4-BE49-F238E27FC236}">
                <a16:creationId xmlns:a16="http://schemas.microsoft.com/office/drawing/2014/main" id="{B6A74DA3-B770-4656-817C-262974E1CD7C}"/>
              </a:ext>
            </a:extLst>
          </p:cNvPr>
          <p:cNvSpPr txBox="1"/>
          <p:nvPr/>
        </p:nvSpPr>
        <p:spPr>
          <a:xfrm>
            <a:off x="3342386" y="1930648"/>
            <a:ext cx="2285726" cy="434975"/>
          </a:xfrm>
          <a:prstGeom prst="rect">
            <a:avLst/>
          </a:prstGeom>
          <a:noFill/>
        </p:spPr>
        <p:txBody>
          <a:bodyPr wrap="none" lIns="65010" tIns="32504" rIns="65010" bIns="32504" rtlCol="0">
            <a:spAutoFit/>
          </a:bodyPr>
          <a:lstStyle/>
          <a:p>
            <a:r>
              <a:rPr lang="zh-CN" altLang="en-US" sz="2400" dirty="0">
                <a:solidFill>
                  <a:schemeClr val="accent1"/>
                </a:solidFill>
                <a:ea typeface="微软雅黑" panose="020B0503020204020204" pitchFamily="34" charset="-122"/>
              </a:rPr>
              <a:t>工作规划和展望</a:t>
            </a:r>
          </a:p>
        </p:txBody>
      </p:sp>
      <p:grpSp>
        <p:nvGrpSpPr>
          <p:cNvPr id="7" name="组合 53">
            <a:extLst>
              <a:ext uri="{FF2B5EF4-FFF2-40B4-BE49-F238E27FC236}">
                <a16:creationId xmlns:a16="http://schemas.microsoft.com/office/drawing/2014/main" id="{AFF36C36-C2FF-45A2-B56B-8E90440140A8}"/>
              </a:ext>
            </a:extLst>
          </p:cNvPr>
          <p:cNvGrpSpPr/>
          <p:nvPr/>
        </p:nvGrpSpPr>
        <p:grpSpPr>
          <a:xfrm>
            <a:off x="2364473" y="1715584"/>
            <a:ext cx="908076" cy="865101"/>
            <a:chOff x="971600" y="2565539"/>
            <a:chExt cx="1210768" cy="1153112"/>
          </a:xfrm>
        </p:grpSpPr>
        <p:sp>
          <p:nvSpPr>
            <p:cNvPr id="8" name="正五边形 54">
              <a:extLst>
                <a:ext uri="{FF2B5EF4-FFF2-40B4-BE49-F238E27FC236}">
                  <a16:creationId xmlns:a16="http://schemas.microsoft.com/office/drawing/2014/main" id="{88BD2A1C-C2D4-4042-90DE-7DC9A3FF0878}"/>
                </a:ext>
              </a:extLst>
            </p:cNvPr>
            <p:cNvSpPr/>
            <p:nvPr/>
          </p:nvSpPr>
          <p:spPr>
            <a:xfrm>
              <a:off x="971600" y="2565539"/>
              <a:ext cx="1210768" cy="1153112"/>
            </a:xfrm>
            <a:prstGeom prst="pent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9" name="TextBox 64">
              <a:extLst>
                <a:ext uri="{FF2B5EF4-FFF2-40B4-BE49-F238E27FC236}">
                  <a16:creationId xmlns:a16="http://schemas.microsoft.com/office/drawing/2014/main" id="{0BCAE2A1-03AD-4F54-ACC9-1CC0B4ED0D67}"/>
                </a:ext>
              </a:extLst>
            </p:cNvPr>
            <p:cNvSpPr txBox="1"/>
            <p:nvPr/>
          </p:nvSpPr>
          <p:spPr>
            <a:xfrm>
              <a:off x="1019348" y="2956794"/>
              <a:ext cx="975860" cy="615363"/>
            </a:xfrm>
            <a:prstGeom prst="rect">
              <a:avLst/>
            </a:prstGeom>
            <a:noFill/>
          </p:spPr>
          <p:txBody>
            <a:bodyPr wrap="square" rtlCol="0">
              <a:spAutoFit/>
            </a:bodyPr>
            <a:lstStyle/>
            <a:p>
              <a:pPr algn="ctr"/>
              <a:r>
                <a:rPr lang="en-US" altLang="zh-CN" sz="2400" dirty="0">
                  <a:solidFill>
                    <a:schemeClr val="bg1"/>
                  </a:solidFill>
                  <a:latin typeface="Broadway" pitchFamily="82" charset="0"/>
                </a:rPr>
                <a:t>04</a:t>
              </a:r>
              <a:endParaRPr lang="zh-CN" altLang="en-US" sz="2400" dirty="0">
                <a:solidFill>
                  <a:schemeClr val="bg1"/>
                </a:solidFill>
                <a:latin typeface="Broadway" pitchFamily="82" charset="0"/>
              </a:endParaRPr>
            </a:p>
          </p:txBody>
        </p:sp>
      </p:grpSp>
    </p:spTree>
    <p:extLst>
      <p:ext uri="{BB962C8B-B14F-4D97-AF65-F5344CB8AC3E}">
        <p14:creationId xmlns:p14="http://schemas.microsoft.com/office/powerpoint/2010/main" val="11688638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ppt_y</p:attrName>
                                        </p:attrNameLst>
                                      </p:cBhvr>
                                      <p:tavLst>
                                        <p:tav tm="0">
                                          <p:val>
                                            <p:strVal val="#ppt_y+#ppt_h*1.125000"/>
                                          </p:val>
                                        </p:tav>
                                        <p:tav tm="100000">
                                          <p:val>
                                            <p:strVal val="#ppt_y"/>
                                          </p:val>
                                        </p:tav>
                                      </p:tavLst>
                                    </p:anim>
                                    <p:animEffect transition="in" filter="wipe(up)">
                                      <p:cBhvr>
                                        <p:cTn id="18" dur="500"/>
                                        <p:tgtEl>
                                          <p:spTgt spid="3"/>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p:tgtEl>
                                          <p:spTgt spid="4"/>
                                        </p:tgtEl>
                                        <p:attrNameLst>
                                          <p:attrName>ppt_y</p:attrName>
                                        </p:attrNameLst>
                                      </p:cBhvr>
                                      <p:tavLst>
                                        <p:tav tm="0">
                                          <p:val>
                                            <p:strVal val="#ppt_y-#ppt_h*1.125000"/>
                                          </p:val>
                                        </p:tav>
                                        <p:tav tm="100000">
                                          <p:val>
                                            <p:strVal val="#ppt_y"/>
                                          </p:val>
                                        </p:tav>
                                      </p:tavLst>
                                    </p:anim>
                                    <p:animEffect transition="in" filter="wipe(down)">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3D6147E5-0638-41A8-BC2F-91435094CAFF}"/>
              </a:ext>
            </a:extLst>
          </p:cNvPr>
          <p:cNvPicPr>
            <a:picLocks noChangeAspect="1"/>
          </p:cNvPicPr>
          <p:nvPr/>
        </p:nvPicPr>
        <p:blipFill>
          <a:blip r:embed="rId2"/>
          <a:stretch>
            <a:fillRect/>
          </a:stretch>
        </p:blipFill>
        <p:spPr>
          <a:xfrm>
            <a:off x="-18" y="0"/>
            <a:ext cx="9144018" cy="5148082"/>
          </a:xfrm>
          <a:prstGeom prst="rect">
            <a:avLst/>
          </a:prstGeom>
        </p:spPr>
      </p:pic>
      <p:grpSp>
        <p:nvGrpSpPr>
          <p:cNvPr id="2" name="组合 53"/>
          <p:cNvGrpSpPr/>
          <p:nvPr/>
        </p:nvGrpSpPr>
        <p:grpSpPr>
          <a:xfrm>
            <a:off x="1668019" y="2595888"/>
            <a:ext cx="908076" cy="865101"/>
            <a:chOff x="971600" y="2565539"/>
            <a:chExt cx="1210768" cy="1153112"/>
          </a:xfrm>
        </p:grpSpPr>
        <p:sp>
          <p:nvSpPr>
            <p:cNvPr id="55" name="正五边形 54"/>
            <p:cNvSpPr/>
            <p:nvPr/>
          </p:nvSpPr>
          <p:spPr>
            <a:xfrm>
              <a:off x="971600" y="2565539"/>
              <a:ext cx="1210768" cy="1153112"/>
            </a:xfrm>
            <a:prstGeom prst="pent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5" name="TextBox 64"/>
            <p:cNvSpPr txBox="1"/>
            <p:nvPr/>
          </p:nvSpPr>
          <p:spPr>
            <a:xfrm>
              <a:off x="1299624" y="2956794"/>
              <a:ext cx="554720" cy="410243"/>
            </a:xfrm>
            <a:prstGeom prst="rect">
              <a:avLst/>
            </a:prstGeom>
            <a:noFill/>
          </p:spPr>
          <p:txBody>
            <a:bodyPr wrap="square" rtlCol="0">
              <a:spAutoFit/>
            </a:bodyPr>
            <a:lstStyle/>
            <a:p>
              <a:pPr algn="ctr"/>
              <a:r>
                <a:rPr lang="en-US" altLang="zh-CN" sz="1400" dirty="0">
                  <a:solidFill>
                    <a:schemeClr val="bg1"/>
                  </a:solidFill>
                  <a:latin typeface="Broadway" pitchFamily="82" charset="0"/>
                </a:rPr>
                <a:t>01</a:t>
              </a:r>
              <a:endParaRPr lang="zh-CN" altLang="en-US" sz="1400" dirty="0">
                <a:solidFill>
                  <a:schemeClr val="bg1"/>
                </a:solidFill>
                <a:latin typeface="Broadway" pitchFamily="82" charset="0"/>
              </a:endParaRPr>
            </a:p>
          </p:txBody>
        </p:sp>
      </p:grpSp>
      <p:grpSp>
        <p:nvGrpSpPr>
          <p:cNvPr id="3" name="组合 65"/>
          <p:cNvGrpSpPr/>
          <p:nvPr/>
        </p:nvGrpSpPr>
        <p:grpSpPr>
          <a:xfrm>
            <a:off x="3080373" y="2947406"/>
            <a:ext cx="908076" cy="865101"/>
            <a:chOff x="2010514" y="3034085"/>
            <a:chExt cx="1210768" cy="1153112"/>
          </a:xfrm>
          <a:solidFill>
            <a:srgbClr val="FF6F00"/>
          </a:solidFill>
        </p:grpSpPr>
        <p:sp>
          <p:nvSpPr>
            <p:cNvPr id="67" name="正五边形 66"/>
            <p:cNvSpPr/>
            <p:nvPr/>
          </p:nvSpPr>
          <p:spPr>
            <a:xfrm flipV="1">
              <a:off x="2010514" y="3034085"/>
              <a:ext cx="1210768" cy="1153112"/>
            </a:xfrm>
            <a:prstGeom prst="pent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68" name="TextBox 67"/>
            <p:cNvSpPr txBox="1"/>
            <p:nvPr/>
          </p:nvSpPr>
          <p:spPr>
            <a:xfrm>
              <a:off x="2338538" y="3307493"/>
              <a:ext cx="554720" cy="410243"/>
            </a:xfrm>
            <a:prstGeom prst="rect">
              <a:avLst/>
            </a:prstGeom>
            <a:noFill/>
          </p:spPr>
          <p:txBody>
            <a:bodyPr wrap="square" rtlCol="0">
              <a:spAutoFit/>
            </a:bodyPr>
            <a:lstStyle/>
            <a:p>
              <a:pPr algn="ctr"/>
              <a:r>
                <a:rPr lang="en-US" altLang="zh-CN" sz="1400" dirty="0">
                  <a:solidFill>
                    <a:schemeClr val="bg1"/>
                  </a:solidFill>
                  <a:latin typeface="Broadway" pitchFamily="82" charset="0"/>
                </a:rPr>
                <a:t>02</a:t>
              </a:r>
              <a:endParaRPr lang="zh-CN" altLang="en-US" sz="1400" dirty="0">
                <a:solidFill>
                  <a:schemeClr val="bg1"/>
                </a:solidFill>
                <a:latin typeface="Broadway" pitchFamily="82" charset="0"/>
              </a:endParaRPr>
            </a:p>
          </p:txBody>
        </p:sp>
      </p:grpSp>
      <p:grpSp>
        <p:nvGrpSpPr>
          <p:cNvPr id="4" name="组合 68"/>
          <p:cNvGrpSpPr/>
          <p:nvPr/>
        </p:nvGrpSpPr>
        <p:grpSpPr>
          <a:xfrm>
            <a:off x="4480782" y="2595412"/>
            <a:ext cx="908076" cy="865101"/>
            <a:chOff x="3049428" y="2564904"/>
            <a:chExt cx="1210768" cy="1153112"/>
          </a:xfrm>
          <a:solidFill>
            <a:srgbClr val="C80000"/>
          </a:solidFill>
        </p:grpSpPr>
        <p:sp>
          <p:nvSpPr>
            <p:cNvPr id="70" name="正五边形 69"/>
            <p:cNvSpPr/>
            <p:nvPr/>
          </p:nvSpPr>
          <p:spPr>
            <a:xfrm>
              <a:off x="3049428" y="2564904"/>
              <a:ext cx="1210768" cy="1153112"/>
            </a:xfrm>
            <a:prstGeom prst="pent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71" name="TextBox 70"/>
            <p:cNvSpPr txBox="1"/>
            <p:nvPr/>
          </p:nvSpPr>
          <p:spPr>
            <a:xfrm>
              <a:off x="3377452" y="2959149"/>
              <a:ext cx="554720" cy="410243"/>
            </a:xfrm>
            <a:prstGeom prst="rect">
              <a:avLst/>
            </a:prstGeom>
            <a:noFill/>
          </p:spPr>
          <p:txBody>
            <a:bodyPr wrap="square" rtlCol="0">
              <a:spAutoFit/>
            </a:bodyPr>
            <a:lstStyle/>
            <a:p>
              <a:pPr algn="ctr"/>
              <a:r>
                <a:rPr lang="en-US" altLang="zh-CN" sz="1400" dirty="0">
                  <a:solidFill>
                    <a:schemeClr val="bg1"/>
                  </a:solidFill>
                  <a:latin typeface="Broadway" pitchFamily="82" charset="0"/>
                </a:rPr>
                <a:t>03</a:t>
              </a:r>
              <a:endParaRPr lang="zh-CN" altLang="en-US" sz="1400" dirty="0">
                <a:solidFill>
                  <a:schemeClr val="bg1"/>
                </a:solidFill>
                <a:latin typeface="Broadway" pitchFamily="82" charset="0"/>
              </a:endParaRPr>
            </a:p>
          </p:txBody>
        </p:sp>
      </p:grpSp>
      <p:grpSp>
        <p:nvGrpSpPr>
          <p:cNvPr id="5" name="组合 71"/>
          <p:cNvGrpSpPr/>
          <p:nvPr/>
        </p:nvGrpSpPr>
        <p:grpSpPr>
          <a:xfrm>
            <a:off x="5892392" y="2941905"/>
            <a:ext cx="908076" cy="865101"/>
            <a:chOff x="4074952" y="3026752"/>
            <a:chExt cx="1210768" cy="1153112"/>
          </a:xfrm>
          <a:solidFill>
            <a:srgbClr val="FF6F00"/>
          </a:solidFill>
        </p:grpSpPr>
        <p:sp>
          <p:nvSpPr>
            <p:cNvPr id="73" name="正五边形 72"/>
            <p:cNvSpPr/>
            <p:nvPr/>
          </p:nvSpPr>
          <p:spPr>
            <a:xfrm flipV="1">
              <a:off x="4074952" y="3026752"/>
              <a:ext cx="1210768" cy="1153112"/>
            </a:xfrm>
            <a:prstGeom prst="pent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74" name="TextBox 73"/>
            <p:cNvSpPr txBox="1"/>
            <p:nvPr/>
          </p:nvSpPr>
          <p:spPr>
            <a:xfrm>
              <a:off x="4402976" y="3349319"/>
              <a:ext cx="554720" cy="410243"/>
            </a:xfrm>
            <a:prstGeom prst="rect">
              <a:avLst/>
            </a:prstGeom>
            <a:noFill/>
          </p:spPr>
          <p:txBody>
            <a:bodyPr wrap="square" rtlCol="0">
              <a:spAutoFit/>
            </a:bodyPr>
            <a:lstStyle/>
            <a:p>
              <a:pPr algn="ctr"/>
              <a:r>
                <a:rPr lang="en-US" altLang="zh-CN" sz="1400" dirty="0">
                  <a:solidFill>
                    <a:schemeClr val="bg1"/>
                  </a:solidFill>
                  <a:latin typeface="Broadway" pitchFamily="82" charset="0"/>
                </a:rPr>
                <a:t>04</a:t>
              </a:r>
              <a:endParaRPr lang="zh-CN" altLang="en-US" sz="1400" dirty="0">
                <a:solidFill>
                  <a:schemeClr val="bg1"/>
                </a:solidFill>
                <a:latin typeface="Broadway" pitchFamily="82" charset="0"/>
              </a:endParaRPr>
            </a:p>
          </p:txBody>
        </p:sp>
      </p:grpSp>
      <p:grpSp>
        <p:nvGrpSpPr>
          <p:cNvPr id="9" name="组合 83"/>
          <p:cNvGrpSpPr/>
          <p:nvPr/>
        </p:nvGrpSpPr>
        <p:grpSpPr>
          <a:xfrm>
            <a:off x="1482900" y="3524266"/>
            <a:ext cx="1319246" cy="983892"/>
            <a:chOff x="724774" y="3802992"/>
            <a:chExt cx="1758994" cy="1311452"/>
          </a:xfrm>
        </p:grpSpPr>
        <p:cxnSp>
          <p:nvCxnSpPr>
            <p:cNvPr id="85" name="直接连接符 84"/>
            <p:cNvCxnSpPr/>
            <p:nvPr/>
          </p:nvCxnSpPr>
          <p:spPr>
            <a:xfrm>
              <a:off x="1216652" y="3802992"/>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576984" y="3802992"/>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7" name="矩形 86"/>
            <p:cNvSpPr/>
            <p:nvPr/>
          </p:nvSpPr>
          <p:spPr>
            <a:xfrm>
              <a:off x="724774" y="4581128"/>
              <a:ext cx="1758994" cy="533316"/>
            </a:xfrm>
            <a:prstGeom prst="rect">
              <a:avLst/>
            </a:prstGeom>
          </p:spPr>
          <p:txBody>
            <a:bodyPr wrap="square">
              <a:spAutoFit/>
            </a:bodyPr>
            <a:lstStyle/>
            <a:p>
              <a:pPr algn="r"/>
              <a:r>
                <a:rPr lang="zh-CN" altLang="en-US" sz="2000" dirty="0">
                  <a:solidFill>
                    <a:schemeClr val="tx1">
                      <a:lumMod val="65000"/>
                      <a:lumOff val="35000"/>
                    </a:schemeClr>
                  </a:solidFill>
                  <a:ea typeface="微软雅黑" panose="020B0503020204020204" pitchFamily="34" charset="-122"/>
                </a:rPr>
                <a:t>工作回顾</a:t>
              </a:r>
            </a:p>
          </p:txBody>
        </p:sp>
      </p:grpSp>
      <p:grpSp>
        <p:nvGrpSpPr>
          <p:cNvPr id="10" name="组合 87"/>
          <p:cNvGrpSpPr/>
          <p:nvPr/>
        </p:nvGrpSpPr>
        <p:grpSpPr>
          <a:xfrm>
            <a:off x="4258698" y="3542392"/>
            <a:ext cx="1319246" cy="983891"/>
            <a:chOff x="2804343" y="3802992"/>
            <a:chExt cx="1758994" cy="1311451"/>
          </a:xfrm>
        </p:grpSpPr>
        <p:cxnSp>
          <p:nvCxnSpPr>
            <p:cNvPr id="89" name="直接连接符 88"/>
            <p:cNvCxnSpPr/>
            <p:nvPr/>
          </p:nvCxnSpPr>
          <p:spPr>
            <a:xfrm>
              <a:off x="3296221" y="3802992"/>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3656553" y="3802992"/>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1" name="矩形 90"/>
            <p:cNvSpPr/>
            <p:nvPr/>
          </p:nvSpPr>
          <p:spPr>
            <a:xfrm>
              <a:off x="2804343" y="4581127"/>
              <a:ext cx="1758994" cy="533316"/>
            </a:xfrm>
            <a:prstGeom prst="rect">
              <a:avLst/>
            </a:prstGeom>
          </p:spPr>
          <p:txBody>
            <a:bodyPr wrap="square">
              <a:spAutoFit/>
            </a:bodyPr>
            <a:lstStyle/>
            <a:p>
              <a:pPr algn="r"/>
              <a:r>
                <a:rPr lang="zh-CN" altLang="en-US" sz="2000" dirty="0">
                  <a:solidFill>
                    <a:schemeClr val="tx1">
                      <a:lumMod val="65000"/>
                      <a:lumOff val="35000"/>
                    </a:schemeClr>
                  </a:solidFill>
                  <a:ea typeface="微软雅黑" panose="020B0503020204020204" pitchFamily="34" charset="-122"/>
                </a:rPr>
                <a:t>工作体会</a:t>
              </a:r>
            </a:p>
          </p:txBody>
        </p:sp>
      </p:grpSp>
      <p:grpSp>
        <p:nvGrpSpPr>
          <p:cNvPr id="13" name="组合 99"/>
          <p:cNvGrpSpPr/>
          <p:nvPr/>
        </p:nvGrpSpPr>
        <p:grpSpPr>
          <a:xfrm>
            <a:off x="2939452" y="1856994"/>
            <a:ext cx="1319246" cy="1008531"/>
            <a:chOff x="1822619" y="1580651"/>
            <a:chExt cx="1758994" cy="1344293"/>
          </a:xfrm>
        </p:grpSpPr>
        <p:cxnSp>
          <p:nvCxnSpPr>
            <p:cNvPr id="101" name="直接连接符 100"/>
            <p:cNvCxnSpPr/>
            <p:nvPr/>
          </p:nvCxnSpPr>
          <p:spPr>
            <a:xfrm>
              <a:off x="2255566" y="2919975"/>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2615898" y="2204864"/>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a:xfrm>
              <a:off x="1822619" y="1580651"/>
              <a:ext cx="1758994" cy="533315"/>
            </a:xfrm>
            <a:prstGeom prst="rect">
              <a:avLst/>
            </a:prstGeom>
          </p:spPr>
          <p:txBody>
            <a:bodyPr wrap="square">
              <a:spAutoFit/>
            </a:bodyPr>
            <a:lstStyle/>
            <a:p>
              <a:r>
                <a:rPr lang="zh-CN" altLang="en-US" sz="2000" dirty="0">
                  <a:solidFill>
                    <a:schemeClr val="tx1">
                      <a:lumMod val="65000"/>
                      <a:lumOff val="35000"/>
                    </a:schemeClr>
                  </a:solidFill>
                  <a:ea typeface="微软雅黑" panose="020B0503020204020204" pitchFamily="34" charset="-122"/>
                </a:rPr>
                <a:t>自我评价</a:t>
              </a:r>
            </a:p>
          </p:txBody>
        </p:sp>
      </p:grpSp>
      <p:grpSp>
        <p:nvGrpSpPr>
          <p:cNvPr id="14" name="组合 103"/>
          <p:cNvGrpSpPr/>
          <p:nvPr/>
        </p:nvGrpSpPr>
        <p:grpSpPr>
          <a:xfrm>
            <a:off x="5388858" y="1857250"/>
            <a:ext cx="2051333" cy="1032172"/>
            <a:chOff x="3403573" y="1580990"/>
            <a:chExt cx="2735110" cy="1375804"/>
          </a:xfrm>
        </p:grpSpPr>
        <p:cxnSp>
          <p:nvCxnSpPr>
            <p:cNvPr id="105" name="直接连接符 104"/>
            <p:cNvCxnSpPr/>
            <p:nvPr/>
          </p:nvCxnSpPr>
          <p:spPr>
            <a:xfrm>
              <a:off x="4323331" y="2951825"/>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4683663" y="2236714"/>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7" name="矩形 106"/>
            <p:cNvSpPr/>
            <p:nvPr/>
          </p:nvSpPr>
          <p:spPr>
            <a:xfrm>
              <a:off x="3403573" y="1580990"/>
              <a:ext cx="2735110" cy="533315"/>
            </a:xfrm>
            <a:prstGeom prst="rect">
              <a:avLst/>
            </a:prstGeom>
          </p:spPr>
          <p:txBody>
            <a:bodyPr wrap="square">
              <a:spAutoFit/>
            </a:bodyPr>
            <a:lstStyle/>
            <a:p>
              <a:r>
                <a:rPr lang="zh-CN" altLang="en-US" sz="2000" dirty="0">
                  <a:solidFill>
                    <a:schemeClr val="tx1">
                      <a:lumMod val="65000"/>
                      <a:lumOff val="35000"/>
                    </a:schemeClr>
                  </a:solidFill>
                  <a:ea typeface="微软雅黑" panose="020B0503020204020204" pitchFamily="34" charset="-122"/>
                </a:rPr>
                <a:t>工作规划和展望</a:t>
              </a:r>
            </a:p>
          </p:txBody>
        </p:sp>
      </p:grpSp>
      <p:sp>
        <p:nvSpPr>
          <p:cNvPr id="51" name="TextBox 5">
            <a:extLst>
              <a:ext uri="{FF2B5EF4-FFF2-40B4-BE49-F238E27FC236}">
                <a16:creationId xmlns:a16="http://schemas.microsoft.com/office/drawing/2014/main" id="{49C6EB0F-27D3-4384-8B9D-09C2CC85152C}"/>
              </a:ext>
            </a:extLst>
          </p:cNvPr>
          <p:cNvSpPr txBox="1"/>
          <p:nvPr/>
        </p:nvSpPr>
        <p:spPr>
          <a:xfrm>
            <a:off x="2755656" y="518515"/>
            <a:ext cx="3897911" cy="784830"/>
          </a:xfrm>
          <a:prstGeom prst="rect">
            <a:avLst/>
          </a:prstGeom>
          <a:solidFill>
            <a:schemeClr val="accent1"/>
          </a:solidFill>
          <a:ln>
            <a:solidFill>
              <a:schemeClr val="accent1"/>
            </a:solidFill>
          </a:ln>
        </p:spPr>
        <p:txBody>
          <a:bodyPr wrap="square" rtlCol="0">
            <a:spAutoFit/>
          </a:bodyPr>
          <a:lstStyle/>
          <a:p>
            <a:pPr algn="ctr"/>
            <a:r>
              <a:rPr lang="zh-CN" altLang="en-US" sz="4500" b="1" dirty="0">
                <a:solidFill>
                  <a:schemeClr val="bg1"/>
                </a:solidFill>
              </a:rPr>
              <a:t>目录</a:t>
            </a:r>
            <a:r>
              <a:rPr lang="en-US" altLang="zh-CN" sz="3375" dirty="0">
                <a:solidFill>
                  <a:schemeClr val="bg1"/>
                </a:solidFill>
              </a:rPr>
              <a:t>/Contents</a:t>
            </a:r>
            <a:endParaRPr lang="zh-CN" altLang="en-US" sz="3375" dirty="0">
              <a:solidFill>
                <a:schemeClr val="bg1"/>
              </a:solidFill>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decel="50000" fill="hold">
                                          <p:stCondLst>
                                            <p:cond delay="0"/>
                                          </p:stCondLst>
                                        </p:cTn>
                                        <p:tgtEl>
                                          <p:spTgt spid="5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1"/>
                                        </p:tgtEl>
                                        <p:attrNameLst>
                                          <p:attrName>ppt_w</p:attrName>
                                        </p:attrNameLst>
                                      </p:cBhvr>
                                      <p:tavLst>
                                        <p:tav tm="0">
                                          <p:val>
                                            <p:strVal val="#ppt_w*.05"/>
                                          </p:val>
                                        </p:tav>
                                        <p:tav tm="100000">
                                          <p:val>
                                            <p:strVal val="#ppt_w"/>
                                          </p:val>
                                        </p:tav>
                                      </p:tavLst>
                                    </p:anim>
                                    <p:anim calcmode="lin" valueType="num">
                                      <p:cBhvr>
                                        <p:cTn id="10" dur="1000" fill="hold"/>
                                        <p:tgtEl>
                                          <p:spTgt spid="5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1"/>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22" presetClass="entr" presetSubtype="1"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par>
                                <p:cTn id="30" presetID="22" presetClass="entr" presetSubtype="4"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par>
                                <p:cTn id="37" presetID="22" presetClass="entr" presetSubtype="1"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par>
                                <p:cTn id="40" presetID="22" presetClass="entr" presetSubtype="4"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作者QQ：598969553            _3"/>
          <p:cNvSpPr/>
          <p:nvPr/>
        </p:nvSpPr>
        <p:spPr>
          <a:xfrm>
            <a:off x="3790950" y="3098771"/>
            <a:ext cx="914400" cy="914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78" dirty="0"/>
          </a:p>
        </p:txBody>
      </p:sp>
      <p:sp>
        <p:nvSpPr>
          <p:cNvPr id="5" name="原创作者QQ：598969553            _4"/>
          <p:cNvSpPr/>
          <p:nvPr/>
        </p:nvSpPr>
        <p:spPr>
          <a:xfrm>
            <a:off x="4268391" y="1916546"/>
            <a:ext cx="914400" cy="9143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78" dirty="0"/>
          </a:p>
        </p:txBody>
      </p:sp>
      <p:sp>
        <p:nvSpPr>
          <p:cNvPr id="6" name="原创作者QQ：598969553            _5"/>
          <p:cNvSpPr/>
          <p:nvPr/>
        </p:nvSpPr>
        <p:spPr>
          <a:xfrm>
            <a:off x="5562600" y="1329600"/>
            <a:ext cx="914400" cy="914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78" dirty="0"/>
          </a:p>
        </p:txBody>
      </p:sp>
      <p:sp>
        <p:nvSpPr>
          <p:cNvPr id="7" name="原创作者QQ：598969553            _6"/>
          <p:cNvSpPr/>
          <p:nvPr/>
        </p:nvSpPr>
        <p:spPr>
          <a:xfrm>
            <a:off x="6856810" y="1916546"/>
            <a:ext cx="914400" cy="9143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78" dirty="0"/>
          </a:p>
        </p:txBody>
      </p:sp>
      <p:sp>
        <p:nvSpPr>
          <p:cNvPr id="8" name="原创作者QQ：598969553            _7"/>
          <p:cNvSpPr/>
          <p:nvPr/>
        </p:nvSpPr>
        <p:spPr>
          <a:xfrm>
            <a:off x="7349729" y="3098771"/>
            <a:ext cx="914400" cy="914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78" dirty="0"/>
          </a:p>
        </p:txBody>
      </p:sp>
      <p:sp>
        <p:nvSpPr>
          <p:cNvPr id="9" name="原创作者QQ：598969553            _8"/>
          <p:cNvSpPr/>
          <p:nvPr/>
        </p:nvSpPr>
        <p:spPr>
          <a:xfrm>
            <a:off x="5651898" y="4094080"/>
            <a:ext cx="720328" cy="964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78" dirty="0"/>
          </a:p>
        </p:txBody>
      </p:sp>
      <p:sp>
        <p:nvSpPr>
          <p:cNvPr id="10" name="原创作者QQ：598969553            _9"/>
          <p:cNvSpPr/>
          <p:nvPr/>
        </p:nvSpPr>
        <p:spPr>
          <a:xfrm>
            <a:off x="5655470" y="4253615"/>
            <a:ext cx="719137" cy="95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78" dirty="0"/>
          </a:p>
        </p:txBody>
      </p:sp>
      <p:sp>
        <p:nvSpPr>
          <p:cNvPr id="11" name="原创作者QQ：598969553            _10"/>
          <p:cNvSpPr/>
          <p:nvPr/>
        </p:nvSpPr>
        <p:spPr>
          <a:xfrm>
            <a:off x="5649516" y="4407198"/>
            <a:ext cx="720328" cy="95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78" dirty="0"/>
          </a:p>
        </p:txBody>
      </p:sp>
      <p:sp>
        <p:nvSpPr>
          <p:cNvPr id="12" name="原创作者QQ：598969553            _11"/>
          <p:cNvSpPr/>
          <p:nvPr/>
        </p:nvSpPr>
        <p:spPr>
          <a:xfrm rot="10800000">
            <a:off x="5803106" y="4551254"/>
            <a:ext cx="410766" cy="152392"/>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78" dirty="0"/>
          </a:p>
        </p:txBody>
      </p:sp>
      <p:sp>
        <p:nvSpPr>
          <p:cNvPr id="13" name="原创作者QQ：598969553            _12"/>
          <p:cNvSpPr/>
          <p:nvPr/>
        </p:nvSpPr>
        <p:spPr>
          <a:xfrm>
            <a:off x="5295901" y="2784464"/>
            <a:ext cx="1438275" cy="1253660"/>
          </a:xfrm>
          <a:custGeom>
            <a:avLst/>
            <a:gdLst/>
            <a:ahLst/>
            <a:cxnLst/>
            <a:rect l="l" t="t" r="r" b="b"/>
            <a:pathLst>
              <a:path w="1438297" h="1253961">
                <a:moveTo>
                  <a:pt x="709345" y="67"/>
                </a:moveTo>
                <a:cubicBezTo>
                  <a:pt x="1001692" y="-3923"/>
                  <a:pt x="1267354" y="169479"/>
                  <a:pt x="1381366" y="438707"/>
                </a:cubicBezTo>
                <a:cubicBezTo>
                  <a:pt x="1493979" y="704629"/>
                  <a:pt x="1436500" y="1011747"/>
                  <a:pt x="1235753" y="1218380"/>
                </a:cubicBezTo>
                <a:cubicBezTo>
                  <a:pt x="1228463" y="1236727"/>
                  <a:pt x="1210520" y="1249627"/>
                  <a:pt x="1189563" y="1249627"/>
                </a:cubicBezTo>
                <a:cubicBezTo>
                  <a:pt x="1161965" y="1249627"/>
                  <a:pt x="1139593" y="1227255"/>
                  <a:pt x="1139593" y="1199657"/>
                </a:cubicBezTo>
                <a:cubicBezTo>
                  <a:pt x="1139593" y="1182741"/>
                  <a:pt x="1147999" y="1167788"/>
                  <a:pt x="1161387" y="1159497"/>
                </a:cubicBezTo>
                <a:lnTo>
                  <a:pt x="1160988" y="1159099"/>
                </a:lnTo>
                <a:cubicBezTo>
                  <a:pt x="1339859" y="979468"/>
                  <a:pt x="1392172" y="709424"/>
                  <a:pt x="1293318" y="475993"/>
                </a:cubicBezTo>
                <a:cubicBezTo>
                  <a:pt x="1194465" y="242562"/>
                  <a:pt x="964125" y="92215"/>
                  <a:pt x="710649" y="95675"/>
                </a:cubicBezTo>
                <a:cubicBezTo>
                  <a:pt x="457173" y="99135"/>
                  <a:pt x="231023" y="255712"/>
                  <a:pt x="138577" y="491754"/>
                </a:cubicBezTo>
                <a:cubicBezTo>
                  <a:pt x="48191" y="722536"/>
                  <a:pt x="103211" y="984362"/>
                  <a:pt x="278147" y="1158443"/>
                </a:cubicBezTo>
                <a:cubicBezTo>
                  <a:pt x="295721" y="1166064"/>
                  <a:pt x="307932" y="1183602"/>
                  <a:pt x="307932" y="1203991"/>
                </a:cubicBezTo>
                <a:cubicBezTo>
                  <a:pt x="307932" y="1231589"/>
                  <a:pt x="285560" y="1253961"/>
                  <a:pt x="257962" y="1253961"/>
                </a:cubicBezTo>
                <a:cubicBezTo>
                  <a:pt x="244659" y="1253961"/>
                  <a:pt x="232570" y="1248763"/>
                  <a:pt x="223786" y="1240106"/>
                </a:cubicBezTo>
                <a:lnTo>
                  <a:pt x="223615" y="1240286"/>
                </a:lnTo>
                <a:lnTo>
                  <a:pt x="222931" y="1239529"/>
                </a:lnTo>
                <a:cubicBezTo>
                  <a:pt x="222653" y="1239352"/>
                  <a:pt x="222426" y="1239124"/>
                  <a:pt x="222283" y="1238813"/>
                </a:cubicBezTo>
                <a:cubicBezTo>
                  <a:pt x="11426" y="1037418"/>
                  <a:pt x="-56835" y="728509"/>
                  <a:pt x="49546" y="456885"/>
                </a:cubicBezTo>
                <a:cubicBezTo>
                  <a:pt x="156168" y="184646"/>
                  <a:pt x="416999" y="4058"/>
                  <a:pt x="709345" y="6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78" dirty="0"/>
          </a:p>
        </p:txBody>
      </p:sp>
      <p:sp>
        <p:nvSpPr>
          <p:cNvPr id="14" name="原创作者QQ：598969553            _13"/>
          <p:cNvSpPr/>
          <p:nvPr/>
        </p:nvSpPr>
        <p:spPr>
          <a:xfrm>
            <a:off x="4811317" y="3526184"/>
            <a:ext cx="352425" cy="9643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78" dirty="0"/>
          </a:p>
        </p:txBody>
      </p:sp>
      <p:sp>
        <p:nvSpPr>
          <p:cNvPr id="15" name="原创作者QQ：598969553            _14"/>
          <p:cNvSpPr/>
          <p:nvPr/>
        </p:nvSpPr>
        <p:spPr>
          <a:xfrm rot="2700000">
            <a:off x="5073860" y="2831488"/>
            <a:ext cx="352405" cy="9644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78" dirty="0"/>
          </a:p>
        </p:txBody>
      </p:sp>
      <p:sp>
        <p:nvSpPr>
          <p:cNvPr id="16" name="原创作者QQ：598969553            _15"/>
          <p:cNvSpPr/>
          <p:nvPr/>
        </p:nvSpPr>
        <p:spPr>
          <a:xfrm rot="18900000" flipH="1">
            <a:off x="6591301" y="2816610"/>
            <a:ext cx="352425" cy="9524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78" dirty="0"/>
          </a:p>
        </p:txBody>
      </p:sp>
      <p:sp>
        <p:nvSpPr>
          <p:cNvPr id="17" name="原创作者QQ：598969553            _16"/>
          <p:cNvSpPr/>
          <p:nvPr/>
        </p:nvSpPr>
        <p:spPr>
          <a:xfrm>
            <a:off x="6866336" y="3536898"/>
            <a:ext cx="352425" cy="964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78" dirty="0"/>
          </a:p>
        </p:txBody>
      </p:sp>
      <p:sp>
        <p:nvSpPr>
          <p:cNvPr id="18" name="原创作者QQ：598969553            _17"/>
          <p:cNvSpPr/>
          <p:nvPr/>
        </p:nvSpPr>
        <p:spPr>
          <a:xfrm rot="5400000">
            <a:off x="5843599" y="2458248"/>
            <a:ext cx="352405" cy="952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78" dirty="0"/>
          </a:p>
        </p:txBody>
      </p:sp>
      <p:sp>
        <p:nvSpPr>
          <p:cNvPr id="19" name="原创作者QQ：598969553            _18"/>
          <p:cNvSpPr txBox="1"/>
          <p:nvPr/>
        </p:nvSpPr>
        <p:spPr>
          <a:xfrm>
            <a:off x="5481890" y="3246401"/>
            <a:ext cx="1140367" cy="561686"/>
          </a:xfrm>
          <a:prstGeom prst="rect">
            <a:avLst/>
          </a:prstGeom>
          <a:noFill/>
        </p:spPr>
        <p:txBody>
          <a:bodyPr wrap="none" lIns="68575" tIns="34287" rIns="68575" bIns="34287">
            <a:spAutoFit/>
          </a:bodyPr>
          <a:lstStyle/>
          <a:p>
            <a:pPr algn="r">
              <a:defRPr/>
            </a:pPr>
            <a:r>
              <a:rPr lang="en-US" altLang="zh-CN" sz="3200" dirty="0">
                <a:solidFill>
                  <a:srgbClr val="000000"/>
                </a:solidFill>
                <a:latin typeface="Arial Rounded MT Bold" pitchFamily="34" charset="0"/>
              </a:rPr>
              <a:t>IDEA</a:t>
            </a:r>
            <a:endParaRPr lang="zh-CN" altLang="en-US" sz="3200" dirty="0">
              <a:solidFill>
                <a:srgbClr val="000000"/>
              </a:solidFill>
              <a:latin typeface="Arial Rounded MT Bold" pitchFamily="34" charset="0"/>
            </a:endParaRPr>
          </a:p>
        </p:txBody>
      </p:sp>
      <p:sp>
        <p:nvSpPr>
          <p:cNvPr id="22548" name="原创作者QQ：598969553            _19"/>
          <p:cNvSpPr txBox="1">
            <a:spLocks noChangeArrowheads="1"/>
          </p:cNvSpPr>
          <p:nvPr/>
        </p:nvSpPr>
        <p:spPr bwMode="auto">
          <a:xfrm>
            <a:off x="653653" y="1561760"/>
            <a:ext cx="1565672" cy="255320"/>
          </a:xfrm>
          <a:prstGeom prst="rect">
            <a:avLst/>
          </a:prstGeom>
          <a:noFill/>
          <a:ln w="9525">
            <a:noFill/>
            <a:miter lim="800000"/>
            <a:headEnd/>
            <a:tailEnd/>
          </a:ln>
        </p:spPr>
        <p:txBody>
          <a:bodyPr lIns="68575" tIns="34287" rIns="68575" bIns="34287">
            <a:spAutoFit/>
          </a:bodyPr>
          <a:lstStyle/>
          <a:p>
            <a:r>
              <a:rPr lang="en-US" altLang="zh-CN" sz="1209" dirty="0">
                <a:solidFill>
                  <a:schemeClr val="bg1">
                    <a:lumMod val="50000"/>
                  </a:schemeClr>
                </a:solidFill>
                <a:latin typeface="Arial Rounded MT Bold" pitchFamily="34" charset="0"/>
              </a:rPr>
              <a:t>ADD YOUR TEXT</a:t>
            </a:r>
          </a:p>
        </p:txBody>
      </p:sp>
      <p:sp>
        <p:nvSpPr>
          <p:cNvPr id="21" name="原创作者QQ：598969553            _20"/>
          <p:cNvSpPr txBox="1"/>
          <p:nvPr/>
        </p:nvSpPr>
        <p:spPr>
          <a:xfrm>
            <a:off x="653654" y="1776060"/>
            <a:ext cx="2818209" cy="375738"/>
          </a:xfrm>
          <a:prstGeom prst="rect">
            <a:avLst/>
          </a:prstGeom>
          <a:noFill/>
        </p:spPr>
        <p:txBody>
          <a:bodyPr lIns="68575" tIns="34287" rIns="68575" bIns="34287">
            <a:spAutoFit/>
          </a:bodyPr>
          <a:lstStyle/>
          <a:p>
            <a:pPr>
              <a:defRPr/>
            </a:pPr>
            <a:r>
              <a:rPr lang="en-US" altLang="zh-CN" sz="996" dirty="0">
                <a:solidFill>
                  <a:schemeClr val="bg1">
                    <a:lumMod val="50000"/>
                  </a:schemeClr>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996" dirty="0">
              <a:solidFill>
                <a:schemeClr val="bg1">
                  <a:lumMod val="50000"/>
                </a:schemeClr>
              </a:solidFill>
              <a:latin typeface="Segoe UI Light" pitchFamily="34" charset="0"/>
            </a:endParaRPr>
          </a:p>
        </p:txBody>
      </p:sp>
      <p:sp>
        <p:nvSpPr>
          <p:cNvPr id="22" name="原创作者QQ：598969553            _21"/>
          <p:cNvSpPr txBox="1"/>
          <p:nvPr/>
        </p:nvSpPr>
        <p:spPr>
          <a:xfrm>
            <a:off x="765573" y="2329672"/>
            <a:ext cx="2818209" cy="2214703"/>
          </a:xfrm>
          <a:prstGeom prst="rect">
            <a:avLst/>
          </a:prstGeom>
          <a:noFill/>
        </p:spPr>
        <p:txBody>
          <a:bodyPr lIns="68575" tIns="34287" rIns="68575" bIns="34287">
            <a:spAutoFit/>
          </a:bodyPr>
          <a:lstStyle>
            <a:defPPr>
              <a:defRPr lang="zh-CN"/>
            </a:defPPr>
            <a:lvl1pPr>
              <a:defRPr sz="1000">
                <a:solidFill>
                  <a:srgbClr val="232B36"/>
                </a:solidFill>
                <a:latin typeface="Segoe UI Light" pitchFamily="34" charset="0"/>
              </a:defRPr>
            </a:lvl1pPr>
          </a:lstStyle>
          <a:p>
            <a:pPr marL="171428" indent="-171428">
              <a:buFont typeface="Wingdings" pitchFamily="2" charset="2"/>
              <a:buChar char="u"/>
              <a:defRPr/>
            </a:pPr>
            <a:r>
              <a:rPr lang="en-US" altLang="zh-CN" sz="996" dirty="0">
                <a:solidFill>
                  <a:schemeClr val="bg1">
                    <a:lumMod val="50000"/>
                  </a:schemeClr>
                </a:solidFill>
              </a:rPr>
              <a:t>Add your text here. Add your text here. Add your text here. Add your text here. Add your text here. Add your text here. </a:t>
            </a:r>
          </a:p>
          <a:p>
            <a:pPr marL="171428" indent="-171428">
              <a:buFont typeface="Wingdings" pitchFamily="2" charset="2"/>
              <a:buChar char="u"/>
              <a:defRPr/>
            </a:pPr>
            <a:r>
              <a:rPr lang="en-US" altLang="zh-CN" sz="996" dirty="0">
                <a:solidFill>
                  <a:schemeClr val="bg1">
                    <a:lumMod val="50000"/>
                  </a:schemeClr>
                </a:solidFill>
              </a:rPr>
              <a:t>Add your text here. Add your text here. Add your text here. </a:t>
            </a:r>
          </a:p>
          <a:p>
            <a:pPr marL="171428" indent="-171428">
              <a:buFont typeface="Wingdings" pitchFamily="2" charset="2"/>
              <a:buChar char="u"/>
              <a:defRPr/>
            </a:pPr>
            <a:r>
              <a:rPr lang="en-US" altLang="zh-CN" sz="996" dirty="0">
                <a:solidFill>
                  <a:schemeClr val="bg1">
                    <a:lumMod val="50000"/>
                  </a:schemeClr>
                </a:solidFill>
              </a:rPr>
              <a:t>Add your text here. Add your text here. Add your text here. Add your text here. </a:t>
            </a:r>
          </a:p>
          <a:p>
            <a:pPr marL="171428" indent="-171428">
              <a:buFont typeface="Wingdings" pitchFamily="2" charset="2"/>
              <a:buChar char="u"/>
              <a:defRPr/>
            </a:pPr>
            <a:r>
              <a:rPr lang="en-US" altLang="zh-CN" sz="996" dirty="0">
                <a:solidFill>
                  <a:schemeClr val="bg1">
                    <a:lumMod val="50000"/>
                  </a:schemeClr>
                </a:solidFill>
              </a:rPr>
              <a:t>Add your text here. Add your text here. Add your text here. Add your text here. Add your text here. </a:t>
            </a:r>
          </a:p>
          <a:p>
            <a:pPr marL="171428" indent="-171428">
              <a:buFont typeface="Wingdings" pitchFamily="2" charset="2"/>
              <a:buChar char="u"/>
              <a:defRPr/>
            </a:pPr>
            <a:r>
              <a:rPr lang="en-US" altLang="zh-CN" sz="996" dirty="0">
                <a:solidFill>
                  <a:schemeClr val="bg1">
                    <a:lumMod val="50000"/>
                  </a:schemeClr>
                </a:solidFill>
              </a:rPr>
              <a:t>Add your text here. Add your text here. Add your text here. Add your text here. Add your text here. Add your text here. Add your text here. Add your text here. </a:t>
            </a:r>
          </a:p>
        </p:txBody>
      </p:sp>
      <p:sp>
        <p:nvSpPr>
          <p:cNvPr id="22551" name="原创作者QQ：598969553            _22"/>
          <p:cNvSpPr txBox="1">
            <a:spLocks noChangeArrowheads="1"/>
          </p:cNvSpPr>
          <p:nvPr/>
        </p:nvSpPr>
        <p:spPr bwMode="auto">
          <a:xfrm>
            <a:off x="3945392" y="3355934"/>
            <a:ext cx="585278" cy="441397"/>
          </a:xfrm>
          <a:prstGeom prst="rect">
            <a:avLst/>
          </a:prstGeom>
          <a:noFill/>
          <a:ln w="9525">
            <a:noFill/>
            <a:miter lim="800000"/>
            <a:headEnd/>
            <a:tailEnd/>
          </a:ln>
        </p:spPr>
        <p:txBody>
          <a:bodyPr wrap="none" lIns="68575" tIns="34287" rIns="68575" bIns="34287">
            <a:spAutoFit/>
          </a:bodyPr>
          <a:lstStyle/>
          <a:p>
            <a:pPr algn="ctr"/>
            <a:r>
              <a:rPr lang="en-US" altLang="zh-CN" sz="1209" dirty="0">
                <a:solidFill>
                  <a:schemeClr val="bg1"/>
                </a:solidFill>
                <a:latin typeface="Arial Rounded MT Bold" pitchFamily="34" charset="0"/>
                <a:cs typeface="Arial" pitchFamily="34" charset="0"/>
              </a:rPr>
              <a:t>YOUR</a:t>
            </a:r>
          </a:p>
          <a:p>
            <a:pPr algn="ctr"/>
            <a:r>
              <a:rPr lang="en-US" altLang="zh-CN" sz="1209" dirty="0">
                <a:solidFill>
                  <a:schemeClr val="bg1"/>
                </a:solidFill>
                <a:latin typeface="Arial Rounded MT Bold" pitchFamily="34" charset="0"/>
                <a:cs typeface="Arial" pitchFamily="34" charset="0"/>
              </a:rPr>
              <a:t>TEXT</a:t>
            </a:r>
            <a:endParaRPr lang="zh-CN" altLang="en-US" sz="1209" dirty="0">
              <a:solidFill>
                <a:schemeClr val="bg1"/>
              </a:solidFill>
              <a:latin typeface="Arial Rounded MT Bold" pitchFamily="34" charset="0"/>
              <a:cs typeface="Arial" pitchFamily="34" charset="0"/>
            </a:endParaRPr>
          </a:p>
        </p:txBody>
      </p:sp>
      <p:sp>
        <p:nvSpPr>
          <p:cNvPr id="22552" name="原创作者QQ：598969553            _23"/>
          <p:cNvSpPr txBox="1">
            <a:spLocks noChangeArrowheads="1"/>
          </p:cNvSpPr>
          <p:nvPr/>
        </p:nvSpPr>
        <p:spPr bwMode="auto">
          <a:xfrm>
            <a:off x="4432952" y="2139181"/>
            <a:ext cx="585278" cy="441397"/>
          </a:xfrm>
          <a:prstGeom prst="rect">
            <a:avLst/>
          </a:prstGeom>
          <a:noFill/>
          <a:ln w="9525">
            <a:noFill/>
            <a:miter lim="800000"/>
            <a:headEnd/>
            <a:tailEnd/>
          </a:ln>
        </p:spPr>
        <p:txBody>
          <a:bodyPr wrap="none" lIns="68575" tIns="34287" rIns="68575" bIns="34287">
            <a:spAutoFit/>
          </a:bodyPr>
          <a:lstStyle/>
          <a:p>
            <a:pPr algn="ctr"/>
            <a:r>
              <a:rPr lang="en-US" altLang="zh-CN" sz="1209" dirty="0">
                <a:solidFill>
                  <a:schemeClr val="bg1"/>
                </a:solidFill>
                <a:latin typeface="Arial Rounded MT Bold" pitchFamily="34" charset="0"/>
                <a:cs typeface="Arial" pitchFamily="34" charset="0"/>
              </a:rPr>
              <a:t>YOUR</a:t>
            </a:r>
          </a:p>
          <a:p>
            <a:pPr algn="ctr"/>
            <a:r>
              <a:rPr lang="en-US" altLang="zh-CN" sz="1209" dirty="0">
                <a:solidFill>
                  <a:schemeClr val="bg1"/>
                </a:solidFill>
                <a:latin typeface="Arial Rounded MT Bold" pitchFamily="34" charset="0"/>
                <a:cs typeface="Arial" pitchFamily="34" charset="0"/>
              </a:rPr>
              <a:t>TEXT</a:t>
            </a:r>
            <a:endParaRPr lang="zh-CN" altLang="en-US" sz="1209" dirty="0">
              <a:solidFill>
                <a:schemeClr val="bg1"/>
              </a:solidFill>
              <a:latin typeface="Arial Rounded MT Bold" pitchFamily="34" charset="0"/>
              <a:cs typeface="Arial" pitchFamily="34" charset="0"/>
            </a:endParaRPr>
          </a:p>
        </p:txBody>
      </p:sp>
      <p:sp>
        <p:nvSpPr>
          <p:cNvPr id="22553" name="原创作者QQ：598969553            _24"/>
          <p:cNvSpPr txBox="1">
            <a:spLocks noChangeArrowheads="1"/>
          </p:cNvSpPr>
          <p:nvPr/>
        </p:nvSpPr>
        <p:spPr bwMode="auto">
          <a:xfrm>
            <a:off x="5741449" y="1552236"/>
            <a:ext cx="585278" cy="441397"/>
          </a:xfrm>
          <a:prstGeom prst="rect">
            <a:avLst/>
          </a:prstGeom>
          <a:noFill/>
          <a:ln w="9525">
            <a:noFill/>
            <a:miter lim="800000"/>
            <a:headEnd/>
            <a:tailEnd/>
          </a:ln>
        </p:spPr>
        <p:txBody>
          <a:bodyPr wrap="none" lIns="68575" tIns="34287" rIns="68575" bIns="34287">
            <a:spAutoFit/>
          </a:bodyPr>
          <a:lstStyle/>
          <a:p>
            <a:pPr algn="ctr"/>
            <a:r>
              <a:rPr lang="en-US" altLang="zh-CN" sz="1209" dirty="0">
                <a:solidFill>
                  <a:schemeClr val="bg1"/>
                </a:solidFill>
                <a:latin typeface="Arial Rounded MT Bold" pitchFamily="34" charset="0"/>
                <a:cs typeface="Arial" pitchFamily="34" charset="0"/>
              </a:rPr>
              <a:t>YOUR</a:t>
            </a:r>
          </a:p>
          <a:p>
            <a:pPr algn="ctr"/>
            <a:r>
              <a:rPr lang="en-US" altLang="zh-CN" sz="1209" dirty="0">
                <a:solidFill>
                  <a:schemeClr val="bg1"/>
                </a:solidFill>
                <a:latin typeface="Arial Rounded MT Bold" pitchFamily="34" charset="0"/>
                <a:cs typeface="Arial" pitchFamily="34" charset="0"/>
              </a:rPr>
              <a:t>TEXT</a:t>
            </a:r>
            <a:endParaRPr lang="zh-CN" altLang="en-US" sz="1209" dirty="0">
              <a:solidFill>
                <a:schemeClr val="bg1"/>
              </a:solidFill>
              <a:latin typeface="Arial Rounded MT Bold" pitchFamily="34" charset="0"/>
              <a:cs typeface="Arial" pitchFamily="34" charset="0"/>
            </a:endParaRPr>
          </a:p>
        </p:txBody>
      </p:sp>
      <p:sp>
        <p:nvSpPr>
          <p:cNvPr id="22554" name="原创作者QQ：598969553            _25"/>
          <p:cNvSpPr txBox="1">
            <a:spLocks noChangeArrowheads="1"/>
          </p:cNvSpPr>
          <p:nvPr/>
        </p:nvSpPr>
        <p:spPr bwMode="auto">
          <a:xfrm>
            <a:off x="7029705" y="2129657"/>
            <a:ext cx="585278" cy="441397"/>
          </a:xfrm>
          <a:prstGeom prst="rect">
            <a:avLst/>
          </a:prstGeom>
          <a:noFill/>
          <a:ln w="9525">
            <a:noFill/>
            <a:miter lim="800000"/>
            <a:headEnd/>
            <a:tailEnd/>
          </a:ln>
        </p:spPr>
        <p:txBody>
          <a:bodyPr wrap="none" lIns="68575" tIns="34287" rIns="68575" bIns="34287">
            <a:spAutoFit/>
          </a:bodyPr>
          <a:lstStyle/>
          <a:p>
            <a:pPr algn="ctr"/>
            <a:r>
              <a:rPr lang="en-US" altLang="zh-CN" sz="1209" dirty="0">
                <a:solidFill>
                  <a:schemeClr val="bg1"/>
                </a:solidFill>
                <a:latin typeface="Arial Rounded MT Bold" pitchFamily="34" charset="0"/>
                <a:cs typeface="Arial" pitchFamily="34" charset="0"/>
              </a:rPr>
              <a:t>YOUR</a:t>
            </a:r>
          </a:p>
          <a:p>
            <a:pPr algn="ctr"/>
            <a:r>
              <a:rPr lang="en-US" altLang="zh-CN" sz="1209" dirty="0">
                <a:solidFill>
                  <a:schemeClr val="bg1"/>
                </a:solidFill>
                <a:latin typeface="Arial Rounded MT Bold" pitchFamily="34" charset="0"/>
                <a:cs typeface="Arial" pitchFamily="34" charset="0"/>
              </a:rPr>
              <a:t>TEXT</a:t>
            </a:r>
            <a:endParaRPr lang="zh-CN" altLang="en-US" sz="1209" dirty="0">
              <a:solidFill>
                <a:schemeClr val="bg1"/>
              </a:solidFill>
              <a:latin typeface="Arial Rounded MT Bold" pitchFamily="34" charset="0"/>
              <a:cs typeface="Arial" pitchFamily="34" charset="0"/>
            </a:endParaRPr>
          </a:p>
        </p:txBody>
      </p:sp>
      <p:sp>
        <p:nvSpPr>
          <p:cNvPr id="22555" name="原创作者QQ：598969553            _26"/>
          <p:cNvSpPr txBox="1">
            <a:spLocks noChangeArrowheads="1"/>
          </p:cNvSpPr>
          <p:nvPr/>
        </p:nvSpPr>
        <p:spPr bwMode="auto">
          <a:xfrm>
            <a:off x="7523815" y="3324979"/>
            <a:ext cx="585278" cy="441397"/>
          </a:xfrm>
          <a:prstGeom prst="rect">
            <a:avLst/>
          </a:prstGeom>
          <a:noFill/>
          <a:ln w="9525">
            <a:noFill/>
            <a:miter lim="800000"/>
            <a:headEnd/>
            <a:tailEnd/>
          </a:ln>
        </p:spPr>
        <p:txBody>
          <a:bodyPr wrap="none" lIns="68575" tIns="34287" rIns="68575" bIns="34287">
            <a:spAutoFit/>
          </a:bodyPr>
          <a:lstStyle/>
          <a:p>
            <a:pPr algn="ctr"/>
            <a:r>
              <a:rPr lang="en-US" altLang="zh-CN" sz="1209" dirty="0">
                <a:solidFill>
                  <a:schemeClr val="bg1"/>
                </a:solidFill>
                <a:latin typeface="Arial Rounded MT Bold" pitchFamily="34" charset="0"/>
                <a:cs typeface="Arial" pitchFamily="34" charset="0"/>
              </a:rPr>
              <a:t>YOUR</a:t>
            </a:r>
          </a:p>
          <a:p>
            <a:pPr algn="ctr"/>
            <a:r>
              <a:rPr lang="en-US" altLang="zh-CN" sz="1209" dirty="0">
                <a:solidFill>
                  <a:schemeClr val="bg1"/>
                </a:solidFill>
                <a:latin typeface="Arial Rounded MT Bold" pitchFamily="34" charset="0"/>
                <a:cs typeface="Arial" pitchFamily="34" charset="0"/>
              </a:rPr>
              <a:t>TEXT</a:t>
            </a:r>
            <a:endParaRPr lang="zh-CN" altLang="en-US" sz="1209" dirty="0">
              <a:solidFill>
                <a:schemeClr val="bg1"/>
              </a:solidFill>
              <a:latin typeface="Arial Rounded MT Bold" pitchFamily="34" charset="0"/>
              <a:cs typeface="Arial" pitchFamily="34" charset="0"/>
            </a:endParaRPr>
          </a:p>
        </p:txBody>
      </p:sp>
    </p:spTree>
    <p:extLst>
      <p:ext uri="{BB962C8B-B14F-4D97-AF65-F5344CB8AC3E}">
        <p14:creationId xmlns:p14="http://schemas.microsoft.com/office/powerpoint/2010/main" val="1501827297"/>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
          <p:cNvGrpSpPr>
            <a:grpSpLocks/>
          </p:cNvGrpSpPr>
          <p:nvPr/>
        </p:nvGrpSpPr>
        <p:grpSpPr bwMode="auto">
          <a:xfrm>
            <a:off x="2406561" y="1695287"/>
            <a:ext cx="4548844" cy="500067"/>
            <a:chOff x="0" y="0"/>
            <a:chExt cx="3398" cy="383"/>
          </a:xfrm>
        </p:grpSpPr>
        <p:cxnSp>
          <p:nvCxnSpPr>
            <p:cNvPr id="6" name="AutoShape 20"/>
            <p:cNvCxnSpPr>
              <a:cxnSpLocks noChangeShapeType="1"/>
            </p:cNvCxnSpPr>
            <p:nvPr/>
          </p:nvCxnSpPr>
          <p:spPr bwMode="auto">
            <a:xfrm rot="5400000">
              <a:off x="22" y="-22"/>
              <a:ext cx="383" cy="427"/>
            </a:xfrm>
            <a:prstGeom prst="bentConnector3">
              <a:avLst>
                <a:gd name="adj1" fmla="val 49602"/>
              </a:avLst>
            </a:prstGeom>
            <a:noFill/>
            <a:ln w="19050">
              <a:solidFill>
                <a:schemeClr val="accent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 name="AutoShape 21"/>
            <p:cNvCxnSpPr>
              <a:cxnSpLocks noChangeShapeType="1"/>
            </p:cNvCxnSpPr>
            <p:nvPr/>
          </p:nvCxnSpPr>
          <p:spPr bwMode="auto">
            <a:xfrm rot="16200000" flipH="1">
              <a:off x="864" y="-442"/>
              <a:ext cx="383" cy="1267"/>
            </a:xfrm>
            <a:prstGeom prst="bentConnector3">
              <a:avLst>
                <a:gd name="adj1" fmla="val 49602"/>
              </a:avLst>
            </a:prstGeom>
            <a:noFill/>
            <a:ln w="19050">
              <a:solidFill>
                <a:schemeClr val="accent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 name="AutoShape 22"/>
            <p:cNvCxnSpPr>
              <a:cxnSpLocks noChangeShapeType="1"/>
            </p:cNvCxnSpPr>
            <p:nvPr/>
          </p:nvCxnSpPr>
          <p:spPr bwMode="auto">
            <a:xfrm rot="16200000" flipH="1">
              <a:off x="1716" y="-1294"/>
              <a:ext cx="383" cy="2971"/>
            </a:xfrm>
            <a:prstGeom prst="bentConnector3">
              <a:avLst>
                <a:gd name="adj1" fmla="val 49602"/>
              </a:avLst>
            </a:prstGeom>
            <a:noFill/>
            <a:ln w="19050">
              <a:solidFill>
                <a:schemeClr val="accent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9" name="Rectangle 26"/>
          <p:cNvSpPr>
            <a:spLocks noChangeArrowheads="1"/>
          </p:cNvSpPr>
          <p:nvPr/>
        </p:nvSpPr>
        <p:spPr bwMode="auto">
          <a:xfrm>
            <a:off x="3156213" y="1120371"/>
            <a:ext cx="4607733" cy="466622"/>
          </a:xfrm>
          <a:prstGeom prst="rect">
            <a:avLst/>
          </a:prstGeom>
          <a:solidFill>
            <a:schemeClr val="accent2"/>
          </a:solidFill>
          <a:ln>
            <a:noFill/>
          </a:ln>
          <a:effectLst/>
        </p:spPr>
        <p:txBody>
          <a:bodyPr lIns="68553" tIns="34276" rIns="68553" bIns="34276"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200" b="0" dirty="0">
                <a:solidFill>
                  <a:schemeClr val="bg1"/>
                </a:solidFill>
                <a:latin typeface="微软雅黑" pitchFamily="34" charset="-122"/>
                <a:ea typeface="微软雅黑" pitchFamily="34" charset="-122"/>
                <a:sym typeface="微软雅黑" pitchFamily="34" charset="-122"/>
              </a:rPr>
              <a:t>单击此处添加段落文字内容</a:t>
            </a:r>
          </a:p>
        </p:txBody>
      </p:sp>
      <p:sp>
        <p:nvSpPr>
          <p:cNvPr id="10" name="AutoShape 24"/>
          <p:cNvSpPr>
            <a:spLocks noChangeArrowheads="1"/>
          </p:cNvSpPr>
          <p:nvPr/>
        </p:nvSpPr>
        <p:spPr bwMode="auto">
          <a:xfrm>
            <a:off x="1738081" y="1032779"/>
            <a:ext cx="1967239" cy="640213"/>
          </a:xfrm>
          <a:prstGeom prst="roundRect">
            <a:avLst>
              <a:gd name="adj" fmla="val 0"/>
            </a:avLst>
          </a:prstGeom>
          <a:solidFill>
            <a:schemeClr val="accent1"/>
          </a:solidFill>
          <a:ln>
            <a:noFill/>
          </a:ln>
          <a:effectLst/>
        </p:spPr>
        <p:txBody>
          <a:bodyPr wrap="none" lIns="68553" tIns="34276" rIns="68553" bIns="34276"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200" b="0" dirty="0">
                <a:solidFill>
                  <a:srgbClr val="FFFFFF"/>
                </a:solidFill>
                <a:latin typeface="微软雅黑" pitchFamily="34" charset="-122"/>
                <a:ea typeface="微软雅黑" pitchFamily="34" charset="-122"/>
                <a:sym typeface="微软雅黑" pitchFamily="34" charset="-122"/>
              </a:rPr>
              <a:t>单击添加文字</a:t>
            </a:r>
            <a:endParaRPr lang="zh-CN" altLang="en-US" sz="1200" b="0" dirty="0">
              <a:latin typeface="微软雅黑" pitchFamily="34" charset="-122"/>
              <a:ea typeface="微软雅黑" pitchFamily="34" charset="-122"/>
            </a:endParaRPr>
          </a:p>
        </p:txBody>
      </p:sp>
      <p:grpSp>
        <p:nvGrpSpPr>
          <p:cNvPr id="11" name="Group 8"/>
          <p:cNvGrpSpPr>
            <a:grpSpLocks/>
          </p:cNvGrpSpPr>
          <p:nvPr/>
        </p:nvGrpSpPr>
        <p:grpSpPr bwMode="auto">
          <a:xfrm>
            <a:off x="1335401" y="2290909"/>
            <a:ext cx="2092978" cy="2063970"/>
            <a:chOff x="-19" y="0"/>
            <a:chExt cx="1315" cy="1296"/>
          </a:xfrm>
          <a:solidFill>
            <a:schemeClr val="tx2">
              <a:lumMod val="40000"/>
              <a:lumOff val="60000"/>
            </a:schemeClr>
          </a:solidFill>
        </p:grpSpPr>
        <p:sp>
          <p:nvSpPr>
            <p:cNvPr id="12" name="Rectangle 18"/>
            <p:cNvSpPr>
              <a:spLocks noChangeArrowheads="1"/>
            </p:cNvSpPr>
            <p:nvPr/>
          </p:nvSpPr>
          <p:spPr bwMode="auto">
            <a:xfrm>
              <a:off x="0" y="0"/>
              <a:ext cx="1296" cy="1296"/>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1200" dirty="0">
                <a:latin typeface="微软雅黑" pitchFamily="34" charset="-122"/>
                <a:ea typeface="微软雅黑" pitchFamily="34" charset="-122"/>
              </a:endParaRPr>
            </a:p>
          </p:txBody>
        </p:sp>
        <p:sp>
          <p:nvSpPr>
            <p:cNvPr id="13" name="Rectangle 9"/>
            <p:cNvSpPr>
              <a:spLocks noChangeArrowheads="1"/>
            </p:cNvSpPr>
            <p:nvPr/>
          </p:nvSpPr>
          <p:spPr bwMode="auto">
            <a:xfrm>
              <a:off x="-19" y="702"/>
              <a:ext cx="971" cy="371"/>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900" b="0" dirty="0">
                  <a:solidFill>
                    <a:schemeClr val="bg1"/>
                  </a:solidFill>
                  <a:latin typeface="微软雅黑" pitchFamily="34" charset="-122"/>
                  <a:ea typeface="微软雅黑" pitchFamily="34" charset="-122"/>
                  <a:sym typeface="微软雅黑" pitchFamily="34" charset="-122"/>
                </a:rPr>
                <a:t>单击此处添加文字内容</a:t>
              </a:r>
            </a:p>
            <a:p>
              <a:pPr algn="ctr">
                <a:lnSpc>
                  <a:spcPct val="120000"/>
                </a:lnSpc>
              </a:pPr>
              <a:r>
                <a:rPr lang="zh-CN" altLang="en-US" sz="900" b="0" dirty="0">
                  <a:solidFill>
                    <a:schemeClr val="bg1"/>
                  </a:solidFill>
                  <a:latin typeface="微软雅黑" pitchFamily="34" charset="-122"/>
                  <a:ea typeface="微软雅黑" pitchFamily="34" charset="-122"/>
                  <a:sym typeface="微软雅黑" pitchFamily="34" charset="-122"/>
                </a:rPr>
                <a:t>单击此处添加文字内容</a:t>
              </a:r>
            </a:p>
            <a:p>
              <a:pPr algn="ctr">
                <a:lnSpc>
                  <a:spcPct val="120000"/>
                </a:lnSpc>
              </a:pPr>
              <a:r>
                <a:rPr lang="zh-CN" altLang="en-US" sz="900" b="0" dirty="0">
                  <a:solidFill>
                    <a:schemeClr val="bg1"/>
                  </a:solidFill>
                  <a:latin typeface="微软雅黑" pitchFamily="34" charset="-122"/>
                  <a:ea typeface="微软雅黑" pitchFamily="34" charset="-122"/>
                  <a:sym typeface="微软雅黑" pitchFamily="34" charset="-122"/>
                </a:rPr>
                <a:t>单击此处添加文字内容</a:t>
              </a:r>
              <a:endParaRPr lang="zh-CN" altLang="en-US" sz="900" b="0" dirty="0">
                <a:solidFill>
                  <a:schemeClr val="bg1"/>
                </a:solidFill>
                <a:latin typeface="微软雅黑" pitchFamily="34" charset="-122"/>
                <a:ea typeface="微软雅黑" pitchFamily="34" charset="-122"/>
              </a:endParaRPr>
            </a:p>
          </p:txBody>
        </p:sp>
        <p:sp>
          <p:nvSpPr>
            <p:cNvPr id="14" name="Rectangle 15"/>
            <p:cNvSpPr>
              <a:spLocks noChangeArrowheads="1"/>
            </p:cNvSpPr>
            <p:nvPr/>
          </p:nvSpPr>
          <p:spPr bwMode="auto">
            <a:xfrm>
              <a:off x="46" y="248"/>
              <a:ext cx="503" cy="174"/>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200" b="0" dirty="0">
                  <a:solidFill>
                    <a:schemeClr val="bg1"/>
                  </a:solidFill>
                  <a:latin typeface="微软雅黑" pitchFamily="34" charset="-122"/>
                  <a:ea typeface="微软雅黑" pitchFamily="34" charset="-122"/>
                  <a:sym typeface="微软雅黑" pitchFamily="34" charset="-122"/>
                </a:rPr>
                <a:t>添加文字</a:t>
              </a:r>
            </a:p>
          </p:txBody>
        </p:sp>
        <p:grpSp>
          <p:nvGrpSpPr>
            <p:cNvPr id="15" name="Group 12"/>
            <p:cNvGrpSpPr>
              <a:grpSpLocks/>
            </p:cNvGrpSpPr>
            <p:nvPr/>
          </p:nvGrpSpPr>
          <p:grpSpPr bwMode="auto">
            <a:xfrm>
              <a:off x="668" y="93"/>
              <a:ext cx="518" cy="518"/>
              <a:chOff x="0" y="0"/>
              <a:chExt cx="518" cy="518"/>
            </a:xfrm>
            <a:grpFill/>
          </p:grpSpPr>
          <p:sp>
            <p:nvSpPr>
              <p:cNvPr id="16" name="Rectangle 16"/>
              <p:cNvSpPr>
                <a:spLocks noChangeArrowheads="1"/>
              </p:cNvSpPr>
              <p:nvPr/>
            </p:nvSpPr>
            <p:spPr bwMode="auto">
              <a:xfrm>
                <a:off x="0" y="0"/>
                <a:ext cx="518" cy="518"/>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1200" b="0" dirty="0">
                  <a:solidFill>
                    <a:srgbClr val="FF6600"/>
                  </a:solidFill>
                  <a:latin typeface="微软雅黑" pitchFamily="34" charset="-122"/>
                  <a:ea typeface="微软雅黑" pitchFamily="34" charset="-122"/>
                  <a:sym typeface="微软雅黑" pitchFamily="34" charset="-122"/>
                </a:endParaRPr>
              </a:p>
            </p:txBody>
          </p:sp>
          <p:pic>
            <p:nvPicPr>
              <p:cNvPr id="17" name="Picture 14" descr="图片1"/>
              <p:cNvPicPr>
                <a:picLocks noChangeAspect="1" noChangeArrowheads="1"/>
              </p:cNvPicPr>
              <p:nvPr/>
            </p:nvPicPr>
            <p:blipFill>
              <a:blip r:embed="rId3" cstate="print">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18" name="Group 15"/>
          <p:cNvGrpSpPr>
            <a:grpSpLocks/>
          </p:cNvGrpSpPr>
          <p:nvPr/>
        </p:nvGrpSpPr>
        <p:grpSpPr bwMode="auto">
          <a:xfrm>
            <a:off x="3600274" y="2290909"/>
            <a:ext cx="2080245" cy="2063970"/>
            <a:chOff x="-11" y="0"/>
            <a:chExt cx="1307" cy="1296"/>
          </a:xfrm>
          <a:solidFill>
            <a:schemeClr val="tx2">
              <a:lumMod val="60000"/>
              <a:lumOff val="40000"/>
            </a:schemeClr>
          </a:solidFill>
        </p:grpSpPr>
        <p:sp>
          <p:nvSpPr>
            <p:cNvPr id="19" name="Rectangle 25"/>
            <p:cNvSpPr>
              <a:spLocks noChangeArrowheads="1"/>
            </p:cNvSpPr>
            <p:nvPr/>
          </p:nvSpPr>
          <p:spPr bwMode="auto">
            <a:xfrm>
              <a:off x="0" y="0"/>
              <a:ext cx="1296" cy="1296"/>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1200" dirty="0">
                <a:latin typeface="微软雅黑" pitchFamily="34" charset="-122"/>
                <a:ea typeface="微软雅黑" pitchFamily="34" charset="-122"/>
              </a:endParaRPr>
            </a:p>
          </p:txBody>
        </p:sp>
        <p:sp>
          <p:nvSpPr>
            <p:cNvPr id="20" name="Rectangle 9"/>
            <p:cNvSpPr>
              <a:spLocks noChangeArrowheads="1"/>
            </p:cNvSpPr>
            <p:nvPr/>
          </p:nvSpPr>
          <p:spPr bwMode="auto">
            <a:xfrm>
              <a:off x="-11" y="702"/>
              <a:ext cx="975" cy="371"/>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900" b="0" dirty="0">
                  <a:solidFill>
                    <a:schemeClr val="bg1"/>
                  </a:solidFill>
                  <a:latin typeface="微软雅黑" pitchFamily="34" charset="-122"/>
                  <a:ea typeface="微软雅黑" pitchFamily="34" charset="-122"/>
                  <a:sym typeface="微软雅黑" pitchFamily="34" charset="-122"/>
                </a:rPr>
                <a:t>单击此处添加文字内容</a:t>
              </a:r>
            </a:p>
            <a:p>
              <a:pPr algn="ctr">
                <a:lnSpc>
                  <a:spcPct val="120000"/>
                </a:lnSpc>
              </a:pPr>
              <a:r>
                <a:rPr lang="zh-CN" altLang="en-US" sz="900" b="0" dirty="0">
                  <a:solidFill>
                    <a:schemeClr val="bg1"/>
                  </a:solidFill>
                  <a:latin typeface="微软雅黑" pitchFamily="34" charset="-122"/>
                  <a:ea typeface="微软雅黑" pitchFamily="34" charset="-122"/>
                  <a:sym typeface="微软雅黑" pitchFamily="34" charset="-122"/>
                </a:rPr>
                <a:t>单击此处添加文字内容</a:t>
              </a:r>
            </a:p>
            <a:p>
              <a:pPr algn="ctr">
                <a:lnSpc>
                  <a:spcPct val="120000"/>
                </a:lnSpc>
              </a:pPr>
              <a:r>
                <a:rPr lang="zh-CN" altLang="en-US" sz="900" b="0" dirty="0">
                  <a:solidFill>
                    <a:schemeClr val="bg1"/>
                  </a:solidFill>
                  <a:latin typeface="微软雅黑" pitchFamily="34" charset="-122"/>
                  <a:ea typeface="微软雅黑" pitchFamily="34" charset="-122"/>
                  <a:sym typeface="微软雅黑" pitchFamily="34" charset="-122"/>
                </a:rPr>
                <a:t>单击此处添加文字内容</a:t>
              </a:r>
              <a:endParaRPr lang="zh-CN" altLang="en-US" sz="900" b="0" dirty="0">
                <a:solidFill>
                  <a:schemeClr val="bg1"/>
                </a:solidFill>
                <a:latin typeface="微软雅黑" pitchFamily="34" charset="-122"/>
                <a:ea typeface="微软雅黑" pitchFamily="34" charset="-122"/>
              </a:endParaRPr>
            </a:p>
          </p:txBody>
        </p:sp>
        <p:sp>
          <p:nvSpPr>
            <p:cNvPr id="21" name="Rectangle 15"/>
            <p:cNvSpPr>
              <a:spLocks noChangeArrowheads="1"/>
            </p:cNvSpPr>
            <p:nvPr/>
          </p:nvSpPr>
          <p:spPr bwMode="auto">
            <a:xfrm>
              <a:off x="74" y="248"/>
              <a:ext cx="503" cy="174"/>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200" b="0" dirty="0">
                  <a:solidFill>
                    <a:schemeClr val="bg1"/>
                  </a:solidFill>
                  <a:latin typeface="微软雅黑" pitchFamily="34" charset="-122"/>
                  <a:ea typeface="微软雅黑" pitchFamily="34" charset="-122"/>
                  <a:sym typeface="微软雅黑" pitchFamily="34" charset="-122"/>
                </a:rPr>
                <a:t>添加文字</a:t>
              </a:r>
            </a:p>
          </p:txBody>
        </p:sp>
        <p:grpSp>
          <p:nvGrpSpPr>
            <p:cNvPr id="22" name="Group 19"/>
            <p:cNvGrpSpPr>
              <a:grpSpLocks/>
            </p:cNvGrpSpPr>
            <p:nvPr/>
          </p:nvGrpSpPr>
          <p:grpSpPr bwMode="auto">
            <a:xfrm>
              <a:off x="668" y="93"/>
              <a:ext cx="518" cy="518"/>
              <a:chOff x="0" y="0"/>
              <a:chExt cx="518" cy="518"/>
            </a:xfrm>
            <a:grpFill/>
          </p:grpSpPr>
          <p:sp>
            <p:nvSpPr>
              <p:cNvPr id="23" name="Rectangle 16"/>
              <p:cNvSpPr>
                <a:spLocks noChangeArrowheads="1"/>
              </p:cNvSpPr>
              <p:nvPr/>
            </p:nvSpPr>
            <p:spPr bwMode="auto">
              <a:xfrm>
                <a:off x="0" y="0"/>
                <a:ext cx="518" cy="518"/>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1200" b="0" dirty="0">
                  <a:solidFill>
                    <a:srgbClr val="FF6600"/>
                  </a:solidFill>
                  <a:latin typeface="微软雅黑" pitchFamily="34" charset="-122"/>
                  <a:ea typeface="微软雅黑" pitchFamily="34" charset="-122"/>
                  <a:sym typeface="微软雅黑" pitchFamily="34" charset="-122"/>
                </a:endParaRPr>
              </a:p>
            </p:txBody>
          </p:sp>
          <p:pic>
            <p:nvPicPr>
              <p:cNvPr id="24" name="Picture 14" descr="图片1"/>
              <p:cNvPicPr>
                <a:picLocks noChangeAspect="1" noChangeArrowheads="1"/>
              </p:cNvPicPr>
              <p:nvPr/>
            </p:nvPicPr>
            <p:blipFill>
              <a:blip r:embed="rId3" cstate="print">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25" name="Group 22"/>
          <p:cNvGrpSpPr>
            <a:grpSpLocks/>
          </p:cNvGrpSpPr>
          <p:nvPr/>
        </p:nvGrpSpPr>
        <p:grpSpPr bwMode="auto">
          <a:xfrm>
            <a:off x="5616853" y="2290909"/>
            <a:ext cx="2317396" cy="2063970"/>
            <a:chOff x="-160" y="0"/>
            <a:chExt cx="1456" cy="1296"/>
          </a:xfrm>
          <a:solidFill>
            <a:srgbClr val="0070C0"/>
          </a:solidFill>
        </p:grpSpPr>
        <p:sp>
          <p:nvSpPr>
            <p:cNvPr id="26" name="Rectangle 32"/>
            <p:cNvSpPr>
              <a:spLocks noChangeArrowheads="1"/>
            </p:cNvSpPr>
            <p:nvPr/>
          </p:nvSpPr>
          <p:spPr bwMode="auto">
            <a:xfrm>
              <a:off x="0" y="0"/>
              <a:ext cx="1296" cy="1296"/>
            </a:xfrm>
            <a:prstGeom prst="rect">
              <a:avLst/>
            </a:prstGeom>
            <a:solidFill>
              <a:schemeClr val="accent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1200" dirty="0">
                <a:latin typeface="微软雅黑" pitchFamily="34" charset="-122"/>
                <a:ea typeface="微软雅黑" pitchFamily="34" charset="-122"/>
              </a:endParaRPr>
            </a:p>
          </p:txBody>
        </p:sp>
        <p:sp>
          <p:nvSpPr>
            <p:cNvPr id="27" name="Rectangle 9"/>
            <p:cNvSpPr>
              <a:spLocks noChangeArrowheads="1"/>
            </p:cNvSpPr>
            <p:nvPr/>
          </p:nvSpPr>
          <p:spPr bwMode="auto">
            <a:xfrm>
              <a:off x="-160" y="702"/>
              <a:ext cx="1242" cy="371"/>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900" b="0" dirty="0">
                  <a:solidFill>
                    <a:schemeClr val="bg1"/>
                  </a:solidFill>
                  <a:latin typeface="微软雅黑" pitchFamily="34" charset="-122"/>
                  <a:ea typeface="微软雅黑" pitchFamily="34" charset="-122"/>
                  <a:sym typeface="微软雅黑" pitchFamily="34" charset="-122"/>
                </a:rPr>
                <a:t>单击此处添加文字内容</a:t>
              </a:r>
            </a:p>
            <a:p>
              <a:pPr algn="ctr">
                <a:lnSpc>
                  <a:spcPct val="120000"/>
                </a:lnSpc>
              </a:pPr>
              <a:r>
                <a:rPr lang="zh-CN" altLang="en-US" sz="900" b="0" dirty="0">
                  <a:solidFill>
                    <a:schemeClr val="bg1"/>
                  </a:solidFill>
                  <a:latin typeface="微软雅黑" pitchFamily="34" charset="-122"/>
                  <a:ea typeface="微软雅黑" pitchFamily="34" charset="-122"/>
                  <a:sym typeface="微软雅黑" pitchFamily="34" charset="-122"/>
                </a:rPr>
                <a:t>单击此处添加文字内容</a:t>
              </a:r>
            </a:p>
            <a:p>
              <a:pPr algn="ctr">
                <a:lnSpc>
                  <a:spcPct val="120000"/>
                </a:lnSpc>
              </a:pPr>
              <a:r>
                <a:rPr lang="zh-CN" altLang="en-US" sz="900" b="0" dirty="0">
                  <a:solidFill>
                    <a:schemeClr val="bg1"/>
                  </a:solidFill>
                  <a:latin typeface="微软雅黑" pitchFamily="34" charset="-122"/>
                  <a:ea typeface="微软雅黑" pitchFamily="34" charset="-122"/>
                  <a:sym typeface="微软雅黑" pitchFamily="34" charset="-122"/>
                </a:rPr>
                <a:t>单击此处添加文字内容</a:t>
              </a:r>
              <a:endParaRPr lang="zh-CN" altLang="en-US" sz="900" b="0" dirty="0">
                <a:solidFill>
                  <a:schemeClr val="bg1"/>
                </a:solidFill>
                <a:latin typeface="微软雅黑" pitchFamily="34" charset="-122"/>
                <a:ea typeface="微软雅黑" pitchFamily="34" charset="-122"/>
              </a:endParaRPr>
            </a:p>
          </p:txBody>
        </p:sp>
        <p:sp>
          <p:nvSpPr>
            <p:cNvPr id="28" name="Rectangle 15"/>
            <p:cNvSpPr>
              <a:spLocks noChangeArrowheads="1"/>
            </p:cNvSpPr>
            <p:nvPr/>
          </p:nvSpPr>
          <p:spPr bwMode="auto">
            <a:xfrm>
              <a:off x="61" y="248"/>
              <a:ext cx="503" cy="174"/>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200" b="0" dirty="0">
                  <a:solidFill>
                    <a:schemeClr val="bg1"/>
                  </a:solidFill>
                  <a:latin typeface="微软雅黑" pitchFamily="34" charset="-122"/>
                  <a:ea typeface="微软雅黑" pitchFamily="34" charset="-122"/>
                  <a:sym typeface="微软雅黑" pitchFamily="34" charset="-122"/>
                </a:rPr>
                <a:t>添加文字</a:t>
              </a:r>
            </a:p>
          </p:txBody>
        </p:sp>
        <p:grpSp>
          <p:nvGrpSpPr>
            <p:cNvPr id="29" name="Group 26"/>
            <p:cNvGrpSpPr>
              <a:grpSpLocks/>
            </p:cNvGrpSpPr>
            <p:nvPr/>
          </p:nvGrpSpPr>
          <p:grpSpPr bwMode="auto">
            <a:xfrm>
              <a:off x="668" y="93"/>
              <a:ext cx="518" cy="518"/>
              <a:chOff x="0" y="0"/>
              <a:chExt cx="518" cy="518"/>
            </a:xfrm>
            <a:grpFill/>
          </p:grpSpPr>
          <p:sp>
            <p:nvSpPr>
              <p:cNvPr id="30" name="Rectangle 16"/>
              <p:cNvSpPr>
                <a:spLocks noChangeArrowheads="1"/>
              </p:cNvSpPr>
              <p:nvPr/>
            </p:nvSpPr>
            <p:spPr bwMode="auto">
              <a:xfrm>
                <a:off x="0" y="0"/>
                <a:ext cx="518" cy="518"/>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1200" b="0" dirty="0">
                  <a:solidFill>
                    <a:srgbClr val="FF6600"/>
                  </a:solidFill>
                  <a:latin typeface="微软雅黑" pitchFamily="34" charset="-122"/>
                  <a:ea typeface="微软雅黑" pitchFamily="34" charset="-122"/>
                  <a:sym typeface="微软雅黑" pitchFamily="34" charset="-122"/>
                </a:endParaRPr>
              </a:p>
            </p:txBody>
          </p:sp>
          <p:pic>
            <p:nvPicPr>
              <p:cNvPr id="31" name="Picture 14" descr="图片1"/>
              <p:cNvPicPr>
                <a:picLocks noChangeAspect="1" noChangeArrowheads="1"/>
              </p:cNvPicPr>
              <p:nvPr/>
            </p:nvPicPr>
            <p:blipFill>
              <a:blip r:embed="rId3" cstate="print">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spTree>
    <p:extLst>
      <p:ext uri="{BB962C8B-B14F-4D97-AF65-F5344CB8AC3E}">
        <p14:creationId xmlns:p14="http://schemas.microsoft.com/office/powerpoint/2010/main" val="251682721"/>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6"/>
          <p:cNvGrpSpPr/>
          <p:nvPr/>
        </p:nvGrpSpPr>
        <p:grpSpPr>
          <a:xfrm>
            <a:off x="3281948" y="1511677"/>
            <a:ext cx="1112959" cy="1106325"/>
            <a:chOff x="4375361" y="2015414"/>
            <a:chExt cx="1483752" cy="1474986"/>
          </a:xfrm>
          <a:solidFill>
            <a:schemeClr val="accent1"/>
          </a:solidFill>
        </p:grpSpPr>
        <p:sp>
          <p:nvSpPr>
            <p:cNvPr id="3" name="任意多边形 2"/>
            <p:cNvSpPr/>
            <p:nvPr/>
          </p:nvSpPr>
          <p:spPr>
            <a:xfrm>
              <a:off x="4375361" y="2015414"/>
              <a:ext cx="1483752" cy="1474986"/>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59"/>
            <p:cNvSpPr txBox="1"/>
            <p:nvPr/>
          </p:nvSpPr>
          <p:spPr>
            <a:xfrm rot="18900000">
              <a:off x="4655896" y="2671729"/>
              <a:ext cx="898976" cy="135770"/>
            </a:xfrm>
            <a:prstGeom prst="rect">
              <a:avLst/>
            </a:prstGeom>
            <a:grpFill/>
          </p:spPr>
          <p:txBody>
            <a:bodyPr wrap="none" rtlCol="0">
              <a:prstTxWarp prst="textArchUp">
                <a:avLst>
                  <a:gd name="adj" fmla="val 13960648"/>
                </a:avLst>
              </a:prstTxWarp>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1</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grpSp>
        <p:nvGrpSpPr>
          <p:cNvPr id="15" name="组合 79"/>
          <p:cNvGrpSpPr/>
          <p:nvPr/>
        </p:nvGrpSpPr>
        <p:grpSpPr>
          <a:xfrm>
            <a:off x="3281949" y="2618002"/>
            <a:ext cx="1112959" cy="1106325"/>
            <a:chOff x="4375361" y="3490400"/>
            <a:chExt cx="1483752" cy="1474986"/>
          </a:xfrm>
          <a:solidFill>
            <a:schemeClr val="accent4"/>
          </a:solidFill>
        </p:grpSpPr>
        <p:sp>
          <p:nvSpPr>
            <p:cNvPr id="5" name="任意多边形 4"/>
            <p:cNvSpPr/>
            <p:nvPr/>
          </p:nvSpPr>
          <p:spPr>
            <a:xfrm flipV="1">
              <a:off x="4375361" y="3490400"/>
              <a:ext cx="1483752" cy="1474986"/>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61"/>
            <p:cNvSpPr txBox="1"/>
            <p:nvPr/>
          </p:nvSpPr>
          <p:spPr>
            <a:xfrm rot="1433893">
              <a:off x="4620670" y="4234661"/>
              <a:ext cx="747144" cy="431655"/>
            </a:xfrm>
            <a:prstGeom prst="rect">
              <a:avLst/>
            </a:prstGeom>
            <a:grpFill/>
          </p:spPr>
          <p:txBody>
            <a:bodyPr wrap="none" rtlCol="0">
              <a:prstTxWarp prst="textArchUp">
                <a:avLst>
                  <a:gd name="adj" fmla="val 13960648"/>
                </a:avLst>
              </a:prstTxWarp>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3</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grpSp>
        <p:nvGrpSpPr>
          <p:cNvPr id="25" name="组合 78"/>
          <p:cNvGrpSpPr/>
          <p:nvPr/>
        </p:nvGrpSpPr>
        <p:grpSpPr>
          <a:xfrm>
            <a:off x="4394906" y="2618002"/>
            <a:ext cx="1112958" cy="1106325"/>
            <a:chOff x="5859113" y="3490400"/>
            <a:chExt cx="1483752" cy="1474986"/>
          </a:xfrm>
          <a:solidFill>
            <a:schemeClr val="accent3"/>
          </a:solidFill>
        </p:grpSpPr>
        <p:sp>
          <p:nvSpPr>
            <p:cNvPr id="6" name="任意多边形 5"/>
            <p:cNvSpPr/>
            <p:nvPr/>
          </p:nvSpPr>
          <p:spPr>
            <a:xfrm flipH="1" flipV="1">
              <a:off x="5859113" y="3490400"/>
              <a:ext cx="1483752" cy="1474986"/>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62"/>
            <p:cNvSpPr txBox="1"/>
            <p:nvPr/>
          </p:nvSpPr>
          <p:spPr>
            <a:xfrm rot="8100000">
              <a:off x="5909410" y="3927094"/>
              <a:ext cx="1051049" cy="452916"/>
            </a:xfrm>
            <a:prstGeom prst="rect">
              <a:avLst/>
            </a:prstGeom>
            <a:grpFill/>
          </p:spPr>
          <p:txBody>
            <a:bodyPr wrap="none" rtlCol="0">
              <a:prstTxWarp prst="textArchUp">
                <a:avLst>
                  <a:gd name="adj" fmla="val 13960648"/>
                </a:avLst>
              </a:prstTxWarp>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4</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grpSp>
        <p:nvGrpSpPr>
          <p:cNvPr id="26" name="组合 77"/>
          <p:cNvGrpSpPr/>
          <p:nvPr/>
        </p:nvGrpSpPr>
        <p:grpSpPr>
          <a:xfrm>
            <a:off x="4394907" y="1511678"/>
            <a:ext cx="1112959" cy="1234392"/>
            <a:chOff x="5859113" y="2015414"/>
            <a:chExt cx="1483752" cy="1645729"/>
          </a:xfrm>
          <a:solidFill>
            <a:schemeClr val="accent2"/>
          </a:solidFill>
        </p:grpSpPr>
        <p:sp>
          <p:nvSpPr>
            <p:cNvPr id="4" name="任意多边形 3"/>
            <p:cNvSpPr/>
            <p:nvPr/>
          </p:nvSpPr>
          <p:spPr>
            <a:xfrm flipH="1">
              <a:off x="5859113" y="2015414"/>
              <a:ext cx="1483752" cy="1474986"/>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60"/>
            <p:cNvSpPr txBox="1"/>
            <p:nvPr/>
          </p:nvSpPr>
          <p:spPr>
            <a:xfrm rot="3088311">
              <a:off x="5820624" y="2670003"/>
              <a:ext cx="1170499" cy="811782"/>
            </a:xfrm>
            <a:prstGeom prst="rect">
              <a:avLst/>
            </a:prstGeom>
            <a:grpFill/>
          </p:spPr>
          <p:txBody>
            <a:bodyPr wrap="none" rtlCol="0">
              <a:prstTxWarp prst="textArchUp">
                <a:avLst>
                  <a:gd name="adj" fmla="val 13960648"/>
                </a:avLst>
              </a:prstTxWarp>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2</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grpSp>
        <p:nvGrpSpPr>
          <p:cNvPr id="27" name="组合 75"/>
          <p:cNvGrpSpPr/>
          <p:nvPr/>
        </p:nvGrpSpPr>
        <p:grpSpPr>
          <a:xfrm>
            <a:off x="2824299" y="1009496"/>
            <a:ext cx="3118447" cy="3190414"/>
            <a:chOff x="3765242" y="1345891"/>
            <a:chExt cx="4157388" cy="4253557"/>
          </a:xfrm>
        </p:grpSpPr>
        <p:grpSp>
          <p:nvGrpSpPr>
            <p:cNvPr id="28" name="组合 71"/>
            <p:cNvGrpSpPr/>
            <p:nvPr/>
          </p:nvGrpSpPr>
          <p:grpSpPr>
            <a:xfrm>
              <a:off x="5683546" y="1345891"/>
              <a:ext cx="320781" cy="4253557"/>
              <a:chOff x="5683546" y="1345891"/>
              <a:chExt cx="320781" cy="4253557"/>
            </a:xfrm>
          </p:grpSpPr>
          <p:sp>
            <p:nvSpPr>
              <p:cNvPr id="7" name="圆角矩形 6"/>
              <p:cNvSpPr/>
              <p:nvPr/>
            </p:nvSpPr>
            <p:spPr>
              <a:xfrm>
                <a:off x="5683546" y="1345891"/>
                <a:ext cx="320781" cy="4253557"/>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131"/>
              <p:cNvSpPr>
                <a:spLocks noEditPoints="1"/>
              </p:cNvSpPr>
              <p:nvPr/>
            </p:nvSpPr>
            <p:spPr bwMode="auto">
              <a:xfrm>
                <a:off x="5779477" y="1444943"/>
                <a:ext cx="159271" cy="182173"/>
              </a:xfrm>
              <a:custGeom>
                <a:avLst/>
                <a:gdLst>
                  <a:gd name="T0" fmla="*/ 0 w 153"/>
                  <a:gd name="T1" fmla="*/ 0 h 175"/>
                  <a:gd name="T2" fmla="*/ 109 w 153"/>
                  <a:gd name="T3" fmla="*/ 0 h 175"/>
                  <a:gd name="T4" fmla="*/ 109 w 153"/>
                  <a:gd name="T5" fmla="*/ 20 h 175"/>
                  <a:gd name="T6" fmla="*/ 90 w 153"/>
                  <a:gd name="T7" fmla="*/ 20 h 175"/>
                  <a:gd name="T8" fmla="*/ 90 w 153"/>
                  <a:gd name="T9" fmla="*/ 50 h 175"/>
                  <a:gd name="T10" fmla="*/ 60 w 153"/>
                  <a:gd name="T11" fmla="*/ 50 h 175"/>
                  <a:gd name="T12" fmla="*/ 60 w 153"/>
                  <a:gd name="T13" fmla="*/ 101 h 175"/>
                  <a:gd name="T14" fmla="*/ 90 w 153"/>
                  <a:gd name="T15" fmla="*/ 101 h 175"/>
                  <a:gd name="T16" fmla="*/ 90 w 153"/>
                  <a:gd name="T17" fmla="*/ 132 h 175"/>
                  <a:gd name="T18" fmla="*/ 109 w 153"/>
                  <a:gd name="T19" fmla="*/ 132 h 175"/>
                  <a:gd name="T20" fmla="*/ 109 w 153"/>
                  <a:gd name="T21" fmla="*/ 175 h 175"/>
                  <a:gd name="T22" fmla="*/ 56 w 153"/>
                  <a:gd name="T23" fmla="*/ 125 h 175"/>
                  <a:gd name="T24" fmla="*/ 0 w 153"/>
                  <a:gd name="T25" fmla="*/ 175 h 175"/>
                  <a:gd name="T26" fmla="*/ 0 w 153"/>
                  <a:gd name="T27" fmla="*/ 0 h 175"/>
                  <a:gd name="T28" fmla="*/ 0 w 153"/>
                  <a:gd name="T29" fmla="*/ 0 h 175"/>
                  <a:gd name="T30" fmla="*/ 77 w 153"/>
                  <a:gd name="T31" fmla="*/ 63 h 175"/>
                  <a:gd name="T32" fmla="*/ 77 w 153"/>
                  <a:gd name="T33" fmla="*/ 86 h 175"/>
                  <a:gd name="T34" fmla="*/ 103 w 153"/>
                  <a:gd name="T35" fmla="*/ 86 h 175"/>
                  <a:gd name="T36" fmla="*/ 103 w 153"/>
                  <a:gd name="T37" fmla="*/ 112 h 175"/>
                  <a:gd name="T38" fmla="*/ 127 w 153"/>
                  <a:gd name="T39" fmla="*/ 112 h 175"/>
                  <a:gd name="T40" fmla="*/ 127 w 153"/>
                  <a:gd name="T41" fmla="*/ 86 h 175"/>
                  <a:gd name="T42" fmla="*/ 153 w 153"/>
                  <a:gd name="T43" fmla="*/ 86 h 175"/>
                  <a:gd name="T44" fmla="*/ 153 w 153"/>
                  <a:gd name="T45" fmla="*/ 63 h 175"/>
                  <a:gd name="T46" fmla="*/ 127 w 153"/>
                  <a:gd name="T47" fmla="*/ 63 h 175"/>
                  <a:gd name="T48" fmla="*/ 127 w 153"/>
                  <a:gd name="T49" fmla="*/ 37 h 175"/>
                  <a:gd name="T50" fmla="*/ 103 w 153"/>
                  <a:gd name="T51" fmla="*/ 37 h 175"/>
                  <a:gd name="T52" fmla="*/ 103 w 153"/>
                  <a:gd name="T53" fmla="*/ 63 h 175"/>
                  <a:gd name="T54" fmla="*/ 77 w 153"/>
                  <a:gd name="T55" fmla="*/ 6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175">
                    <a:moveTo>
                      <a:pt x="0" y="0"/>
                    </a:moveTo>
                    <a:lnTo>
                      <a:pt x="109" y="0"/>
                    </a:lnTo>
                    <a:lnTo>
                      <a:pt x="109" y="20"/>
                    </a:lnTo>
                    <a:lnTo>
                      <a:pt x="90" y="20"/>
                    </a:lnTo>
                    <a:lnTo>
                      <a:pt x="90" y="50"/>
                    </a:lnTo>
                    <a:lnTo>
                      <a:pt x="60" y="50"/>
                    </a:lnTo>
                    <a:lnTo>
                      <a:pt x="60" y="101"/>
                    </a:lnTo>
                    <a:lnTo>
                      <a:pt x="90" y="101"/>
                    </a:lnTo>
                    <a:lnTo>
                      <a:pt x="90" y="132"/>
                    </a:lnTo>
                    <a:lnTo>
                      <a:pt x="109" y="132"/>
                    </a:lnTo>
                    <a:lnTo>
                      <a:pt x="109" y="175"/>
                    </a:lnTo>
                    <a:lnTo>
                      <a:pt x="56" y="125"/>
                    </a:lnTo>
                    <a:lnTo>
                      <a:pt x="0" y="175"/>
                    </a:lnTo>
                    <a:lnTo>
                      <a:pt x="0" y="0"/>
                    </a:lnTo>
                    <a:lnTo>
                      <a:pt x="0" y="0"/>
                    </a:lnTo>
                    <a:close/>
                    <a:moveTo>
                      <a:pt x="77" y="63"/>
                    </a:moveTo>
                    <a:lnTo>
                      <a:pt x="77" y="86"/>
                    </a:lnTo>
                    <a:lnTo>
                      <a:pt x="103" y="86"/>
                    </a:lnTo>
                    <a:lnTo>
                      <a:pt x="103" y="112"/>
                    </a:lnTo>
                    <a:lnTo>
                      <a:pt x="127" y="112"/>
                    </a:lnTo>
                    <a:lnTo>
                      <a:pt x="127" y="86"/>
                    </a:lnTo>
                    <a:lnTo>
                      <a:pt x="153" y="86"/>
                    </a:lnTo>
                    <a:lnTo>
                      <a:pt x="153" y="63"/>
                    </a:lnTo>
                    <a:lnTo>
                      <a:pt x="127" y="63"/>
                    </a:lnTo>
                    <a:lnTo>
                      <a:pt x="127" y="37"/>
                    </a:lnTo>
                    <a:lnTo>
                      <a:pt x="103" y="37"/>
                    </a:lnTo>
                    <a:lnTo>
                      <a:pt x="103" y="63"/>
                    </a:lnTo>
                    <a:lnTo>
                      <a:pt x="77" y="63"/>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9" name="Freeform 147"/>
              <p:cNvSpPr>
                <a:spLocks noEditPoints="1"/>
              </p:cNvSpPr>
              <p:nvPr/>
            </p:nvSpPr>
            <p:spPr bwMode="auto">
              <a:xfrm>
                <a:off x="5763006" y="5273346"/>
                <a:ext cx="150943" cy="23838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grpSp>
          <p:nvGrpSpPr>
            <p:cNvPr id="29" name="组合 72"/>
            <p:cNvGrpSpPr/>
            <p:nvPr/>
          </p:nvGrpSpPr>
          <p:grpSpPr>
            <a:xfrm>
              <a:off x="3765242" y="3331124"/>
              <a:ext cx="4157388" cy="320782"/>
              <a:chOff x="3765242" y="3331124"/>
              <a:chExt cx="4157388" cy="320782"/>
            </a:xfrm>
          </p:grpSpPr>
          <p:sp>
            <p:nvSpPr>
              <p:cNvPr id="8" name="圆角矩形 7"/>
              <p:cNvSpPr/>
              <p:nvPr/>
            </p:nvSpPr>
            <p:spPr>
              <a:xfrm rot="5400000">
                <a:off x="5683545" y="1412821"/>
                <a:ext cx="320782" cy="4157388"/>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14"/>
              <p:cNvGrpSpPr/>
              <p:nvPr/>
            </p:nvGrpSpPr>
            <p:grpSpPr>
              <a:xfrm>
                <a:off x="7641574" y="3369375"/>
                <a:ext cx="187371" cy="206588"/>
                <a:chOff x="1917700" y="530225"/>
                <a:chExt cx="495300" cy="546100"/>
              </a:xfrm>
              <a:solidFill>
                <a:srgbClr val="3A3A3A"/>
              </a:solidFill>
            </p:grpSpPr>
            <p:sp>
              <p:nvSpPr>
                <p:cNvPr id="16"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4"/>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 name="Freeform 163"/>
              <p:cNvSpPr>
                <a:spLocks noEditPoints="1"/>
              </p:cNvSpPr>
              <p:nvPr/>
            </p:nvSpPr>
            <p:spPr bwMode="auto">
              <a:xfrm>
                <a:off x="3884080" y="3381142"/>
                <a:ext cx="261289" cy="168641"/>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grpSp>
      </p:grpSp>
      <p:sp>
        <p:nvSpPr>
          <p:cNvPr id="21" name="任意多边形 20"/>
          <p:cNvSpPr/>
          <p:nvPr/>
        </p:nvSpPr>
        <p:spPr>
          <a:xfrm rot="2700000">
            <a:off x="5403464" y="1517873"/>
            <a:ext cx="143517" cy="210147"/>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任意多边形 21"/>
          <p:cNvSpPr/>
          <p:nvPr/>
        </p:nvSpPr>
        <p:spPr>
          <a:xfrm rot="18900000" flipH="1">
            <a:off x="3224408" y="1517880"/>
            <a:ext cx="143524" cy="210135"/>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任意多边形 22"/>
          <p:cNvSpPr/>
          <p:nvPr/>
        </p:nvSpPr>
        <p:spPr>
          <a:xfrm rot="18900000" flipV="1">
            <a:off x="5403460" y="3603279"/>
            <a:ext cx="143524" cy="210135"/>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6" name="TextBox 55"/>
          <p:cNvSpPr txBox="1"/>
          <p:nvPr/>
        </p:nvSpPr>
        <p:spPr>
          <a:xfrm>
            <a:off x="5847488" y="2016331"/>
            <a:ext cx="1600666" cy="588623"/>
          </a:xfrm>
          <a:prstGeom prst="rect">
            <a:avLst/>
          </a:prstGeom>
          <a:noFill/>
        </p:spPr>
        <p:txBody>
          <a:bodyPr wrap="square" lIns="68580" tIns="34290" rIns="68580" bIns="34290"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ct val="125000"/>
              </a:lnSpc>
            </a:pPr>
            <a:r>
              <a:rPr lang="zh-CN" altLang="en-US" sz="900" dirty="0">
                <a:latin typeface="微软雅黑"/>
                <a:ea typeface="微软雅黑"/>
                <a:sym typeface="微软雅黑" pitchFamily="34" charset="-122"/>
              </a:rPr>
              <a:t>在此录入上述图表的综合描述说明，在此录入上述图表的综合描述说明</a:t>
            </a:r>
            <a:endParaRPr lang="en-US" altLang="zh-CN" sz="9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58" name="TextBox 57"/>
          <p:cNvSpPr txBox="1"/>
          <p:nvPr/>
        </p:nvSpPr>
        <p:spPr>
          <a:xfrm>
            <a:off x="5846821" y="1723992"/>
            <a:ext cx="1858221" cy="253916"/>
          </a:xfrm>
          <a:prstGeom prst="rect">
            <a:avLst/>
          </a:prstGeom>
          <a:noFill/>
        </p:spPr>
        <p:txBody>
          <a:bodyPr wrap="squar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点击输入小标题</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5861453" y="4112715"/>
            <a:ext cx="1600666" cy="588623"/>
          </a:xfrm>
          <a:prstGeom prst="rect">
            <a:avLst/>
          </a:prstGeom>
          <a:noFill/>
        </p:spPr>
        <p:txBody>
          <a:bodyPr wrap="square" lIns="68580" tIns="34290" rIns="68580" bIns="34290"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ct val="125000"/>
              </a:lnSpc>
            </a:pPr>
            <a:r>
              <a:rPr lang="zh-CN" altLang="en-US" sz="900" dirty="0">
                <a:latin typeface="微软雅黑"/>
                <a:ea typeface="微软雅黑"/>
                <a:sym typeface="微软雅黑" pitchFamily="34" charset="-122"/>
              </a:rPr>
              <a:t>在此录入上述图表的综合描述说明，在此录入上述图表的综合描述说明</a:t>
            </a:r>
            <a:endParaRPr lang="en-US" altLang="zh-CN" sz="9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62" name="TextBox 61"/>
          <p:cNvSpPr txBox="1"/>
          <p:nvPr/>
        </p:nvSpPr>
        <p:spPr>
          <a:xfrm>
            <a:off x="5860785" y="3820376"/>
            <a:ext cx="1858221" cy="253916"/>
          </a:xfrm>
          <a:prstGeom prst="rect">
            <a:avLst/>
          </a:prstGeom>
          <a:noFill/>
        </p:spPr>
        <p:txBody>
          <a:bodyPr wrap="squar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点击输入小标题</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1313496" y="4084953"/>
            <a:ext cx="1600666" cy="588623"/>
          </a:xfrm>
          <a:prstGeom prst="rect">
            <a:avLst/>
          </a:prstGeom>
          <a:noFill/>
        </p:spPr>
        <p:txBody>
          <a:bodyPr wrap="square" lIns="68580" tIns="34290" rIns="68580" bIns="34290"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ct val="125000"/>
              </a:lnSpc>
            </a:pPr>
            <a:r>
              <a:rPr lang="zh-CN" altLang="en-US" sz="900" dirty="0">
                <a:latin typeface="微软雅黑"/>
                <a:ea typeface="微软雅黑"/>
                <a:sym typeface="微软雅黑" pitchFamily="34" charset="-122"/>
              </a:rPr>
              <a:t>在此录入上述图表的综合描述说明，在此录入上述图表的综合描述说明</a:t>
            </a:r>
            <a:endParaRPr lang="en-US" altLang="zh-CN" sz="9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66" name="TextBox 65"/>
          <p:cNvSpPr txBox="1"/>
          <p:nvPr/>
        </p:nvSpPr>
        <p:spPr>
          <a:xfrm>
            <a:off x="1312829" y="3792614"/>
            <a:ext cx="1858221" cy="253916"/>
          </a:xfrm>
          <a:prstGeom prst="rect">
            <a:avLst/>
          </a:prstGeom>
          <a:noFill/>
        </p:spPr>
        <p:txBody>
          <a:bodyPr wrap="squar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点击输入小标题</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1302191" y="2027336"/>
            <a:ext cx="1600666" cy="588623"/>
          </a:xfrm>
          <a:prstGeom prst="rect">
            <a:avLst/>
          </a:prstGeom>
          <a:noFill/>
        </p:spPr>
        <p:txBody>
          <a:bodyPr wrap="square" lIns="68580" tIns="34290" rIns="68580" bIns="34290"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nSpc>
                <a:spcPct val="125000"/>
              </a:lnSpc>
            </a:pPr>
            <a:r>
              <a:rPr lang="zh-CN" altLang="en-US" sz="900" dirty="0">
                <a:latin typeface="微软雅黑"/>
                <a:ea typeface="微软雅黑"/>
                <a:sym typeface="微软雅黑" pitchFamily="34" charset="-122"/>
              </a:rPr>
              <a:t>在此录入上述图表的综合描述说明，在此录入上述图表的综合描述说明</a:t>
            </a:r>
            <a:endParaRPr lang="en-US" altLang="zh-CN" sz="9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70" name="TextBox 69"/>
          <p:cNvSpPr txBox="1"/>
          <p:nvPr/>
        </p:nvSpPr>
        <p:spPr>
          <a:xfrm>
            <a:off x="1301523" y="1734997"/>
            <a:ext cx="1858221" cy="253916"/>
          </a:xfrm>
          <a:prstGeom prst="rect">
            <a:avLst/>
          </a:prstGeom>
          <a:noFill/>
        </p:spPr>
        <p:txBody>
          <a:bodyPr wrap="squar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点击输入小标题</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2" name="组合 74"/>
          <p:cNvGrpSpPr/>
          <p:nvPr/>
        </p:nvGrpSpPr>
        <p:grpSpPr>
          <a:xfrm>
            <a:off x="3767507" y="1990634"/>
            <a:ext cx="1254800" cy="1254734"/>
            <a:chOff x="5022688" y="2653974"/>
            <a:chExt cx="1672849" cy="1672849"/>
          </a:xfrm>
        </p:grpSpPr>
        <p:sp>
          <p:nvSpPr>
            <p:cNvPr id="9" name="椭圆 8"/>
            <p:cNvSpPr/>
            <p:nvPr/>
          </p:nvSpPr>
          <p:spPr>
            <a:xfrm>
              <a:off x="5022688" y="2653974"/>
              <a:ext cx="1672849" cy="1672849"/>
            </a:xfrm>
            <a:prstGeom prst="ellipse">
              <a:avLst/>
            </a:prstGeom>
            <a:solidFill>
              <a:schemeClr val="accent1"/>
            </a:solidFill>
            <a:ln>
              <a:noFill/>
            </a:ln>
            <a:effectLst/>
            <a:scene3d>
              <a:camera prst="orthographicFront"/>
              <a:lightRig rig="threePt" dir="t"/>
            </a:scene3d>
            <a:sp3d>
              <a:bevelT w="0" h="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103632" y="2734919"/>
              <a:ext cx="1510960" cy="1510961"/>
            </a:xfrm>
            <a:prstGeom prst="ellipse">
              <a:avLst/>
            </a:prstGeom>
            <a:gradFill flip="none" rotWithShape="1">
              <a:gsLst>
                <a:gs pos="0">
                  <a:schemeClr val="bg1"/>
                </a:gs>
                <a:gs pos="25000">
                  <a:srgbClr val="FBFBFB"/>
                </a:gs>
                <a:gs pos="41000">
                  <a:srgbClr val="F8F8F8"/>
                </a:gs>
                <a:gs pos="65000">
                  <a:srgbClr val="DBDBD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直角三角形 11"/>
          <p:cNvSpPr/>
          <p:nvPr/>
        </p:nvSpPr>
        <p:spPr>
          <a:xfrm rot="2700000">
            <a:off x="4404583" y="3366120"/>
            <a:ext cx="198497" cy="198507"/>
          </a:xfrm>
          <a:prstGeom prst="rtTriangle">
            <a:avLst/>
          </a:prstGeom>
          <a:solidFill>
            <a:schemeClr val="accent3"/>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直角三角形 13"/>
          <p:cNvSpPr/>
          <p:nvPr/>
        </p:nvSpPr>
        <p:spPr>
          <a:xfrm rot="18900000" flipH="1">
            <a:off x="4155287" y="1631560"/>
            <a:ext cx="198507" cy="198497"/>
          </a:xfrm>
          <a:prstGeom prst="rtTriangle">
            <a:avLst/>
          </a:prstGeom>
          <a:solidFill>
            <a:schemeClr val="accent1"/>
          </a:solidFill>
          <a:ln>
            <a:noFill/>
          </a:ln>
          <a:effectLst>
            <a:outerShdw blurRad="101600" dist="50800" sx="91000" sy="91000" algn="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1" name="TextBox 70"/>
          <p:cNvSpPr txBox="1"/>
          <p:nvPr/>
        </p:nvSpPr>
        <p:spPr>
          <a:xfrm>
            <a:off x="4182513" y="2431867"/>
            <a:ext cx="749527" cy="284693"/>
          </a:xfrm>
          <a:prstGeom prst="rect">
            <a:avLst/>
          </a:prstGeom>
          <a:noFill/>
        </p:spPr>
        <p:txBody>
          <a:bodyPr wrap="square" lIns="68580" tIns="34290" rIns="68580" bIns="34290"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直角三角形 12"/>
          <p:cNvSpPr/>
          <p:nvPr/>
        </p:nvSpPr>
        <p:spPr>
          <a:xfrm rot="8100000">
            <a:off x="3445627" y="2649915"/>
            <a:ext cx="198507" cy="198497"/>
          </a:xfrm>
          <a:prstGeom prst="rtTriangle">
            <a:avLst/>
          </a:prstGeom>
          <a:solidFill>
            <a:schemeClr val="accent4"/>
          </a:solidFill>
          <a:ln>
            <a:noFill/>
          </a:ln>
          <a:effectLst>
            <a:outerShdw blurRad="114300" dist="25400" dir="16200000" sx="97000" sy="97000"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任意多边形 23"/>
          <p:cNvSpPr/>
          <p:nvPr/>
        </p:nvSpPr>
        <p:spPr>
          <a:xfrm rot="2700000" flipH="1" flipV="1">
            <a:off x="3224411" y="3603273"/>
            <a:ext cx="143517" cy="210147"/>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直角三角形 10"/>
          <p:cNvSpPr/>
          <p:nvPr/>
        </p:nvSpPr>
        <p:spPr>
          <a:xfrm rot="18900000">
            <a:off x="5165833" y="2395961"/>
            <a:ext cx="198507" cy="198497"/>
          </a:xfrm>
          <a:prstGeom prst="rtTriangle">
            <a:avLst/>
          </a:prstGeom>
          <a:solidFill>
            <a:schemeClr val="accent2"/>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extLst>
      <p:ext uri="{BB962C8B-B14F-4D97-AF65-F5344CB8AC3E}">
        <p14:creationId xmlns:p14="http://schemas.microsoft.com/office/powerpoint/2010/main" val="1333180092"/>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500"/>
                                        <p:tgtEl>
                                          <p:spTgt spid="71"/>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250" fill="hold"/>
                                        <p:tgtEl>
                                          <p:spTgt spid="22"/>
                                        </p:tgtEl>
                                        <p:attrNameLst>
                                          <p:attrName>ppt_w</p:attrName>
                                        </p:attrNameLst>
                                      </p:cBhvr>
                                      <p:tavLst>
                                        <p:tav tm="0">
                                          <p:val>
                                            <p:fltVal val="0"/>
                                          </p:val>
                                        </p:tav>
                                        <p:tav tm="100000">
                                          <p:val>
                                            <p:strVal val="#ppt_w"/>
                                          </p:val>
                                        </p:tav>
                                      </p:tavLst>
                                    </p:anim>
                                    <p:anim calcmode="lin" valueType="num">
                                      <p:cBhvr>
                                        <p:cTn id="26" dur="250" fill="hold"/>
                                        <p:tgtEl>
                                          <p:spTgt spid="22"/>
                                        </p:tgtEl>
                                        <p:attrNameLst>
                                          <p:attrName>ppt_h</p:attrName>
                                        </p:attrNameLst>
                                      </p:cBhvr>
                                      <p:tavLst>
                                        <p:tav tm="0">
                                          <p:val>
                                            <p:fltVal val="0"/>
                                          </p:val>
                                        </p:tav>
                                        <p:tav tm="100000">
                                          <p:val>
                                            <p:strVal val="#ppt_h"/>
                                          </p:val>
                                        </p:tav>
                                      </p:tavLst>
                                    </p:anim>
                                    <p:animEffect transition="in" filter="fade">
                                      <p:cBhvr>
                                        <p:cTn id="27" dur="250"/>
                                        <p:tgtEl>
                                          <p:spTgt spid="22"/>
                                        </p:tgtEl>
                                      </p:cBhvr>
                                    </p:animEffect>
                                  </p:childTnLst>
                                </p:cTn>
                              </p:par>
                            </p:childTnLst>
                          </p:cTn>
                        </p:par>
                        <p:par>
                          <p:cTn id="28" fill="hold">
                            <p:stCondLst>
                              <p:cond delay="2250"/>
                            </p:stCondLst>
                            <p:childTnLst>
                              <p:par>
                                <p:cTn id="29" presetID="41" presetClass="entr" presetSubtype="0" fill="hold" grpId="0" nodeType="afterEffect">
                                  <p:stCondLst>
                                    <p:cond delay="0"/>
                                  </p:stCondLst>
                                  <p:iterate type="lt">
                                    <p:tmPct val="5000"/>
                                  </p:iterate>
                                  <p:childTnLst>
                                    <p:set>
                                      <p:cBhvr>
                                        <p:cTn id="30" dur="1" fill="hold">
                                          <p:stCondLst>
                                            <p:cond delay="0"/>
                                          </p:stCondLst>
                                        </p:cTn>
                                        <p:tgtEl>
                                          <p:spTgt spid="70"/>
                                        </p:tgtEl>
                                        <p:attrNameLst>
                                          <p:attrName>style.visibility</p:attrName>
                                        </p:attrNameLst>
                                      </p:cBhvr>
                                      <p:to>
                                        <p:strVal val="visible"/>
                                      </p:to>
                                    </p:set>
                                    <p:anim calcmode="lin" valueType="num">
                                      <p:cBhvr>
                                        <p:cTn id="31"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70"/>
                                        </p:tgtEl>
                                        <p:attrNameLst>
                                          <p:attrName>ppt_y</p:attrName>
                                        </p:attrNameLst>
                                      </p:cBhvr>
                                      <p:tavLst>
                                        <p:tav tm="0">
                                          <p:val>
                                            <p:strVal val="#ppt_y"/>
                                          </p:val>
                                        </p:tav>
                                        <p:tav tm="100000">
                                          <p:val>
                                            <p:strVal val="#ppt_y"/>
                                          </p:val>
                                        </p:tav>
                                      </p:tavLst>
                                    </p:anim>
                                    <p:anim calcmode="lin" valueType="num">
                                      <p:cBhvr>
                                        <p:cTn id="33"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70"/>
                                        </p:tgtEl>
                                      </p:cBhvr>
                                    </p:animEffect>
                                  </p:childTnLst>
                                </p:cTn>
                              </p:par>
                            </p:childTnLst>
                          </p:cTn>
                        </p:par>
                        <p:par>
                          <p:cTn id="36" fill="hold">
                            <p:stCondLst>
                              <p:cond delay="2900"/>
                            </p:stCondLst>
                            <p:childTnLst>
                              <p:par>
                                <p:cTn id="37" presetID="41" presetClass="entr" presetSubtype="0" fill="hold" grpId="0" nodeType="afterEffect">
                                  <p:stCondLst>
                                    <p:cond delay="0"/>
                                  </p:stCondLst>
                                  <p:iterate type="lt">
                                    <p:tmPct val="5000"/>
                                  </p:iterate>
                                  <p:childTnLst>
                                    <p:set>
                                      <p:cBhvr>
                                        <p:cTn id="38" dur="1" fill="hold">
                                          <p:stCondLst>
                                            <p:cond delay="0"/>
                                          </p:stCondLst>
                                        </p:cTn>
                                        <p:tgtEl>
                                          <p:spTgt spid="68"/>
                                        </p:tgtEl>
                                        <p:attrNameLst>
                                          <p:attrName>style.visibility</p:attrName>
                                        </p:attrNameLst>
                                      </p:cBhvr>
                                      <p:to>
                                        <p:strVal val="visible"/>
                                      </p:to>
                                    </p:set>
                                    <p:anim calcmode="lin" valueType="num">
                                      <p:cBhvr>
                                        <p:cTn id="39"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68"/>
                                        </p:tgtEl>
                                        <p:attrNameLst>
                                          <p:attrName>ppt_y</p:attrName>
                                        </p:attrNameLst>
                                      </p:cBhvr>
                                      <p:tavLst>
                                        <p:tav tm="0">
                                          <p:val>
                                            <p:strVal val="#ppt_y"/>
                                          </p:val>
                                        </p:tav>
                                        <p:tav tm="100000">
                                          <p:val>
                                            <p:strVal val="#ppt_y"/>
                                          </p:val>
                                        </p:tav>
                                      </p:tavLst>
                                    </p:anim>
                                    <p:anim calcmode="lin" valueType="num">
                                      <p:cBhvr>
                                        <p:cTn id="41"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68"/>
                                        </p:tgtEl>
                                      </p:cBhvr>
                                    </p:animEffect>
                                  </p:childTnLst>
                                </p:cTn>
                              </p:par>
                            </p:childTnLst>
                          </p:cTn>
                        </p:par>
                        <p:par>
                          <p:cTn id="44" fill="hold">
                            <p:stCondLst>
                              <p:cond delay="415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250"/>
                                        <p:tgtEl>
                                          <p:spTgt spid="14"/>
                                        </p:tgtEl>
                                      </p:cBhvr>
                                    </p:animEffect>
                                  </p:childTnLst>
                                </p:cTn>
                              </p:par>
                            </p:childTnLst>
                          </p:cTn>
                        </p:par>
                        <p:par>
                          <p:cTn id="48" fill="hold">
                            <p:stCondLst>
                              <p:cond delay="4400"/>
                            </p:stCondLst>
                            <p:childTnLst>
                              <p:par>
                                <p:cTn id="49" presetID="22" presetClass="entr" presetSubtype="8"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49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250" fill="hold"/>
                                        <p:tgtEl>
                                          <p:spTgt spid="21"/>
                                        </p:tgtEl>
                                        <p:attrNameLst>
                                          <p:attrName>ppt_w</p:attrName>
                                        </p:attrNameLst>
                                      </p:cBhvr>
                                      <p:tavLst>
                                        <p:tav tm="0">
                                          <p:val>
                                            <p:fltVal val="0"/>
                                          </p:val>
                                        </p:tav>
                                        <p:tav tm="100000">
                                          <p:val>
                                            <p:strVal val="#ppt_w"/>
                                          </p:val>
                                        </p:tav>
                                      </p:tavLst>
                                    </p:anim>
                                    <p:anim calcmode="lin" valueType="num">
                                      <p:cBhvr>
                                        <p:cTn id="56" dur="250" fill="hold"/>
                                        <p:tgtEl>
                                          <p:spTgt spid="21"/>
                                        </p:tgtEl>
                                        <p:attrNameLst>
                                          <p:attrName>ppt_h</p:attrName>
                                        </p:attrNameLst>
                                      </p:cBhvr>
                                      <p:tavLst>
                                        <p:tav tm="0">
                                          <p:val>
                                            <p:fltVal val="0"/>
                                          </p:val>
                                        </p:tav>
                                        <p:tav tm="100000">
                                          <p:val>
                                            <p:strVal val="#ppt_h"/>
                                          </p:val>
                                        </p:tav>
                                      </p:tavLst>
                                    </p:anim>
                                    <p:animEffect transition="in" filter="fade">
                                      <p:cBhvr>
                                        <p:cTn id="57" dur="250"/>
                                        <p:tgtEl>
                                          <p:spTgt spid="21"/>
                                        </p:tgtEl>
                                      </p:cBhvr>
                                    </p:animEffect>
                                  </p:childTnLst>
                                </p:cTn>
                              </p:par>
                            </p:childTnLst>
                          </p:cTn>
                        </p:par>
                        <p:par>
                          <p:cTn id="58" fill="hold">
                            <p:stCondLst>
                              <p:cond delay="5150"/>
                            </p:stCondLst>
                            <p:childTnLst>
                              <p:par>
                                <p:cTn id="59" presetID="41" presetClass="entr" presetSubtype="0" fill="hold" grpId="0" nodeType="afterEffect">
                                  <p:stCondLst>
                                    <p:cond delay="0"/>
                                  </p:stCondLst>
                                  <p:iterate type="lt">
                                    <p:tmPct val="5000"/>
                                  </p:iterate>
                                  <p:childTnLst>
                                    <p:set>
                                      <p:cBhvr>
                                        <p:cTn id="60" dur="1" fill="hold">
                                          <p:stCondLst>
                                            <p:cond delay="0"/>
                                          </p:stCondLst>
                                        </p:cTn>
                                        <p:tgtEl>
                                          <p:spTgt spid="58"/>
                                        </p:tgtEl>
                                        <p:attrNameLst>
                                          <p:attrName>style.visibility</p:attrName>
                                        </p:attrNameLst>
                                      </p:cBhvr>
                                      <p:to>
                                        <p:strVal val="visible"/>
                                      </p:to>
                                    </p:set>
                                    <p:anim calcmode="lin" valueType="num">
                                      <p:cBhvr>
                                        <p:cTn id="61"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58"/>
                                        </p:tgtEl>
                                        <p:attrNameLst>
                                          <p:attrName>ppt_y</p:attrName>
                                        </p:attrNameLst>
                                      </p:cBhvr>
                                      <p:tavLst>
                                        <p:tav tm="0">
                                          <p:val>
                                            <p:strVal val="#ppt_y"/>
                                          </p:val>
                                        </p:tav>
                                        <p:tav tm="100000">
                                          <p:val>
                                            <p:strVal val="#ppt_y"/>
                                          </p:val>
                                        </p:tav>
                                      </p:tavLst>
                                    </p:anim>
                                    <p:anim calcmode="lin" valueType="num">
                                      <p:cBhvr>
                                        <p:cTn id="63"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58"/>
                                        </p:tgtEl>
                                      </p:cBhvr>
                                    </p:animEffect>
                                  </p:childTnLst>
                                </p:cTn>
                              </p:par>
                            </p:childTnLst>
                          </p:cTn>
                        </p:par>
                        <p:par>
                          <p:cTn id="66" fill="hold">
                            <p:stCondLst>
                              <p:cond delay="5800"/>
                            </p:stCondLst>
                            <p:childTnLst>
                              <p:par>
                                <p:cTn id="67" presetID="41" presetClass="entr" presetSubtype="0" fill="hold" grpId="0" nodeType="afterEffect">
                                  <p:stCondLst>
                                    <p:cond delay="0"/>
                                  </p:stCondLst>
                                  <p:iterate type="lt">
                                    <p:tmPct val="5000"/>
                                  </p:iterate>
                                  <p:childTnLst>
                                    <p:set>
                                      <p:cBhvr>
                                        <p:cTn id="68" dur="1" fill="hold">
                                          <p:stCondLst>
                                            <p:cond delay="0"/>
                                          </p:stCondLst>
                                        </p:cTn>
                                        <p:tgtEl>
                                          <p:spTgt spid="56"/>
                                        </p:tgtEl>
                                        <p:attrNameLst>
                                          <p:attrName>style.visibility</p:attrName>
                                        </p:attrNameLst>
                                      </p:cBhvr>
                                      <p:to>
                                        <p:strVal val="visible"/>
                                      </p:to>
                                    </p:set>
                                    <p:anim calcmode="lin" valueType="num">
                                      <p:cBhvr>
                                        <p:cTn id="69"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56"/>
                                        </p:tgtEl>
                                        <p:attrNameLst>
                                          <p:attrName>ppt_y</p:attrName>
                                        </p:attrNameLst>
                                      </p:cBhvr>
                                      <p:tavLst>
                                        <p:tav tm="0">
                                          <p:val>
                                            <p:strVal val="#ppt_y"/>
                                          </p:val>
                                        </p:tav>
                                        <p:tav tm="100000">
                                          <p:val>
                                            <p:strVal val="#ppt_y"/>
                                          </p:val>
                                        </p:tav>
                                      </p:tavLst>
                                    </p:anim>
                                    <p:anim calcmode="lin" valueType="num">
                                      <p:cBhvr>
                                        <p:cTn id="71"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56"/>
                                        </p:tgtEl>
                                      </p:cBhvr>
                                    </p:animEffect>
                                  </p:childTnLst>
                                </p:cTn>
                              </p:par>
                            </p:childTnLst>
                          </p:cTn>
                        </p:par>
                        <p:par>
                          <p:cTn id="74" fill="hold">
                            <p:stCondLst>
                              <p:cond delay="7050"/>
                            </p:stCondLst>
                            <p:childTnLst>
                              <p:par>
                                <p:cTn id="75" presetID="22" presetClass="entr" presetSubtype="8" fill="hold" grpId="0" nodeType="after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left)">
                                      <p:cBhvr>
                                        <p:cTn id="77" dur="250"/>
                                        <p:tgtEl>
                                          <p:spTgt spid="11"/>
                                        </p:tgtEl>
                                      </p:cBhvr>
                                    </p:animEffect>
                                  </p:childTnLst>
                                </p:cTn>
                              </p:par>
                            </p:childTnLst>
                          </p:cTn>
                        </p:par>
                        <p:par>
                          <p:cTn id="78" fill="hold">
                            <p:stCondLst>
                              <p:cond delay="7300"/>
                            </p:stCondLst>
                            <p:childTnLst>
                              <p:par>
                                <p:cTn id="79" presetID="22" presetClass="entr" presetSubtype="2" fill="hold"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wipe(right)">
                                      <p:cBhvr>
                                        <p:cTn id="81" dur="500"/>
                                        <p:tgtEl>
                                          <p:spTgt spid="25"/>
                                        </p:tgtEl>
                                      </p:cBhvr>
                                    </p:animEffect>
                                  </p:childTnLst>
                                </p:cTn>
                              </p:par>
                            </p:childTnLst>
                          </p:cTn>
                        </p:par>
                        <p:par>
                          <p:cTn id="82" fill="hold">
                            <p:stCondLst>
                              <p:cond delay="78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250" fill="hold"/>
                                        <p:tgtEl>
                                          <p:spTgt spid="23"/>
                                        </p:tgtEl>
                                        <p:attrNameLst>
                                          <p:attrName>ppt_w</p:attrName>
                                        </p:attrNameLst>
                                      </p:cBhvr>
                                      <p:tavLst>
                                        <p:tav tm="0">
                                          <p:val>
                                            <p:fltVal val="0"/>
                                          </p:val>
                                        </p:tav>
                                        <p:tav tm="100000">
                                          <p:val>
                                            <p:strVal val="#ppt_w"/>
                                          </p:val>
                                        </p:tav>
                                      </p:tavLst>
                                    </p:anim>
                                    <p:anim calcmode="lin" valueType="num">
                                      <p:cBhvr>
                                        <p:cTn id="86" dur="250" fill="hold"/>
                                        <p:tgtEl>
                                          <p:spTgt spid="23"/>
                                        </p:tgtEl>
                                        <p:attrNameLst>
                                          <p:attrName>ppt_h</p:attrName>
                                        </p:attrNameLst>
                                      </p:cBhvr>
                                      <p:tavLst>
                                        <p:tav tm="0">
                                          <p:val>
                                            <p:fltVal val="0"/>
                                          </p:val>
                                        </p:tav>
                                        <p:tav tm="100000">
                                          <p:val>
                                            <p:strVal val="#ppt_h"/>
                                          </p:val>
                                        </p:tav>
                                      </p:tavLst>
                                    </p:anim>
                                    <p:animEffect transition="in" filter="fade">
                                      <p:cBhvr>
                                        <p:cTn id="87" dur="250"/>
                                        <p:tgtEl>
                                          <p:spTgt spid="23"/>
                                        </p:tgtEl>
                                      </p:cBhvr>
                                    </p:animEffect>
                                  </p:childTnLst>
                                </p:cTn>
                              </p:par>
                            </p:childTnLst>
                          </p:cTn>
                        </p:par>
                        <p:par>
                          <p:cTn id="88" fill="hold">
                            <p:stCondLst>
                              <p:cond delay="8050"/>
                            </p:stCondLst>
                            <p:childTnLst>
                              <p:par>
                                <p:cTn id="89" presetID="41" presetClass="entr" presetSubtype="0" fill="hold" grpId="0" nodeType="afterEffect">
                                  <p:stCondLst>
                                    <p:cond delay="0"/>
                                  </p:stCondLst>
                                  <p:iterate type="lt">
                                    <p:tmPct val="5000"/>
                                  </p:iterate>
                                  <p:childTnLst>
                                    <p:set>
                                      <p:cBhvr>
                                        <p:cTn id="90" dur="1" fill="hold">
                                          <p:stCondLst>
                                            <p:cond delay="0"/>
                                          </p:stCondLst>
                                        </p:cTn>
                                        <p:tgtEl>
                                          <p:spTgt spid="62"/>
                                        </p:tgtEl>
                                        <p:attrNameLst>
                                          <p:attrName>style.visibility</p:attrName>
                                        </p:attrNameLst>
                                      </p:cBhvr>
                                      <p:to>
                                        <p:strVal val="visible"/>
                                      </p:to>
                                    </p:set>
                                    <p:anim calcmode="lin" valueType="num">
                                      <p:cBhvr>
                                        <p:cTn id="91"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62"/>
                                        </p:tgtEl>
                                        <p:attrNameLst>
                                          <p:attrName>ppt_y</p:attrName>
                                        </p:attrNameLst>
                                      </p:cBhvr>
                                      <p:tavLst>
                                        <p:tav tm="0">
                                          <p:val>
                                            <p:strVal val="#ppt_y"/>
                                          </p:val>
                                        </p:tav>
                                        <p:tav tm="100000">
                                          <p:val>
                                            <p:strVal val="#ppt_y"/>
                                          </p:val>
                                        </p:tav>
                                      </p:tavLst>
                                    </p:anim>
                                    <p:anim calcmode="lin" valueType="num">
                                      <p:cBhvr>
                                        <p:cTn id="93"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62"/>
                                        </p:tgtEl>
                                      </p:cBhvr>
                                    </p:animEffect>
                                  </p:childTnLst>
                                </p:cTn>
                              </p:par>
                            </p:childTnLst>
                          </p:cTn>
                        </p:par>
                        <p:par>
                          <p:cTn id="96" fill="hold">
                            <p:stCondLst>
                              <p:cond delay="8700"/>
                            </p:stCondLst>
                            <p:childTnLst>
                              <p:par>
                                <p:cTn id="97" presetID="41" presetClass="entr" presetSubtype="0" fill="hold" grpId="0" nodeType="afterEffect">
                                  <p:stCondLst>
                                    <p:cond delay="0"/>
                                  </p:stCondLst>
                                  <p:iterate type="lt">
                                    <p:tmPct val="5000"/>
                                  </p:iterate>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60"/>
                                        </p:tgtEl>
                                        <p:attrNameLst>
                                          <p:attrName>ppt_y</p:attrName>
                                        </p:attrNameLst>
                                      </p:cBhvr>
                                      <p:tavLst>
                                        <p:tav tm="0">
                                          <p:val>
                                            <p:strVal val="#ppt_y"/>
                                          </p:val>
                                        </p:tav>
                                        <p:tav tm="100000">
                                          <p:val>
                                            <p:strVal val="#ppt_y"/>
                                          </p:val>
                                        </p:tav>
                                      </p:tavLst>
                                    </p:anim>
                                    <p:anim calcmode="lin" valueType="num">
                                      <p:cBhvr>
                                        <p:cTn id="101"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60"/>
                                        </p:tgtEl>
                                      </p:cBhvr>
                                    </p:animEffect>
                                  </p:childTnLst>
                                </p:cTn>
                              </p:par>
                            </p:childTnLst>
                          </p:cTn>
                        </p:par>
                        <p:par>
                          <p:cTn id="104" fill="hold">
                            <p:stCondLst>
                              <p:cond delay="9950"/>
                            </p:stCondLst>
                            <p:childTnLst>
                              <p:par>
                                <p:cTn id="105" presetID="22" presetClass="entr" presetSubtype="8" fill="hold" grpId="0" nodeType="afterEffect">
                                  <p:stCondLst>
                                    <p:cond delay="0"/>
                                  </p:stCondLst>
                                  <p:childTnLst>
                                    <p:set>
                                      <p:cBhvr>
                                        <p:cTn id="106" dur="1" fill="hold">
                                          <p:stCondLst>
                                            <p:cond delay="0"/>
                                          </p:stCondLst>
                                        </p:cTn>
                                        <p:tgtEl>
                                          <p:spTgt spid="12"/>
                                        </p:tgtEl>
                                        <p:attrNameLst>
                                          <p:attrName>style.visibility</p:attrName>
                                        </p:attrNameLst>
                                      </p:cBhvr>
                                      <p:to>
                                        <p:strVal val="visible"/>
                                      </p:to>
                                    </p:set>
                                    <p:animEffect transition="in" filter="wipe(left)">
                                      <p:cBhvr>
                                        <p:cTn id="107" dur="250"/>
                                        <p:tgtEl>
                                          <p:spTgt spid="12"/>
                                        </p:tgtEl>
                                      </p:cBhvr>
                                    </p:animEffect>
                                  </p:childTnLst>
                                </p:cTn>
                              </p:par>
                            </p:childTnLst>
                          </p:cTn>
                        </p:par>
                        <p:par>
                          <p:cTn id="108" fill="hold">
                            <p:stCondLst>
                              <p:cond delay="10200"/>
                            </p:stCondLst>
                            <p:childTnLst>
                              <p:par>
                                <p:cTn id="109" presetID="22" presetClass="entr" presetSubtype="8" fill="hold" nodeType="afterEffect">
                                  <p:stCondLst>
                                    <p:cond delay="0"/>
                                  </p:stCondLst>
                                  <p:childTnLst>
                                    <p:set>
                                      <p:cBhvr>
                                        <p:cTn id="110" dur="1" fill="hold">
                                          <p:stCondLst>
                                            <p:cond delay="0"/>
                                          </p:stCondLst>
                                        </p:cTn>
                                        <p:tgtEl>
                                          <p:spTgt spid="15"/>
                                        </p:tgtEl>
                                        <p:attrNameLst>
                                          <p:attrName>style.visibility</p:attrName>
                                        </p:attrNameLst>
                                      </p:cBhvr>
                                      <p:to>
                                        <p:strVal val="visible"/>
                                      </p:to>
                                    </p:set>
                                    <p:animEffect transition="in" filter="wipe(left)">
                                      <p:cBhvr>
                                        <p:cTn id="111" dur="500"/>
                                        <p:tgtEl>
                                          <p:spTgt spid="15"/>
                                        </p:tgtEl>
                                      </p:cBhvr>
                                    </p:animEffect>
                                  </p:childTnLst>
                                </p:cTn>
                              </p:par>
                            </p:childTnLst>
                          </p:cTn>
                        </p:par>
                        <p:par>
                          <p:cTn id="112" fill="hold">
                            <p:stCondLst>
                              <p:cond delay="10700"/>
                            </p:stCondLst>
                            <p:childTnLst>
                              <p:par>
                                <p:cTn id="113" presetID="53" presetClass="entr" presetSubtype="16" fill="hold" grpId="0" nodeType="afterEffect">
                                  <p:stCondLst>
                                    <p:cond delay="0"/>
                                  </p:stCondLst>
                                  <p:childTnLst>
                                    <p:set>
                                      <p:cBhvr>
                                        <p:cTn id="114" dur="1" fill="hold">
                                          <p:stCondLst>
                                            <p:cond delay="0"/>
                                          </p:stCondLst>
                                        </p:cTn>
                                        <p:tgtEl>
                                          <p:spTgt spid="24"/>
                                        </p:tgtEl>
                                        <p:attrNameLst>
                                          <p:attrName>style.visibility</p:attrName>
                                        </p:attrNameLst>
                                      </p:cBhvr>
                                      <p:to>
                                        <p:strVal val="visible"/>
                                      </p:to>
                                    </p:set>
                                    <p:anim calcmode="lin" valueType="num">
                                      <p:cBhvr>
                                        <p:cTn id="115" dur="250" fill="hold"/>
                                        <p:tgtEl>
                                          <p:spTgt spid="24"/>
                                        </p:tgtEl>
                                        <p:attrNameLst>
                                          <p:attrName>ppt_w</p:attrName>
                                        </p:attrNameLst>
                                      </p:cBhvr>
                                      <p:tavLst>
                                        <p:tav tm="0">
                                          <p:val>
                                            <p:fltVal val="0"/>
                                          </p:val>
                                        </p:tav>
                                        <p:tav tm="100000">
                                          <p:val>
                                            <p:strVal val="#ppt_w"/>
                                          </p:val>
                                        </p:tav>
                                      </p:tavLst>
                                    </p:anim>
                                    <p:anim calcmode="lin" valueType="num">
                                      <p:cBhvr>
                                        <p:cTn id="116" dur="250" fill="hold"/>
                                        <p:tgtEl>
                                          <p:spTgt spid="24"/>
                                        </p:tgtEl>
                                        <p:attrNameLst>
                                          <p:attrName>ppt_h</p:attrName>
                                        </p:attrNameLst>
                                      </p:cBhvr>
                                      <p:tavLst>
                                        <p:tav tm="0">
                                          <p:val>
                                            <p:fltVal val="0"/>
                                          </p:val>
                                        </p:tav>
                                        <p:tav tm="100000">
                                          <p:val>
                                            <p:strVal val="#ppt_h"/>
                                          </p:val>
                                        </p:tav>
                                      </p:tavLst>
                                    </p:anim>
                                    <p:animEffect transition="in" filter="fade">
                                      <p:cBhvr>
                                        <p:cTn id="117" dur="250"/>
                                        <p:tgtEl>
                                          <p:spTgt spid="24"/>
                                        </p:tgtEl>
                                      </p:cBhvr>
                                    </p:animEffect>
                                  </p:childTnLst>
                                </p:cTn>
                              </p:par>
                            </p:childTnLst>
                          </p:cTn>
                        </p:par>
                        <p:par>
                          <p:cTn id="118" fill="hold">
                            <p:stCondLst>
                              <p:cond delay="10950"/>
                            </p:stCondLst>
                            <p:childTnLst>
                              <p:par>
                                <p:cTn id="119" presetID="41" presetClass="entr" presetSubtype="0" fill="hold" grpId="0" nodeType="afterEffect">
                                  <p:stCondLst>
                                    <p:cond delay="0"/>
                                  </p:stCondLst>
                                  <p:iterate type="lt">
                                    <p:tmPct val="5000"/>
                                  </p:iterate>
                                  <p:childTnLst>
                                    <p:set>
                                      <p:cBhvr>
                                        <p:cTn id="120" dur="1" fill="hold">
                                          <p:stCondLst>
                                            <p:cond delay="0"/>
                                          </p:stCondLst>
                                        </p:cTn>
                                        <p:tgtEl>
                                          <p:spTgt spid="66"/>
                                        </p:tgtEl>
                                        <p:attrNameLst>
                                          <p:attrName>style.visibility</p:attrName>
                                        </p:attrNameLst>
                                      </p:cBhvr>
                                      <p:to>
                                        <p:strVal val="visible"/>
                                      </p:to>
                                    </p:set>
                                    <p:anim calcmode="lin" valueType="num">
                                      <p:cBhvr>
                                        <p:cTn id="121"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122" dur="500" fill="hold"/>
                                        <p:tgtEl>
                                          <p:spTgt spid="66"/>
                                        </p:tgtEl>
                                        <p:attrNameLst>
                                          <p:attrName>ppt_y</p:attrName>
                                        </p:attrNameLst>
                                      </p:cBhvr>
                                      <p:tavLst>
                                        <p:tav tm="0">
                                          <p:val>
                                            <p:strVal val="#ppt_y"/>
                                          </p:val>
                                        </p:tav>
                                        <p:tav tm="100000">
                                          <p:val>
                                            <p:strVal val="#ppt_y"/>
                                          </p:val>
                                        </p:tav>
                                      </p:tavLst>
                                    </p:anim>
                                    <p:anim calcmode="lin" valueType="num">
                                      <p:cBhvr>
                                        <p:cTn id="123"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24"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25" dur="500" tmFilter="0,0; .5, 1; 1, 1"/>
                                        <p:tgtEl>
                                          <p:spTgt spid="66"/>
                                        </p:tgtEl>
                                      </p:cBhvr>
                                    </p:animEffect>
                                  </p:childTnLst>
                                </p:cTn>
                              </p:par>
                            </p:childTnLst>
                          </p:cTn>
                        </p:par>
                        <p:par>
                          <p:cTn id="126" fill="hold">
                            <p:stCondLst>
                              <p:cond delay="11600"/>
                            </p:stCondLst>
                            <p:childTnLst>
                              <p:par>
                                <p:cTn id="127" presetID="41" presetClass="entr" presetSubtype="0" fill="hold" grpId="0" nodeType="afterEffect">
                                  <p:stCondLst>
                                    <p:cond delay="0"/>
                                  </p:stCondLst>
                                  <p:iterate type="lt">
                                    <p:tmPct val="5000"/>
                                  </p:iterate>
                                  <p:childTnLst>
                                    <p:set>
                                      <p:cBhvr>
                                        <p:cTn id="128" dur="1" fill="hold">
                                          <p:stCondLst>
                                            <p:cond delay="0"/>
                                          </p:stCondLst>
                                        </p:cTn>
                                        <p:tgtEl>
                                          <p:spTgt spid="64"/>
                                        </p:tgtEl>
                                        <p:attrNameLst>
                                          <p:attrName>style.visibility</p:attrName>
                                        </p:attrNameLst>
                                      </p:cBhvr>
                                      <p:to>
                                        <p:strVal val="visible"/>
                                      </p:to>
                                    </p:set>
                                    <p:anim calcmode="lin" valueType="num">
                                      <p:cBhvr>
                                        <p:cTn id="129"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64"/>
                                        </p:tgtEl>
                                        <p:attrNameLst>
                                          <p:attrName>ppt_y</p:attrName>
                                        </p:attrNameLst>
                                      </p:cBhvr>
                                      <p:tavLst>
                                        <p:tav tm="0">
                                          <p:val>
                                            <p:strVal val="#ppt_y"/>
                                          </p:val>
                                        </p:tav>
                                        <p:tav tm="100000">
                                          <p:val>
                                            <p:strVal val="#ppt_y"/>
                                          </p:val>
                                        </p:tav>
                                      </p:tavLst>
                                    </p:anim>
                                    <p:anim calcmode="lin" valueType="num">
                                      <p:cBhvr>
                                        <p:cTn id="131"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64"/>
                                        </p:tgtEl>
                                      </p:cBhvr>
                                    </p:animEffect>
                                  </p:childTnLst>
                                </p:cTn>
                              </p:par>
                            </p:childTnLst>
                          </p:cTn>
                        </p:par>
                        <p:par>
                          <p:cTn id="134" fill="hold">
                            <p:stCondLst>
                              <p:cond delay="12850"/>
                            </p:stCondLst>
                            <p:childTnLst>
                              <p:par>
                                <p:cTn id="135" presetID="22" presetClass="entr" presetSubtype="8" fill="hold" grpId="0" nodeType="afterEffect">
                                  <p:stCondLst>
                                    <p:cond delay="0"/>
                                  </p:stCondLst>
                                  <p:childTnLst>
                                    <p:set>
                                      <p:cBhvr>
                                        <p:cTn id="136" dur="1" fill="hold">
                                          <p:stCondLst>
                                            <p:cond delay="0"/>
                                          </p:stCondLst>
                                        </p:cTn>
                                        <p:tgtEl>
                                          <p:spTgt spid="13"/>
                                        </p:tgtEl>
                                        <p:attrNameLst>
                                          <p:attrName>style.visibility</p:attrName>
                                        </p:attrNameLst>
                                      </p:cBhvr>
                                      <p:to>
                                        <p:strVal val="visible"/>
                                      </p:to>
                                    </p:set>
                                    <p:animEffect transition="in" filter="wipe(left)">
                                      <p:cBhvr>
                                        <p:cTn id="137"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56" grpId="0"/>
      <p:bldP spid="58" grpId="0"/>
      <p:bldP spid="60" grpId="0"/>
      <p:bldP spid="62" grpId="0"/>
      <p:bldP spid="64" grpId="0"/>
      <p:bldP spid="66" grpId="0"/>
      <p:bldP spid="68" grpId="0"/>
      <p:bldP spid="70" grpId="0"/>
      <p:bldP spid="12" grpId="0" animBg="1"/>
      <p:bldP spid="14" grpId="0" animBg="1"/>
      <p:bldP spid="71" grpId="0"/>
      <p:bldP spid="13" grpId="0" animBg="1"/>
      <p:bldP spid="24"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3325248" y="1435828"/>
            <a:ext cx="2596042" cy="2291389"/>
            <a:chOff x="3325248" y="1435033"/>
            <a:chExt cx="2596042" cy="2291389"/>
          </a:xfrm>
        </p:grpSpPr>
        <p:sp>
          <p:nvSpPr>
            <p:cNvPr id="4" name="Freeform: Shape 3"/>
            <p:cNvSpPr/>
            <p:nvPr/>
          </p:nvSpPr>
          <p:spPr>
            <a:xfrm>
              <a:off x="3783303" y="1631165"/>
              <a:ext cx="1671669" cy="1897118"/>
            </a:xfrm>
            <a:custGeom>
              <a:avLst/>
              <a:gdLst/>
              <a:ahLst/>
              <a:cxnLst>
                <a:cxn ang="0">
                  <a:pos x="wd2" y="hd2"/>
                </a:cxn>
                <a:cxn ang="5400000">
                  <a:pos x="wd2" y="hd2"/>
                </a:cxn>
                <a:cxn ang="10800000">
                  <a:pos x="wd2" y="hd2"/>
                </a:cxn>
                <a:cxn ang="16200000">
                  <a:pos x="wd2" y="hd2"/>
                </a:cxn>
              </a:cxnLst>
              <a:rect l="0" t="0" r="r" b="b"/>
              <a:pathLst>
                <a:path w="21529" h="21570" extrusionOk="0">
                  <a:moveTo>
                    <a:pt x="538" y="6909"/>
                  </a:moveTo>
                  <a:cubicBezTo>
                    <a:pt x="1461" y="7610"/>
                    <a:pt x="2084" y="8535"/>
                    <a:pt x="2344" y="9550"/>
                  </a:cubicBezTo>
                  <a:cubicBezTo>
                    <a:pt x="2607" y="10563"/>
                    <a:pt x="2500" y="11653"/>
                    <a:pt x="2066" y="12653"/>
                  </a:cubicBezTo>
                  <a:cubicBezTo>
                    <a:pt x="1851" y="13153"/>
                    <a:pt x="1549" y="13624"/>
                    <a:pt x="1175" y="14047"/>
                  </a:cubicBezTo>
                  <a:cubicBezTo>
                    <a:pt x="988" y="14258"/>
                    <a:pt x="783" y="14456"/>
                    <a:pt x="563" y="14641"/>
                  </a:cubicBezTo>
                  <a:cubicBezTo>
                    <a:pt x="535" y="14664"/>
                    <a:pt x="508" y="14687"/>
                    <a:pt x="480" y="14710"/>
                  </a:cubicBezTo>
                  <a:cubicBezTo>
                    <a:pt x="448" y="14736"/>
                    <a:pt x="416" y="14761"/>
                    <a:pt x="384" y="14787"/>
                  </a:cubicBezTo>
                  <a:cubicBezTo>
                    <a:pt x="262" y="14888"/>
                    <a:pt x="169" y="15015"/>
                    <a:pt x="114" y="15148"/>
                  </a:cubicBezTo>
                  <a:cubicBezTo>
                    <a:pt x="5" y="15419"/>
                    <a:pt x="39" y="15673"/>
                    <a:pt x="115" y="15884"/>
                  </a:cubicBezTo>
                  <a:cubicBezTo>
                    <a:pt x="195" y="16097"/>
                    <a:pt x="324" y="16283"/>
                    <a:pt x="510" y="16443"/>
                  </a:cubicBezTo>
                  <a:cubicBezTo>
                    <a:pt x="604" y="16523"/>
                    <a:pt x="714" y="16596"/>
                    <a:pt x="845" y="16653"/>
                  </a:cubicBezTo>
                  <a:cubicBezTo>
                    <a:pt x="977" y="16710"/>
                    <a:pt x="1132" y="16749"/>
                    <a:pt x="1297" y="16755"/>
                  </a:cubicBezTo>
                  <a:cubicBezTo>
                    <a:pt x="1379" y="16758"/>
                    <a:pt x="1462" y="16752"/>
                    <a:pt x="1542" y="16738"/>
                  </a:cubicBezTo>
                  <a:cubicBezTo>
                    <a:pt x="1582" y="16731"/>
                    <a:pt x="1622" y="16722"/>
                    <a:pt x="1660" y="16711"/>
                  </a:cubicBezTo>
                  <a:cubicBezTo>
                    <a:pt x="1682" y="16705"/>
                    <a:pt x="1703" y="16698"/>
                    <a:pt x="1725" y="16692"/>
                  </a:cubicBezTo>
                  <a:cubicBezTo>
                    <a:pt x="1761" y="16682"/>
                    <a:pt x="1797" y="16672"/>
                    <a:pt x="1833" y="16661"/>
                  </a:cubicBezTo>
                  <a:cubicBezTo>
                    <a:pt x="1870" y="16652"/>
                    <a:pt x="1906" y="16642"/>
                    <a:pt x="1942" y="16633"/>
                  </a:cubicBezTo>
                  <a:cubicBezTo>
                    <a:pt x="2088" y="16595"/>
                    <a:pt x="2235" y="16563"/>
                    <a:pt x="2384" y="16535"/>
                  </a:cubicBezTo>
                  <a:cubicBezTo>
                    <a:pt x="2977" y="16425"/>
                    <a:pt x="3590" y="16393"/>
                    <a:pt x="4193" y="16443"/>
                  </a:cubicBezTo>
                  <a:cubicBezTo>
                    <a:pt x="5401" y="16540"/>
                    <a:pt x="6568" y="16973"/>
                    <a:pt x="7492" y="17666"/>
                  </a:cubicBezTo>
                  <a:cubicBezTo>
                    <a:pt x="8420" y="18356"/>
                    <a:pt x="9100" y="19300"/>
                    <a:pt x="9406" y="20334"/>
                  </a:cubicBezTo>
                  <a:cubicBezTo>
                    <a:pt x="9425" y="20399"/>
                    <a:pt x="9443" y="20464"/>
                    <a:pt x="9460" y="20529"/>
                  </a:cubicBezTo>
                  <a:cubicBezTo>
                    <a:pt x="9468" y="20561"/>
                    <a:pt x="9475" y="20594"/>
                    <a:pt x="9483" y="20627"/>
                  </a:cubicBezTo>
                  <a:cubicBezTo>
                    <a:pt x="9488" y="20647"/>
                    <a:pt x="9492" y="20666"/>
                    <a:pt x="9497" y="20686"/>
                  </a:cubicBezTo>
                  <a:cubicBezTo>
                    <a:pt x="9499" y="20695"/>
                    <a:pt x="9501" y="20704"/>
                    <a:pt x="9503" y="20713"/>
                  </a:cubicBezTo>
                  <a:cubicBezTo>
                    <a:pt x="9508" y="20728"/>
                    <a:pt x="9512" y="20744"/>
                    <a:pt x="9517" y="20759"/>
                  </a:cubicBezTo>
                  <a:cubicBezTo>
                    <a:pt x="9552" y="20878"/>
                    <a:pt x="9606" y="20989"/>
                    <a:pt x="9688" y="21099"/>
                  </a:cubicBezTo>
                  <a:cubicBezTo>
                    <a:pt x="9769" y="21207"/>
                    <a:pt x="9878" y="21306"/>
                    <a:pt x="10002" y="21381"/>
                  </a:cubicBezTo>
                  <a:cubicBezTo>
                    <a:pt x="10253" y="21532"/>
                    <a:pt x="10545" y="21583"/>
                    <a:pt x="10808" y="21567"/>
                  </a:cubicBezTo>
                  <a:cubicBezTo>
                    <a:pt x="11073" y="21551"/>
                    <a:pt x="11324" y="21474"/>
                    <a:pt x="11546" y="21332"/>
                  </a:cubicBezTo>
                  <a:cubicBezTo>
                    <a:pt x="11766" y="21192"/>
                    <a:pt x="11953" y="20969"/>
                    <a:pt x="12021" y="20712"/>
                  </a:cubicBezTo>
                  <a:cubicBezTo>
                    <a:pt x="12040" y="20640"/>
                    <a:pt x="12058" y="20569"/>
                    <a:pt x="12076" y="20498"/>
                  </a:cubicBezTo>
                  <a:cubicBezTo>
                    <a:pt x="12094" y="20432"/>
                    <a:pt x="12113" y="20368"/>
                    <a:pt x="12134" y="20303"/>
                  </a:cubicBezTo>
                  <a:cubicBezTo>
                    <a:pt x="12215" y="20044"/>
                    <a:pt x="12319" y="19791"/>
                    <a:pt x="12442" y="19546"/>
                  </a:cubicBezTo>
                  <a:cubicBezTo>
                    <a:pt x="12933" y="18564"/>
                    <a:pt x="13762" y="17719"/>
                    <a:pt x="14798" y="17166"/>
                  </a:cubicBezTo>
                  <a:cubicBezTo>
                    <a:pt x="15832" y="16609"/>
                    <a:pt x="17063" y="16343"/>
                    <a:pt x="18274" y="16412"/>
                  </a:cubicBezTo>
                  <a:cubicBezTo>
                    <a:pt x="18576" y="16429"/>
                    <a:pt x="18877" y="16466"/>
                    <a:pt x="19174" y="16523"/>
                  </a:cubicBezTo>
                  <a:cubicBezTo>
                    <a:pt x="19322" y="16551"/>
                    <a:pt x="19469" y="16584"/>
                    <a:pt x="19614" y="16622"/>
                  </a:cubicBezTo>
                  <a:cubicBezTo>
                    <a:pt x="19687" y="16641"/>
                    <a:pt x="19759" y="16661"/>
                    <a:pt x="19831" y="16683"/>
                  </a:cubicBezTo>
                  <a:cubicBezTo>
                    <a:pt x="19845" y="16687"/>
                    <a:pt x="19859" y="16690"/>
                    <a:pt x="19873" y="16694"/>
                  </a:cubicBezTo>
                  <a:cubicBezTo>
                    <a:pt x="19893" y="16699"/>
                    <a:pt x="19914" y="16704"/>
                    <a:pt x="19934" y="16709"/>
                  </a:cubicBezTo>
                  <a:cubicBezTo>
                    <a:pt x="19975" y="16717"/>
                    <a:pt x="20008" y="16723"/>
                    <a:pt x="20046" y="16728"/>
                  </a:cubicBezTo>
                  <a:cubicBezTo>
                    <a:pt x="20121" y="16737"/>
                    <a:pt x="20197" y="16740"/>
                    <a:pt x="20272" y="16737"/>
                  </a:cubicBezTo>
                  <a:cubicBezTo>
                    <a:pt x="20577" y="16722"/>
                    <a:pt x="20847" y="16603"/>
                    <a:pt x="21043" y="16447"/>
                  </a:cubicBezTo>
                  <a:cubicBezTo>
                    <a:pt x="21241" y="16290"/>
                    <a:pt x="21384" y="16093"/>
                    <a:pt x="21460" y="15864"/>
                  </a:cubicBezTo>
                  <a:cubicBezTo>
                    <a:pt x="21536" y="15637"/>
                    <a:pt x="21535" y="15362"/>
                    <a:pt x="21412" y="15118"/>
                  </a:cubicBezTo>
                  <a:cubicBezTo>
                    <a:pt x="21352" y="14997"/>
                    <a:pt x="21266" y="14888"/>
                    <a:pt x="21168" y="14801"/>
                  </a:cubicBezTo>
                  <a:cubicBezTo>
                    <a:pt x="21156" y="14789"/>
                    <a:pt x="21144" y="14778"/>
                    <a:pt x="21131" y="14768"/>
                  </a:cubicBezTo>
                  <a:cubicBezTo>
                    <a:pt x="21121" y="14759"/>
                    <a:pt x="21110" y="14751"/>
                    <a:pt x="21100" y="14742"/>
                  </a:cubicBezTo>
                  <a:cubicBezTo>
                    <a:pt x="21085" y="14730"/>
                    <a:pt x="21069" y="14718"/>
                    <a:pt x="21054" y="14706"/>
                  </a:cubicBezTo>
                  <a:cubicBezTo>
                    <a:pt x="21027" y="14683"/>
                    <a:pt x="21000" y="14660"/>
                    <a:pt x="20972" y="14638"/>
                  </a:cubicBezTo>
                  <a:cubicBezTo>
                    <a:pt x="20086" y="13898"/>
                    <a:pt x="19447" y="12932"/>
                    <a:pt x="19183" y="11888"/>
                  </a:cubicBezTo>
                  <a:cubicBezTo>
                    <a:pt x="18915" y="10846"/>
                    <a:pt x="19029" y="9733"/>
                    <a:pt x="19498" y="8745"/>
                  </a:cubicBezTo>
                  <a:cubicBezTo>
                    <a:pt x="19730" y="8251"/>
                    <a:pt x="20049" y="7788"/>
                    <a:pt x="20437" y="7376"/>
                  </a:cubicBezTo>
                  <a:cubicBezTo>
                    <a:pt x="20631" y="7169"/>
                    <a:pt x="20842" y="6976"/>
                    <a:pt x="21068" y="6797"/>
                  </a:cubicBezTo>
                  <a:cubicBezTo>
                    <a:pt x="21086" y="6783"/>
                    <a:pt x="21103" y="6768"/>
                    <a:pt x="21121" y="6754"/>
                  </a:cubicBezTo>
                  <a:cubicBezTo>
                    <a:pt x="21140" y="6738"/>
                    <a:pt x="21177" y="6706"/>
                    <a:pt x="21195" y="6687"/>
                  </a:cubicBezTo>
                  <a:cubicBezTo>
                    <a:pt x="21240" y="6644"/>
                    <a:pt x="21282" y="6597"/>
                    <a:pt x="21321" y="6545"/>
                  </a:cubicBezTo>
                  <a:cubicBezTo>
                    <a:pt x="21398" y="6443"/>
                    <a:pt x="21460" y="6324"/>
                    <a:pt x="21494" y="6198"/>
                  </a:cubicBezTo>
                  <a:cubicBezTo>
                    <a:pt x="21566" y="5945"/>
                    <a:pt x="21523" y="5678"/>
                    <a:pt x="21405" y="5462"/>
                  </a:cubicBezTo>
                  <a:cubicBezTo>
                    <a:pt x="21288" y="5244"/>
                    <a:pt x="21102" y="5063"/>
                    <a:pt x="20863" y="4939"/>
                  </a:cubicBezTo>
                  <a:cubicBezTo>
                    <a:pt x="20627" y="4815"/>
                    <a:pt x="20327" y="4759"/>
                    <a:pt x="20047" y="4795"/>
                  </a:cubicBezTo>
                  <a:cubicBezTo>
                    <a:pt x="19977" y="4804"/>
                    <a:pt x="19909" y="4818"/>
                    <a:pt x="19844" y="4836"/>
                  </a:cubicBezTo>
                  <a:cubicBezTo>
                    <a:pt x="19803" y="4847"/>
                    <a:pt x="19762" y="4859"/>
                    <a:pt x="19721" y="4870"/>
                  </a:cubicBezTo>
                  <a:cubicBezTo>
                    <a:pt x="19653" y="4889"/>
                    <a:pt x="19577" y="4908"/>
                    <a:pt x="19505" y="4926"/>
                  </a:cubicBezTo>
                  <a:cubicBezTo>
                    <a:pt x="19358" y="4961"/>
                    <a:pt x="19209" y="4992"/>
                    <a:pt x="19060" y="5018"/>
                  </a:cubicBezTo>
                  <a:cubicBezTo>
                    <a:pt x="18463" y="5122"/>
                    <a:pt x="17850" y="5149"/>
                    <a:pt x="17246" y="5096"/>
                  </a:cubicBezTo>
                  <a:cubicBezTo>
                    <a:pt x="16038" y="4993"/>
                    <a:pt x="14878" y="4552"/>
                    <a:pt x="13961" y="3850"/>
                  </a:cubicBezTo>
                  <a:cubicBezTo>
                    <a:pt x="13041" y="3153"/>
                    <a:pt x="12371" y="2203"/>
                    <a:pt x="12075" y="1166"/>
                  </a:cubicBezTo>
                  <a:cubicBezTo>
                    <a:pt x="12057" y="1101"/>
                    <a:pt x="12039" y="1036"/>
                    <a:pt x="12023" y="971"/>
                  </a:cubicBezTo>
                  <a:cubicBezTo>
                    <a:pt x="12015" y="934"/>
                    <a:pt x="12006" y="898"/>
                    <a:pt x="11998" y="861"/>
                  </a:cubicBezTo>
                  <a:cubicBezTo>
                    <a:pt x="11995" y="852"/>
                    <a:pt x="11993" y="843"/>
                    <a:pt x="11991" y="833"/>
                  </a:cubicBezTo>
                  <a:cubicBezTo>
                    <a:pt x="11985" y="815"/>
                    <a:pt x="11979" y="796"/>
                    <a:pt x="11974" y="777"/>
                  </a:cubicBezTo>
                  <a:cubicBezTo>
                    <a:pt x="11963" y="745"/>
                    <a:pt x="11951" y="715"/>
                    <a:pt x="11937" y="684"/>
                  </a:cubicBezTo>
                  <a:cubicBezTo>
                    <a:pt x="11829" y="437"/>
                    <a:pt x="11599" y="233"/>
                    <a:pt x="11351" y="127"/>
                  </a:cubicBezTo>
                  <a:cubicBezTo>
                    <a:pt x="11101" y="18"/>
                    <a:pt x="10837" y="-17"/>
                    <a:pt x="10575" y="7"/>
                  </a:cubicBezTo>
                  <a:cubicBezTo>
                    <a:pt x="10315" y="32"/>
                    <a:pt x="10046" y="122"/>
                    <a:pt x="9826" y="300"/>
                  </a:cubicBezTo>
                  <a:cubicBezTo>
                    <a:pt x="9718" y="388"/>
                    <a:pt x="9626" y="498"/>
                    <a:pt x="9562" y="615"/>
                  </a:cubicBezTo>
                  <a:cubicBezTo>
                    <a:pt x="9530" y="674"/>
                    <a:pt x="9505" y="735"/>
                    <a:pt x="9485" y="795"/>
                  </a:cubicBezTo>
                  <a:cubicBezTo>
                    <a:pt x="9481" y="810"/>
                    <a:pt x="9476" y="825"/>
                    <a:pt x="9472" y="840"/>
                  </a:cubicBezTo>
                  <a:cubicBezTo>
                    <a:pt x="9469" y="853"/>
                    <a:pt x="9466" y="866"/>
                    <a:pt x="9463" y="879"/>
                  </a:cubicBezTo>
                  <a:cubicBezTo>
                    <a:pt x="9459" y="897"/>
                    <a:pt x="9455" y="914"/>
                    <a:pt x="9450" y="932"/>
                  </a:cubicBezTo>
                  <a:cubicBezTo>
                    <a:pt x="9420" y="1060"/>
                    <a:pt x="9382" y="1193"/>
                    <a:pt x="9340" y="1321"/>
                  </a:cubicBezTo>
                  <a:cubicBezTo>
                    <a:pt x="9256" y="1578"/>
                    <a:pt x="9150" y="1830"/>
                    <a:pt x="9023" y="2073"/>
                  </a:cubicBezTo>
                  <a:cubicBezTo>
                    <a:pt x="8517" y="3047"/>
                    <a:pt x="7672" y="3880"/>
                    <a:pt x="6626" y="4420"/>
                  </a:cubicBezTo>
                  <a:cubicBezTo>
                    <a:pt x="5578" y="4965"/>
                    <a:pt x="4368" y="5265"/>
                    <a:pt x="3198" y="5207"/>
                  </a:cubicBezTo>
                  <a:cubicBezTo>
                    <a:pt x="2906" y="5192"/>
                    <a:pt x="2617" y="5155"/>
                    <a:pt x="2336" y="5095"/>
                  </a:cubicBezTo>
                  <a:cubicBezTo>
                    <a:pt x="2195" y="5065"/>
                    <a:pt x="2056" y="5030"/>
                    <a:pt x="1920" y="4988"/>
                  </a:cubicBezTo>
                  <a:cubicBezTo>
                    <a:pt x="1886" y="4977"/>
                    <a:pt x="1852" y="4966"/>
                    <a:pt x="1818" y="4956"/>
                  </a:cubicBezTo>
                  <a:cubicBezTo>
                    <a:pt x="1781" y="4943"/>
                    <a:pt x="1743" y="4930"/>
                    <a:pt x="1706" y="4918"/>
                  </a:cubicBezTo>
                  <a:cubicBezTo>
                    <a:pt x="1594" y="4880"/>
                    <a:pt x="1468" y="4854"/>
                    <a:pt x="1337" y="4844"/>
                  </a:cubicBezTo>
                  <a:cubicBezTo>
                    <a:pt x="1075" y="4823"/>
                    <a:pt x="781" y="4881"/>
                    <a:pt x="542" y="5026"/>
                  </a:cubicBezTo>
                  <a:cubicBezTo>
                    <a:pt x="302" y="5169"/>
                    <a:pt x="123" y="5392"/>
                    <a:pt x="46" y="5641"/>
                  </a:cubicBezTo>
                  <a:cubicBezTo>
                    <a:pt x="-34" y="5890"/>
                    <a:pt x="-4" y="6161"/>
                    <a:pt x="100" y="6382"/>
                  </a:cubicBezTo>
                  <a:cubicBezTo>
                    <a:pt x="203" y="6605"/>
                    <a:pt x="368" y="6779"/>
                    <a:pt x="541" y="6911"/>
                  </a:cubicBezTo>
                  <a:cubicBezTo>
                    <a:pt x="599" y="6852"/>
                    <a:pt x="656" y="6793"/>
                    <a:pt x="714" y="6734"/>
                  </a:cubicBezTo>
                  <a:cubicBezTo>
                    <a:pt x="772" y="6675"/>
                    <a:pt x="830" y="6616"/>
                    <a:pt x="888" y="6557"/>
                  </a:cubicBezTo>
                  <a:cubicBezTo>
                    <a:pt x="945" y="6497"/>
                    <a:pt x="1003" y="6438"/>
                    <a:pt x="1061" y="6379"/>
                  </a:cubicBezTo>
                  <a:cubicBezTo>
                    <a:pt x="1119" y="6320"/>
                    <a:pt x="1176" y="6261"/>
                    <a:pt x="1234" y="6202"/>
                  </a:cubicBezTo>
                  <a:cubicBezTo>
                    <a:pt x="1158" y="6144"/>
                    <a:pt x="1109" y="6084"/>
                    <a:pt x="1087" y="6034"/>
                  </a:cubicBezTo>
                  <a:cubicBezTo>
                    <a:pt x="1065" y="5985"/>
                    <a:pt x="1065" y="5946"/>
                    <a:pt x="1075" y="5913"/>
                  </a:cubicBezTo>
                  <a:cubicBezTo>
                    <a:pt x="1086" y="5879"/>
                    <a:pt x="1110" y="5850"/>
                    <a:pt x="1143" y="5831"/>
                  </a:cubicBezTo>
                  <a:cubicBezTo>
                    <a:pt x="1175" y="5812"/>
                    <a:pt x="1215" y="5802"/>
                    <a:pt x="1274" y="5806"/>
                  </a:cubicBezTo>
                  <a:cubicBezTo>
                    <a:pt x="1304" y="5809"/>
                    <a:pt x="1337" y="5815"/>
                    <a:pt x="1375" y="5828"/>
                  </a:cubicBezTo>
                  <a:cubicBezTo>
                    <a:pt x="1413" y="5841"/>
                    <a:pt x="1451" y="5854"/>
                    <a:pt x="1489" y="5866"/>
                  </a:cubicBezTo>
                  <a:cubicBezTo>
                    <a:pt x="1530" y="5880"/>
                    <a:pt x="1572" y="5893"/>
                    <a:pt x="1614" y="5907"/>
                  </a:cubicBezTo>
                  <a:cubicBezTo>
                    <a:pt x="1782" y="5959"/>
                    <a:pt x="1952" y="6003"/>
                    <a:pt x="2124" y="6040"/>
                  </a:cubicBezTo>
                  <a:cubicBezTo>
                    <a:pt x="2467" y="6114"/>
                    <a:pt x="2816" y="6157"/>
                    <a:pt x="3164" y="6173"/>
                  </a:cubicBezTo>
                  <a:cubicBezTo>
                    <a:pt x="4563" y="6236"/>
                    <a:pt x="5942" y="5862"/>
                    <a:pt x="7165" y="5228"/>
                  </a:cubicBezTo>
                  <a:cubicBezTo>
                    <a:pt x="8398" y="4591"/>
                    <a:pt x="9394" y="3609"/>
                    <a:pt x="9987" y="2465"/>
                  </a:cubicBezTo>
                  <a:cubicBezTo>
                    <a:pt x="10136" y="2179"/>
                    <a:pt x="10261" y="1883"/>
                    <a:pt x="10360" y="1582"/>
                  </a:cubicBezTo>
                  <a:cubicBezTo>
                    <a:pt x="10410" y="1430"/>
                    <a:pt x="10452" y="1280"/>
                    <a:pt x="10490" y="1122"/>
                  </a:cubicBezTo>
                  <a:cubicBezTo>
                    <a:pt x="10494" y="1105"/>
                    <a:pt x="10498" y="1087"/>
                    <a:pt x="10502" y="1069"/>
                  </a:cubicBezTo>
                  <a:cubicBezTo>
                    <a:pt x="10503" y="1064"/>
                    <a:pt x="10505" y="1059"/>
                    <a:pt x="10506" y="1054"/>
                  </a:cubicBezTo>
                  <a:cubicBezTo>
                    <a:pt x="10506" y="1051"/>
                    <a:pt x="10508" y="1049"/>
                    <a:pt x="10508" y="1047"/>
                  </a:cubicBezTo>
                  <a:cubicBezTo>
                    <a:pt x="10511" y="1037"/>
                    <a:pt x="10515" y="1029"/>
                    <a:pt x="10518" y="1022"/>
                  </a:cubicBezTo>
                  <a:cubicBezTo>
                    <a:pt x="10526" y="1009"/>
                    <a:pt x="10534" y="999"/>
                    <a:pt x="10547" y="989"/>
                  </a:cubicBezTo>
                  <a:cubicBezTo>
                    <a:pt x="10570" y="968"/>
                    <a:pt x="10622" y="945"/>
                    <a:pt x="10690" y="939"/>
                  </a:cubicBezTo>
                  <a:cubicBezTo>
                    <a:pt x="10756" y="932"/>
                    <a:pt x="10830" y="944"/>
                    <a:pt x="10876" y="965"/>
                  </a:cubicBezTo>
                  <a:cubicBezTo>
                    <a:pt x="10924" y="988"/>
                    <a:pt x="10939" y="1006"/>
                    <a:pt x="10951" y="1031"/>
                  </a:cubicBezTo>
                  <a:cubicBezTo>
                    <a:pt x="10952" y="1034"/>
                    <a:pt x="10954" y="1038"/>
                    <a:pt x="10955" y="1041"/>
                  </a:cubicBezTo>
                  <a:cubicBezTo>
                    <a:pt x="10955" y="1040"/>
                    <a:pt x="10955" y="1039"/>
                    <a:pt x="10955" y="1037"/>
                  </a:cubicBezTo>
                  <a:cubicBezTo>
                    <a:pt x="10957" y="1046"/>
                    <a:pt x="10959" y="1054"/>
                    <a:pt x="10961" y="1063"/>
                  </a:cubicBezTo>
                  <a:cubicBezTo>
                    <a:pt x="10969" y="1098"/>
                    <a:pt x="10977" y="1132"/>
                    <a:pt x="10985" y="1167"/>
                  </a:cubicBezTo>
                  <a:cubicBezTo>
                    <a:pt x="11004" y="1244"/>
                    <a:pt x="11024" y="1321"/>
                    <a:pt x="11046" y="1397"/>
                  </a:cubicBezTo>
                  <a:cubicBezTo>
                    <a:pt x="11396" y="2621"/>
                    <a:pt x="12185" y="3739"/>
                    <a:pt x="13267" y="4560"/>
                  </a:cubicBezTo>
                  <a:cubicBezTo>
                    <a:pt x="13808" y="4971"/>
                    <a:pt x="14418" y="5310"/>
                    <a:pt x="15075" y="5559"/>
                  </a:cubicBezTo>
                  <a:cubicBezTo>
                    <a:pt x="15732" y="5808"/>
                    <a:pt x="16432" y="5966"/>
                    <a:pt x="17141" y="6028"/>
                  </a:cubicBezTo>
                  <a:cubicBezTo>
                    <a:pt x="17850" y="6091"/>
                    <a:pt x="18568" y="6059"/>
                    <a:pt x="19266" y="5938"/>
                  </a:cubicBezTo>
                  <a:cubicBezTo>
                    <a:pt x="19440" y="5907"/>
                    <a:pt x="19613" y="5871"/>
                    <a:pt x="19784" y="5830"/>
                  </a:cubicBezTo>
                  <a:cubicBezTo>
                    <a:pt x="19871" y="5809"/>
                    <a:pt x="19954" y="5788"/>
                    <a:pt x="20043" y="5763"/>
                  </a:cubicBezTo>
                  <a:cubicBezTo>
                    <a:pt x="20080" y="5753"/>
                    <a:pt x="20118" y="5742"/>
                    <a:pt x="20156" y="5731"/>
                  </a:cubicBezTo>
                  <a:cubicBezTo>
                    <a:pt x="20169" y="5728"/>
                    <a:pt x="20182" y="5725"/>
                    <a:pt x="20194" y="5724"/>
                  </a:cubicBezTo>
                  <a:cubicBezTo>
                    <a:pt x="20240" y="5719"/>
                    <a:pt x="20281" y="5725"/>
                    <a:pt x="20329" y="5749"/>
                  </a:cubicBezTo>
                  <a:cubicBezTo>
                    <a:pt x="20376" y="5773"/>
                    <a:pt x="20422" y="5816"/>
                    <a:pt x="20445" y="5861"/>
                  </a:cubicBezTo>
                  <a:cubicBezTo>
                    <a:pt x="20469" y="5907"/>
                    <a:pt x="20472" y="5946"/>
                    <a:pt x="20463" y="5976"/>
                  </a:cubicBezTo>
                  <a:cubicBezTo>
                    <a:pt x="20459" y="5992"/>
                    <a:pt x="20451" y="6008"/>
                    <a:pt x="20437" y="6026"/>
                  </a:cubicBezTo>
                  <a:cubicBezTo>
                    <a:pt x="20430" y="6036"/>
                    <a:pt x="20422" y="6046"/>
                    <a:pt x="20411" y="6056"/>
                  </a:cubicBezTo>
                  <a:cubicBezTo>
                    <a:pt x="20407" y="6060"/>
                    <a:pt x="20403" y="6064"/>
                    <a:pt x="20399" y="6067"/>
                  </a:cubicBezTo>
                  <a:cubicBezTo>
                    <a:pt x="20386" y="6078"/>
                    <a:pt x="20373" y="6088"/>
                    <a:pt x="20360" y="6099"/>
                  </a:cubicBezTo>
                  <a:cubicBezTo>
                    <a:pt x="20095" y="6308"/>
                    <a:pt x="19847" y="6535"/>
                    <a:pt x="19620" y="6777"/>
                  </a:cubicBezTo>
                  <a:cubicBezTo>
                    <a:pt x="19165" y="7260"/>
                    <a:pt x="18791" y="7804"/>
                    <a:pt x="18518" y="8385"/>
                  </a:cubicBezTo>
                  <a:cubicBezTo>
                    <a:pt x="17966" y="9547"/>
                    <a:pt x="17830" y="10862"/>
                    <a:pt x="18148" y="12094"/>
                  </a:cubicBezTo>
                  <a:cubicBezTo>
                    <a:pt x="18460" y="13326"/>
                    <a:pt x="19211" y="14457"/>
                    <a:pt x="20241" y="15317"/>
                  </a:cubicBezTo>
                  <a:cubicBezTo>
                    <a:pt x="20296" y="15363"/>
                    <a:pt x="20351" y="15408"/>
                    <a:pt x="20406" y="15453"/>
                  </a:cubicBezTo>
                  <a:cubicBezTo>
                    <a:pt x="20424" y="15469"/>
                    <a:pt x="20433" y="15482"/>
                    <a:pt x="20440" y="15495"/>
                  </a:cubicBezTo>
                  <a:cubicBezTo>
                    <a:pt x="20451" y="15518"/>
                    <a:pt x="20457" y="15552"/>
                    <a:pt x="20440" y="15604"/>
                  </a:cubicBezTo>
                  <a:cubicBezTo>
                    <a:pt x="20424" y="15654"/>
                    <a:pt x="20383" y="15712"/>
                    <a:pt x="20336" y="15749"/>
                  </a:cubicBezTo>
                  <a:cubicBezTo>
                    <a:pt x="20287" y="15787"/>
                    <a:pt x="20242" y="15800"/>
                    <a:pt x="20216" y="15801"/>
                  </a:cubicBezTo>
                  <a:cubicBezTo>
                    <a:pt x="20209" y="15801"/>
                    <a:pt x="20160" y="15792"/>
                    <a:pt x="20160" y="15791"/>
                  </a:cubicBezTo>
                  <a:cubicBezTo>
                    <a:pt x="20156" y="15791"/>
                    <a:pt x="20001" y="15746"/>
                    <a:pt x="19916" y="15723"/>
                  </a:cubicBezTo>
                  <a:cubicBezTo>
                    <a:pt x="19745" y="15679"/>
                    <a:pt x="19572" y="15640"/>
                    <a:pt x="19398" y="15607"/>
                  </a:cubicBezTo>
                  <a:cubicBezTo>
                    <a:pt x="19050" y="15540"/>
                    <a:pt x="18696" y="15496"/>
                    <a:pt x="18340" y="15477"/>
                  </a:cubicBezTo>
                  <a:cubicBezTo>
                    <a:pt x="16917" y="15396"/>
                    <a:pt x="15466" y="15708"/>
                    <a:pt x="14247" y="16365"/>
                  </a:cubicBezTo>
                  <a:cubicBezTo>
                    <a:pt x="13022" y="17018"/>
                    <a:pt x="12047" y="18016"/>
                    <a:pt x="11472" y="19165"/>
                  </a:cubicBezTo>
                  <a:cubicBezTo>
                    <a:pt x="11327" y="19452"/>
                    <a:pt x="11207" y="19748"/>
                    <a:pt x="11111" y="20050"/>
                  </a:cubicBezTo>
                  <a:cubicBezTo>
                    <a:pt x="11087" y="20126"/>
                    <a:pt x="11065" y="20202"/>
                    <a:pt x="11044" y="20278"/>
                  </a:cubicBezTo>
                  <a:cubicBezTo>
                    <a:pt x="11024" y="20350"/>
                    <a:pt x="11000" y="20449"/>
                    <a:pt x="10990" y="20490"/>
                  </a:cubicBezTo>
                  <a:cubicBezTo>
                    <a:pt x="10982" y="20518"/>
                    <a:pt x="10965" y="20545"/>
                    <a:pt x="10918" y="20576"/>
                  </a:cubicBezTo>
                  <a:cubicBezTo>
                    <a:pt x="10873" y="20606"/>
                    <a:pt x="10802" y="20629"/>
                    <a:pt x="10738" y="20632"/>
                  </a:cubicBezTo>
                  <a:cubicBezTo>
                    <a:pt x="10672" y="20636"/>
                    <a:pt x="10624" y="20621"/>
                    <a:pt x="10602" y="20607"/>
                  </a:cubicBezTo>
                  <a:cubicBezTo>
                    <a:pt x="10581" y="20594"/>
                    <a:pt x="10560" y="20574"/>
                    <a:pt x="10543" y="20522"/>
                  </a:cubicBezTo>
                  <a:cubicBezTo>
                    <a:pt x="10543" y="20519"/>
                    <a:pt x="10537" y="20497"/>
                    <a:pt x="10535" y="20489"/>
                  </a:cubicBezTo>
                  <a:cubicBezTo>
                    <a:pt x="10531" y="20473"/>
                    <a:pt x="10527" y="20457"/>
                    <a:pt x="10524" y="20441"/>
                  </a:cubicBezTo>
                  <a:cubicBezTo>
                    <a:pt x="10514" y="20402"/>
                    <a:pt x="10505" y="20364"/>
                    <a:pt x="10496" y="20325"/>
                  </a:cubicBezTo>
                  <a:cubicBezTo>
                    <a:pt x="10477" y="20248"/>
                    <a:pt x="10455" y="20172"/>
                    <a:pt x="10433" y="20095"/>
                  </a:cubicBezTo>
                  <a:cubicBezTo>
                    <a:pt x="10071" y="18874"/>
                    <a:pt x="9269" y="17762"/>
                    <a:pt x="8178" y="16951"/>
                  </a:cubicBezTo>
                  <a:cubicBezTo>
                    <a:pt x="7091" y="16135"/>
                    <a:pt x="5713" y="15624"/>
                    <a:pt x="4292" y="15510"/>
                  </a:cubicBezTo>
                  <a:cubicBezTo>
                    <a:pt x="3582" y="15452"/>
                    <a:pt x="2863" y="15490"/>
                    <a:pt x="2166" y="15619"/>
                  </a:cubicBezTo>
                  <a:cubicBezTo>
                    <a:pt x="1991" y="15652"/>
                    <a:pt x="1818" y="15690"/>
                    <a:pt x="1647" y="15733"/>
                  </a:cubicBezTo>
                  <a:cubicBezTo>
                    <a:pt x="1604" y="15744"/>
                    <a:pt x="1562" y="15755"/>
                    <a:pt x="1519" y="15767"/>
                  </a:cubicBezTo>
                  <a:cubicBezTo>
                    <a:pt x="1385" y="15804"/>
                    <a:pt x="1250" y="15804"/>
                    <a:pt x="1168" y="15678"/>
                  </a:cubicBezTo>
                  <a:cubicBezTo>
                    <a:pt x="1062" y="15517"/>
                    <a:pt x="1174" y="15420"/>
                    <a:pt x="1197" y="15401"/>
                  </a:cubicBezTo>
                  <a:cubicBezTo>
                    <a:pt x="1229" y="15374"/>
                    <a:pt x="1262" y="15348"/>
                    <a:pt x="1294" y="15321"/>
                  </a:cubicBezTo>
                  <a:cubicBezTo>
                    <a:pt x="1552" y="15104"/>
                    <a:pt x="1793" y="14871"/>
                    <a:pt x="2012" y="14623"/>
                  </a:cubicBezTo>
                  <a:cubicBezTo>
                    <a:pt x="2450" y="14128"/>
                    <a:pt x="2805" y="13574"/>
                    <a:pt x="3058" y="12986"/>
                  </a:cubicBezTo>
                  <a:cubicBezTo>
                    <a:pt x="3570" y="11809"/>
                    <a:pt x="3690" y="10517"/>
                    <a:pt x="3374" y="9322"/>
                  </a:cubicBezTo>
                  <a:cubicBezTo>
                    <a:pt x="3218" y="8724"/>
                    <a:pt x="2955" y="8149"/>
                    <a:pt x="2595" y="7621"/>
                  </a:cubicBezTo>
                  <a:cubicBezTo>
                    <a:pt x="2236" y="7095"/>
                    <a:pt x="1772" y="6612"/>
                    <a:pt x="1237" y="6204"/>
                  </a:cubicBezTo>
                  <a:cubicBezTo>
                    <a:pt x="1179" y="6263"/>
                    <a:pt x="1121" y="6321"/>
                    <a:pt x="1062" y="6380"/>
                  </a:cubicBezTo>
                  <a:cubicBezTo>
                    <a:pt x="1004" y="6439"/>
                    <a:pt x="946" y="6498"/>
                    <a:pt x="888" y="6557"/>
                  </a:cubicBezTo>
                  <a:cubicBezTo>
                    <a:pt x="829" y="6615"/>
                    <a:pt x="771" y="6674"/>
                    <a:pt x="713" y="6733"/>
                  </a:cubicBezTo>
                  <a:cubicBezTo>
                    <a:pt x="655" y="6791"/>
                    <a:pt x="596" y="6850"/>
                    <a:pt x="538" y="6909"/>
                  </a:cubicBezTo>
                  <a:close/>
                </a:path>
              </a:pathLst>
            </a:custGeom>
            <a:solidFill>
              <a:schemeClr val="tx1">
                <a:lumMod val="50000"/>
                <a:lumOff val="50000"/>
              </a:schemeClr>
            </a:solidFill>
            <a:ln w="12700">
              <a:miter lim="400000"/>
            </a:ln>
          </p:spPr>
          <p:txBody>
            <a:bodyPr anchor="ctr"/>
            <a:lstStyle/>
            <a:p>
              <a:pPr algn="ctr"/>
              <a:endParaRPr>
                <a:cs typeface="+mn-ea"/>
                <a:sym typeface="+mn-lt"/>
              </a:endParaRPr>
            </a:p>
          </p:txBody>
        </p:sp>
        <p:grpSp>
          <p:nvGrpSpPr>
            <p:cNvPr id="5" name="Group 7"/>
            <p:cNvGrpSpPr/>
            <p:nvPr/>
          </p:nvGrpSpPr>
          <p:grpSpPr>
            <a:xfrm>
              <a:off x="5335593" y="2280471"/>
              <a:ext cx="585697" cy="585716"/>
              <a:chOff x="7114124" y="3034446"/>
              <a:chExt cx="780930" cy="780955"/>
            </a:xfrm>
          </p:grpSpPr>
          <p:sp>
            <p:nvSpPr>
              <p:cNvPr id="39" name="Freeform: Shape 8"/>
              <p:cNvSpPr/>
              <p:nvPr/>
            </p:nvSpPr>
            <p:spPr>
              <a:xfrm>
                <a:off x="7114124" y="3034446"/>
                <a:ext cx="780930" cy="780955"/>
              </a:xfrm>
              <a:custGeom>
                <a:avLst/>
                <a:gdLst/>
                <a:ahLst/>
                <a:cxnLst>
                  <a:cxn ang="0">
                    <a:pos x="wd2" y="hd2"/>
                  </a:cxn>
                  <a:cxn ang="5400000">
                    <a:pos x="wd2" y="hd2"/>
                  </a:cxn>
                  <a:cxn ang="10800000">
                    <a:pos x="wd2" y="hd2"/>
                  </a:cxn>
                  <a:cxn ang="16200000">
                    <a:pos x="wd2" y="hd2"/>
                  </a:cxn>
                </a:cxnLst>
                <a:rect l="0" t="0" r="r" b="b"/>
                <a:pathLst>
                  <a:path w="19806" h="19806" extrusionOk="0">
                    <a:moveTo>
                      <a:pt x="11898" y="19600"/>
                    </a:moveTo>
                    <a:cubicBezTo>
                      <a:pt x="6542" y="20703"/>
                      <a:pt x="1307" y="17254"/>
                      <a:pt x="205" y="11898"/>
                    </a:cubicBezTo>
                    <a:cubicBezTo>
                      <a:pt x="-897" y="6542"/>
                      <a:pt x="2551" y="1307"/>
                      <a:pt x="7908" y="205"/>
                    </a:cubicBezTo>
                    <a:cubicBezTo>
                      <a:pt x="13261" y="-897"/>
                      <a:pt x="18494" y="2548"/>
                      <a:pt x="19599" y="7899"/>
                    </a:cubicBezTo>
                    <a:cubicBezTo>
                      <a:pt x="19600" y="7902"/>
                      <a:pt x="19600" y="7905"/>
                      <a:pt x="19600" y="7907"/>
                    </a:cubicBezTo>
                    <a:cubicBezTo>
                      <a:pt x="20703" y="13263"/>
                      <a:pt x="17254" y="18499"/>
                      <a:pt x="11898" y="19600"/>
                    </a:cubicBezTo>
                    <a:close/>
                  </a:path>
                </a:pathLst>
              </a:custGeom>
              <a:solidFill>
                <a:schemeClr val="accent4"/>
              </a:solidFill>
              <a:ln w="12700" cap="flat">
                <a:noFill/>
                <a:miter lim="400000"/>
              </a:ln>
              <a:effectLst/>
            </p:spPr>
            <p:txBody>
              <a:bodyPr anchor="ctr"/>
              <a:lstStyle/>
              <a:p>
                <a:pPr algn="ctr"/>
                <a:endParaRPr>
                  <a:cs typeface="+mn-ea"/>
                  <a:sym typeface="+mn-lt"/>
                </a:endParaRPr>
              </a:p>
            </p:txBody>
          </p:sp>
          <p:sp>
            <p:nvSpPr>
              <p:cNvPr id="40" name="Freeform: Shape 9"/>
              <p:cNvSpPr/>
              <p:nvPr/>
            </p:nvSpPr>
            <p:spPr>
              <a:xfrm>
                <a:off x="7330198" y="3292828"/>
                <a:ext cx="348784" cy="283364"/>
              </a:xfrm>
              <a:custGeom>
                <a:avLst/>
                <a:gdLst/>
                <a:ahLst/>
                <a:cxnLst>
                  <a:cxn ang="0">
                    <a:pos x="wd2" y="hd2"/>
                  </a:cxn>
                  <a:cxn ang="5400000">
                    <a:pos x="wd2" y="hd2"/>
                  </a:cxn>
                  <a:cxn ang="10800000">
                    <a:pos x="wd2" y="hd2"/>
                  </a:cxn>
                  <a:cxn ang="16200000">
                    <a:pos x="wd2" y="hd2"/>
                  </a:cxn>
                </a:cxnLst>
                <a:rect l="0" t="0" r="r" b="b"/>
                <a:pathLst>
                  <a:path w="21476" h="21600" extrusionOk="0">
                    <a:moveTo>
                      <a:pt x="19462" y="6646"/>
                    </a:moveTo>
                    <a:lnTo>
                      <a:pt x="16442" y="1662"/>
                    </a:lnTo>
                    <a:lnTo>
                      <a:pt x="13695" y="1662"/>
                    </a:lnTo>
                    <a:lnTo>
                      <a:pt x="15834" y="6646"/>
                    </a:lnTo>
                    <a:cubicBezTo>
                      <a:pt x="15834" y="6646"/>
                      <a:pt x="19462" y="6646"/>
                      <a:pt x="19462" y="6646"/>
                    </a:cubicBezTo>
                    <a:close/>
                    <a:moveTo>
                      <a:pt x="19252" y="8308"/>
                    </a:moveTo>
                    <a:lnTo>
                      <a:pt x="15865" y="8308"/>
                    </a:lnTo>
                    <a:lnTo>
                      <a:pt x="12720" y="16940"/>
                    </a:lnTo>
                    <a:cubicBezTo>
                      <a:pt x="12720" y="16940"/>
                      <a:pt x="19252" y="8308"/>
                      <a:pt x="19252" y="8308"/>
                    </a:cubicBezTo>
                    <a:close/>
                    <a:moveTo>
                      <a:pt x="14314" y="6646"/>
                    </a:moveTo>
                    <a:lnTo>
                      <a:pt x="12175" y="1662"/>
                    </a:lnTo>
                    <a:lnTo>
                      <a:pt x="9301" y="1662"/>
                    </a:lnTo>
                    <a:lnTo>
                      <a:pt x="7162" y="6646"/>
                    </a:lnTo>
                    <a:cubicBezTo>
                      <a:pt x="7162" y="6646"/>
                      <a:pt x="14314" y="6646"/>
                      <a:pt x="14314" y="6646"/>
                    </a:cubicBezTo>
                    <a:close/>
                    <a:moveTo>
                      <a:pt x="14397" y="8308"/>
                    </a:moveTo>
                    <a:lnTo>
                      <a:pt x="7079" y="8308"/>
                    </a:lnTo>
                    <a:lnTo>
                      <a:pt x="10738" y="18329"/>
                    </a:lnTo>
                    <a:cubicBezTo>
                      <a:pt x="10738" y="18329"/>
                      <a:pt x="14397" y="8308"/>
                      <a:pt x="14397" y="8308"/>
                    </a:cubicBezTo>
                    <a:close/>
                    <a:moveTo>
                      <a:pt x="8756" y="16940"/>
                    </a:moveTo>
                    <a:lnTo>
                      <a:pt x="5611" y="8308"/>
                    </a:lnTo>
                    <a:lnTo>
                      <a:pt x="2224" y="8308"/>
                    </a:lnTo>
                    <a:cubicBezTo>
                      <a:pt x="2224" y="8308"/>
                      <a:pt x="8756" y="16940"/>
                      <a:pt x="8756" y="16940"/>
                    </a:cubicBezTo>
                    <a:close/>
                    <a:moveTo>
                      <a:pt x="7781" y="1662"/>
                    </a:moveTo>
                    <a:lnTo>
                      <a:pt x="5034" y="1662"/>
                    </a:lnTo>
                    <a:lnTo>
                      <a:pt x="2014" y="6646"/>
                    </a:lnTo>
                    <a:lnTo>
                      <a:pt x="5642" y="6646"/>
                    </a:lnTo>
                    <a:cubicBezTo>
                      <a:pt x="5642" y="6646"/>
                      <a:pt x="7781" y="1662"/>
                      <a:pt x="7781" y="1662"/>
                    </a:cubicBezTo>
                    <a:close/>
                    <a:moveTo>
                      <a:pt x="21339" y="6984"/>
                    </a:moveTo>
                    <a:cubicBezTo>
                      <a:pt x="21538" y="7295"/>
                      <a:pt x="21517" y="7750"/>
                      <a:pt x="21297" y="8048"/>
                    </a:cubicBezTo>
                    <a:lnTo>
                      <a:pt x="11231" y="21340"/>
                    </a:lnTo>
                    <a:cubicBezTo>
                      <a:pt x="11105" y="21509"/>
                      <a:pt x="10927" y="21600"/>
                      <a:pt x="10738" y="21600"/>
                    </a:cubicBezTo>
                    <a:cubicBezTo>
                      <a:pt x="10549" y="21600"/>
                      <a:pt x="10371" y="21509"/>
                      <a:pt x="10245" y="21340"/>
                    </a:cubicBezTo>
                    <a:lnTo>
                      <a:pt x="179" y="8048"/>
                    </a:lnTo>
                    <a:cubicBezTo>
                      <a:pt x="-41" y="7750"/>
                      <a:pt x="-62" y="7295"/>
                      <a:pt x="137" y="6984"/>
                    </a:cubicBezTo>
                    <a:lnTo>
                      <a:pt x="4164" y="337"/>
                    </a:lnTo>
                    <a:cubicBezTo>
                      <a:pt x="4289" y="117"/>
                      <a:pt x="4489" y="0"/>
                      <a:pt x="4698" y="0"/>
                    </a:cubicBezTo>
                    <a:lnTo>
                      <a:pt x="16778" y="0"/>
                    </a:lnTo>
                    <a:cubicBezTo>
                      <a:pt x="16987" y="0"/>
                      <a:pt x="17187" y="117"/>
                      <a:pt x="17312" y="337"/>
                    </a:cubicBezTo>
                    <a:cubicBezTo>
                      <a:pt x="17312" y="337"/>
                      <a:pt x="21339" y="6984"/>
                      <a:pt x="21339" y="6984"/>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grpSp>
          <p:nvGrpSpPr>
            <p:cNvPr id="6" name="Group 15"/>
            <p:cNvGrpSpPr/>
            <p:nvPr/>
          </p:nvGrpSpPr>
          <p:grpSpPr>
            <a:xfrm>
              <a:off x="4835128" y="3140710"/>
              <a:ext cx="585719" cy="585712"/>
              <a:chOff x="6446838" y="4188061"/>
              <a:chExt cx="780959" cy="780950"/>
            </a:xfrm>
          </p:grpSpPr>
          <p:sp>
            <p:nvSpPr>
              <p:cNvPr id="37" name="Freeform: Shape 11"/>
              <p:cNvSpPr/>
              <p:nvPr/>
            </p:nvSpPr>
            <p:spPr>
              <a:xfrm>
                <a:off x="6446838" y="4188061"/>
                <a:ext cx="780959" cy="780950"/>
              </a:xfrm>
              <a:custGeom>
                <a:avLst/>
                <a:gdLst/>
                <a:ahLst/>
                <a:cxnLst>
                  <a:cxn ang="0">
                    <a:pos x="wd2" y="hd2"/>
                  </a:cxn>
                  <a:cxn ang="5400000">
                    <a:pos x="wd2" y="hd2"/>
                  </a:cxn>
                  <a:cxn ang="10800000">
                    <a:pos x="wd2" y="hd2"/>
                  </a:cxn>
                  <a:cxn ang="16200000">
                    <a:pos x="wd2" y="hd2"/>
                  </a:cxn>
                </a:cxnLst>
                <a:rect l="0" t="0" r="r" b="b"/>
                <a:pathLst>
                  <a:path w="19807" h="19806" extrusionOk="0">
                    <a:moveTo>
                      <a:pt x="7908" y="205"/>
                    </a:moveTo>
                    <a:cubicBezTo>
                      <a:pt x="13264" y="-897"/>
                      <a:pt x="18500" y="2551"/>
                      <a:pt x="19602" y="7907"/>
                    </a:cubicBezTo>
                    <a:cubicBezTo>
                      <a:pt x="20703" y="13264"/>
                      <a:pt x="17254" y="18499"/>
                      <a:pt x="11899" y="19601"/>
                    </a:cubicBezTo>
                    <a:cubicBezTo>
                      <a:pt x="6545" y="20703"/>
                      <a:pt x="1312" y="17258"/>
                      <a:pt x="207" y="11907"/>
                    </a:cubicBezTo>
                    <a:cubicBezTo>
                      <a:pt x="206" y="11904"/>
                      <a:pt x="206" y="11901"/>
                      <a:pt x="205" y="11898"/>
                    </a:cubicBezTo>
                    <a:cubicBezTo>
                      <a:pt x="-897" y="6542"/>
                      <a:pt x="2552" y="1307"/>
                      <a:pt x="7908" y="205"/>
                    </a:cubicBezTo>
                    <a:close/>
                  </a:path>
                </a:pathLst>
              </a:custGeom>
              <a:solidFill>
                <a:schemeClr val="accent5"/>
              </a:solidFill>
              <a:ln w="12700" cap="flat">
                <a:noFill/>
                <a:miter lim="400000"/>
              </a:ln>
              <a:effectLst/>
            </p:spPr>
            <p:txBody>
              <a:bodyPr anchor="ctr"/>
              <a:lstStyle/>
              <a:p>
                <a:pPr algn="ctr"/>
                <a:endParaRPr>
                  <a:cs typeface="+mn-ea"/>
                  <a:sym typeface="+mn-lt"/>
                </a:endParaRPr>
              </a:p>
            </p:txBody>
          </p:sp>
          <p:sp>
            <p:nvSpPr>
              <p:cNvPr id="38" name="Freeform: Shape 12"/>
              <p:cNvSpPr/>
              <p:nvPr/>
            </p:nvSpPr>
            <p:spPr>
              <a:xfrm>
                <a:off x="6662345" y="4437661"/>
                <a:ext cx="327304" cy="276950"/>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cubicBezTo>
                      <a:pt x="17368" y="21600"/>
                      <a:pt x="16615" y="20710"/>
                      <a:pt x="16615" y="19636"/>
                    </a:cubicBezTo>
                    <a:cubicBezTo>
                      <a:pt x="16615" y="18562"/>
                      <a:pt x="17368" y="17673"/>
                      <a:pt x="18277" y="17673"/>
                    </a:cubicBezTo>
                    <a:cubicBezTo>
                      <a:pt x="19186" y="17673"/>
                      <a:pt x="19938" y="18562"/>
                      <a:pt x="19938" y="19636"/>
                    </a:cubicBezTo>
                    <a:cubicBezTo>
                      <a:pt x="19938" y="20710"/>
                      <a:pt x="19186" y="21600"/>
                      <a:pt x="18277" y="21600"/>
                    </a:cubicBezTo>
                    <a:close/>
                    <a:moveTo>
                      <a:pt x="6646" y="21600"/>
                    </a:moveTo>
                    <a:cubicBezTo>
                      <a:pt x="5738" y="21600"/>
                      <a:pt x="4985" y="20710"/>
                      <a:pt x="4985" y="19636"/>
                    </a:cubicBezTo>
                    <a:cubicBezTo>
                      <a:pt x="4985" y="18562"/>
                      <a:pt x="5738" y="17673"/>
                      <a:pt x="6646" y="17673"/>
                    </a:cubicBezTo>
                    <a:cubicBezTo>
                      <a:pt x="7555" y="17673"/>
                      <a:pt x="8308" y="18562"/>
                      <a:pt x="8308" y="19636"/>
                    </a:cubicBezTo>
                    <a:cubicBezTo>
                      <a:pt x="8308" y="20710"/>
                      <a:pt x="7555" y="21600"/>
                      <a:pt x="6646" y="21600"/>
                    </a:cubicBezTo>
                    <a:close/>
                    <a:moveTo>
                      <a:pt x="21600" y="10800"/>
                    </a:moveTo>
                    <a:cubicBezTo>
                      <a:pt x="21600" y="11291"/>
                      <a:pt x="21275" y="11720"/>
                      <a:pt x="20860" y="11782"/>
                    </a:cubicBezTo>
                    <a:lnTo>
                      <a:pt x="7308" y="13653"/>
                    </a:lnTo>
                    <a:cubicBezTo>
                      <a:pt x="7373" y="14006"/>
                      <a:pt x="7477" y="14359"/>
                      <a:pt x="7477" y="14727"/>
                    </a:cubicBezTo>
                    <a:cubicBezTo>
                      <a:pt x="7477" y="15080"/>
                      <a:pt x="7295" y="15402"/>
                      <a:pt x="7165" y="15709"/>
                    </a:cubicBezTo>
                    <a:lnTo>
                      <a:pt x="19108" y="15709"/>
                    </a:lnTo>
                    <a:cubicBezTo>
                      <a:pt x="19562" y="15709"/>
                      <a:pt x="19938" y="16154"/>
                      <a:pt x="19938" y="16691"/>
                    </a:cubicBezTo>
                    <a:cubicBezTo>
                      <a:pt x="19938" y="17228"/>
                      <a:pt x="19562" y="17673"/>
                      <a:pt x="19108" y="17673"/>
                    </a:cubicBezTo>
                    <a:lnTo>
                      <a:pt x="5815" y="17673"/>
                    </a:lnTo>
                    <a:cubicBezTo>
                      <a:pt x="5361" y="17673"/>
                      <a:pt x="4985" y="17228"/>
                      <a:pt x="4985" y="16691"/>
                    </a:cubicBezTo>
                    <a:cubicBezTo>
                      <a:pt x="4985" y="16215"/>
                      <a:pt x="5569" y="15065"/>
                      <a:pt x="5776" y="14589"/>
                    </a:cubicBezTo>
                    <a:lnTo>
                      <a:pt x="3479" y="1964"/>
                    </a:lnTo>
                    <a:lnTo>
                      <a:pt x="831" y="1964"/>
                    </a:lnTo>
                    <a:cubicBezTo>
                      <a:pt x="376" y="1964"/>
                      <a:pt x="0" y="1519"/>
                      <a:pt x="0" y="982"/>
                    </a:cubicBezTo>
                    <a:cubicBezTo>
                      <a:pt x="0" y="445"/>
                      <a:pt x="376" y="0"/>
                      <a:pt x="831" y="0"/>
                    </a:cubicBezTo>
                    <a:lnTo>
                      <a:pt x="4154" y="0"/>
                    </a:lnTo>
                    <a:cubicBezTo>
                      <a:pt x="5024" y="0"/>
                      <a:pt x="5050" y="1227"/>
                      <a:pt x="5179" y="1964"/>
                    </a:cubicBezTo>
                    <a:lnTo>
                      <a:pt x="20769" y="1964"/>
                    </a:lnTo>
                    <a:cubicBezTo>
                      <a:pt x="21224" y="1964"/>
                      <a:pt x="21600" y="2409"/>
                      <a:pt x="21600" y="2945"/>
                    </a:cubicBezTo>
                    <a:cubicBezTo>
                      <a:pt x="21600" y="2945"/>
                      <a:pt x="21600" y="10800"/>
                      <a:pt x="21600" y="10800"/>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grpSp>
          <p:nvGrpSpPr>
            <p:cNvPr id="7" name="Group 10"/>
            <p:cNvGrpSpPr/>
            <p:nvPr/>
          </p:nvGrpSpPr>
          <p:grpSpPr>
            <a:xfrm>
              <a:off x="3325248" y="2280475"/>
              <a:ext cx="585719" cy="585708"/>
              <a:chOff x="4433665" y="3034444"/>
              <a:chExt cx="780959" cy="780944"/>
            </a:xfrm>
          </p:grpSpPr>
          <p:sp>
            <p:nvSpPr>
              <p:cNvPr id="35" name="Freeform: Shape 20"/>
              <p:cNvSpPr/>
              <p:nvPr/>
            </p:nvSpPr>
            <p:spPr>
              <a:xfrm>
                <a:off x="4433665" y="3034444"/>
                <a:ext cx="780959" cy="780944"/>
              </a:xfrm>
              <a:custGeom>
                <a:avLst/>
                <a:gdLst/>
                <a:ahLst/>
                <a:cxnLst>
                  <a:cxn ang="0">
                    <a:pos x="wd2" y="hd2"/>
                  </a:cxn>
                  <a:cxn ang="5400000">
                    <a:pos x="wd2" y="hd2"/>
                  </a:cxn>
                  <a:cxn ang="10800000">
                    <a:pos x="wd2" y="hd2"/>
                  </a:cxn>
                  <a:cxn ang="16200000">
                    <a:pos x="wd2" y="hd2"/>
                  </a:cxn>
                </a:cxnLst>
                <a:rect l="0" t="0" r="r" b="b"/>
                <a:pathLst>
                  <a:path w="19807" h="19807" extrusionOk="0">
                    <a:moveTo>
                      <a:pt x="11898" y="19602"/>
                    </a:moveTo>
                    <a:cubicBezTo>
                      <a:pt x="6542" y="20704"/>
                      <a:pt x="1306" y="17256"/>
                      <a:pt x="204" y="11899"/>
                    </a:cubicBezTo>
                    <a:cubicBezTo>
                      <a:pt x="-897" y="6542"/>
                      <a:pt x="2552" y="1307"/>
                      <a:pt x="7907" y="205"/>
                    </a:cubicBezTo>
                    <a:cubicBezTo>
                      <a:pt x="13261" y="-896"/>
                      <a:pt x="18494" y="2549"/>
                      <a:pt x="19599" y="7900"/>
                    </a:cubicBezTo>
                    <a:cubicBezTo>
                      <a:pt x="19600" y="7903"/>
                      <a:pt x="19600" y="7905"/>
                      <a:pt x="19601" y="7908"/>
                    </a:cubicBezTo>
                    <a:cubicBezTo>
                      <a:pt x="20703" y="13264"/>
                      <a:pt x="17254" y="18500"/>
                      <a:pt x="11898" y="19602"/>
                    </a:cubicBezTo>
                    <a:close/>
                  </a:path>
                </a:pathLst>
              </a:custGeom>
              <a:solidFill>
                <a:schemeClr val="accent1"/>
              </a:solidFill>
              <a:ln w="12700" cap="flat">
                <a:noFill/>
                <a:miter lim="400000"/>
              </a:ln>
              <a:effectLst/>
            </p:spPr>
            <p:txBody>
              <a:bodyPr anchor="ctr"/>
              <a:lstStyle/>
              <a:p>
                <a:pPr algn="ctr"/>
                <a:endParaRPr>
                  <a:cs typeface="+mn-ea"/>
                  <a:sym typeface="+mn-lt"/>
                </a:endParaRPr>
              </a:p>
            </p:txBody>
          </p:sp>
          <p:sp>
            <p:nvSpPr>
              <p:cNvPr id="36" name="Freeform: Shape 21"/>
              <p:cNvSpPr/>
              <p:nvPr/>
            </p:nvSpPr>
            <p:spPr>
              <a:xfrm>
                <a:off x="4670171" y="3301739"/>
                <a:ext cx="307946" cy="246355"/>
              </a:xfrm>
              <a:custGeom>
                <a:avLst/>
                <a:gdLst/>
                <a:ahLst/>
                <a:cxnLst>
                  <a:cxn ang="0">
                    <a:pos x="wd2" y="hd2"/>
                  </a:cxn>
                  <a:cxn ang="5400000">
                    <a:pos x="wd2" y="hd2"/>
                  </a:cxn>
                  <a:cxn ang="10800000">
                    <a:pos x="wd2" y="hd2"/>
                  </a:cxn>
                  <a:cxn ang="16200000">
                    <a:pos x="wd2" y="hd2"/>
                  </a:cxn>
                </a:cxnLst>
                <a:rect l="0" t="0" r="r" b="b"/>
                <a:pathLst>
                  <a:path w="21600" h="21600" extrusionOk="0">
                    <a:moveTo>
                      <a:pt x="17280" y="13500"/>
                    </a:moveTo>
                    <a:lnTo>
                      <a:pt x="4320" y="13500"/>
                    </a:lnTo>
                    <a:lnTo>
                      <a:pt x="4320" y="2700"/>
                    </a:lnTo>
                    <a:lnTo>
                      <a:pt x="17280" y="2700"/>
                    </a:lnTo>
                    <a:cubicBezTo>
                      <a:pt x="17280" y="2700"/>
                      <a:pt x="17280" y="13500"/>
                      <a:pt x="17280" y="13500"/>
                    </a:cubicBezTo>
                    <a:close/>
                    <a:moveTo>
                      <a:pt x="7560" y="18900"/>
                    </a:moveTo>
                    <a:lnTo>
                      <a:pt x="8208" y="17550"/>
                    </a:lnTo>
                    <a:lnTo>
                      <a:pt x="13392" y="17550"/>
                    </a:lnTo>
                    <a:lnTo>
                      <a:pt x="14040" y="18900"/>
                    </a:lnTo>
                    <a:cubicBezTo>
                      <a:pt x="14040" y="18900"/>
                      <a:pt x="7560" y="18900"/>
                      <a:pt x="7560" y="18900"/>
                    </a:cubicBezTo>
                    <a:close/>
                    <a:moveTo>
                      <a:pt x="21334" y="18402"/>
                    </a:moveTo>
                    <a:cubicBezTo>
                      <a:pt x="21068" y="17901"/>
                      <a:pt x="19440" y="14850"/>
                      <a:pt x="19440" y="14850"/>
                    </a:cubicBezTo>
                    <a:lnTo>
                      <a:pt x="19440" y="2700"/>
                    </a:lnTo>
                    <a:cubicBezTo>
                      <a:pt x="19440" y="1212"/>
                      <a:pt x="18468" y="0"/>
                      <a:pt x="17280" y="0"/>
                    </a:cubicBezTo>
                    <a:lnTo>
                      <a:pt x="4320" y="0"/>
                    </a:lnTo>
                    <a:cubicBezTo>
                      <a:pt x="3131" y="0"/>
                      <a:pt x="2160" y="1212"/>
                      <a:pt x="2160" y="2700"/>
                    </a:cubicBezTo>
                    <a:lnTo>
                      <a:pt x="2160" y="14850"/>
                    </a:lnTo>
                    <a:cubicBezTo>
                      <a:pt x="2160" y="14850"/>
                      <a:pt x="532" y="17901"/>
                      <a:pt x="266" y="18402"/>
                    </a:cubicBezTo>
                    <a:cubicBezTo>
                      <a:pt x="0" y="18900"/>
                      <a:pt x="0" y="19188"/>
                      <a:pt x="0" y="19575"/>
                    </a:cubicBezTo>
                    <a:lnTo>
                      <a:pt x="0" y="20250"/>
                    </a:lnTo>
                    <a:cubicBezTo>
                      <a:pt x="0" y="20925"/>
                      <a:pt x="540" y="21600"/>
                      <a:pt x="1079" y="21600"/>
                    </a:cubicBezTo>
                    <a:lnTo>
                      <a:pt x="20521" y="21600"/>
                    </a:lnTo>
                    <a:cubicBezTo>
                      <a:pt x="21060" y="21600"/>
                      <a:pt x="21600" y="20925"/>
                      <a:pt x="21600" y="20250"/>
                    </a:cubicBezTo>
                    <a:lnTo>
                      <a:pt x="21600" y="19575"/>
                    </a:lnTo>
                    <a:cubicBezTo>
                      <a:pt x="21600" y="19188"/>
                      <a:pt x="21600" y="18900"/>
                      <a:pt x="21334" y="18402"/>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grpSp>
          <p:nvGrpSpPr>
            <p:cNvPr id="8" name="Group 2"/>
            <p:cNvGrpSpPr/>
            <p:nvPr/>
          </p:nvGrpSpPr>
          <p:grpSpPr>
            <a:xfrm>
              <a:off x="4826644" y="1435041"/>
              <a:ext cx="585703" cy="585708"/>
              <a:chOff x="6435526" y="1880828"/>
              <a:chExt cx="780937" cy="780944"/>
            </a:xfrm>
          </p:grpSpPr>
          <p:sp>
            <p:nvSpPr>
              <p:cNvPr id="33" name="Freeform: Shape 5"/>
              <p:cNvSpPr/>
              <p:nvPr/>
            </p:nvSpPr>
            <p:spPr>
              <a:xfrm>
                <a:off x="6435526" y="1880828"/>
                <a:ext cx="780937" cy="780944"/>
              </a:xfrm>
              <a:custGeom>
                <a:avLst/>
                <a:gdLst/>
                <a:ahLst/>
                <a:cxnLst>
                  <a:cxn ang="0">
                    <a:pos x="wd2" y="hd2"/>
                  </a:cxn>
                  <a:cxn ang="5400000">
                    <a:pos x="wd2" y="hd2"/>
                  </a:cxn>
                  <a:cxn ang="10800000">
                    <a:pos x="wd2" y="hd2"/>
                  </a:cxn>
                  <a:cxn ang="16200000">
                    <a:pos x="wd2" y="hd2"/>
                  </a:cxn>
                </a:cxnLst>
                <a:rect l="0" t="0" r="r" b="b"/>
                <a:pathLst>
                  <a:path w="19807" h="19807" extrusionOk="0">
                    <a:moveTo>
                      <a:pt x="7907" y="205"/>
                    </a:moveTo>
                    <a:cubicBezTo>
                      <a:pt x="13264" y="-897"/>
                      <a:pt x="18498" y="2551"/>
                      <a:pt x="19601" y="7908"/>
                    </a:cubicBezTo>
                    <a:cubicBezTo>
                      <a:pt x="20703" y="13264"/>
                      <a:pt x="17254" y="18500"/>
                      <a:pt x="11898" y="19602"/>
                    </a:cubicBezTo>
                    <a:cubicBezTo>
                      <a:pt x="6545" y="20703"/>
                      <a:pt x="1312" y="17258"/>
                      <a:pt x="206" y="11907"/>
                    </a:cubicBezTo>
                    <a:cubicBezTo>
                      <a:pt x="206" y="11904"/>
                      <a:pt x="205" y="11901"/>
                      <a:pt x="204" y="11899"/>
                    </a:cubicBezTo>
                    <a:cubicBezTo>
                      <a:pt x="-897" y="6542"/>
                      <a:pt x="2551" y="1307"/>
                      <a:pt x="7907" y="205"/>
                    </a:cubicBezTo>
                    <a:close/>
                  </a:path>
                </a:pathLst>
              </a:custGeom>
              <a:solidFill>
                <a:schemeClr val="accent3"/>
              </a:solidFill>
              <a:ln w="12700" cap="flat">
                <a:noFill/>
                <a:miter lim="400000"/>
              </a:ln>
              <a:effectLst/>
            </p:spPr>
            <p:txBody>
              <a:bodyPr anchor="ctr"/>
              <a:lstStyle/>
              <a:p>
                <a:pPr algn="ctr"/>
                <a:endParaRPr>
                  <a:cs typeface="+mn-ea"/>
                  <a:sym typeface="+mn-lt"/>
                </a:endParaRPr>
              </a:p>
            </p:txBody>
          </p:sp>
          <p:sp>
            <p:nvSpPr>
              <p:cNvPr id="34" name="Freeform: Shape 25"/>
              <p:cNvSpPr/>
              <p:nvPr/>
            </p:nvSpPr>
            <p:spPr>
              <a:xfrm>
                <a:off x="6658636" y="2103942"/>
                <a:ext cx="334717" cy="33471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bg1"/>
              </a:solidFill>
              <a:ln w="12700" cap="flat">
                <a:noFill/>
                <a:miter lim="400000"/>
              </a:ln>
              <a:effectLst/>
            </p:spPr>
            <p:txBody>
              <a:bodyPr anchor="ctr"/>
              <a:lstStyle/>
              <a:p>
                <a:pPr algn="ctr"/>
                <a:endParaRPr>
                  <a:cs typeface="+mn-ea"/>
                  <a:sym typeface="+mn-lt"/>
                </a:endParaRPr>
              </a:p>
            </p:txBody>
          </p:sp>
        </p:grpSp>
        <p:grpSp>
          <p:nvGrpSpPr>
            <p:cNvPr id="9" name="Group 13"/>
            <p:cNvGrpSpPr/>
            <p:nvPr/>
          </p:nvGrpSpPr>
          <p:grpSpPr>
            <a:xfrm>
              <a:off x="3834196" y="3140712"/>
              <a:ext cx="585697" cy="585708"/>
              <a:chOff x="5112262" y="4188058"/>
              <a:chExt cx="780930" cy="780944"/>
            </a:xfrm>
          </p:grpSpPr>
          <p:sp>
            <p:nvSpPr>
              <p:cNvPr id="31" name="Freeform: Shape 14"/>
              <p:cNvSpPr/>
              <p:nvPr/>
            </p:nvSpPr>
            <p:spPr>
              <a:xfrm>
                <a:off x="5112262" y="4188058"/>
                <a:ext cx="780930" cy="780944"/>
              </a:xfrm>
              <a:custGeom>
                <a:avLst/>
                <a:gdLst/>
                <a:ahLst/>
                <a:cxnLst>
                  <a:cxn ang="0">
                    <a:pos x="wd2" y="hd2"/>
                  </a:cxn>
                  <a:cxn ang="5400000">
                    <a:pos x="wd2" y="hd2"/>
                  </a:cxn>
                  <a:cxn ang="10800000">
                    <a:pos x="wd2" y="hd2"/>
                  </a:cxn>
                  <a:cxn ang="16200000">
                    <a:pos x="wd2" y="hd2"/>
                  </a:cxn>
                </a:cxnLst>
                <a:rect l="0" t="0" r="r" b="b"/>
                <a:pathLst>
                  <a:path w="19806" h="19807" extrusionOk="0">
                    <a:moveTo>
                      <a:pt x="7908" y="205"/>
                    </a:moveTo>
                    <a:cubicBezTo>
                      <a:pt x="13264" y="-897"/>
                      <a:pt x="18499" y="2552"/>
                      <a:pt x="19601" y="7908"/>
                    </a:cubicBezTo>
                    <a:cubicBezTo>
                      <a:pt x="20703" y="13265"/>
                      <a:pt x="17255" y="18500"/>
                      <a:pt x="11899" y="19602"/>
                    </a:cubicBezTo>
                    <a:cubicBezTo>
                      <a:pt x="6545" y="20703"/>
                      <a:pt x="1313" y="17258"/>
                      <a:pt x="207" y="11907"/>
                    </a:cubicBezTo>
                    <a:cubicBezTo>
                      <a:pt x="207" y="11904"/>
                      <a:pt x="206" y="11901"/>
                      <a:pt x="206" y="11899"/>
                    </a:cubicBezTo>
                    <a:cubicBezTo>
                      <a:pt x="-897" y="6543"/>
                      <a:pt x="2552" y="1307"/>
                      <a:pt x="7908" y="205"/>
                    </a:cubicBezTo>
                    <a:close/>
                  </a:path>
                </a:pathLst>
              </a:custGeom>
              <a:solidFill>
                <a:schemeClr val="accent6"/>
              </a:solidFill>
              <a:ln w="12700" cap="flat">
                <a:noFill/>
                <a:miter lim="400000"/>
              </a:ln>
              <a:effectLst/>
            </p:spPr>
            <p:txBody>
              <a:bodyPr anchor="ctr"/>
              <a:lstStyle/>
              <a:p>
                <a:pPr algn="ctr"/>
                <a:endParaRPr>
                  <a:cs typeface="+mn-ea"/>
                  <a:sym typeface="+mn-lt"/>
                </a:endParaRPr>
              </a:p>
            </p:txBody>
          </p:sp>
          <p:sp>
            <p:nvSpPr>
              <p:cNvPr id="32" name="Freeform: Shape 26"/>
              <p:cNvSpPr>
                <a:spLocks/>
              </p:cNvSpPr>
              <p:nvPr/>
            </p:nvSpPr>
            <p:spPr bwMode="auto">
              <a:xfrm>
                <a:off x="5344436" y="4418973"/>
                <a:ext cx="316582" cy="31911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anchor="ctr"/>
              <a:lstStyle/>
              <a:p>
                <a:pPr algn="ctr"/>
                <a:endParaRPr>
                  <a:cs typeface="+mn-ea"/>
                  <a:sym typeface="+mn-lt"/>
                </a:endParaRPr>
              </a:p>
            </p:txBody>
          </p:sp>
        </p:grpSp>
        <p:grpSp>
          <p:nvGrpSpPr>
            <p:cNvPr id="10" name="Group 1"/>
            <p:cNvGrpSpPr/>
            <p:nvPr/>
          </p:nvGrpSpPr>
          <p:grpSpPr>
            <a:xfrm>
              <a:off x="3825715" y="1435033"/>
              <a:ext cx="585706" cy="585724"/>
              <a:chOff x="5100954" y="1880830"/>
              <a:chExt cx="780942" cy="780965"/>
            </a:xfrm>
          </p:grpSpPr>
          <p:sp>
            <p:nvSpPr>
              <p:cNvPr id="29" name="Freeform: Shape 17"/>
              <p:cNvSpPr/>
              <p:nvPr/>
            </p:nvSpPr>
            <p:spPr>
              <a:xfrm>
                <a:off x="5100954" y="1880830"/>
                <a:ext cx="780942" cy="780965"/>
              </a:xfrm>
              <a:custGeom>
                <a:avLst/>
                <a:gdLst/>
                <a:ahLst/>
                <a:cxnLst>
                  <a:cxn ang="0">
                    <a:pos x="wd2" y="hd2"/>
                  </a:cxn>
                  <a:cxn ang="5400000">
                    <a:pos x="wd2" y="hd2"/>
                  </a:cxn>
                  <a:cxn ang="10800000">
                    <a:pos x="wd2" y="hd2"/>
                  </a:cxn>
                  <a:cxn ang="16200000">
                    <a:pos x="wd2" y="hd2"/>
                  </a:cxn>
                </a:cxnLst>
                <a:rect l="0" t="0" r="r" b="b"/>
                <a:pathLst>
                  <a:path w="19806" h="19807" extrusionOk="0">
                    <a:moveTo>
                      <a:pt x="11898" y="19602"/>
                    </a:moveTo>
                    <a:cubicBezTo>
                      <a:pt x="6542" y="20703"/>
                      <a:pt x="1307" y="17255"/>
                      <a:pt x="205" y="11898"/>
                    </a:cubicBezTo>
                    <a:cubicBezTo>
                      <a:pt x="-897" y="6542"/>
                      <a:pt x="2552" y="1307"/>
                      <a:pt x="7908" y="205"/>
                    </a:cubicBezTo>
                    <a:cubicBezTo>
                      <a:pt x="13261" y="-897"/>
                      <a:pt x="18494" y="2548"/>
                      <a:pt x="19599" y="7899"/>
                    </a:cubicBezTo>
                    <a:cubicBezTo>
                      <a:pt x="19600" y="7902"/>
                      <a:pt x="19600" y="7904"/>
                      <a:pt x="19601" y="7908"/>
                    </a:cubicBezTo>
                    <a:cubicBezTo>
                      <a:pt x="20703" y="13264"/>
                      <a:pt x="17254" y="18500"/>
                      <a:pt x="11898" y="19602"/>
                    </a:cubicBezTo>
                    <a:close/>
                  </a:path>
                </a:pathLst>
              </a:custGeom>
              <a:solidFill>
                <a:schemeClr val="tx2">
                  <a:lumMod val="60000"/>
                  <a:lumOff val="40000"/>
                </a:schemeClr>
              </a:solidFill>
              <a:ln w="12700" cap="flat">
                <a:noFill/>
                <a:miter lim="400000"/>
              </a:ln>
              <a:effectLst/>
            </p:spPr>
            <p:txBody>
              <a:bodyPr anchor="ctr"/>
              <a:lstStyle/>
              <a:p>
                <a:pPr algn="ctr"/>
                <a:endParaRPr>
                  <a:cs typeface="+mn-ea"/>
                  <a:sym typeface="+mn-lt"/>
                </a:endParaRPr>
              </a:p>
            </p:txBody>
          </p:sp>
          <p:sp>
            <p:nvSpPr>
              <p:cNvPr id="30" name="Freeform: Shape 27"/>
              <p:cNvSpPr>
                <a:spLocks/>
              </p:cNvSpPr>
              <p:nvPr/>
            </p:nvSpPr>
            <p:spPr bwMode="auto">
              <a:xfrm>
                <a:off x="5317995" y="2108802"/>
                <a:ext cx="346851" cy="325002"/>
              </a:xfrm>
              <a:custGeom>
                <a:avLst/>
                <a:gdLst>
                  <a:gd name="T0" fmla="*/ 103188 w 127"/>
                  <a:gd name="T1" fmla="*/ 34925 h 119"/>
                  <a:gd name="T2" fmla="*/ 41275 w 127"/>
                  <a:gd name="T3" fmla="*/ 71437 h 119"/>
                  <a:gd name="T4" fmla="*/ 0 w 127"/>
                  <a:gd name="T5" fmla="*/ 41275 h 119"/>
                  <a:gd name="T6" fmla="*/ 61913 w 127"/>
                  <a:gd name="T7" fmla="*/ 0 h 119"/>
                  <a:gd name="T8" fmla="*/ 103188 w 127"/>
                  <a:gd name="T9" fmla="*/ 34925 h 119"/>
                  <a:gd name="T10" fmla="*/ 103188 w 127"/>
                  <a:gd name="T11" fmla="*/ 109537 h 119"/>
                  <a:gd name="T12" fmla="*/ 61913 w 127"/>
                  <a:gd name="T13" fmla="*/ 144462 h 119"/>
                  <a:gd name="T14" fmla="*/ 0 w 127"/>
                  <a:gd name="T15" fmla="*/ 106362 h 119"/>
                  <a:gd name="T16" fmla="*/ 41275 w 127"/>
                  <a:gd name="T17" fmla="*/ 71437 h 119"/>
                  <a:gd name="T18" fmla="*/ 103188 w 127"/>
                  <a:gd name="T19" fmla="*/ 109537 h 119"/>
                  <a:gd name="T20" fmla="*/ 160338 w 127"/>
                  <a:gd name="T21" fmla="*/ 153987 h 119"/>
                  <a:gd name="T22" fmla="*/ 103188 w 127"/>
                  <a:gd name="T23" fmla="*/ 188912 h 119"/>
                  <a:gd name="T24" fmla="*/ 103188 w 127"/>
                  <a:gd name="T25" fmla="*/ 188912 h 119"/>
                  <a:gd name="T26" fmla="*/ 103188 w 127"/>
                  <a:gd name="T27" fmla="*/ 188912 h 119"/>
                  <a:gd name="T28" fmla="*/ 103188 w 127"/>
                  <a:gd name="T29" fmla="*/ 188912 h 119"/>
                  <a:gd name="T30" fmla="*/ 103188 w 127"/>
                  <a:gd name="T31" fmla="*/ 188912 h 119"/>
                  <a:gd name="T32" fmla="*/ 41275 w 127"/>
                  <a:gd name="T33" fmla="*/ 153987 h 119"/>
                  <a:gd name="T34" fmla="*/ 41275 w 127"/>
                  <a:gd name="T35" fmla="*/ 141287 h 119"/>
                  <a:gd name="T36" fmla="*/ 61913 w 127"/>
                  <a:gd name="T37" fmla="*/ 150812 h 119"/>
                  <a:gd name="T38" fmla="*/ 103188 w 127"/>
                  <a:gd name="T39" fmla="*/ 117475 h 119"/>
                  <a:gd name="T40" fmla="*/ 103188 w 127"/>
                  <a:gd name="T41" fmla="*/ 117475 h 119"/>
                  <a:gd name="T42" fmla="*/ 103188 w 127"/>
                  <a:gd name="T43" fmla="*/ 117475 h 119"/>
                  <a:gd name="T44" fmla="*/ 103188 w 127"/>
                  <a:gd name="T45" fmla="*/ 117475 h 119"/>
                  <a:gd name="T46" fmla="*/ 103188 w 127"/>
                  <a:gd name="T47" fmla="*/ 117475 h 119"/>
                  <a:gd name="T48" fmla="*/ 144463 w 127"/>
                  <a:gd name="T49" fmla="*/ 150812 h 119"/>
                  <a:gd name="T50" fmla="*/ 160338 w 127"/>
                  <a:gd name="T51" fmla="*/ 141287 h 119"/>
                  <a:gd name="T52" fmla="*/ 160338 w 127"/>
                  <a:gd name="T53" fmla="*/ 153987 h 119"/>
                  <a:gd name="T54" fmla="*/ 201613 w 127"/>
                  <a:gd name="T55" fmla="*/ 41275 h 119"/>
                  <a:gd name="T56" fmla="*/ 160338 w 127"/>
                  <a:gd name="T57" fmla="*/ 71437 h 119"/>
                  <a:gd name="T58" fmla="*/ 103188 w 127"/>
                  <a:gd name="T59" fmla="*/ 34925 h 119"/>
                  <a:gd name="T60" fmla="*/ 144463 w 127"/>
                  <a:gd name="T61" fmla="*/ 0 h 119"/>
                  <a:gd name="T62" fmla="*/ 201613 w 127"/>
                  <a:gd name="T63" fmla="*/ 41275 h 119"/>
                  <a:gd name="T64" fmla="*/ 201613 w 127"/>
                  <a:gd name="T65" fmla="*/ 106362 h 119"/>
                  <a:gd name="T66" fmla="*/ 144463 w 127"/>
                  <a:gd name="T67" fmla="*/ 144462 h 119"/>
                  <a:gd name="T68" fmla="*/ 103188 w 127"/>
                  <a:gd name="T69" fmla="*/ 109537 h 119"/>
                  <a:gd name="T70" fmla="*/ 160338 w 127"/>
                  <a:gd name="T71" fmla="*/ 71437 h 119"/>
                  <a:gd name="T72" fmla="*/ 201613 w 127"/>
                  <a:gd name="T73" fmla="*/ 106362 h 1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26" y="97"/>
                    </a:lnTo>
                    <a:lnTo>
                      <a:pt x="26" y="89"/>
                    </a:lnTo>
                    <a:lnTo>
                      <a:pt x="39" y="95"/>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a:noFill/>
              </a:ln>
            </p:spPr>
            <p:txBody>
              <a:bodyPr anchor="ctr"/>
              <a:lstStyle/>
              <a:p>
                <a:pPr algn="ctr"/>
                <a:endParaRPr>
                  <a:cs typeface="+mn-ea"/>
                  <a:sym typeface="+mn-lt"/>
                </a:endParaRPr>
              </a:p>
            </p:txBody>
          </p:sp>
        </p:grpSp>
      </p:grpSp>
      <p:grpSp>
        <p:nvGrpSpPr>
          <p:cNvPr id="11" name="Group 28"/>
          <p:cNvGrpSpPr/>
          <p:nvPr/>
        </p:nvGrpSpPr>
        <p:grpSpPr>
          <a:xfrm>
            <a:off x="5412348" y="1413098"/>
            <a:ext cx="1873209" cy="649603"/>
            <a:chOff x="7645890" y="3344328"/>
            <a:chExt cx="2122517" cy="866137"/>
          </a:xfrm>
        </p:grpSpPr>
        <p:sp>
          <p:nvSpPr>
            <p:cNvPr id="27" name="TextBox 29"/>
            <p:cNvSpPr txBox="1">
              <a:spLocks/>
            </p:cNvSpPr>
            <p:nvPr/>
          </p:nvSpPr>
          <p:spPr bwMode="auto">
            <a:xfrm>
              <a:off x="7645890" y="3344328"/>
              <a:ext cx="1301593" cy="309958"/>
            </a:xfrm>
            <a:prstGeom prst="rect">
              <a:avLst/>
            </a:prstGeom>
            <a:noFill/>
            <a:extLst/>
          </p:spPr>
          <p:txBody>
            <a:bodyPr wrap="none" lIns="360000" tIns="46800" rIns="90000" bIns="46800">
              <a:normAutofit fontScale="77500" lnSpcReduction="20000"/>
            </a:bodyPr>
            <a:lstStyle/>
            <a:p>
              <a:pPr algn="l" latinLnBrk="0"/>
              <a:r>
                <a:rPr lang="zh-CN" altLang="en-US" sz="1400">
                  <a:solidFill>
                    <a:schemeClr val="accent3">
                      <a:lumMod val="100000"/>
                    </a:schemeClr>
                  </a:solidFill>
                  <a:cs typeface="+mn-ea"/>
                  <a:sym typeface="+mn-lt"/>
                </a:rPr>
                <a:t>标题文本预设</a:t>
              </a:r>
            </a:p>
          </p:txBody>
        </p:sp>
        <p:sp>
          <p:nvSpPr>
            <p:cNvPr id="28" name="TextBox 30"/>
            <p:cNvSpPr txBox="1">
              <a:spLocks/>
            </p:cNvSpPr>
            <p:nvPr/>
          </p:nvSpPr>
          <p:spPr bwMode="auto">
            <a:xfrm>
              <a:off x="7645890" y="3654286"/>
              <a:ext cx="2122517" cy="556179"/>
            </a:xfrm>
            <a:prstGeom prst="rect">
              <a:avLst/>
            </a:prstGeom>
            <a:noFill/>
            <a:extLst/>
          </p:spPr>
          <p:txBody>
            <a:bodyPr wrap="square" lIns="360000" tIns="46800" rIns="90000" bIns="46800">
              <a:normAutofit fontScale="92500" lnSpcReduction="10000"/>
            </a:bodyPr>
            <a:lstStyle/>
            <a:p>
              <a:pPr algn="l" latinLnBrk="0">
                <a:lnSpc>
                  <a:spcPct val="120000"/>
                </a:lnSpc>
              </a:pPr>
              <a:r>
                <a:rPr lang="zh-CN" altLang="en-US" sz="1000" dirty="0">
                  <a:solidFill>
                    <a:schemeClr val="tx1">
                      <a:lumMod val="85000"/>
                      <a:lumOff val="15000"/>
                    </a:schemeClr>
                  </a:solidFill>
                  <a:cs typeface="+mn-ea"/>
                  <a:sym typeface="+mn-lt"/>
                </a:rPr>
                <a:t>此部分内容作为文字排版占位显示 （建议使用主题字体）</a:t>
              </a:r>
            </a:p>
          </p:txBody>
        </p:sp>
      </p:grpSp>
      <p:grpSp>
        <p:nvGrpSpPr>
          <p:cNvPr id="12" name="Group 31"/>
          <p:cNvGrpSpPr/>
          <p:nvPr/>
        </p:nvGrpSpPr>
        <p:grpSpPr>
          <a:xfrm>
            <a:off x="2033278" y="1413098"/>
            <a:ext cx="1792439" cy="649603"/>
            <a:chOff x="2378292" y="4060687"/>
            <a:chExt cx="2389919" cy="866137"/>
          </a:xfrm>
        </p:grpSpPr>
        <p:sp>
          <p:nvSpPr>
            <p:cNvPr id="25" name="TextBox 32"/>
            <p:cNvSpPr txBox="1">
              <a:spLocks/>
            </p:cNvSpPr>
            <p:nvPr/>
          </p:nvSpPr>
          <p:spPr bwMode="auto">
            <a:xfrm>
              <a:off x="3236598" y="4060687"/>
              <a:ext cx="1531613" cy="309958"/>
            </a:xfrm>
            <a:prstGeom prst="rect">
              <a:avLst/>
            </a:prstGeom>
            <a:noFill/>
            <a:extLst/>
          </p:spPr>
          <p:txBody>
            <a:bodyPr wrap="none" lIns="90000" tIns="46800" rIns="360000" bIns="46800">
              <a:normAutofit fontScale="77500" lnSpcReduction="20000"/>
            </a:bodyPr>
            <a:lstStyle/>
            <a:p>
              <a:pPr algn="r" latinLnBrk="0"/>
              <a:r>
                <a:rPr lang="zh-CN" altLang="en-US" sz="1400">
                  <a:solidFill>
                    <a:schemeClr val="accent2">
                      <a:lumMod val="100000"/>
                    </a:schemeClr>
                  </a:solidFill>
                  <a:cs typeface="+mn-ea"/>
                  <a:sym typeface="+mn-lt"/>
                </a:rPr>
                <a:t>标题文本预设</a:t>
              </a:r>
            </a:p>
          </p:txBody>
        </p:sp>
        <p:sp>
          <p:nvSpPr>
            <p:cNvPr id="26" name="TextBox 33"/>
            <p:cNvSpPr txBox="1">
              <a:spLocks/>
            </p:cNvSpPr>
            <p:nvPr/>
          </p:nvSpPr>
          <p:spPr bwMode="auto">
            <a:xfrm>
              <a:off x="2378292" y="4370645"/>
              <a:ext cx="2389918" cy="556179"/>
            </a:xfrm>
            <a:prstGeom prst="rect">
              <a:avLst/>
            </a:prstGeom>
            <a:noFill/>
            <a:extLst/>
          </p:spPr>
          <p:txBody>
            <a:bodyPr wrap="square" lIns="90000" tIns="46800" rIns="360000" bIns="46800">
              <a:normAutofit fontScale="77500" lnSpcReduction="20000"/>
            </a:bodyPr>
            <a:lstStyle/>
            <a:p>
              <a:pPr algn="r" latinLnBrk="0">
                <a:lnSpc>
                  <a:spcPct val="120000"/>
                </a:lnSpc>
              </a:pPr>
              <a:r>
                <a:rPr lang="zh-CN" altLang="en-US" sz="1000">
                  <a:solidFill>
                    <a:schemeClr val="tx1">
                      <a:lumMod val="85000"/>
                      <a:lumOff val="15000"/>
                    </a:schemeClr>
                  </a:solidFill>
                  <a:cs typeface="+mn-ea"/>
                  <a:sym typeface="+mn-lt"/>
                </a:rPr>
                <a:t>此部分内容作为文字排版占位显示 （建议使用主题字体）</a:t>
              </a:r>
            </a:p>
          </p:txBody>
        </p:sp>
      </p:grpSp>
      <p:grpSp>
        <p:nvGrpSpPr>
          <p:cNvPr id="13" name="Group 34"/>
          <p:cNvGrpSpPr/>
          <p:nvPr/>
        </p:nvGrpSpPr>
        <p:grpSpPr>
          <a:xfrm>
            <a:off x="5420848" y="3118769"/>
            <a:ext cx="1873209" cy="649603"/>
            <a:chOff x="7645890" y="3344328"/>
            <a:chExt cx="2122517" cy="866137"/>
          </a:xfrm>
        </p:grpSpPr>
        <p:sp>
          <p:nvSpPr>
            <p:cNvPr id="23" name="TextBox 35"/>
            <p:cNvSpPr txBox="1">
              <a:spLocks/>
            </p:cNvSpPr>
            <p:nvPr/>
          </p:nvSpPr>
          <p:spPr bwMode="auto">
            <a:xfrm>
              <a:off x="7645890" y="3344328"/>
              <a:ext cx="1301593" cy="309958"/>
            </a:xfrm>
            <a:prstGeom prst="rect">
              <a:avLst/>
            </a:prstGeom>
            <a:noFill/>
            <a:extLst/>
          </p:spPr>
          <p:txBody>
            <a:bodyPr wrap="none" lIns="360000" tIns="46800" rIns="90000" bIns="46800">
              <a:normAutofit fontScale="77500" lnSpcReduction="20000"/>
            </a:bodyPr>
            <a:lstStyle/>
            <a:p>
              <a:pPr algn="l" latinLnBrk="0"/>
              <a:r>
                <a:rPr lang="zh-CN" altLang="en-US" sz="1400">
                  <a:solidFill>
                    <a:schemeClr val="accent5">
                      <a:lumMod val="100000"/>
                    </a:schemeClr>
                  </a:solidFill>
                  <a:cs typeface="+mn-ea"/>
                  <a:sym typeface="+mn-lt"/>
                </a:rPr>
                <a:t>标题文本预设</a:t>
              </a:r>
            </a:p>
          </p:txBody>
        </p:sp>
        <p:sp>
          <p:nvSpPr>
            <p:cNvPr id="24" name="TextBox 36"/>
            <p:cNvSpPr txBox="1">
              <a:spLocks/>
            </p:cNvSpPr>
            <p:nvPr/>
          </p:nvSpPr>
          <p:spPr bwMode="auto">
            <a:xfrm>
              <a:off x="7645890" y="3654286"/>
              <a:ext cx="2122517" cy="556179"/>
            </a:xfrm>
            <a:prstGeom prst="rect">
              <a:avLst/>
            </a:prstGeom>
            <a:noFill/>
            <a:extLst/>
          </p:spPr>
          <p:txBody>
            <a:bodyPr wrap="square" lIns="360000" tIns="46800" rIns="90000" bIns="46800">
              <a:normAutofit fontScale="92500" lnSpcReduction="10000"/>
            </a:bodyPr>
            <a:lstStyle/>
            <a:p>
              <a:pPr algn="l" latinLnBrk="0">
                <a:lnSpc>
                  <a:spcPct val="120000"/>
                </a:lnSpc>
              </a:pPr>
              <a:r>
                <a:rPr lang="zh-CN" altLang="en-US" sz="1000">
                  <a:solidFill>
                    <a:schemeClr val="tx1">
                      <a:lumMod val="85000"/>
                      <a:lumOff val="15000"/>
                    </a:schemeClr>
                  </a:solidFill>
                  <a:cs typeface="+mn-ea"/>
                  <a:sym typeface="+mn-lt"/>
                </a:rPr>
                <a:t>此部分内容作为文字排版占位显示 （建议使用主题字体）</a:t>
              </a:r>
            </a:p>
          </p:txBody>
        </p:sp>
      </p:grpSp>
      <p:grpSp>
        <p:nvGrpSpPr>
          <p:cNvPr id="14" name="Group 37"/>
          <p:cNvGrpSpPr/>
          <p:nvPr/>
        </p:nvGrpSpPr>
        <p:grpSpPr>
          <a:xfrm>
            <a:off x="2041759" y="3118769"/>
            <a:ext cx="1792439" cy="649603"/>
            <a:chOff x="2378292" y="4060687"/>
            <a:chExt cx="2389919" cy="866137"/>
          </a:xfrm>
        </p:grpSpPr>
        <p:sp>
          <p:nvSpPr>
            <p:cNvPr id="21" name="TextBox 38"/>
            <p:cNvSpPr txBox="1">
              <a:spLocks/>
            </p:cNvSpPr>
            <p:nvPr/>
          </p:nvSpPr>
          <p:spPr bwMode="auto">
            <a:xfrm>
              <a:off x="3236598" y="4060687"/>
              <a:ext cx="1531613" cy="309958"/>
            </a:xfrm>
            <a:prstGeom prst="rect">
              <a:avLst/>
            </a:prstGeom>
            <a:noFill/>
            <a:extLst/>
          </p:spPr>
          <p:txBody>
            <a:bodyPr wrap="none" lIns="90000" tIns="46800" rIns="360000" bIns="46800">
              <a:normAutofit fontScale="77500" lnSpcReduction="20000"/>
            </a:bodyPr>
            <a:lstStyle/>
            <a:p>
              <a:pPr algn="r" latinLnBrk="0"/>
              <a:r>
                <a:rPr lang="zh-CN" altLang="en-US" sz="1400">
                  <a:solidFill>
                    <a:schemeClr val="accent6">
                      <a:lumMod val="100000"/>
                    </a:schemeClr>
                  </a:solidFill>
                  <a:cs typeface="+mn-ea"/>
                  <a:sym typeface="+mn-lt"/>
                </a:rPr>
                <a:t>标题文本预设</a:t>
              </a:r>
            </a:p>
          </p:txBody>
        </p:sp>
        <p:sp>
          <p:nvSpPr>
            <p:cNvPr id="22" name="TextBox 51"/>
            <p:cNvSpPr txBox="1">
              <a:spLocks/>
            </p:cNvSpPr>
            <p:nvPr/>
          </p:nvSpPr>
          <p:spPr bwMode="auto">
            <a:xfrm>
              <a:off x="2378292" y="4370645"/>
              <a:ext cx="2389918" cy="556179"/>
            </a:xfrm>
            <a:prstGeom prst="rect">
              <a:avLst/>
            </a:prstGeom>
            <a:noFill/>
            <a:extLst/>
          </p:spPr>
          <p:txBody>
            <a:bodyPr wrap="square" lIns="90000" tIns="46800" rIns="360000" bIns="46800">
              <a:normAutofit fontScale="77500" lnSpcReduction="20000"/>
            </a:bodyPr>
            <a:lstStyle/>
            <a:p>
              <a:pPr algn="r" latinLnBrk="0">
                <a:lnSpc>
                  <a:spcPct val="120000"/>
                </a:lnSpc>
              </a:pPr>
              <a:r>
                <a:rPr lang="zh-CN" altLang="en-US" sz="1000">
                  <a:solidFill>
                    <a:schemeClr val="tx1">
                      <a:lumMod val="85000"/>
                      <a:lumOff val="15000"/>
                    </a:schemeClr>
                  </a:solidFill>
                  <a:cs typeface="+mn-ea"/>
                  <a:sym typeface="+mn-lt"/>
                </a:rPr>
                <a:t>此部分内容作为文字排版占位显示 （建议使用主题字体）</a:t>
              </a:r>
            </a:p>
          </p:txBody>
        </p:sp>
      </p:grpSp>
      <p:grpSp>
        <p:nvGrpSpPr>
          <p:cNvPr id="15" name="Group 52"/>
          <p:cNvGrpSpPr/>
          <p:nvPr/>
        </p:nvGrpSpPr>
        <p:grpSpPr>
          <a:xfrm>
            <a:off x="5921291" y="2258532"/>
            <a:ext cx="1873209" cy="649603"/>
            <a:chOff x="7645890" y="3344328"/>
            <a:chExt cx="2122517" cy="866137"/>
          </a:xfrm>
        </p:grpSpPr>
        <p:sp>
          <p:nvSpPr>
            <p:cNvPr id="19" name="TextBox 53"/>
            <p:cNvSpPr txBox="1">
              <a:spLocks/>
            </p:cNvSpPr>
            <p:nvPr/>
          </p:nvSpPr>
          <p:spPr bwMode="auto">
            <a:xfrm>
              <a:off x="7645890" y="3344328"/>
              <a:ext cx="1301593" cy="309958"/>
            </a:xfrm>
            <a:prstGeom prst="rect">
              <a:avLst/>
            </a:prstGeom>
            <a:noFill/>
            <a:extLst/>
          </p:spPr>
          <p:txBody>
            <a:bodyPr wrap="none" lIns="360000" tIns="46800" rIns="90000" bIns="46800">
              <a:normAutofit fontScale="77500" lnSpcReduction="20000"/>
            </a:bodyPr>
            <a:lstStyle/>
            <a:p>
              <a:pPr algn="l" latinLnBrk="0"/>
              <a:r>
                <a:rPr lang="zh-CN" altLang="en-US" sz="1400">
                  <a:solidFill>
                    <a:schemeClr val="accent4">
                      <a:lumMod val="100000"/>
                    </a:schemeClr>
                  </a:solidFill>
                  <a:cs typeface="+mn-ea"/>
                  <a:sym typeface="+mn-lt"/>
                </a:rPr>
                <a:t>标题文本预设</a:t>
              </a:r>
            </a:p>
          </p:txBody>
        </p:sp>
        <p:sp>
          <p:nvSpPr>
            <p:cNvPr id="20" name="TextBox 54"/>
            <p:cNvSpPr txBox="1">
              <a:spLocks/>
            </p:cNvSpPr>
            <p:nvPr/>
          </p:nvSpPr>
          <p:spPr bwMode="auto">
            <a:xfrm>
              <a:off x="7645890" y="3654286"/>
              <a:ext cx="2122517" cy="556179"/>
            </a:xfrm>
            <a:prstGeom prst="rect">
              <a:avLst/>
            </a:prstGeom>
            <a:noFill/>
            <a:extLst/>
          </p:spPr>
          <p:txBody>
            <a:bodyPr wrap="square" lIns="360000" tIns="46800" rIns="90000" bIns="46800">
              <a:normAutofit fontScale="92500" lnSpcReduction="10000"/>
            </a:bodyPr>
            <a:lstStyle/>
            <a:p>
              <a:pPr algn="l" latinLnBrk="0">
                <a:lnSpc>
                  <a:spcPct val="120000"/>
                </a:lnSpc>
              </a:pPr>
              <a:r>
                <a:rPr lang="zh-CN" altLang="en-US" sz="1000">
                  <a:solidFill>
                    <a:schemeClr val="tx1">
                      <a:lumMod val="85000"/>
                      <a:lumOff val="15000"/>
                    </a:schemeClr>
                  </a:solidFill>
                  <a:cs typeface="+mn-ea"/>
                  <a:sym typeface="+mn-lt"/>
                </a:rPr>
                <a:t>此部分内容作为文字排版占位显示 （建议使用主题字体）</a:t>
              </a:r>
            </a:p>
          </p:txBody>
        </p:sp>
      </p:grpSp>
      <p:grpSp>
        <p:nvGrpSpPr>
          <p:cNvPr id="16" name="Group 55"/>
          <p:cNvGrpSpPr/>
          <p:nvPr/>
        </p:nvGrpSpPr>
        <p:grpSpPr>
          <a:xfrm>
            <a:off x="1532811" y="2258532"/>
            <a:ext cx="1792439" cy="649603"/>
            <a:chOff x="2378292" y="4060687"/>
            <a:chExt cx="2389919" cy="866137"/>
          </a:xfrm>
        </p:grpSpPr>
        <p:sp>
          <p:nvSpPr>
            <p:cNvPr id="17" name="TextBox 56"/>
            <p:cNvSpPr txBox="1">
              <a:spLocks/>
            </p:cNvSpPr>
            <p:nvPr/>
          </p:nvSpPr>
          <p:spPr bwMode="auto">
            <a:xfrm>
              <a:off x="3236598" y="4060687"/>
              <a:ext cx="1531613" cy="309958"/>
            </a:xfrm>
            <a:prstGeom prst="rect">
              <a:avLst/>
            </a:prstGeom>
            <a:noFill/>
            <a:extLst/>
          </p:spPr>
          <p:txBody>
            <a:bodyPr wrap="none" lIns="90000" tIns="46800" rIns="360000" bIns="46800">
              <a:normAutofit fontScale="77500" lnSpcReduction="20000"/>
            </a:bodyPr>
            <a:lstStyle/>
            <a:p>
              <a:pPr algn="r" latinLnBrk="0"/>
              <a:r>
                <a:rPr lang="zh-CN" altLang="en-US" sz="1400">
                  <a:solidFill>
                    <a:schemeClr val="accent1">
                      <a:lumMod val="100000"/>
                    </a:schemeClr>
                  </a:solidFill>
                  <a:cs typeface="+mn-ea"/>
                  <a:sym typeface="+mn-lt"/>
                </a:rPr>
                <a:t>标题文本预设</a:t>
              </a:r>
            </a:p>
          </p:txBody>
        </p:sp>
        <p:sp>
          <p:nvSpPr>
            <p:cNvPr id="18" name="TextBox 57"/>
            <p:cNvSpPr txBox="1">
              <a:spLocks/>
            </p:cNvSpPr>
            <p:nvPr/>
          </p:nvSpPr>
          <p:spPr bwMode="auto">
            <a:xfrm>
              <a:off x="2378292" y="4370645"/>
              <a:ext cx="2389918" cy="556179"/>
            </a:xfrm>
            <a:prstGeom prst="rect">
              <a:avLst/>
            </a:prstGeom>
            <a:noFill/>
            <a:extLst/>
          </p:spPr>
          <p:txBody>
            <a:bodyPr wrap="square" lIns="90000" tIns="46800" rIns="360000" bIns="46800">
              <a:normAutofit fontScale="77500" lnSpcReduction="20000"/>
            </a:bodyPr>
            <a:lstStyle/>
            <a:p>
              <a:pPr algn="r" latinLnBrk="0">
                <a:lnSpc>
                  <a:spcPct val="120000"/>
                </a:lnSpc>
              </a:pPr>
              <a:r>
                <a:rPr lang="zh-CN" altLang="en-US" sz="1000">
                  <a:solidFill>
                    <a:schemeClr val="tx1">
                      <a:lumMod val="85000"/>
                      <a:lumOff val="15000"/>
                    </a:schemeClr>
                  </a:solidFill>
                  <a:cs typeface="+mn-ea"/>
                  <a:sym typeface="+mn-lt"/>
                </a:rPr>
                <a:t>此部分内容作为文字排版占位显示 （建议使用主题字体）</a:t>
              </a:r>
            </a:p>
          </p:txBody>
        </p:sp>
      </p:grpSp>
    </p:spTree>
    <p:extLst>
      <p:ext uri="{BB962C8B-B14F-4D97-AF65-F5344CB8AC3E}">
        <p14:creationId xmlns:p14="http://schemas.microsoft.com/office/powerpoint/2010/main" val="3021984263"/>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fltVal val="0"/>
                                          </p:val>
                                        </p:tav>
                                        <p:tav tm="100000">
                                          <p:val>
                                            <p:strVal val="#ppt_w"/>
                                          </p:val>
                                        </p:tav>
                                      </p:tavLst>
                                    </p:anim>
                                    <p:anim calcmode="lin" valueType="num">
                                      <p:cBhvr>
                                        <p:cTn id="8" dur="1000" fill="hold"/>
                                        <p:tgtEl>
                                          <p:spTgt spid="41"/>
                                        </p:tgtEl>
                                        <p:attrNameLst>
                                          <p:attrName>ppt_h</p:attrName>
                                        </p:attrNameLst>
                                      </p:cBhvr>
                                      <p:tavLst>
                                        <p:tav tm="0">
                                          <p:val>
                                            <p:fltVal val="0"/>
                                          </p:val>
                                        </p:tav>
                                        <p:tav tm="100000">
                                          <p:val>
                                            <p:strVal val="#ppt_h"/>
                                          </p:val>
                                        </p:tav>
                                      </p:tavLst>
                                    </p:anim>
                                    <p:anim calcmode="lin" valueType="num">
                                      <p:cBhvr>
                                        <p:cTn id="9" dur="1000" fill="hold"/>
                                        <p:tgtEl>
                                          <p:spTgt spid="41"/>
                                        </p:tgtEl>
                                        <p:attrNameLst>
                                          <p:attrName>style.rotation</p:attrName>
                                        </p:attrNameLst>
                                      </p:cBhvr>
                                      <p:tavLst>
                                        <p:tav tm="0">
                                          <p:val>
                                            <p:fltVal val="90"/>
                                          </p:val>
                                        </p:tav>
                                        <p:tav tm="100000">
                                          <p:val>
                                            <p:fltVal val="0"/>
                                          </p:val>
                                        </p:tav>
                                      </p:tavLst>
                                    </p:anim>
                                    <p:animEffect transition="in" filter="fade">
                                      <p:cBhvr>
                                        <p:cTn id="10" dur="1000"/>
                                        <p:tgtEl>
                                          <p:spTgt spid="41"/>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04893B58-FC35-41A3-B648-49A1346BF7DB}"/>
              </a:ext>
            </a:extLst>
          </p:cNvPr>
          <p:cNvPicPr>
            <a:picLocks noChangeAspect="1"/>
          </p:cNvPicPr>
          <p:nvPr/>
        </p:nvPicPr>
        <p:blipFill>
          <a:blip r:embed="rId3"/>
          <a:stretch>
            <a:fillRect/>
          </a:stretch>
        </p:blipFill>
        <p:spPr>
          <a:xfrm>
            <a:off x="1281" y="1867"/>
            <a:ext cx="9144018" cy="5148082"/>
          </a:xfrm>
          <a:prstGeom prst="rect">
            <a:avLst/>
          </a:prstGeom>
        </p:spPr>
      </p:pic>
      <p:sp>
        <p:nvSpPr>
          <p:cNvPr id="5" name="TextBox 4">
            <a:extLst>
              <a:ext uri="{FF2B5EF4-FFF2-40B4-BE49-F238E27FC236}">
                <a16:creationId xmlns:a16="http://schemas.microsoft.com/office/drawing/2014/main" id="{B83780C8-CA90-4CBF-9AD9-408F13A92853}"/>
              </a:ext>
            </a:extLst>
          </p:cNvPr>
          <p:cNvSpPr txBox="1"/>
          <p:nvPr/>
        </p:nvSpPr>
        <p:spPr>
          <a:xfrm>
            <a:off x="4014432" y="3424521"/>
            <a:ext cx="4123885" cy="418704"/>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800" dirty="0">
                <a:solidFill>
                  <a:schemeClr val="tx1">
                    <a:lumMod val="75000"/>
                    <a:lumOff val="25000"/>
                  </a:schemeClr>
                </a:solidFill>
              </a:rPr>
              <a:t>Chinadaily.com.cn is the largest English portal in China, providing news, business information, BBS, learning materials. The Website has channels as China,</a:t>
            </a:r>
            <a:endParaRPr lang="id-ID" altLang="zh-CN" sz="600" dirty="0">
              <a:solidFill>
                <a:schemeClr val="tx1">
                  <a:lumMod val="75000"/>
                  <a:lumOff val="25000"/>
                </a:schemeClr>
              </a:solidFill>
              <a:latin typeface="Lato" pitchFamily="34" charset="0"/>
              <a:ea typeface="Clear Sans Light" pitchFamily="34" charset="0"/>
              <a:cs typeface="Clear Sans Light" pitchFamily="34" charset="0"/>
            </a:endParaRPr>
          </a:p>
        </p:txBody>
      </p:sp>
      <p:sp>
        <p:nvSpPr>
          <p:cNvPr id="8" name="TextBox 6">
            <a:extLst>
              <a:ext uri="{FF2B5EF4-FFF2-40B4-BE49-F238E27FC236}">
                <a16:creationId xmlns:a16="http://schemas.microsoft.com/office/drawing/2014/main" id="{B6B66D00-45F0-4AEE-ADA1-F68DEFB5FAE9}"/>
              </a:ext>
            </a:extLst>
          </p:cNvPr>
          <p:cNvSpPr txBox="1">
            <a:spLocks noChangeArrowheads="1"/>
          </p:cNvSpPr>
          <p:nvPr/>
        </p:nvSpPr>
        <p:spPr bwMode="auto">
          <a:xfrm>
            <a:off x="3994768" y="3076496"/>
            <a:ext cx="4284476" cy="276999"/>
          </a:xfrm>
          <a:prstGeom prst="rect">
            <a:avLst/>
          </a:prstGeom>
          <a:noFill/>
          <a:ln w="9525">
            <a:no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l" eaLnBrk="1" fontAlgn="base" hangingPunct="1">
              <a:buClrTx/>
              <a:buSzTx/>
              <a:buFontTx/>
              <a:buNone/>
            </a:pPr>
            <a:r>
              <a:rPr lang="zh-CN" altLang="en-US" sz="1200" dirty="0">
                <a:solidFill>
                  <a:schemeClr val="tx1">
                    <a:lumMod val="75000"/>
                    <a:lumOff val="25000"/>
                  </a:schemeClr>
                </a:solidFill>
                <a:latin typeface="Verdana" pitchFamily="34" charset="0"/>
              </a:rPr>
              <a:t>动态</a:t>
            </a:r>
            <a:r>
              <a:rPr lang="en-US" altLang="zh-CN" sz="1200" dirty="0">
                <a:solidFill>
                  <a:schemeClr val="tx1">
                    <a:lumMod val="75000"/>
                    <a:lumOff val="25000"/>
                  </a:schemeClr>
                </a:solidFill>
                <a:latin typeface="Verdana" pitchFamily="34" charset="0"/>
              </a:rPr>
              <a:t>PPT/</a:t>
            </a:r>
            <a:r>
              <a:rPr lang="zh-CN" altLang="en-US" sz="1200" dirty="0">
                <a:solidFill>
                  <a:schemeClr val="tx1">
                    <a:lumMod val="75000"/>
                    <a:lumOff val="25000"/>
                  </a:schemeClr>
                </a:solidFill>
                <a:latin typeface="Verdana" pitchFamily="34" charset="0"/>
              </a:rPr>
              <a:t>策划方案</a:t>
            </a:r>
            <a:r>
              <a:rPr lang="en-US" altLang="zh-CN" sz="1200" dirty="0">
                <a:solidFill>
                  <a:schemeClr val="tx1">
                    <a:lumMod val="75000"/>
                    <a:lumOff val="25000"/>
                  </a:schemeClr>
                </a:solidFill>
                <a:latin typeface="Verdana" pitchFamily="34" charset="0"/>
              </a:rPr>
              <a:t>/</a:t>
            </a:r>
            <a:r>
              <a:rPr lang="zh-CN" altLang="en-US" sz="1200" dirty="0">
                <a:solidFill>
                  <a:schemeClr val="tx1">
                    <a:lumMod val="75000"/>
                    <a:lumOff val="25000"/>
                  </a:schemeClr>
                </a:solidFill>
                <a:latin typeface="Verdana" pitchFamily="34" charset="0"/>
              </a:rPr>
              <a:t>总结计划</a:t>
            </a:r>
            <a:r>
              <a:rPr lang="en-US" altLang="zh-CN" sz="1200" dirty="0">
                <a:solidFill>
                  <a:schemeClr val="tx1">
                    <a:lumMod val="75000"/>
                    <a:lumOff val="25000"/>
                  </a:schemeClr>
                </a:solidFill>
                <a:latin typeface="Verdana" pitchFamily="34" charset="0"/>
              </a:rPr>
              <a:t>/</a:t>
            </a:r>
            <a:r>
              <a:rPr lang="zh-CN" altLang="en-US" sz="1200" dirty="0">
                <a:solidFill>
                  <a:schemeClr val="tx1">
                    <a:lumMod val="75000"/>
                    <a:lumOff val="25000"/>
                  </a:schemeClr>
                </a:solidFill>
                <a:latin typeface="Verdana" pitchFamily="34" charset="0"/>
              </a:rPr>
              <a:t>述职报告</a:t>
            </a:r>
            <a:r>
              <a:rPr lang="en-US" altLang="zh-CN" sz="1200" dirty="0">
                <a:solidFill>
                  <a:schemeClr val="tx1">
                    <a:lumMod val="75000"/>
                    <a:lumOff val="25000"/>
                  </a:schemeClr>
                </a:solidFill>
                <a:latin typeface="Verdana" pitchFamily="34" charset="0"/>
              </a:rPr>
              <a:t>/</a:t>
            </a:r>
            <a:r>
              <a:rPr lang="zh-CN" altLang="en-US" sz="1200" dirty="0">
                <a:solidFill>
                  <a:schemeClr val="tx1">
                    <a:lumMod val="75000"/>
                    <a:lumOff val="25000"/>
                  </a:schemeClr>
                </a:solidFill>
                <a:latin typeface="Verdana" pitchFamily="34" charset="0"/>
              </a:rPr>
              <a:t>企业策划等</a:t>
            </a:r>
            <a:endParaRPr lang="en-US" altLang="zh-CN" sz="1200" dirty="0">
              <a:solidFill>
                <a:schemeClr val="tx1">
                  <a:lumMod val="75000"/>
                  <a:lumOff val="25000"/>
                </a:schemeClr>
              </a:solidFill>
              <a:latin typeface="Verdana" pitchFamily="34" charset="0"/>
            </a:endParaRPr>
          </a:p>
        </p:txBody>
      </p:sp>
      <p:sp>
        <p:nvSpPr>
          <p:cNvPr id="6" name="TextBox 5">
            <a:extLst>
              <a:ext uri="{FF2B5EF4-FFF2-40B4-BE49-F238E27FC236}">
                <a16:creationId xmlns:a16="http://schemas.microsoft.com/office/drawing/2014/main" id="{9EFEB871-320A-460C-B4F6-2970A7F7D530}"/>
              </a:ext>
            </a:extLst>
          </p:cNvPr>
          <p:cNvSpPr txBox="1"/>
          <p:nvPr/>
        </p:nvSpPr>
        <p:spPr>
          <a:xfrm>
            <a:off x="3962396" y="2166424"/>
            <a:ext cx="5403277" cy="746358"/>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defRPr/>
            </a:pPr>
            <a:r>
              <a:rPr lang="zh-CN" altLang="en-US" sz="4400" spc="300" dirty="0">
                <a:solidFill>
                  <a:schemeClr val="tx1">
                    <a:lumMod val="75000"/>
                    <a:lumOff val="25000"/>
                  </a:schemeClr>
                </a:solidFill>
                <a:latin typeface="微软雅黑" pitchFamily="34" charset="-122"/>
                <a:ea typeface="微软雅黑" pitchFamily="34" charset="-122"/>
                <a:sym typeface="微软雅黑" pitchFamily="34" charset="-122"/>
              </a:rPr>
              <a:t>演讲完毕 谢谢观看</a:t>
            </a:r>
          </a:p>
        </p:txBody>
      </p:sp>
      <p:sp>
        <p:nvSpPr>
          <p:cNvPr id="10" name="TextBox 5">
            <a:extLst>
              <a:ext uri="{FF2B5EF4-FFF2-40B4-BE49-F238E27FC236}">
                <a16:creationId xmlns:a16="http://schemas.microsoft.com/office/drawing/2014/main" id="{FA398BE6-B4C9-4A81-BCC9-398BF15F043B}"/>
              </a:ext>
            </a:extLst>
          </p:cNvPr>
          <p:cNvSpPr txBox="1"/>
          <p:nvPr/>
        </p:nvSpPr>
        <p:spPr>
          <a:xfrm>
            <a:off x="4035823" y="954773"/>
            <a:ext cx="2593731" cy="1287212"/>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6000" dirty="0">
                <a:solidFill>
                  <a:schemeClr val="tx1">
                    <a:lumMod val="75000"/>
                    <a:lumOff val="25000"/>
                  </a:schemeClr>
                </a:solidFill>
                <a:latin typeface="Broadway" panose="04040905080B02020502" pitchFamily="82" charset="0"/>
                <a:ea typeface="微软雅黑" panose="020B0503020204020204" pitchFamily="34" charset="-122"/>
                <a:cs typeface="Clear Sans Light" pitchFamily="34" charset="0"/>
              </a:rPr>
              <a:t>2019</a:t>
            </a:r>
            <a:endParaRPr lang="id-ID" altLang="zh-CN" sz="6000" dirty="0">
              <a:solidFill>
                <a:schemeClr val="tx1">
                  <a:lumMod val="75000"/>
                  <a:lumOff val="25000"/>
                </a:schemeClr>
              </a:solidFill>
              <a:latin typeface="Broadway" panose="04040905080B02020502" pitchFamily="82" charset="0"/>
              <a:ea typeface="微软雅黑" panose="020B0503020204020204" pitchFamily="34" charset="-122"/>
              <a:cs typeface="Clear Sans Light" pitchFamily="34" charset="0"/>
            </a:endParaRPr>
          </a:p>
        </p:txBody>
      </p:sp>
    </p:spTree>
    <p:extLst>
      <p:ext uri="{BB962C8B-B14F-4D97-AF65-F5344CB8AC3E}">
        <p14:creationId xmlns:p14="http://schemas.microsoft.com/office/powerpoint/2010/main" val="133821207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Scale>
                                      <p:cBhvr>
                                        <p:cTn id="7" dur="1000" decel="50000" fill="hold">
                                          <p:stCondLst>
                                            <p:cond delay="0"/>
                                          </p:stCondLst>
                                        </p:cTn>
                                        <p:tgtEl>
                                          <p:spTgt spid="10">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
                                            <p:txEl>
                                              <p:pRg st="0" end="0"/>
                                            </p:txEl>
                                          </p:spTgt>
                                        </p:tgtEl>
                                        <p:attrNameLst>
                                          <p:attrName>ppt_x</p:attrName>
                                          <p:attrName>ppt_y</p:attrName>
                                        </p:attrNameLst>
                                      </p:cBhvr>
                                    </p:animMotion>
                                    <p:animEffect transition="in" filter="fade">
                                      <p:cBhvr>
                                        <p:cTn id="9" dur="1000"/>
                                        <p:tgtEl>
                                          <p:spTgt spid="10">
                                            <p:txEl>
                                              <p:pRg st="0" end="0"/>
                                            </p:txEl>
                                          </p:spTgt>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Scale>
                                      <p:cBhvr>
                                        <p:cTn id="13" dur="1000" decel="50000" fill="hold">
                                          <p:stCondLst>
                                            <p:cond delay="0"/>
                                          </p:stCondLst>
                                        </p:cTn>
                                        <p:tgtEl>
                                          <p:spTgt spid="6">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xEl>
                                              <p:pRg st="0" end="0"/>
                                            </p:txEl>
                                          </p:spTgt>
                                        </p:tgtEl>
                                        <p:attrNameLst>
                                          <p:attrName>ppt_x</p:attrName>
                                          <p:attrName>ppt_y</p:attrName>
                                        </p:attrNameLst>
                                      </p:cBhvr>
                                    </p:animMotion>
                                    <p:animEffect transition="in" filter="fade">
                                      <p:cBhvr>
                                        <p:cTn id="15" dur="1000"/>
                                        <p:tgtEl>
                                          <p:spTgt spid="6">
                                            <p:txEl>
                                              <p:pRg st="0" end="0"/>
                                            </p:txEl>
                                          </p:spTgt>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750" fill="hold"/>
                                        <p:tgtEl>
                                          <p:spTgt spid="8"/>
                                        </p:tgtEl>
                                        <p:attrNameLst>
                                          <p:attrName>ppt_w</p:attrName>
                                        </p:attrNameLst>
                                      </p:cBhvr>
                                      <p:tavLst>
                                        <p:tav tm="0">
                                          <p:val>
                                            <p:fltVal val="0"/>
                                          </p:val>
                                        </p:tav>
                                        <p:tav tm="100000">
                                          <p:val>
                                            <p:strVal val="#ppt_w"/>
                                          </p:val>
                                        </p:tav>
                                      </p:tavLst>
                                    </p:anim>
                                    <p:anim calcmode="lin" valueType="num">
                                      <p:cBhvr>
                                        <p:cTn id="20" dur="750" fill="hold"/>
                                        <p:tgtEl>
                                          <p:spTgt spid="8"/>
                                        </p:tgtEl>
                                        <p:attrNameLst>
                                          <p:attrName>ppt_h</p:attrName>
                                        </p:attrNameLst>
                                      </p:cBhvr>
                                      <p:tavLst>
                                        <p:tav tm="0">
                                          <p:val>
                                            <p:fltVal val="0"/>
                                          </p:val>
                                        </p:tav>
                                        <p:tav tm="100000">
                                          <p:val>
                                            <p:strVal val="#ppt_h"/>
                                          </p:val>
                                        </p:tav>
                                      </p:tavLst>
                                    </p:anim>
                                    <p:animEffect transition="in" filter="fade">
                                      <p:cBhvr>
                                        <p:cTn id="21" dur="750"/>
                                        <p:tgtEl>
                                          <p:spTgt spid="8"/>
                                        </p:tgtEl>
                                      </p:cBhvr>
                                    </p:animEffect>
                                  </p:childTnLst>
                                </p:cTn>
                              </p:par>
                            </p:childTnLst>
                          </p:cTn>
                        </p:par>
                        <p:par>
                          <p:cTn id="22" fill="hold">
                            <p:stCondLst>
                              <p:cond delay="275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6" grpId="0" build="p"/>
      <p:bldP spid="1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8AC447DA-350E-40B1-9500-1E6F1C185E53}"/>
              </a:ext>
            </a:extLst>
          </p:cNvPr>
          <p:cNvPicPr>
            <a:picLocks noChangeAspect="1"/>
          </p:cNvPicPr>
          <p:nvPr/>
        </p:nvPicPr>
        <p:blipFill>
          <a:blip r:embed="rId3"/>
          <a:stretch>
            <a:fillRect/>
          </a:stretch>
        </p:blipFill>
        <p:spPr>
          <a:xfrm>
            <a:off x="-18" y="-2994"/>
            <a:ext cx="9144018" cy="5148082"/>
          </a:xfrm>
          <a:prstGeom prst="rect">
            <a:avLst/>
          </a:prstGeom>
        </p:spPr>
      </p:pic>
      <p:sp>
        <p:nvSpPr>
          <p:cNvPr id="3" name="TextBox 23">
            <a:extLst>
              <a:ext uri="{FF2B5EF4-FFF2-40B4-BE49-F238E27FC236}">
                <a16:creationId xmlns:a16="http://schemas.microsoft.com/office/drawing/2014/main" id="{237D197F-7C47-4A1F-9DD5-456BE4D17677}"/>
              </a:ext>
            </a:extLst>
          </p:cNvPr>
          <p:cNvSpPr txBox="1"/>
          <p:nvPr/>
        </p:nvSpPr>
        <p:spPr>
          <a:xfrm>
            <a:off x="2748775" y="2675201"/>
            <a:ext cx="2594880" cy="228380"/>
          </a:xfrm>
          <a:prstGeom prst="rect">
            <a:avLst/>
          </a:prstGeom>
          <a:noFill/>
        </p:spPr>
        <p:txBody>
          <a:bodyPr wrap="square" lIns="65010" tIns="32504" rIns="65010" bIns="32504" rtlCol="0">
            <a:spAutoFit/>
          </a:bodyPr>
          <a:lstStyle/>
          <a:p>
            <a:pPr algn="ctr">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pitchFamily="34" charset="-122"/>
                <a:cs typeface="+mn-ea"/>
                <a:sym typeface="+mn-lt"/>
              </a:rPr>
              <a:t>点击添加相关标题文字，点击添加相关标题文字</a:t>
            </a:r>
            <a:endParaRPr lang="en-GB" altLang="zh-CN" sz="800" dirty="0">
              <a:solidFill>
                <a:schemeClr val="tx1">
                  <a:lumMod val="75000"/>
                  <a:lumOff val="25000"/>
                </a:schemeClr>
              </a:solidFill>
              <a:latin typeface="Arial" panose="020B0604020202020204" pitchFamily="34" charset="0"/>
              <a:ea typeface="微软雅黑" panose="020B0503020204020204" pitchFamily="34" charset="-122"/>
              <a:cs typeface="+mn-ea"/>
              <a:sym typeface="+mn-lt"/>
            </a:endParaRPr>
          </a:p>
        </p:txBody>
      </p:sp>
      <p:sp>
        <p:nvSpPr>
          <p:cNvPr id="4" name="TextBox 24">
            <a:extLst>
              <a:ext uri="{FF2B5EF4-FFF2-40B4-BE49-F238E27FC236}">
                <a16:creationId xmlns:a16="http://schemas.microsoft.com/office/drawing/2014/main" id="{B6A74DA3-B770-4656-817C-262974E1CD7C}"/>
              </a:ext>
            </a:extLst>
          </p:cNvPr>
          <p:cNvSpPr txBox="1"/>
          <p:nvPr/>
        </p:nvSpPr>
        <p:spPr>
          <a:xfrm>
            <a:off x="2900951" y="2240226"/>
            <a:ext cx="1362396" cy="434975"/>
          </a:xfrm>
          <a:prstGeom prst="rect">
            <a:avLst/>
          </a:prstGeom>
          <a:noFill/>
        </p:spPr>
        <p:txBody>
          <a:bodyPr wrap="none" lIns="65010" tIns="32504" rIns="65010" bIns="32504" rtlCol="0">
            <a:spAutoFit/>
          </a:bodyPr>
          <a:lstStyle/>
          <a:p>
            <a:pPr algn="ctr"/>
            <a:r>
              <a:rPr lang="zh-CN" altLang="en-US" sz="2400" dirty="0">
                <a:solidFill>
                  <a:schemeClr val="accent1"/>
                </a:solidFill>
                <a:ea typeface="微软雅黑" panose="020B0503020204020204" pitchFamily="34" charset="-122"/>
              </a:rPr>
              <a:t>工作回顾</a:t>
            </a:r>
          </a:p>
        </p:txBody>
      </p:sp>
      <p:grpSp>
        <p:nvGrpSpPr>
          <p:cNvPr id="7" name="组合 53">
            <a:extLst>
              <a:ext uri="{FF2B5EF4-FFF2-40B4-BE49-F238E27FC236}">
                <a16:creationId xmlns:a16="http://schemas.microsoft.com/office/drawing/2014/main" id="{AFF36C36-C2FF-45A2-B56B-8E90440140A8}"/>
              </a:ext>
            </a:extLst>
          </p:cNvPr>
          <p:cNvGrpSpPr/>
          <p:nvPr/>
        </p:nvGrpSpPr>
        <p:grpSpPr>
          <a:xfrm>
            <a:off x="1923038" y="2025164"/>
            <a:ext cx="908076" cy="865102"/>
            <a:chOff x="971600" y="2565539"/>
            <a:chExt cx="1210768" cy="1153112"/>
          </a:xfrm>
        </p:grpSpPr>
        <p:sp>
          <p:nvSpPr>
            <p:cNvPr id="8" name="正五边形 54">
              <a:extLst>
                <a:ext uri="{FF2B5EF4-FFF2-40B4-BE49-F238E27FC236}">
                  <a16:creationId xmlns:a16="http://schemas.microsoft.com/office/drawing/2014/main" id="{88BD2A1C-C2D4-4042-90DE-7DC9A3FF0878}"/>
                </a:ext>
              </a:extLst>
            </p:cNvPr>
            <p:cNvSpPr/>
            <p:nvPr/>
          </p:nvSpPr>
          <p:spPr>
            <a:xfrm>
              <a:off x="971600" y="2565539"/>
              <a:ext cx="1210768" cy="1153112"/>
            </a:xfrm>
            <a:prstGeom prst="pent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9" name="TextBox 64">
              <a:extLst>
                <a:ext uri="{FF2B5EF4-FFF2-40B4-BE49-F238E27FC236}">
                  <a16:creationId xmlns:a16="http://schemas.microsoft.com/office/drawing/2014/main" id="{0BCAE2A1-03AD-4F54-ACC9-1CC0B4ED0D67}"/>
                </a:ext>
              </a:extLst>
            </p:cNvPr>
            <p:cNvSpPr txBox="1"/>
            <p:nvPr/>
          </p:nvSpPr>
          <p:spPr>
            <a:xfrm>
              <a:off x="1125752" y="2956794"/>
              <a:ext cx="882744" cy="615363"/>
            </a:xfrm>
            <a:prstGeom prst="rect">
              <a:avLst/>
            </a:prstGeom>
            <a:noFill/>
          </p:spPr>
          <p:txBody>
            <a:bodyPr wrap="square" rtlCol="0">
              <a:spAutoFit/>
            </a:bodyPr>
            <a:lstStyle/>
            <a:p>
              <a:pPr algn="ctr"/>
              <a:r>
                <a:rPr lang="en-US" altLang="zh-CN" sz="2400" dirty="0">
                  <a:solidFill>
                    <a:schemeClr val="bg1"/>
                  </a:solidFill>
                  <a:latin typeface="Broadway" pitchFamily="82" charset="0"/>
                </a:rPr>
                <a:t>01</a:t>
              </a:r>
              <a:endParaRPr lang="zh-CN" altLang="en-US" sz="2400" dirty="0">
                <a:solidFill>
                  <a:schemeClr val="bg1"/>
                </a:solidFill>
                <a:latin typeface="Broadway" pitchFamily="82" charset="0"/>
              </a:endParaRPr>
            </a:p>
          </p:txBody>
        </p:sp>
      </p:grpSp>
    </p:spTree>
    <p:extLst>
      <p:ext uri="{BB962C8B-B14F-4D97-AF65-F5344CB8AC3E}">
        <p14:creationId xmlns:p14="http://schemas.microsoft.com/office/powerpoint/2010/main" val="191627113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ppt_y</p:attrName>
                                        </p:attrNameLst>
                                      </p:cBhvr>
                                      <p:tavLst>
                                        <p:tav tm="0">
                                          <p:val>
                                            <p:strVal val="#ppt_y+#ppt_h*1.125000"/>
                                          </p:val>
                                        </p:tav>
                                        <p:tav tm="100000">
                                          <p:val>
                                            <p:strVal val="#ppt_y"/>
                                          </p:val>
                                        </p:tav>
                                      </p:tavLst>
                                    </p:anim>
                                    <p:animEffect transition="in" filter="wipe(up)">
                                      <p:cBhvr>
                                        <p:cTn id="18" dur="500"/>
                                        <p:tgtEl>
                                          <p:spTgt spid="3"/>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p:tgtEl>
                                          <p:spTgt spid="4"/>
                                        </p:tgtEl>
                                        <p:attrNameLst>
                                          <p:attrName>ppt_y</p:attrName>
                                        </p:attrNameLst>
                                      </p:cBhvr>
                                      <p:tavLst>
                                        <p:tav tm="0">
                                          <p:val>
                                            <p:strVal val="#ppt_y-#ppt_h*1.125000"/>
                                          </p:val>
                                        </p:tav>
                                        <p:tav tm="100000">
                                          <p:val>
                                            <p:strVal val="#ppt_y"/>
                                          </p:val>
                                        </p:tav>
                                      </p:tavLst>
                                    </p:anim>
                                    <p:animEffect transition="in" filter="wipe(down)">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7"/>
          <p:cNvGrpSpPr/>
          <p:nvPr/>
        </p:nvGrpSpPr>
        <p:grpSpPr>
          <a:xfrm>
            <a:off x="1909392" y="2737584"/>
            <a:ext cx="2056729" cy="453351"/>
            <a:chOff x="2545856" y="4095993"/>
            <a:chExt cx="2742305" cy="604281"/>
          </a:xfrm>
        </p:grpSpPr>
        <p:grpSp>
          <p:nvGrpSpPr>
            <p:cNvPr id="5" name="Group 40"/>
            <p:cNvGrpSpPr/>
            <p:nvPr/>
          </p:nvGrpSpPr>
          <p:grpSpPr>
            <a:xfrm>
              <a:off x="2545856" y="4095993"/>
              <a:ext cx="2742305" cy="604281"/>
              <a:chOff x="2545856" y="4095993"/>
              <a:chExt cx="2742305" cy="604281"/>
            </a:xfrm>
          </p:grpSpPr>
          <p:sp>
            <p:nvSpPr>
              <p:cNvPr id="37" name="Freeform 36"/>
              <p:cNvSpPr>
                <a:spLocks/>
              </p:cNvSpPr>
              <p:nvPr/>
            </p:nvSpPr>
            <p:spPr bwMode="auto">
              <a:xfrm flipH="1">
                <a:off x="2545856" y="4192543"/>
                <a:ext cx="2384805" cy="421713"/>
              </a:xfrm>
              <a:custGeom>
                <a:avLst/>
                <a:gdLst>
                  <a:gd name="connsiteX0" fmla="*/ 1929436 w 2760093"/>
                  <a:gd name="connsiteY0" fmla="*/ 0 h 451101"/>
                  <a:gd name="connsiteX1" fmla="*/ 349240 w 2760093"/>
                  <a:gd name="connsiteY1" fmla="*/ 0 h 451101"/>
                  <a:gd name="connsiteX2" fmla="*/ 0 w 2760093"/>
                  <a:gd name="connsiteY2" fmla="*/ 0 h 451101"/>
                  <a:gd name="connsiteX3" fmla="*/ 0 w 2760093"/>
                  <a:gd name="connsiteY3" fmla="*/ 451101 h 451101"/>
                  <a:gd name="connsiteX4" fmla="*/ 96595 w 2760093"/>
                  <a:gd name="connsiteY4" fmla="*/ 451101 h 451101"/>
                  <a:gd name="connsiteX5" fmla="*/ 2760093 w 2760093"/>
                  <a:gd name="connsiteY5" fmla="*/ 451101 h 451101"/>
                  <a:gd name="connsiteX6" fmla="*/ 2697794 w 2760093"/>
                  <a:gd name="connsiteY6" fmla="*/ 69229 h 451101"/>
                  <a:gd name="connsiteX7" fmla="*/ 1929436 w 2760093"/>
                  <a:gd name="connsiteY7" fmla="*/ 0 h 451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0093" h="451101">
                    <a:moveTo>
                      <a:pt x="1929436" y="0"/>
                    </a:moveTo>
                    <a:cubicBezTo>
                      <a:pt x="1877520" y="0"/>
                      <a:pt x="1085800" y="0"/>
                      <a:pt x="349240" y="0"/>
                    </a:cubicBezTo>
                    <a:lnTo>
                      <a:pt x="0" y="0"/>
                    </a:lnTo>
                    <a:lnTo>
                      <a:pt x="0" y="451101"/>
                    </a:lnTo>
                    <a:lnTo>
                      <a:pt x="96595" y="451101"/>
                    </a:lnTo>
                    <a:cubicBezTo>
                      <a:pt x="343724" y="451101"/>
                      <a:pt x="1002734" y="451101"/>
                      <a:pt x="2760093" y="451101"/>
                    </a:cubicBezTo>
                    <a:cubicBezTo>
                      <a:pt x="2760093" y="451101"/>
                      <a:pt x="2760093" y="451101"/>
                      <a:pt x="2697794" y="69229"/>
                    </a:cubicBezTo>
                    <a:cubicBezTo>
                      <a:pt x="2697794" y="69229"/>
                      <a:pt x="2398757" y="0"/>
                      <a:pt x="1929436"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noAutofit/>
              </a:bodyPr>
              <a:lstStyle/>
              <a:p>
                <a:endParaRPr lang="en-US" sz="1000" dirty="0"/>
              </a:p>
            </p:txBody>
          </p:sp>
          <p:sp>
            <p:nvSpPr>
              <p:cNvPr id="38" name="Oval 37"/>
              <p:cNvSpPr/>
              <p:nvPr/>
            </p:nvSpPr>
            <p:spPr>
              <a:xfrm flipH="1">
                <a:off x="4683880" y="4095993"/>
                <a:ext cx="604281" cy="604281"/>
              </a:xfrm>
              <a:prstGeom prst="ellipse">
                <a:avLst/>
              </a:prstGeom>
              <a:solidFill>
                <a:schemeClr val="bg1"/>
              </a:solidFill>
              <a:ln w="920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dirty="0"/>
              </a:p>
            </p:txBody>
          </p:sp>
        </p:grpSp>
        <p:sp>
          <p:nvSpPr>
            <p:cNvPr id="47" name="Freeform 37"/>
            <p:cNvSpPr>
              <a:spLocks noEditPoints="1"/>
            </p:cNvSpPr>
            <p:nvPr/>
          </p:nvSpPr>
          <p:spPr bwMode="auto">
            <a:xfrm>
              <a:off x="4836723" y="4249872"/>
              <a:ext cx="298592" cy="296522"/>
            </a:xfrm>
            <a:custGeom>
              <a:avLst/>
              <a:gdLst>
                <a:gd name="T0" fmla="*/ 0 w 120"/>
                <a:gd name="T1" fmla="*/ 60 h 120"/>
                <a:gd name="T2" fmla="*/ 120 w 120"/>
                <a:gd name="T3" fmla="*/ 60 h 120"/>
                <a:gd name="T4" fmla="*/ 83 w 120"/>
                <a:gd name="T5" fmla="*/ 24 h 120"/>
                <a:gd name="T6" fmla="*/ 86 w 120"/>
                <a:gd name="T7" fmla="*/ 14 h 120"/>
                <a:gd name="T8" fmla="*/ 86 w 120"/>
                <a:gd name="T9" fmla="*/ 28 h 120"/>
                <a:gd name="T10" fmla="*/ 47 w 120"/>
                <a:gd name="T11" fmla="*/ 77 h 120"/>
                <a:gd name="T12" fmla="*/ 41 w 120"/>
                <a:gd name="T13" fmla="*/ 88 h 120"/>
                <a:gd name="T14" fmla="*/ 38 w 120"/>
                <a:gd name="T15" fmla="*/ 95 h 120"/>
                <a:gd name="T16" fmla="*/ 37 w 120"/>
                <a:gd name="T17" fmla="*/ 110 h 120"/>
                <a:gd name="T18" fmla="*/ 31 w 120"/>
                <a:gd name="T19" fmla="*/ 99 h 120"/>
                <a:gd name="T20" fmla="*/ 26 w 120"/>
                <a:gd name="T21" fmla="*/ 89 h 120"/>
                <a:gd name="T22" fmla="*/ 17 w 120"/>
                <a:gd name="T23" fmla="*/ 82 h 120"/>
                <a:gd name="T24" fmla="*/ 16 w 120"/>
                <a:gd name="T25" fmla="*/ 68 h 120"/>
                <a:gd name="T26" fmla="*/ 15 w 120"/>
                <a:gd name="T27" fmla="*/ 60 h 120"/>
                <a:gd name="T28" fmla="*/ 10 w 120"/>
                <a:gd name="T29" fmla="*/ 54 h 120"/>
                <a:gd name="T30" fmla="*/ 10 w 120"/>
                <a:gd name="T31" fmla="*/ 45 h 120"/>
                <a:gd name="T32" fmla="*/ 38 w 120"/>
                <a:gd name="T33" fmla="*/ 20 h 120"/>
                <a:gd name="T34" fmla="*/ 31 w 120"/>
                <a:gd name="T35" fmla="*/ 20 h 120"/>
                <a:gd name="T36" fmla="*/ 28 w 120"/>
                <a:gd name="T37" fmla="*/ 26 h 120"/>
                <a:gd name="T38" fmla="*/ 32 w 120"/>
                <a:gd name="T39" fmla="*/ 28 h 120"/>
                <a:gd name="T40" fmla="*/ 31 w 120"/>
                <a:gd name="T41" fmla="*/ 24 h 120"/>
                <a:gd name="T42" fmla="*/ 47 w 120"/>
                <a:gd name="T43" fmla="*/ 30 h 120"/>
                <a:gd name="T44" fmla="*/ 41 w 120"/>
                <a:gd name="T45" fmla="*/ 34 h 120"/>
                <a:gd name="T46" fmla="*/ 37 w 120"/>
                <a:gd name="T47" fmla="*/ 36 h 120"/>
                <a:gd name="T48" fmla="*/ 38 w 120"/>
                <a:gd name="T49" fmla="*/ 43 h 120"/>
                <a:gd name="T50" fmla="*/ 33 w 120"/>
                <a:gd name="T51" fmla="*/ 49 h 120"/>
                <a:gd name="T52" fmla="*/ 29 w 120"/>
                <a:gd name="T53" fmla="*/ 51 h 120"/>
                <a:gd name="T54" fmla="*/ 21 w 120"/>
                <a:gd name="T55" fmla="*/ 49 h 120"/>
                <a:gd name="T56" fmla="*/ 15 w 120"/>
                <a:gd name="T57" fmla="*/ 54 h 120"/>
                <a:gd name="T58" fmla="*/ 16 w 120"/>
                <a:gd name="T59" fmla="*/ 58 h 120"/>
                <a:gd name="T60" fmla="*/ 27 w 120"/>
                <a:gd name="T61" fmla="*/ 62 h 120"/>
                <a:gd name="T62" fmla="*/ 41 w 120"/>
                <a:gd name="T63" fmla="*/ 66 h 120"/>
                <a:gd name="T64" fmla="*/ 47 w 120"/>
                <a:gd name="T65" fmla="*/ 77 h 120"/>
                <a:gd name="T66" fmla="*/ 55 w 120"/>
                <a:gd name="T67" fmla="*/ 21 h 120"/>
                <a:gd name="T68" fmla="*/ 44 w 120"/>
                <a:gd name="T69" fmla="*/ 15 h 120"/>
                <a:gd name="T70" fmla="*/ 63 w 120"/>
                <a:gd name="T71" fmla="*/ 10 h 120"/>
                <a:gd name="T72" fmla="*/ 107 w 120"/>
                <a:gd name="T73" fmla="*/ 62 h 120"/>
                <a:gd name="T74" fmla="*/ 92 w 120"/>
                <a:gd name="T75" fmla="*/ 102 h 120"/>
                <a:gd name="T76" fmla="*/ 91 w 120"/>
                <a:gd name="T77" fmla="*/ 92 h 120"/>
                <a:gd name="T78" fmla="*/ 84 w 120"/>
                <a:gd name="T79" fmla="*/ 81 h 120"/>
                <a:gd name="T80" fmla="*/ 66 w 120"/>
                <a:gd name="T81" fmla="*/ 67 h 120"/>
                <a:gd name="T82" fmla="*/ 97 w 120"/>
                <a:gd name="T83" fmla="*/ 56 h 120"/>
                <a:gd name="T84" fmla="*/ 105 w 120"/>
                <a:gd name="T85" fmla="*/ 49 h 120"/>
                <a:gd name="T86" fmla="*/ 93 w 120"/>
                <a:gd name="T87" fmla="*/ 39 h 120"/>
                <a:gd name="T88" fmla="*/ 91 w 120"/>
                <a:gd name="T89" fmla="*/ 52 h 120"/>
                <a:gd name="T90" fmla="*/ 79 w 120"/>
                <a:gd name="T91" fmla="*/ 49 h 120"/>
                <a:gd name="T92" fmla="*/ 73 w 120"/>
                <a:gd name="T93" fmla="*/ 44 h 120"/>
                <a:gd name="T94" fmla="*/ 76 w 120"/>
                <a:gd name="T95" fmla="*/ 35 h 120"/>
                <a:gd name="T96" fmla="*/ 90 w 120"/>
                <a:gd name="T97" fmla="*/ 36 h 120"/>
                <a:gd name="T98" fmla="*/ 100 w 120"/>
                <a:gd name="T99" fmla="*/ 36 h 120"/>
                <a:gd name="T100" fmla="*/ 105 w 120"/>
                <a:gd name="T101" fmla="*/ 32 h 120"/>
                <a:gd name="T102" fmla="*/ 110 w 120"/>
                <a:gd name="T103" fmla="*/ 57 h 120"/>
                <a:gd name="T104" fmla="*/ 107 w 120"/>
                <a:gd name="T105"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dirty="0"/>
            </a:p>
          </p:txBody>
        </p:sp>
      </p:grpSp>
      <p:grpSp>
        <p:nvGrpSpPr>
          <p:cNvPr id="6" name="Group 6"/>
          <p:cNvGrpSpPr/>
          <p:nvPr/>
        </p:nvGrpSpPr>
        <p:grpSpPr>
          <a:xfrm>
            <a:off x="1977218" y="2381690"/>
            <a:ext cx="1456860" cy="453351"/>
            <a:chOff x="2636291" y="3621613"/>
            <a:chExt cx="1942480" cy="604281"/>
          </a:xfrm>
        </p:grpSpPr>
        <p:grpSp>
          <p:nvGrpSpPr>
            <p:cNvPr id="7" name="Group 38"/>
            <p:cNvGrpSpPr/>
            <p:nvPr/>
          </p:nvGrpSpPr>
          <p:grpSpPr>
            <a:xfrm>
              <a:off x="2636291" y="3621613"/>
              <a:ext cx="1942480" cy="604281"/>
              <a:chOff x="2636291" y="3621613"/>
              <a:chExt cx="1942480" cy="604281"/>
            </a:xfrm>
          </p:grpSpPr>
          <p:sp>
            <p:nvSpPr>
              <p:cNvPr id="35" name="Freeform 34"/>
              <p:cNvSpPr>
                <a:spLocks/>
              </p:cNvSpPr>
              <p:nvPr/>
            </p:nvSpPr>
            <p:spPr bwMode="auto">
              <a:xfrm flipH="1">
                <a:off x="2636291" y="3689362"/>
                <a:ext cx="1641636" cy="468785"/>
              </a:xfrm>
              <a:custGeom>
                <a:avLst/>
                <a:gdLst>
                  <a:gd name="connsiteX0" fmla="*/ 1929436 w 2760093"/>
                  <a:gd name="connsiteY0" fmla="*/ 0 h 451101"/>
                  <a:gd name="connsiteX1" fmla="*/ 349240 w 2760093"/>
                  <a:gd name="connsiteY1" fmla="*/ 0 h 451101"/>
                  <a:gd name="connsiteX2" fmla="*/ 0 w 2760093"/>
                  <a:gd name="connsiteY2" fmla="*/ 0 h 451101"/>
                  <a:gd name="connsiteX3" fmla="*/ 0 w 2760093"/>
                  <a:gd name="connsiteY3" fmla="*/ 451101 h 451101"/>
                  <a:gd name="connsiteX4" fmla="*/ 96595 w 2760093"/>
                  <a:gd name="connsiteY4" fmla="*/ 451101 h 451101"/>
                  <a:gd name="connsiteX5" fmla="*/ 2760093 w 2760093"/>
                  <a:gd name="connsiteY5" fmla="*/ 451101 h 451101"/>
                  <a:gd name="connsiteX6" fmla="*/ 2697794 w 2760093"/>
                  <a:gd name="connsiteY6" fmla="*/ 69229 h 451101"/>
                  <a:gd name="connsiteX7" fmla="*/ 1929436 w 2760093"/>
                  <a:gd name="connsiteY7" fmla="*/ 0 h 451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0093" h="451101">
                    <a:moveTo>
                      <a:pt x="1929436" y="0"/>
                    </a:moveTo>
                    <a:cubicBezTo>
                      <a:pt x="1877520" y="0"/>
                      <a:pt x="1085800" y="0"/>
                      <a:pt x="349240" y="0"/>
                    </a:cubicBezTo>
                    <a:lnTo>
                      <a:pt x="0" y="0"/>
                    </a:lnTo>
                    <a:lnTo>
                      <a:pt x="0" y="451101"/>
                    </a:lnTo>
                    <a:lnTo>
                      <a:pt x="96595" y="451101"/>
                    </a:lnTo>
                    <a:cubicBezTo>
                      <a:pt x="343724" y="451101"/>
                      <a:pt x="1002734" y="451101"/>
                      <a:pt x="2760093" y="451101"/>
                    </a:cubicBezTo>
                    <a:cubicBezTo>
                      <a:pt x="2760093" y="451101"/>
                      <a:pt x="2760093" y="451101"/>
                      <a:pt x="2697794" y="69229"/>
                    </a:cubicBezTo>
                    <a:cubicBezTo>
                      <a:pt x="2697794" y="69229"/>
                      <a:pt x="2398757" y="0"/>
                      <a:pt x="1929436"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noAutofit/>
              </a:bodyPr>
              <a:lstStyle/>
              <a:p>
                <a:endParaRPr lang="en-US" sz="1000" dirty="0"/>
              </a:p>
            </p:txBody>
          </p:sp>
          <p:sp>
            <p:nvSpPr>
              <p:cNvPr id="36" name="Oval 35"/>
              <p:cNvSpPr/>
              <p:nvPr/>
            </p:nvSpPr>
            <p:spPr>
              <a:xfrm flipH="1">
                <a:off x="3974490" y="3621613"/>
                <a:ext cx="604281" cy="604281"/>
              </a:xfrm>
              <a:prstGeom prst="ellipse">
                <a:avLst/>
              </a:prstGeom>
              <a:solidFill>
                <a:schemeClr val="bg1"/>
              </a:solidFill>
              <a:ln w="920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dirty="0"/>
              </a:p>
            </p:txBody>
          </p:sp>
        </p:grpSp>
        <p:sp>
          <p:nvSpPr>
            <p:cNvPr id="46" name="Shape 988"/>
            <p:cNvSpPr/>
            <p:nvPr/>
          </p:nvSpPr>
          <p:spPr>
            <a:xfrm>
              <a:off x="4119155" y="3782932"/>
              <a:ext cx="309194" cy="275046"/>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chemeClr val="accent3"/>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p>
          </p:txBody>
        </p:sp>
      </p:grpSp>
      <p:grpSp>
        <p:nvGrpSpPr>
          <p:cNvPr id="8" name="Group 5"/>
          <p:cNvGrpSpPr/>
          <p:nvPr/>
        </p:nvGrpSpPr>
        <p:grpSpPr>
          <a:xfrm>
            <a:off x="1935194" y="2010510"/>
            <a:ext cx="2035135" cy="453351"/>
            <a:chOff x="2580258" y="3126859"/>
            <a:chExt cx="2713513" cy="604281"/>
          </a:xfrm>
        </p:grpSpPr>
        <p:grpSp>
          <p:nvGrpSpPr>
            <p:cNvPr id="9" name="Group 39"/>
            <p:cNvGrpSpPr/>
            <p:nvPr/>
          </p:nvGrpSpPr>
          <p:grpSpPr>
            <a:xfrm>
              <a:off x="2580258" y="3126859"/>
              <a:ext cx="2713513" cy="604281"/>
              <a:chOff x="2580258" y="3126859"/>
              <a:chExt cx="2713513" cy="604281"/>
            </a:xfrm>
          </p:grpSpPr>
          <p:sp>
            <p:nvSpPr>
              <p:cNvPr id="34" name="Freeform 33"/>
              <p:cNvSpPr>
                <a:spLocks/>
              </p:cNvSpPr>
              <p:nvPr/>
            </p:nvSpPr>
            <p:spPr bwMode="auto">
              <a:xfrm flipH="1">
                <a:off x="2580258" y="3203449"/>
                <a:ext cx="2467930" cy="451101"/>
              </a:xfrm>
              <a:custGeom>
                <a:avLst/>
                <a:gdLst>
                  <a:gd name="connsiteX0" fmla="*/ 1929436 w 2760093"/>
                  <a:gd name="connsiteY0" fmla="*/ 0 h 451101"/>
                  <a:gd name="connsiteX1" fmla="*/ 349240 w 2760093"/>
                  <a:gd name="connsiteY1" fmla="*/ 0 h 451101"/>
                  <a:gd name="connsiteX2" fmla="*/ 0 w 2760093"/>
                  <a:gd name="connsiteY2" fmla="*/ 0 h 451101"/>
                  <a:gd name="connsiteX3" fmla="*/ 0 w 2760093"/>
                  <a:gd name="connsiteY3" fmla="*/ 451101 h 451101"/>
                  <a:gd name="connsiteX4" fmla="*/ 96595 w 2760093"/>
                  <a:gd name="connsiteY4" fmla="*/ 451101 h 451101"/>
                  <a:gd name="connsiteX5" fmla="*/ 2760093 w 2760093"/>
                  <a:gd name="connsiteY5" fmla="*/ 451101 h 451101"/>
                  <a:gd name="connsiteX6" fmla="*/ 2697794 w 2760093"/>
                  <a:gd name="connsiteY6" fmla="*/ 69229 h 451101"/>
                  <a:gd name="connsiteX7" fmla="*/ 1929436 w 2760093"/>
                  <a:gd name="connsiteY7" fmla="*/ 0 h 451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0093" h="451101">
                    <a:moveTo>
                      <a:pt x="1929436" y="0"/>
                    </a:moveTo>
                    <a:cubicBezTo>
                      <a:pt x="1877520" y="0"/>
                      <a:pt x="1085800" y="0"/>
                      <a:pt x="349240" y="0"/>
                    </a:cubicBezTo>
                    <a:lnTo>
                      <a:pt x="0" y="0"/>
                    </a:lnTo>
                    <a:lnTo>
                      <a:pt x="0" y="451101"/>
                    </a:lnTo>
                    <a:lnTo>
                      <a:pt x="96595" y="451101"/>
                    </a:lnTo>
                    <a:cubicBezTo>
                      <a:pt x="343724" y="451101"/>
                      <a:pt x="1002734" y="451101"/>
                      <a:pt x="2760093" y="451101"/>
                    </a:cubicBezTo>
                    <a:cubicBezTo>
                      <a:pt x="2760093" y="451101"/>
                      <a:pt x="2760093" y="451101"/>
                      <a:pt x="2697794" y="69229"/>
                    </a:cubicBezTo>
                    <a:cubicBezTo>
                      <a:pt x="2697794" y="69229"/>
                      <a:pt x="2398757" y="0"/>
                      <a:pt x="1929436" y="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noAutofit/>
              </a:bodyPr>
              <a:lstStyle/>
              <a:p>
                <a:endParaRPr lang="en-US" sz="1000" dirty="0"/>
              </a:p>
            </p:txBody>
          </p:sp>
          <p:sp>
            <p:nvSpPr>
              <p:cNvPr id="31" name="Oval 30"/>
              <p:cNvSpPr/>
              <p:nvPr/>
            </p:nvSpPr>
            <p:spPr>
              <a:xfrm flipH="1">
                <a:off x="4689490" y="3126859"/>
                <a:ext cx="604281" cy="604281"/>
              </a:xfrm>
              <a:prstGeom prst="ellipse">
                <a:avLst/>
              </a:prstGeom>
              <a:solidFill>
                <a:schemeClr val="bg1"/>
              </a:solidFill>
              <a:ln w="920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dirty="0"/>
              </a:p>
            </p:txBody>
          </p:sp>
        </p:grpSp>
        <p:sp>
          <p:nvSpPr>
            <p:cNvPr id="45" name="Shape 1807"/>
            <p:cNvSpPr/>
            <p:nvPr/>
          </p:nvSpPr>
          <p:spPr>
            <a:xfrm>
              <a:off x="4847567" y="3295660"/>
              <a:ext cx="276905" cy="283363"/>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6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grpSp>
      <p:grpSp>
        <p:nvGrpSpPr>
          <p:cNvPr id="10" name="Group 4"/>
          <p:cNvGrpSpPr/>
          <p:nvPr/>
        </p:nvGrpSpPr>
        <p:grpSpPr>
          <a:xfrm>
            <a:off x="1912596" y="1625674"/>
            <a:ext cx="1522456" cy="453351"/>
            <a:chOff x="2550127" y="2613904"/>
            <a:chExt cx="2029941" cy="604281"/>
          </a:xfrm>
        </p:grpSpPr>
        <p:grpSp>
          <p:nvGrpSpPr>
            <p:cNvPr id="11" name="Group 27"/>
            <p:cNvGrpSpPr/>
            <p:nvPr/>
          </p:nvGrpSpPr>
          <p:grpSpPr>
            <a:xfrm flipH="1">
              <a:off x="2550127" y="2613904"/>
              <a:ext cx="2029941" cy="604281"/>
              <a:chOff x="5803354" y="951109"/>
              <a:chExt cx="3215754" cy="957279"/>
            </a:xfrm>
          </p:grpSpPr>
          <p:sp>
            <p:nvSpPr>
              <p:cNvPr id="26" name="Freeform 31"/>
              <p:cNvSpPr>
                <a:spLocks/>
              </p:cNvSpPr>
              <p:nvPr/>
            </p:nvSpPr>
            <p:spPr bwMode="auto">
              <a:xfrm>
                <a:off x="5848870" y="1068682"/>
                <a:ext cx="3170238" cy="758825"/>
              </a:xfrm>
              <a:custGeom>
                <a:avLst/>
                <a:gdLst>
                  <a:gd name="T0" fmla="*/ 829 w 844"/>
                  <a:gd name="T1" fmla="*/ 31 h 202"/>
                  <a:gd name="T2" fmla="*/ 844 w 844"/>
                  <a:gd name="T3" fmla="*/ 202 h 202"/>
                  <a:gd name="T4" fmla="*/ 167 w 844"/>
                  <a:gd name="T5" fmla="*/ 202 h 202"/>
                  <a:gd name="T6" fmla="*/ 0 w 844"/>
                  <a:gd name="T7" fmla="*/ 0 h 202"/>
                  <a:gd name="T8" fmla="*/ 644 w 844"/>
                  <a:gd name="T9" fmla="*/ 0 h 202"/>
                  <a:gd name="T10" fmla="*/ 829 w 844"/>
                  <a:gd name="T11" fmla="*/ 31 h 202"/>
                </a:gdLst>
                <a:ahLst/>
                <a:cxnLst>
                  <a:cxn ang="0">
                    <a:pos x="T0" y="T1"/>
                  </a:cxn>
                  <a:cxn ang="0">
                    <a:pos x="T2" y="T3"/>
                  </a:cxn>
                  <a:cxn ang="0">
                    <a:pos x="T4" y="T5"/>
                  </a:cxn>
                  <a:cxn ang="0">
                    <a:pos x="T6" y="T7"/>
                  </a:cxn>
                  <a:cxn ang="0">
                    <a:pos x="T8" y="T9"/>
                  </a:cxn>
                  <a:cxn ang="0">
                    <a:pos x="T10" y="T11"/>
                  </a:cxn>
                </a:cxnLst>
                <a:rect l="0" t="0" r="r" b="b"/>
                <a:pathLst>
                  <a:path w="844" h="202">
                    <a:moveTo>
                      <a:pt x="829" y="31"/>
                    </a:moveTo>
                    <a:cubicBezTo>
                      <a:pt x="844" y="202"/>
                      <a:pt x="844" y="202"/>
                      <a:pt x="844" y="202"/>
                    </a:cubicBezTo>
                    <a:cubicBezTo>
                      <a:pt x="167" y="202"/>
                      <a:pt x="167" y="202"/>
                      <a:pt x="167" y="202"/>
                    </a:cubicBezTo>
                    <a:cubicBezTo>
                      <a:pt x="167" y="202"/>
                      <a:pt x="123" y="69"/>
                      <a:pt x="0" y="0"/>
                    </a:cubicBezTo>
                    <a:cubicBezTo>
                      <a:pt x="148" y="0"/>
                      <a:pt x="624" y="0"/>
                      <a:pt x="644" y="0"/>
                    </a:cubicBezTo>
                    <a:cubicBezTo>
                      <a:pt x="757" y="0"/>
                      <a:pt x="829" y="31"/>
                      <a:pt x="829" y="3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00" dirty="0"/>
              </a:p>
            </p:txBody>
          </p:sp>
          <p:sp>
            <p:nvSpPr>
              <p:cNvPr id="27" name="Oval 26"/>
              <p:cNvSpPr/>
              <p:nvPr/>
            </p:nvSpPr>
            <p:spPr>
              <a:xfrm>
                <a:off x="5803354" y="951109"/>
                <a:ext cx="957279" cy="957279"/>
              </a:xfrm>
              <a:prstGeom prst="ellipse">
                <a:avLst/>
              </a:prstGeom>
              <a:solidFill>
                <a:schemeClr val="bg1"/>
              </a:solidFill>
              <a:ln w="920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dirty="0"/>
              </a:p>
            </p:txBody>
          </p:sp>
        </p:grpSp>
        <p:sp>
          <p:nvSpPr>
            <p:cNvPr id="44" name="Shape 731"/>
            <p:cNvSpPr/>
            <p:nvPr/>
          </p:nvSpPr>
          <p:spPr>
            <a:xfrm>
              <a:off x="4168350" y="2791273"/>
              <a:ext cx="219154" cy="275493"/>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p>
          </p:txBody>
        </p:sp>
      </p:grpSp>
      <p:grpSp>
        <p:nvGrpSpPr>
          <p:cNvPr id="12" name="Group 3"/>
          <p:cNvGrpSpPr/>
          <p:nvPr/>
        </p:nvGrpSpPr>
        <p:grpSpPr>
          <a:xfrm>
            <a:off x="732064" y="1448069"/>
            <a:ext cx="1714499" cy="2734008"/>
            <a:chOff x="976085" y="2377169"/>
            <a:chExt cx="2285999" cy="3644219"/>
          </a:xfrm>
        </p:grpSpPr>
        <p:sp>
          <p:nvSpPr>
            <p:cNvPr id="17" name="Freeform 16"/>
            <p:cNvSpPr>
              <a:spLocks/>
            </p:cNvSpPr>
            <p:nvPr/>
          </p:nvSpPr>
          <p:spPr bwMode="auto">
            <a:xfrm>
              <a:off x="1474923" y="4597208"/>
              <a:ext cx="1292444" cy="459674"/>
            </a:xfrm>
            <a:custGeom>
              <a:avLst/>
              <a:gdLst>
                <a:gd name="T0" fmla="*/ 131 w 264"/>
                <a:gd name="T1" fmla="*/ 94 h 94"/>
                <a:gd name="T2" fmla="*/ 231 w 264"/>
                <a:gd name="T3" fmla="*/ 84 h 94"/>
                <a:gd name="T4" fmla="*/ 231 w 264"/>
                <a:gd name="T5" fmla="*/ 84 h 94"/>
                <a:gd name="T6" fmla="*/ 259 w 264"/>
                <a:gd name="T7" fmla="*/ 35 h 94"/>
                <a:gd name="T8" fmla="*/ 264 w 264"/>
                <a:gd name="T9" fmla="*/ 0 h 94"/>
                <a:gd name="T10" fmla="*/ 131 w 264"/>
                <a:gd name="T11" fmla="*/ 15 h 94"/>
                <a:gd name="T12" fmla="*/ 0 w 264"/>
                <a:gd name="T13" fmla="*/ 1 h 94"/>
                <a:gd name="T14" fmla="*/ 4 w 264"/>
                <a:gd name="T15" fmla="*/ 35 h 94"/>
                <a:gd name="T16" fmla="*/ 32 w 264"/>
                <a:gd name="T17" fmla="*/ 84 h 94"/>
                <a:gd name="T18" fmla="*/ 33 w 264"/>
                <a:gd name="T19" fmla="*/ 84 h 94"/>
                <a:gd name="T20" fmla="*/ 131 w 264"/>
                <a:gd name="T21" fmla="*/ 94 h 94"/>
                <a:gd name="T22" fmla="*/ 131 w 264"/>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 h="94">
                  <a:moveTo>
                    <a:pt x="131" y="94"/>
                  </a:moveTo>
                  <a:cubicBezTo>
                    <a:pt x="179" y="94"/>
                    <a:pt x="219" y="90"/>
                    <a:pt x="231" y="84"/>
                  </a:cubicBezTo>
                  <a:cubicBezTo>
                    <a:pt x="231" y="84"/>
                    <a:pt x="231" y="84"/>
                    <a:pt x="231" y="84"/>
                  </a:cubicBezTo>
                  <a:cubicBezTo>
                    <a:pt x="231" y="84"/>
                    <a:pt x="255" y="61"/>
                    <a:pt x="259" y="35"/>
                  </a:cubicBezTo>
                  <a:cubicBezTo>
                    <a:pt x="262" y="20"/>
                    <a:pt x="262" y="10"/>
                    <a:pt x="264" y="0"/>
                  </a:cubicBezTo>
                  <a:cubicBezTo>
                    <a:pt x="251" y="8"/>
                    <a:pt x="197" y="15"/>
                    <a:pt x="131" y="15"/>
                  </a:cubicBezTo>
                  <a:cubicBezTo>
                    <a:pt x="68" y="15"/>
                    <a:pt x="15" y="9"/>
                    <a:pt x="0" y="1"/>
                  </a:cubicBezTo>
                  <a:cubicBezTo>
                    <a:pt x="1" y="10"/>
                    <a:pt x="1" y="20"/>
                    <a:pt x="4" y="35"/>
                  </a:cubicBezTo>
                  <a:cubicBezTo>
                    <a:pt x="8" y="61"/>
                    <a:pt x="32" y="84"/>
                    <a:pt x="32" y="84"/>
                  </a:cubicBezTo>
                  <a:cubicBezTo>
                    <a:pt x="32" y="84"/>
                    <a:pt x="32" y="84"/>
                    <a:pt x="33" y="84"/>
                  </a:cubicBezTo>
                  <a:cubicBezTo>
                    <a:pt x="46" y="90"/>
                    <a:pt x="85" y="94"/>
                    <a:pt x="131" y="94"/>
                  </a:cubicBezTo>
                  <a:cubicBezTo>
                    <a:pt x="131" y="94"/>
                    <a:pt x="131" y="94"/>
                    <a:pt x="131" y="9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1250239" y="4176699"/>
              <a:ext cx="1737689" cy="523575"/>
            </a:xfrm>
            <a:custGeom>
              <a:avLst/>
              <a:gdLst>
                <a:gd name="T0" fmla="*/ 177 w 355"/>
                <a:gd name="T1" fmla="*/ 17 h 107"/>
                <a:gd name="T2" fmla="*/ 0 w 355"/>
                <a:gd name="T3" fmla="*/ 1 h 107"/>
                <a:gd name="T4" fmla="*/ 32 w 355"/>
                <a:gd name="T5" fmla="*/ 59 h 107"/>
                <a:gd name="T6" fmla="*/ 41 w 355"/>
                <a:gd name="T7" fmla="*/ 84 h 107"/>
                <a:gd name="T8" fmla="*/ 43 w 355"/>
                <a:gd name="T9" fmla="*/ 92 h 107"/>
                <a:gd name="T10" fmla="*/ 177 w 355"/>
                <a:gd name="T11" fmla="*/ 107 h 107"/>
                <a:gd name="T12" fmla="*/ 312 w 355"/>
                <a:gd name="T13" fmla="*/ 91 h 107"/>
                <a:gd name="T14" fmla="*/ 313 w 355"/>
                <a:gd name="T15" fmla="*/ 85 h 107"/>
                <a:gd name="T16" fmla="*/ 323 w 355"/>
                <a:gd name="T17" fmla="*/ 59 h 107"/>
                <a:gd name="T18" fmla="*/ 355 w 355"/>
                <a:gd name="T19" fmla="*/ 0 h 107"/>
                <a:gd name="T20" fmla="*/ 177 w 355"/>
                <a:gd name="T21" fmla="*/ 1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5" h="107">
                  <a:moveTo>
                    <a:pt x="177" y="17"/>
                  </a:moveTo>
                  <a:cubicBezTo>
                    <a:pt x="96" y="17"/>
                    <a:pt x="27" y="10"/>
                    <a:pt x="0" y="1"/>
                  </a:cubicBezTo>
                  <a:cubicBezTo>
                    <a:pt x="12" y="21"/>
                    <a:pt x="24" y="44"/>
                    <a:pt x="32" y="59"/>
                  </a:cubicBezTo>
                  <a:cubicBezTo>
                    <a:pt x="37" y="69"/>
                    <a:pt x="40" y="76"/>
                    <a:pt x="41" y="84"/>
                  </a:cubicBezTo>
                  <a:cubicBezTo>
                    <a:pt x="42" y="87"/>
                    <a:pt x="42" y="89"/>
                    <a:pt x="43" y="92"/>
                  </a:cubicBezTo>
                  <a:cubicBezTo>
                    <a:pt x="58" y="101"/>
                    <a:pt x="112" y="107"/>
                    <a:pt x="177" y="107"/>
                  </a:cubicBezTo>
                  <a:cubicBezTo>
                    <a:pt x="244" y="107"/>
                    <a:pt x="300" y="100"/>
                    <a:pt x="312" y="91"/>
                  </a:cubicBezTo>
                  <a:cubicBezTo>
                    <a:pt x="313" y="89"/>
                    <a:pt x="313" y="87"/>
                    <a:pt x="313" y="85"/>
                  </a:cubicBezTo>
                  <a:cubicBezTo>
                    <a:pt x="315" y="77"/>
                    <a:pt x="318" y="69"/>
                    <a:pt x="323" y="59"/>
                  </a:cubicBezTo>
                  <a:cubicBezTo>
                    <a:pt x="331" y="44"/>
                    <a:pt x="344" y="21"/>
                    <a:pt x="355" y="0"/>
                  </a:cubicBezTo>
                  <a:cubicBezTo>
                    <a:pt x="330" y="10"/>
                    <a:pt x="260" y="17"/>
                    <a:pt x="177" y="17"/>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p:cNvSpPr>
            <p:nvPr/>
          </p:nvSpPr>
          <p:spPr bwMode="auto">
            <a:xfrm>
              <a:off x="1009066" y="3653124"/>
              <a:ext cx="2220036" cy="612211"/>
            </a:xfrm>
            <a:custGeom>
              <a:avLst/>
              <a:gdLst>
                <a:gd name="T0" fmla="*/ 226 w 453"/>
                <a:gd name="T1" fmla="*/ 26 h 125"/>
                <a:gd name="T2" fmla="*/ 0 w 453"/>
                <a:gd name="T3" fmla="*/ 1 h 125"/>
                <a:gd name="T4" fmla="*/ 22 w 453"/>
                <a:gd name="T5" fmla="*/ 65 h 125"/>
                <a:gd name="T6" fmla="*/ 37 w 453"/>
                <a:gd name="T7" fmla="*/ 93 h 125"/>
                <a:gd name="T8" fmla="*/ 45 w 453"/>
                <a:gd name="T9" fmla="*/ 108 h 125"/>
                <a:gd name="T10" fmla="*/ 226 w 453"/>
                <a:gd name="T11" fmla="*/ 125 h 125"/>
                <a:gd name="T12" fmla="*/ 408 w 453"/>
                <a:gd name="T13" fmla="*/ 107 h 125"/>
                <a:gd name="T14" fmla="*/ 415 w 453"/>
                <a:gd name="T15" fmla="*/ 94 h 125"/>
                <a:gd name="T16" fmla="*/ 431 w 453"/>
                <a:gd name="T17" fmla="*/ 65 h 125"/>
                <a:gd name="T18" fmla="*/ 453 w 453"/>
                <a:gd name="T19" fmla="*/ 0 h 125"/>
                <a:gd name="T20" fmla="*/ 226 w 453"/>
                <a:gd name="T21" fmla="*/ 2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3" h="125">
                  <a:moveTo>
                    <a:pt x="226" y="26"/>
                  </a:moveTo>
                  <a:cubicBezTo>
                    <a:pt x="115" y="26"/>
                    <a:pt x="23" y="16"/>
                    <a:pt x="0" y="1"/>
                  </a:cubicBezTo>
                  <a:cubicBezTo>
                    <a:pt x="4" y="24"/>
                    <a:pt x="12" y="46"/>
                    <a:pt x="22" y="65"/>
                  </a:cubicBezTo>
                  <a:cubicBezTo>
                    <a:pt x="25" y="71"/>
                    <a:pt x="31" y="81"/>
                    <a:pt x="37" y="93"/>
                  </a:cubicBezTo>
                  <a:cubicBezTo>
                    <a:pt x="40" y="98"/>
                    <a:pt x="43" y="103"/>
                    <a:pt x="45" y="108"/>
                  </a:cubicBezTo>
                  <a:cubicBezTo>
                    <a:pt x="66" y="115"/>
                    <a:pt x="143" y="125"/>
                    <a:pt x="226" y="125"/>
                  </a:cubicBezTo>
                  <a:cubicBezTo>
                    <a:pt x="311" y="125"/>
                    <a:pt x="383" y="118"/>
                    <a:pt x="408" y="107"/>
                  </a:cubicBezTo>
                  <a:cubicBezTo>
                    <a:pt x="411" y="103"/>
                    <a:pt x="413" y="98"/>
                    <a:pt x="415" y="94"/>
                  </a:cubicBezTo>
                  <a:cubicBezTo>
                    <a:pt x="422" y="82"/>
                    <a:pt x="428" y="71"/>
                    <a:pt x="431" y="65"/>
                  </a:cubicBezTo>
                  <a:cubicBezTo>
                    <a:pt x="441" y="45"/>
                    <a:pt x="449" y="23"/>
                    <a:pt x="453" y="0"/>
                  </a:cubicBezTo>
                  <a:cubicBezTo>
                    <a:pt x="435" y="15"/>
                    <a:pt x="340" y="26"/>
                    <a:pt x="226" y="26"/>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p:nvSpPr>
          <p:spPr bwMode="auto">
            <a:xfrm>
              <a:off x="1347122" y="2377169"/>
              <a:ext cx="1543925" cy="385467"/>
            </a:xfrm>
            <a:custGeom>
              <a:avLst/>
              <a:gdLst>
                <a:gd name="T0" fmla="*/ 299 w 315"/>
                <a:gd name="T1" fmla="*/ 51 h 79"/>
                <a:gd name="T2" fmla="*/ 158 w 315"/>
                <a:gd name="T3" fmla="*/ 0 h 79"/>
                <a:gd name="T4" fmla="*/ 17 w 315"/>
                <a:gd name="T5" fmla="*/ 50 h 79"/>
                <a:gd name="T6" fmla="*/ 0 w 315"/>
                <a:gd name="T7" fmla="*/ 66 h 79"/>
                <a:gd name="T8" fmla="*/ 157 w 315"/>
                <a:gd name="T9" fmla="*/ 79 h 79"/>
                <a:gd name="T10" fmla="*/ 315 w 315"/>
                <a:gd name="T11" fmla="*/ 65 h 79"/>
                <a:gd name="T12" fmla="*/ 299 w 315"/>
                <a:gd name="T13" fmla="*/ 51 h 79"/>
              </a:gdLst>
              <a:ahLst/>
              <a:cxnLst>
                <a:cxn ang="0">
                  <a:pos x="T0" y="T1"/>
                </a:cxn>
                <a:cxn ang="0">
                  <a:pos x="T2" y="T3"/>
                </a:cxn>
                <a:cxn ang="0">
                  <a:pos x="T4" y="T5"/>
                </a:cxn>
                <a:cxn ang="0">
                  <a:pos x="T6" y="T7"/>
                </a:cxn>
                <a:cxn ang="0">
                  <a:pos x="T8" y="T9"/>
                </a:cxn>
                <a:cxn ang="0">
                  <a:pos x="T10" y="T11"/>
                </a:cxn>
                <a:cxn ang="0">
                  <a:pos x="T12" y="T13"/>
                </a:cxn>
              </a:cxnLst>
              <a:rect l="0" t="0" r="r" b="b"/>
              <a:pathLst>
                <a:path w="315" h="79">
                  <a:moveTo>
                    <a:pt x="299" y="51"/>
                  </a:moveTo>
                  <a:cubicBezTo>
                    <a:pt x="260" y="19"/>
                    <a:pt x="211" y="0"/>
                    <a:pt x="158" y="0"/>
                  </a:cubicBezTo>
                  <a:cubicBezTo>
                    <a:pt x="104" y="0"/>
                    <a:pt x="55" y="19"/>
                    <a:pt x="17" y="50"/>
                  </a:cubicBezTo>
                  <a:cubicBezTo>
                    <a:pt x="11" y="55"/>
                    <a:pt x="5" y="60"/>
                    <a:pt x="0" y="66"/>
                  </a:cubicBezTo>
                  <a:cubicBezTo>
                    <a:pt x="21" y="74"/>
                    <a:pt x="83" y="79"/>
                    <a:pt x="157" y="79"/>
                  </a:cubicBezTo>
                  <a:cubicBezTo>
                    <a:pt x="232" y="79"/>
                    <a:pt x="295" y="73"/>
                    <a:pt x="315" y="65"/>
                  </a:cubicBezTo>
                  <a:cubicBezTo>
                    <a:pt x="310" y="60"/>
                    <a:pt x="304" y="55"/>
                    <a:pt x="299" y="5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schemeClr val="accent6"/>
                </a:solidFill>
              </a:endParaRPr>
            </a:p>
          </p:txBody>
        </p:sp>
        <p:sp>
          <p:nvSpPr>
            <p:cNvPr id="21" name="Freeform 20"/>
            <p:cNvSpPr>
              <a:spLocks/>
            </p:cNvSpPr>
            <p:nvPr/>
          </p:nvSpPr>
          <p:spPr bwMode="auto">
            <a:xfrm>
              <a:off x="1044108" y="2655447"/>
              <a:ext cx="2149953" cy="612211"/>
            </a:xfrm>
            <a:custGeom>
              <a:avLst/>
              <a:gdLst>
                <a:gd name="T0" fmla="*/ 433 w 439"/>
                <a:gd name="T1" fmla="*/ 83 h 125"/>
                <a:gd name="T2" fmla="*/ 379 w 439"/>
                <a:gd name="T3" fmla="*/ 0 h 125"/>
                <a:gd name="T4" fmla="*/ 219 w 439"/>
                <a:gd name="T5" fmla="*/ 18 h 125"/>
                <a:gd name="T6" fmla="*/ 59 w 439"/>
                <a:gd name="T7" fmla="*/ 1 h 125"/>
                <a:gd name="T8" fmla="*/ 7 w 439"/>
                <a:gd name="T9" fmla="*/ 82 h 125"/>
                <a:gd name="T10" fmla="*/ 0 w 439"/>
                <a:gd name="T11" fmla="*/ 103 h 125"/>
                <a:gd name="T12" fmla="*/ 219 w 439"/>
                <a:gd name="T13" fmla="*/ 125 h 125"/>
                <a:gd name="T14" fmla="*/ 439 w 439"/>
                <a:gd name="T15" fmla="*/ 102 h 125"/>
                <a:gd name="T16" fmla="*/ 433 w 439"/>
                <a:gd name="T17" fmla="*/ 8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9" h="125">
                  <a:moveTo>
                    <a:pt x="433" y="83"/>
                  </a:moveTo>
                  <a:cubicBezTo>
                    <a:pt x="421" y="53"/>
                    <a:pt x="401" y="23"/>
                    <a:pt x="379" y="0"/>
                  </a:cubicBezTo>
                  <a:cubicBezTo>
                    <a:pt x="386" y="12"/>
                    <a:pt x="296" y="18"/>
                    <a:pt x="219" y="18"/>
                  </a:cubicBezTo>
                  <a:cubicBezTo>
                    <a:pt x="143" y="17"/>
                    <a:pt x="57" y="12"/>
                    <a:pt x="59" y="1"/>
                  </a:cubicBezTo>
                  <a:cubicBezTo>
                    <a:pt x="37" y="23"/>
                    <a:pt x="18" y="53"/>
                    <a:pt x="7" y="82"/>
                  </a:cubicBezTo>
                  <a:cubicBezTo>
                    <a:pt x="4" y="89"/>
                    <a:pt x="2" y="96"/>
                    <a:pt x="0" y="103"/>
                  </a:cubicBezTo>
                  <a:cubicBezTo>
                    <a:pt x="28" y="115"/>
                    <a:pt x="115" y="125"/>
                    <a:pt x="219" y="125"/>
                  </a:cubicBezTo>
                  <a:cubicBezTo>
                    <a:pt x="324" y="125"/>
                    <a:pt x="413" y="115"/>
                    <a:pt x="439" y="102"/>
                  </a:cubicBezTo>
                  <a:cubicBezTo>
                    <a:pt x="437" y="95"/>
                    <a:pt x="435" y="89"/>
                    <a:pt x="433" y="8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2" name="Freeform 21"/>
            <p:cNvSpPr>
              <a:spLocks/>
            </p:cNvSpPr>
            <p:nvPr/>
          </p:nvSpPr>
          <p:spPr bwMode="auto">
            <a:xfrm>
              <a:off x="976085" y="3129550"/>
              <a:ext cx="2285999" cy="661683"/>
            </a:xfrm>
            <a:custGeom>
              <a:avLst/>
              <a:gdLst>
                <a:gd name="T0" fmla="*/ 459 w 467"/>
                <a:gd name="T1" fmla="*/ 0 h 135"/>
                <a:gd name="T2" fmla="*/ 233 w 467"/>
                <a:gd name="T3" fmla="*/ 24 h 135"/>
                <a:gd name="T4" fmla="*/ 8 w 467"/>
                <a:gd name="T5" fmla="*/ 0 h 135"/>
                <a:gd name="T6" fmla="*/ 0 w 467"/>
                <a:gd name="T7" fmla="*/ 64 h 135"/>
                <a:gd name="T8" fmla="*/ 2 w 467"/>
                <a:gd name="T9" fmla="*/ 97 h 135"/>
                <a:gd name="T10" fmla="*/ 4 w 467"/>
                <a:gd name="T11" fmla="*/ 109 h 135"/>
                <a:gd name="T12" fmla="*/ 233 w 467"/>
                <a:gd name="T13" fmla="*/ 135 h 135"/>
                <a:gd name="T14" fmla="*/ 463 w 467"/>
                <a:gd name="T15" fmla="*/ 108 h 135"/>
                <a:gd name="T16" fmla="*/ 465 w 467"/>
                <a:gd name="T17" fmla="*/ 98 h 135"/>
                <a:gd name="T18" fmla="*/ 467 w 467"/>
                <a:gd name="T19" fmla="*/ 64 h 135"/>
                <a:gd name="T20" fmla="*/ 459 w 467"/>
                <a:gd name="T2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7" h="135">
                  <a:moveTo>
                    <a:pt x="459" y="0"/>
                  </a:moveTo>
                  <a:cubicBezTo>
                    <a:pt x="462" y="12"/>
                    <a:pt x="341" y="24"/>
                    <a:pt x="233" y="24"/>
                  </a:cubicBezTo>
                  <a:cubicBezTo>
                    <a:pt x="127" y="24"/>
                    <a:pt x="7" y="12"/>
                    <a:pt x="8" y="0"/>
                  </a:cubicBezTo>
                  <a:cubicBezTo>
                    <a:pt x="3" y="21"/>
                    <a:pt x="0" y="42"/>
                    <a:pt x="0" y="64"/>
                  </a:cubicBezTo>
                  <a:cubicBezTo>
                    <a:pt x="0" y="75"/>
                    <a:pt x="1" y="86"/>
                    <a:pt x="2" y="97"/>
                  </a:cubicBezTo>
                  <a:cubicBezTo>
                    <a:pt x="3" y="101"/>
                    <a:pt x="3" y="105"/>
                    <a:pt x="4" y="109"/>
                  </a:cubicBezTo>
                  <a:cubicBezTo>
                    <a:pt x="27" y="124"/>
                    <a:pt x="121" y="135"/>
                    <a:pt x="233" y="135"/>
                  </a:cubicBezTo>
                  <a:cubicBezTo>
                    <a:pt x="348" y="135"/>
                    <a:pt x="444" y="123"/>
                    <a:pt x="463" y="108"/>
                  </a:cubicBezTo>
                  <a:cubicBezTo>
                    <a:pt x="464" y="105"/>
                    <a:pt x="464" y="101"/>
                    <a:pt x="465" y="98"/>
                  </a:cubicBezTo>
                  <a:cubicBezTo>
                    <a:pt x="466" y="87"/>
                    <a:pt x="467" y="76"/>
                    <a:pt x="467" y="64"/>
                  </a:cubicBezTo>
                  <a:cubicBezTo>
                    <a:pt x="467" y="42"/>
                    <a:pt x="464" y="20"/>
                    <a:pt x="459" y="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13" name="Group 22"/>
            <p:cNvGrpSpPr/>
            <p:nvPr/>
          </p:nvGrpSpPr>
          <p:grpSpPr>
            <a:xfrm>
              <a:off x="1657912" y="5107186"/>
              <a:ext cx="922345" cy="914202"/>
              <a:chOff x="3936253" y="4442099"/>
              <a:chExt cx="828675" cy="821358"/>
            </a:xfrm>
            <a:solidFill>
              <a:schemeClr val="bg1">
                <a:lumMod val="65000"/>
              </a:schemeClr>
            </a:solidFill>
          </p:grpSpPr>
          <p:sp>
            <p:nvSpPr>
              <p:cNvPr id="24" name="Freeform 323"/>
              <p:cNvSpPr>
                <a:spLocks/>
              </p:cNvSpPr>
              <p:nvPr/>
            </p:nvSpPr>
            <p:spPr bwMode="auto">
              <a:xfrm>
                <a:off x="3936253" y="4442099"/>
                <a:ext cx="828675" cy="758825"/>
              </a:xfrm>
              <a:custGeom>
                <a:avLst/>
                <a:gdLst>
                  <a:gd name="T0" fmla="*/ 216 w 220"/>
                  <a:gd name="T1" fmla="*/ 66 h 202"/>
                  <a:gd name="T2" fmla="*/ 217 w 220"/>
                  <a:gd name="T3" fmla="*/ 55 h 202"/>
                  <a:gd name="T4" fmla="*/ 209 w 220"/>
                  <a:gd name="T5" fmla="*/ 48 h 202"/>
                  <a:gd name="T6" fmla="*/ 210 w 220"/>
                  <a:gd name="T7" fmla="*/ 42 h 202"/>
                  <a:gd name="T8" fmla="*/ 217 w 220"/>
                  <a:gd name="T9" fmla="*/ 35 h 202"/>
                  <a:gd name="T10" fmla="*/ 218 w 220"/>
                  <a:gd name="T11" fmla="*/ 24 h 202"/>
                  <a:gd name="T12" fmla="*/ 211 w 220"/>
                  <a:gd name="T13" fmla="*/ 16 h 202"/>
                  <a:gd name="T14" fmla="*/ 213 w 220"/>
                  <a:gd name="T15" fmla="*/ 14 h 202"/>
                  <a:gd name="T16" fmla="*/ 213 w 220"/>
                  <a:gd name="T17" fmla="*/ 3 h 202"/>
                  <a:gd name="T18" fmla="*/ 216 w 220"/>
                  <a:gd name="T19" fmla="*/ 0 h 202"/>
                  <a:gd name="T20" fmla="*/ 0 w 220"/>
                  <a:gd name="T21" fmla="*/ 0 h 202"/>
                  <a:gd name="T22" fmla="*/ 2 w 220"/>
                  <a:gd name="T23" fmla="*/ 1 h 202"/>
                  <a:gd name="T24" fmla="*/ 2 w 220"/>
                  <a:gd name="T25" fmla="*/ 11 h 202"/>
                  <a:gd name="T26" fmla="*/ 2 w 220"/>
                  <a:gd name="T27" fmla="*/ 16 h 202"/>
                  <a:gd name="T28" fmla="*/ 2 w 220"/>
                  <a:gd name="T29" fmla="*/ 44 h 202"/>
                  <a:gd name="T30" fmla="*/ 8 w 220"/>
                  <a:gd name="T31" fmla="*/ 54 h 202"/>
                  <a:gd name="T32" fmla="*/ 9 w 220"/>
                  <a:gd name="T33" fmla="*/ 61 h 202"/>
                  <a:gd name="T34" fmla="*/ 5 w 220"/>
                  <a:gd name="T35" fmla="*/ 66 h 202"/>
                  <a:gd name="T36" fmla="*/ 2 w 220"/>
                  <a:gd name="T37" fmla="*/ 76 h 202"/>
                  <a:gd name="T38" fmla="*/ 8 w 220"/>
                  <a:gd name="T39" fmla="*/ 85 h 202"/>
                  <a:gd name="T40" fmla="*/ 8 w 220"/>
                  <a:gd name="T41" fmla="*/ 91 h 202"/>
                  <a:gd name="T42" fmla="*/ 3 w 220"/>
                  <a:gd name="T43" fmla="*/ 97 h 202"/>
                  <a:gd name="T44" fmla="*/ 4 w 220"/>
                  <a:gd name="T45" fmla="*/ 108 h 202"/>
                  <a:gd name="T46" fmla="*/ 8 w 220"/>
                  <a:gd name="T47" fmla="*/ 119 h 202"/>
                  <a:gd name="T48" fmla="*/ 5 w 220"/>
                  <a:gd name="T49" fmla="*/ 126 h 202"/>
                  <a:gd name="T50" fmla="*/ 2 w 220"/>
                  <a:gd name="T51" fmla="*/ 135 h 202"/>
                  <a:gd name="T52" fmla="*/ 9 w 220"/>
                  <a:gd name="T53" fmla="*/ 142 h 202"/>
                  <a:gd name="T54" fmla="*/ 12 w 220"/>
                  <a:gd name="T55" fmla="*/ 152 h 202"/>
                  <a:gd name="T56" fmla="*/ 13 w 220"/>
                  <a:gd name="T57" fmla="*/ 161 h 202"/>
                  <a:gd name="T58" fmla="*/ 61 w 220"/>
                  <a:gd name="T59" fmla="*/ 202 h 202"/>
                  <a:gd name="T60" fmla="*/ 159 w 220"/>
                  <a:gd name="T61" fmla="*/ 202 h 202"/>
                  <a:gd name="T62" fmla="*/ 206 w 220"/>
                  <a:gd name="T63" fmla="*/ 161 h 202"/>
                  <a:gd name="T64" fmla="*/ 214 w 220"/>
                  <a:gd name="T65" fmla="*/ 145 h 202"/>
                  <a:gd name="T66" fmla="*/ 209 w 220"/>
                  <a:gd name="T67" fmla="*/ 138 h 202"/>
                  <a:gd name="T68" fmla="*/ 209 w 220"/>
                  <a:gd name="T69" fmla="*/ 131 h 202"/>
                  <a:gd name="T70" fmla="*/ 215 w 220"/>
                  <a:gd name="T71" fmla="*/ 125 h 202"/>
                  <a:gd name="T72" fmla="*/ 217 w 220"/>
                  <a:gd name="T73" fmla="*/ 116 h 202"/>
                  <a:gd name="T74" fmla="*/ 210 w 220"/>
                  <a:gd name="T75" fmla="*/ 108 h 202"/>
                  <a:gd name="T76" fmla="*/ 209 w 220"/>
                  <a:gd name="T77" fmla="*/ 102 h 202"/>
                  <a:gd name="T78" fmla="*/ 214 w 220"/>
                  <a:gd name="T79" fmla="*/ 97 h 202"/>
                  <a:gd name="T80" fmla="*/ 218 w 220"/>
                  <a:gd name="T81" fmla="*/ 89 h 202"/>
                  <a:gd name="T82" fmla="*/ 210 w 220"/>
                  <a:gd name="T83" fmla="*/ 80 h 202"/>
                  <a:gd name="T84" fmla="*/ 210 w 220"/>
                  <a:gd name="T85" fmla="*/ 71 h 202"/>
                  <a:gd name="T86" fmla="*/ 216 w 220"/>
                  <a:gd name="T87" fmla="*/ 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66"/>
                    </a:moveTo>
                    <a:cubicBezTo>
                      <a:pt x="218" y="64"/>
                      <a:pt x="219" y="60"/>
                      <a:pt x="217" y="55"/>
                    </a:cubicBezTo>
                    <a:cubicBezTo>
                      <a:pt x="216" y="51"/>
                      <a:pt x="209" y="48"/>
                      <a:pt x="209" y="48"/>
                    </a:cubicBezTo>
                    <a:cubicBezTo>
                      <a:pt x="209" y="48"/>
                      <a:pt x="210" y="44"/>
                      <a:pt x="210" y="42"/>
                    </a:cubicBezTo>
                    <a:cubicBezTo>
                      <a:pt x="210" y="39"/>
                      <a:pt x="214" y="38"/>
                      <a:pt x="217" y="35"/>
                    </a:cubicBezTo>
                    <a:cubicBezTo>
                      <a:pt x="220" y="33"/>
                      <a:pt x="220" y="28"/>
                      <a:pt x="218" y="24"/>
                    </a:cubicBezTo>
                    <a:cubicBezTo>
                      <a:pt x="216" y="20"/>
                      <a:pt x="211" y="16"/>
                      <a:pt x="211" y="16"/>
                    </a:cubicBezTo>
                    <a:cubicBezTo>
                      <a:pt x="213" y="14"/>
                      <a:pt x="213" y="14"/>
                      <a:pt x="213" y="14"/>
                    </a:cubicBezTo>
                    <a:cubicBezTo>
                      <a:pt x="213" y="3"/>
                      <a:pt x="213" y="3"/>
                      <a:pt x="213" y="3"/>
                    </a:cubicBezTo>
                    <a:cubicBezTo>
                      <a:pt x="216" y="0"/>
                      <a:pt x="216" y="0"/>
                      <a:pt x="216" y="0"/>
                    </a:cubicBezTo>
                    <a:cubicBezTo>
                      <a:pt x="0" y="0"/>
                      <a:pt x="0" y="0"/>
                      <a:pt x="0" y="0"/>
                    </a:cubicBezTo>
                    <a:cubicBezTo>
                      <a:pt x="2" y="1"/>
                      <a:pt x="2" y="1"/>
                      <a:pt x="2" y="1"/>
                    </a:cubicBezTo>
                    <a:cubicBezTo>
                      <a:pt x="2" y="1"/>
                      <a:pt x="2" y="8"/>
                      <a:pt x="2" y="11"/>
                    </a:cubicBezTo>
                    <a:cubicBezTo>
                      <a:pt x="2" y="14"/>
                      <a:pt x="2" y="16"/>
                      <a:pt x="2" y="16"/>
                    </a:cubicBezTo>
                    <a:cubicBezTo>
                      <a:pt x="2" y="44"/>
                      <a:pt x="2" y="44"/>
                      <a:pt x="2" y="44"/>
                    </a:cubicBezTo>
                    <a:cubicBezTo>
                      <a:pt x="3" y="48"/>
                      <a:pt x="7" y="52"/>
                      <a:pt x="8" y="54"/>
                    </a:cubicBezTo>
                    <a:cubicBezTo>
                      <a:pt x="10" y="57"/>
                      <a:pt x="9" y="61"/>
                      <a:pt x="9" y="61"/>
                    </a:cubicBezTo>
                    <a:cubicBezTo>
                      <a:pt x="9" y="61"/>
                      <a:pt x="7" y="64"/>
                      <a:pt x="5" y="66"/>
                    </a:cubicBezTo>
                    <a:cubicBezTo>
                      <a:pt x="3" y="67"/>
                      <a:pt x="2" y="70"/>
                      <a:pt x="2" y="76"/>
                    </a:cubicBezTo>
                    <a:cubicBezTo>
                      <a:pt x="2" y="81"/>
                      <a:pt x="8" y="85"/>
                      <a:pt x="8" y="85"/>
                    </a:cubicBezTo>
                    <a:cubicBezTo>
                      <a:pt x="8" y="91"/>
                      <a:pt x="8" y="91"/>
                      <a:pt x="8" y="91"/>
                    </a:cubicBezTo>
                    <a:cubicBezTo>
                      <a:pt x="8" y="91"/>
                      <a:pt x="5" y="94"/>
                      <a:pt x="3" y="97"/>
                    </a:cubicBezTo>
                    <a:cubicBezTo>
                      <a:pt x="2" y="100"/>
                      <a:pt x="2" y="104"/>
                      <a:pt x="4" y="108"/>
                    </a:cubicBezTo>
                    <a:cubicBezTo>
                      <a:pt x="6" y="112"/>
                      <a:pt x="8" y="116"/>
                      <a:pt x="8" y="119"/>
                    </a:cubicBezTo>
                    <a:cubicBezTo>
                      <a:pt x="9" y="122"/>
                      <a:pt x="7" y="125"/>
                      <a:pt x="5" y="126"/>
                    </a:cubicBezTo>
                    <a:cubicBezTo>
                      <a:pt x="3" y="127"/>
                      <a:pt x="2" y="130"/>
                      <a:pt x="2" y="135"/>
                    </a:cubicBezTo>
                    <a:cubicBezTo>
                      <a:pt x="2" y="139"/>
                      <a:pt x="7" y="140"/>
                      <a:pt x="9" y="142"/>
                    </a:cubicBezTo>
                    <a:cubicBezTo>
                      <a:pt x="12" y="144"/>
                      <a:pt x="11" y="149"/>
                      <a:pt x="12" y="152"/>
                    </a:cubicBezTo>
                    <a:cubicBezTo>
                      <a:pt x="12" y="155"/>
                      <a:pt x="13" y="161"/>
                      <a:pt x="13" y="161"/>
                    </a:cubicBezTo>
                    <a:cubicBezTo>
                      <a:pt x="61" y="202"/>
                      <a:pt x="61" y="202"/>
                      <a:pt x="61" y="202"/>
                    </a:cubicBezTo>
                    <a:cubicBezTo>
                      <a:pt x="159" y="202"/>
                      <a:pt x="159" y="202"/>
                      <a:pt x="159" y="202"/>
                    </a:cubicBezTo>
                    <a:cubicBezTo>
                      <a:pt x="159" y="202"/>
                      <a:pt x="203" y="163"/>
                      <a:pt x="206" y="161"/>
                    </a:cubicBezTo>
                    <a:cubicBezTo>
                      <a:pt x="209" y="158"/>
                      <a:pt x="214" y="148"/>
                      <a:pt x="214" y="145"/>
                    </a:cubicBezTo>
                    <a:cubicBezTo>
                      <a:pt x="213" y="141"/>
                      <a:pt x="209" y="138"/>
                      <a:pt x="209" y="138"/>
                    </a:cubicBezTo>
                    <a:cubicBezTo>
                      <a:pt x="209" y="131"/>
                      <a:pt x="209" y="131"/>
                      <a:pt x="209" y="131"/>
                    </a:cubicBezTo>
                    <a:cubicBezTo>
                      <a:pt x="209" y="131"/>
                      <a:pt x="213" y="127"/>
                      <a:pt x="215" y="125"/>
                    </a:cubicBezTo>
                    <a:cubicBezTo>
                      <a:pt x="217" y="123"/>
                      <a:pt x="218" y="120"/>
                      <a:pt x="217" y="116"/>
                    </a:cubicBezTo>
                    <a:cubicBezTo>
                      <a:pt x="216" y="112"/>
                      <a:pt x="210" y="108"/>
                      <a:pt x="210" y="108"/>
                    </a:cubicBezTo>
                    <a:cubicBezTo>
                      <a:pt x="209" y="102"/>
                      <a:pt x="209" y="102"/>
                      <a:pt x="209" y="102"/>
                    </a:cubicBezTo>
                    <a:cubicBezTo>
                      <a:pt x="214" y="97"/>
                      <a:pt x="214" y="97"/>
                      <a:pt x="214" y="97"/>
                    </a:cubicBezTo>
                    <a:cubicBezTo>
                      <a:pt x="214" y="97"/>
                      <a:pt x="218" y="94"/>
                      <a:pt x="218" y="89"/>
                    </a:cubicBezTo>
                    <a:cubicBezTo>
                      <a:pt x="218" y="85"/>
                      <a:pt x="210" y="80"/>
                      <a:pt x="210" y="80"/>
                    </a:cubicBezTo>
                    <a:cubicBezTo>
                      <a:pt x="210" y="71"/>
                      <a:pt x="210" y="71"/>
                      <a:pt x="210" y="71"/>
                    </a:cubicBezTo>
                    <a:cubicBezTo>
                      <a:pt x="210" y="71"/>
                      <a:pt x="213" y="67"/>
                      <a:pt x="216" y="6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324"/>
              <p:cNvSpPr>
                <a:spLocks/>
              </p:cNvSpPr>
              <p:nvPr/>
            </p:nvSpPr>
            <p:spPr bwMode="auto">
              <a:xfrm>
                <a:off x="4169615" y="5214244"/>
                <a:ext cx="354013" cy="49213"/>
              </a:xfrm>
              <a:custGeom>
                <a:avLst/>
                <a:gdLst>
                  <a:gd name="T0" fmla="*/ 8 w 94"/>
                  <a:gd name="T1" fmla="*/ 9 h 13"/>
                  <a:gd name="T2" fmla="*/ 19 w 94"/>
                  <a:gd name="T3" fmla="*/ 13 h 13"/>
                  <a:gd name="T4" fmla="*/ 74 w 94"/>
                  <a:gd name="T5" fmla="*/ 13 h 13"/>
                  <a:gd name="T6" fmla="*/ 85 w 94"/>
                  <a:gd name="T7" fmla="*/ 9 h 13"/>
                  <a:gd name="T8" fmla="*/ 94 w 94"/>
                  <a:gd name="T9" fmla="*/ 0 h 13"/>
                  <a:gd name="T10" fmla="*/ 0 w 94"/>
                  <a:gd name="T11" fmla="*/ 0 h 13"/>
                  <a:gd name="T12" fmla="*/ 8 w 94"/>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8" y="9"/>
                    </a:moveTo>
                    <a:cubicBezTo>
                      <a:pt x="11" y="13"/>
                      <a:pt x="19" y="13"/>
                      <a:pt x="19" y="13"/>
                    </a:cubicBezTo>
                    <a:cubicBezTo>
                      <a:pt x="19" y="13"/>
                      <a:pt x="71" y="13"/>
                      <a:pt x="74" y="13"/>
                    </a:cubicBezTo>
                    <a:cubicBezTo>
                      <a:pt x="77" y="13"/>
                      <a:pt x="82" y="11"/>
                      <a:pt x="85" y="9"/>
                    </a:cubicBezTo>
                    <a:cubicBezTo>
                      <a:pt x="88" y="6"/>
                      <a:pt x="94" y="0"/>
                      <a:pt x="94" y="0"/>
                    </a:cubicBezTo>
                    <a:cubicBezTo>
                      <a:pt x="0" y="0"/>
                      <a:pt x="0" y="0"/>
                      <a:pt x="0" y="0"/>
                    </a:cubicBezTo>
                    <a:cubicBezTo>
                      <a:pt x="0" y="0"/>
                      <a:pt x="5" y="6"/>
                      <a:pt x="8" y="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p>
            </p:txBody>
          </p:sp>
        </p:grpSp>
      </p:grpSp>
      <p:sp>
        <p:nvSpPr>
          <p:cNvPr id="48" name="Text Placeholder 3"/>
          <p:cNvSpPr>
            <a:spLocks noGrp="1"/>
          </p:cNvSpPr>
          <p:nvPr>
            <p:ph type="body" sz="quarter" idx="4294967295"/>
          </p:nvPr>
        </p:nvSpPr>
        <p:spPr>
          <a:xfrm>
            <a:off x="5202238" y="1204913"/>
            <a:ext cx="3941762" cy="354012"/>
          </a:xfrm>
        </p:spPr>
        <p:txBody>
          <a:bodyPr/>
          <a:lstStyle/>
          <a:p>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200"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49" name="Text Placeholder 4"/>
          <p:cNvSpPr>
            <a:spLocks noGrp="1"/>
          </p:cNvSpPr>
          <p:nvPr>
            <p:ph type="body" sz="quarter" idx="4294967295"/>
          </p:nvPr>
        </p:nvSpPr>
        <p:spPr>
          <a:xfrm>
            <a:off x="5202238" y="1570038"/>
            <a:ext cx="3941762" cy="1963737"/>
          </a:xfrm>
        </p:spPr>
        <p:txBody>
          <a:bodyPr>
            <a:normAutofit/>
          </a:bodyPr>
          <a:lstStyle/>
          <a:p>
            <a:r>
              <a:rPr lang="zh-CN" altLang="en-US" sz="9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请在此粘贴或者输入你的文字内容请在此粘贴或者输入你的文字内容请在此粘贴或者输入你的文字内容请在此粘贴或者输入你的文字内容</a:t>
            </a:r>
            <a:endParaRPr lang="en-AU" altLang="zh-CN" sz="900" dirty="0">
              <a:solidFill>
                <a:schemeClr val="tx1">
                  <a:lumMod val="50000"/>
                  <a:lumOff val="50000"/>
                </a:schemeClr>
              </a:solidFill>
            </a:endParaRPr>
          </a:p>
          <a:p>
            <a:endParaRPr lang="en-AU" altLang="zh-CN" sz="900" dirty="0">
              <a:solidFill>
                <a:schemeClr val="tx1">
                  <a:lumMod val="50000"/>
                  <a:lumOff val="50000"/>
                </a:schemeClr>
              </a:solidFill>
            </a:endParaRPr>
          </a:p>
          <a:p>
            <a:r>
              <a:rPr lang="zh-CN" altLang="en-US" sz="9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a:t>
            </a:r>
            <a:endParaRPr lang="en-AU" altLang="zh-CN" sz="900" dirty="0">
              <a:solidFill>
                <a:schemeClr val="tx1">
                  <a:lumMod val="50000"/>
                  <a:lumOff val="50000"/>
                </a:schemeClr>
              </a:solidFill>
            </a:endParaRPr>
          </a:p>
          <a:p>
            <a:r>
              <a:rPr lang="zh-CN" altLang="en-US" sz="9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a:t>
            </a:r>
            <a:endParaRPr lang="en-AU" altLang="zh-CN" sz="900" dirty="0">
              <a:solidFill>
                <a:schemeClr val="tx1">
                  <a:lumMod val="50000"/>
                  <a:lumOff val="50000"/>
                </a:schemeClr>
              </a:solidFill>
            </a:endParaRPr>
          </a:p>
          <a:p>
            <a:endParaRPr lang="en-US" altLang="zh-CN" sz="900" dirty="0">
              <a:solidFill>
                <a:schemeClr val="tx1">
                  <a:lumMod val="50000"/>
                  <a:lumOff val="50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itchFamily="34" charset="-122"/>
              <a:ea typeface="微软雅黑" pitchFamily="34" charset="-122"/>
            </a:endParaRPr>
          </a:p>
          <a:p>
            <a:endParaRPr lang="en-US" altLang="zh-CN" sz="900" dirty="0">
              <a:solidFill>
                <a:schemeClr val="tx1">
                  <a:lumMod val="50000"/>
                  <a:lumOff val="50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a:t>
            </a:r>
            <a:endParaRPr lang="en-AU" altLang="zh-CN" sz="900" dirty="0">
              <a:solidFill>
                <a:schemeClr val="tx1">
                  <a:lumMod val="50000"/>
                  <a:lumOff val="50000"/>
                </a:schemeClr>
              </a:solidFill>
            </a:endParaRPr>
          </a:p>
          <a:p>
            <a:endParaRPr lang="en-AU" altLang="zh-CN" sz="900" dirty="0">
              <a:solidFill>
                <a:schemeClr val="tx1">
                  <a:lumMod val="50000"/>
                  <a:lumOff val="50000"/>
                </a:schemeClr>
              </a:solidFill>
            </a:endParaRPr>
          </a:p>
          <a:p>
            <a:pPr marL="214313" indent="-214313">
              <a:buFont typeface="Wingdings" panose="05000000000000000000" pitchFamily="2" charset="2"/>
              <a:buChar char="ü"/>
            </a:pPr>
            <a:endParaRPr lang="en-AU" sz="900" dirty="0">
              <a:solidFill>
                <a:schemeClr val="tx1">
                  <a:lumMod val="50000"/>
                  <a:lumOff val="50000"/>
                </a:schemeClr>
              </a:solidFill>
            </a:endParaRPr>
          </a:p>
          <a:p>
            <a:endParaRPr lang="en-AU" sz="900" dirty="0">
              <a:solidFill>
                <a:schemeClr val="tx1">
                  <a:lumMod val="50000"/>
                  <a:lumOff val="50000"/>
                </a:schemeClr>
              </a:solidFill>
            </a:endParaRPr>
          </a:p>
        </p:txBody>
      </p:sp>
      <p:sp>
        <p:nvSpPr>
          <p:cNvPr id="50" name="Text Placeholder 5"/>
          <p:cNvSpPr>
            <a:spLocks noGrp="1"/>
          </p:cNvSpPr>
          <p:nvPr>
            <p:ph type="body" sz="quarter" idx="4294967295"/>
          </p:nvPr>
        </p:nvSpPr>
        <p:spPr>
          <a:xfrm>
            <a:off x="5202238" y="3529013"/>
            <a:ext cx="3941762" cy="369887"/>
          </a:xfrm>
        </p:spPr>
        <p:txBody>
          <a:bodyPr>
            <a:normAutofit/>
          </a:bodyPr>
          <a:lstStyle/>
          <a:p>
            <a:r>
              <a:rPr lang="zh-CN" altLang="en-US" sz="900" b="0" i="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a:t>
            </a:r>
            <a:endParaRPr lang="en-AU" altLang="zh-CN" sz="900" b="0" i="0" dirty="0">
              <a:solidFill>
                <a:schemeClr val="tx1">
                  <a:lumMod val="50000"/>
                  <a:lumOff val="50000"/>
                </a:schemeClr>
              </a:solidFill>
            </a:endParaRPr>
          </a:p>
        </p:txBody>
      </p:sp>
      <p:sp>
        <p:nvSpPr>
          <p:cNvPr id="51" name="Text Placeholder 6"/>
          <p:cNvSpPr>
            <a:spLocks noGrp="1"/>
          </p:cNvSpPr>
          <p:nvPr>
            <p:ph type="body" sz="quarter" idx="4294967295"/>
          </p:nvPr>
        </p:nvSpPr>
        <p:spPr>
          <a:xfrm>
            <a:off x="5472113" y="3975100"/>
            <a:ext cx="3671887" cy="236538"/>
          </a:xfrm>
        </p:spPr>
        <p:txBody>
          <a:bodyPr>
            <a:noAutofit/>
          </a:bodyPr>
          <a:lstStyle/>
          <a:p>
            <a:r>
              <a:rPr lang="zh-CN" altLang="en-US" b="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a:t>
            </a:r>
            <a:endParaRPr lang="en-AU" altLang="zh-CN" b="0" dirty="0">
              <a:solidFill>
                <a:schemeClr val="tx1">
                  <a:lumMod val="50000"/>
                  <a:lumOff val="50000"/>
                </a:schemeClr>
              </a:solidFill>
            </a:endParaRPr>
          </a:p>
        </p:txBody>
      </p:sp>
      <p:sp>
        <p:nvSpPr>
          <p:cNvPr id="52" name="Text Placeholder 7"/>
          <p:cNvSpPr>
            <a:spLocks noGrp="1"/>
          </p:cNvSpPr>
          <p:nvPr>
            <p:ph type="body" sz="quarter" idx="4294967295"/>
          </p:nvPr>
        </p:nvSpPr>
        <p:spPr>
          <a:xfrm>
            <a:off x="7512050" y="4181475"/>
            <a:ext cx="1631950" cy="282575"/>
          </a:xfrm>
        </p:spPr>
        <p:txBody>
          <a:bodyPr>
            <a:normAutofit/>
          </a:bodyPr>
          <a:lstStyle/>
          <a:p>
            <a:r>
              <a:rPr lang="zh-CN" altLang="en-US" sz="1200" dirty="0">
                <a:solidFill>
                  <a:schemeClr val="tx1">
                    <a:lumMod val="50000"/>
                    <a:lumOff val="50000"/>
                  </a:schemeClr>
                </a:solidFill>
                <a:latin typeface="微软雅黑" pitchFamily="34" charset="-122"/>
                <a:ea typeface="微软雅黑" pitchFamily="34" charset="-122"/>
                <a:sym typeface="Arial" pitchFamily="34" charset="0"/>
              </a:rPr>
              <a:t>单击编辑标题</a:t>
            </a:r>
            <a:endParaRPr lang="en-US" altLang="zh-CN" sz="1200" dirty="0">
              <a:solidFill>
                <a:schemeClr val="tx1">
                  <a:lumMod val="50000"/>
                  <a:lumOff val="50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26591092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8">
                                            <p:txEl>
                                              <p:pRg st="0" end="0"/>
                                            </p:txEl>
                                          </p:spTgt>
                                        </p:tgtEl>
                                        <p:attrNameLst>
                                          <p:attrName>style.visibility</p:attrName>
                                        </p:attrNameLst>
                                      </p:cBhvr>
                                      <p:to>
                                        <p:strVal val="visible"/>
                                      </p:to>
                                    </p:set>
                                    <p:animEffect transition="in" filter="fade">
                                      <p:cBhvr>
                                        <p:cTn id="29" dur="500"/>
                                        <p:tgtEl>
                                          <p:spTgt spid="48">
                                            <p:txEl>
                                              <p:pRg st="0" end="0"/>
                                            </p:txEl>
                                          </p:spTgt>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49">
                                            <p:txEl>
                                              <p:pRg st="0" end="0"/>
                                            </p:txEl>
                                          </p:spTgt>
                                        </p:tgtEl>
                                        <p:attrNameLst>
                                          <p:attrName>style.visibility</p:attrName>
                                        </p:attrNameLst>
                                      </p:cBhvr>
                                      <p:to>
                                        <p:strVal val="visible"/>
                                      </p:to>
                                    </p:set>
                                    <p:animEffect transition="in" filter="wipe(left)">
                                      <p:cBhvr>
                                        <p:cTn id="33" dur="500"/>
                                        <p:tgtEl>
                                          <p:spTgt spid="49">
                                            <p:txEl>
                                              <p:pRg st="0" end="0"/>
                                            </p:txEl>
                                          </p:spTgt>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49">
                                            <p:txEl>
                                              <p:pRg st="2" end="2"/>
                                            </p:txEl>
                                          </p:spTgt>
                                        </p:tgtEl>
                                        <p:attrNameLst>
                                          <p:attrName>style.visibility</p:attrName>
                                        </p:attrNameLst>
                                      </p:cBhvr>
                                      <p:to>
                                        <p:strVal val="visible"/>
                                      </p:to>
                                    </p:set>
                                    <p:animEffect transition="in" filter="wipe(left)">
                                      <p:cBhvr>
                                        <p:cTn id="37" dur="500"/>
                                        <p:tgtEl>
                                          <p:spTgt spid="49">
                                            <p:txEl>
                                              <p:pRg st="2" end="2"/>
                                            </p:txEl>
                                          </p:spTgt>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9">
                                            <p:txEl>
                                              <p:pRg st="3" end="3"/>
                                            </p:txEl>
                                          </p:spTgt>
                                        </p:tgtEl>
                                        <p:attrNameLst>
                                          <p:attrName>style.visibility</p:attrName>
                                        </p:attrNameLst>
                                      </p:cBhvr>
                                      <p:to>
                                        <p:strVal val="visible"/>
                                      </p:to>
                                    </p:set>
                                    <p:animEffect transition="in" filter="wipe(left)">
                                      <p:cBhvr>
                                        <p:cTn id="41" dur="500"/>
                                        <p:tgtEl>
                                          <p:spTgt spid="49">
                                            <p:txEl>
                                              <p:pRg st="3" end="3"/>
                                            </p:txEl>
                                          </p:spTgt>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49">
                                            <p:txEl>
                                              <p:pRg st="5" end="5"/>
                                            </p:txEl>
                                          </p:spTgt>
                                        </p:tgtEl>
                                        <p:attrNameLst>
                                          <p:attrName>style.visibility</p:attrName>
                                        </p:attrNameLst>
                                      </p:cBhvr>
                                      <p:to>
                                        <p:strVal val="visible"/>
                                      </p:to>
                                    </p:set>
                                    <p:animEffect transition="in" filter="wipe(left)">
                                      <p:cBhvr>
                                        <p:cTn id="45" dur="500"/>
                                        <p:tgtEl>
                                          <p:spTgt spid="49">
                                            <p:txEl>
                                              <p:pRg st="5" end="5"/>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49">
                                            <p:txEl>
                                              <p:pRg st="7" end="7"/>
                                            </p:txEl>
                                          </p:spTgt>
                                        </p:tgtEl>
                                        <p:attrNameLst>
                                          <p:attrName>style.visibility</p:attrName>
                                        </p:attrNameLst>
                                      </p:cBhvr>
                                      <p:to>
                                        <p:strVal val="visible"/>
                                      </p:to>
                                    </p:set>
                                    <p:animEffect transition="in" filter="wipe(left)">
                                      <p:cBhvr>
                                        <p:cTn id="50" dur="500"/>
                                        <p:tgtEl>
                                          <p:spTgt spid="49">
                                            <p:txEl>
                                              <p:pRg st="7" end="7"/>
                                            </p:txEl>
                                          </p:spTgt>
                                        </p:tgtEl>
                                      </p:cBhvr>
                                    </p:animEffect>
                                  </p:childTnLst>
                                </p:cTn>
                              </p:par>
                            </p:childTnLst>
                          </p:cTn>
                        </p:par>
                        <p:par>
                          <p:cTn id="51" fill="hold">
                            <p:stCondLst>
                              <p:cond delay="500"/>
                            </p:stCondLst>
                            <p:childTnLst>
                              <p:par>
                                <p:cTn id="52" presetID="53" presetClass="entr" presetSubtype="16" fill="hold" grpId="0" nodeType="afterEffect">
                                  <p:stCondLst>
                                    <p:cond delay="0"/>
                                  </p:stCondLst>
                                  <p:childTnLst>
                                    <p:set>
                                      <p:cBhvr>
                                        <p:cTn id="53" dur="1" fill="hold">
                                          <p:stCondLst>
                                            <p:cond delay="0"/>
                                          </p:stCondLst>
                                        </p:cTn>
                                        <p:tgtEl>
                                          <p:spTgt spid="50">
                                            <p:txEl>
                                              <p:pRg st="0" end="0"/>
                                            </p:txEl>
                                          </p:spTgt>
                                        </p:tgtEl>
                                        <p:attrNameLst>
                                          <p:attrName>style.visibility</p:attrName>
                                        </p:attrNameLst>
                                      </p:cBhvr>
                                      <p:to>
                                        <p:strVal val="visible"/>
                                      </p:to>
                                    </p:set>
                                    <p:anim calcmode="lin" valueType="num">
                                      <p:cBhvr>
                                        <p:cTn id="54" dur="500" fill="hold"/>
                                        <p:tgtEl>
                                          <p:spTgt spid="50">
                                            <p:txEl>
                                              <p:pRg st="0" end="0"/>
                                            </p:txEl>
                                          </p:spTgt>
                                        </p:tgtEl>
                                        <p:attrNameLst>
                                          <p:attrName>ppt_w</p:attrName>
                                        </p:attrNameLst>
                                      </p:cBhvr>
                                      <p:tavLst>
                                        <p:tav tm="0">
                                          <p:val>
                                            <p:fltVal val="0"/>
                                          </p:val>
                                        </p:tav>
                                        <p:tav tm="100000">
                                          <p:val>
                                            <p:strVal val="#ppt_w"/>
                                          </p:val>
                                        </p:tav>
                                      </p:tavLst>
                                    </p:anim>
                                    <p:anim calcmode="lin" valueType="num">
                                      <p:cBhvr>
                                        <p:cTn id="55" dur="500" fill="hold"/>
                                        <p:tgtEl>
                                          <p:spTgt spid="50">
                                            <p:txEl>
                                              <p:pRg st="0" end="0"/>
                                            </p:txEl>
                                          </p:spTgt>
                                        </p:tgtEl>
                                        <p:attrNameLst>
                                          <p:attrName>ppt_h</p:attrName>
                                        </p:attrNameLst>
                                      </p:cBhvr>
                                      <p:tavLst>
                                        <p:tav tm="0">
                                          <p:val>
                                            <p:fltVal val="0"/>
                                          </p:val>
                                        </p:tav>
                                        <p:tav tm="100000">
                                          <p:val>
                                            <p:strVal val="#ppt_h"/>
                                          </p:val>
                                        </p:tav>
                                      </p:tavLst>
                                    </p:anim>
                                    <p:animEffect transition="in" filter="fade">
                                      <p:cBhvr>
                                        <p:cTn id="56" dur="500"/>
                                        <p:tgtEl>
                                          <p:spTgt spid="50">
                                            <p:txEl>
                                              <p:pRg st="0" end="0"/>
                                            </p:txEl>
                                          </p:spTgt>
                                        </p:tgtEl>
                                      </p:cBhvr>
                                    </p:animEffect>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51">
                                            <p:txEl>
                                              <p:pRg st="0" end="0"/>
                                            </p:txEl>
                                          </p:spTgt>
                                        </p:tgtEl>
                                        <p:attrNameLst>
                                          <p:attrName>style.visibility</p:attrName>
                                        </p:attrNameLst>
                                      </p:cBhvr>
                                      <p:to>
                                        <p:strVal val="visible"/>
                                      </p:to>
                                    </p:set>
                                    <p:animEffect transition="in" filter="fade">
                                      <p:cBhvr>
                                        <p:cTn id="60" dur="500"/>
                                        <p:tgtEl>
                                          <p:spTgt spid="51">
                                            <p:txEl>
                                              <p:pRg st="0" end="0"/>
                                            </p:txEl>
                                          </p:spTgt>
                                        </p:tgtEl>
                                      </p:cBhvr>
                                    </p:animEffect>
                                  </p:childTnLst>
                                </p:cTn>
                              </p:par>
                            </p:childTnLst>
                          </p:cTn>
                        </p:par>
                        <p:par>
                          <p:cTn id="61" fill="hold">
                            <p:stCondLst>
                              <p:cond delay="1500"/>
                            </p:stCondLst>
                            <p:childTnLst>
                              <p:par>
                                <p:cTn id="62" presetID="22" presetClass="entr" presetSubtype="8" fill="hold" grpId="0" nodeType="afterEffect">
                                  <p:stCondLst>
                                    <p:cond delay="0"/>
                                  </p:stCondLst>
                                  <p:childTnLst>
                                    <p:set>
                                      <p:cBhvr>
                                        <p:cTn id="63" dur="1" fill="hold">
                                          <p:stCondLst>
                                            <p:cond delay="0"/>
                                          </p:stCondLst>
                                        </p:cTn>
                                        <p:tgtEl>
                                          <p:spTgt spid="52">
                                            <p:txEl>
                                              <p:pRg st="0" end="0"/>
                                            </p:txEl>
                                          </p:spTgt>
                                        </p:tgtEl>
                                        <p:attrNameLst>
                                          <p:attrName>style.visibility</p:attrName>
                                        </p:attrNameLst>
                                      </p:cBhvr>
                                      <p:to>
                                        <p:strVal val="visible"/>
                                      </p:to>
                                    </p:set>
                                    <p:animEffect transition="in" filter="wipe(left)">
                                      <p:cBhvr>
                                        <p:cTn id="64" dur="500"/>
                                        <p:tgtEl>
                                          <p:spTgt spid="5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uild="p"/>
      <p:bldP spid="49" grpId="0" build="p"/>
      <p:bldP spid="50" grpId="0" build="p"/>
      <p:bldP spid="51" grpId="0" build="p"/>
      <p:bldP spid="5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bwMode="auto">
          <a:xfrm>
            <a:off x="798845" y="1570959"/>
            <a:ext cx="2214246" cy="2214930"/>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lstStyle/>
          <a:p>
            <a:pPr defTabSz="685800" fontAlgn="base">
              <a:spcBef>
                <a:spcPct val="0"/>
              </a:spcBef>
              <a:spcAft>
                <a:spcPct val="0"/>
              </a:spcAft>
            </a:pPr>
            <a:endParaRPr lang="zh-CN" altLang="en-US" sz="1400" dirty="0">
              <a:latin typeface="微软雅黑" panose="020B0503020204020204" pitchFamily="34" charset="-122"/>
              <a:ea typeface="微软雅黑" panose="020B0503020204020204" pitchFamily="34" charset="-122"/>
            </a:endParaRPr>
          </a:p>
        </p:txBody>
      </p:sp>
      <p:sp>
        <p:nvSpPr>
          <p:cNvPr id="4" name="TextBox 3"/>
          <p:cNvSpPr txBox="1"/>
          <p:nvPr/>
        </p:nvSpPr>
        <p:spPr>
          <a:xfrm>
            <a:off x="4060445" y="884521"/>
            <a:ext cx="1154403" cy="253994"/>
          </a:xfrm>
          <a:prstGeom prst="rect">
            <a:avLst/>
          </a:prstGeom>
          <a:noFill/>
        </p:spPr>
        <p:txBody>
          <a:bodyPr wrap="none" lIns="68580" tIns="34290" rIns="68580" bIns="34290" rtlCol="0">
            <a:spAutoFit/>
          </a:bodyPr>
          <a:lstStyle/>
          <a:p>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请输入您标题</a:t>
            </a:r>
          </a:p>
        </p:txBody>
      </p:sp>
      <p:sp>
        <p:nvSpPr>
          <p:cNvPr id="5" name="TextBox 4"/>
          <p:cNvSpPr txBox="1"/>
          <p:nvPr/>
        </p:nvSpPr>
        <p:spPr>
          <a:xfrm>
            <a:off x="4060445" y="1169861"/>
            <a:ext cx="4320480" cy="346249"/>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6" name="TextBox 5"/>
          <p:cNvSpPr txBox="1"/>
          <p:nvPr/>
        </p:nvSpPr>
        <p:spPr>
          <a:xfrm>
            <a:off x="4060445" y="1746851"/>
            <a:ext cx="1154403" cy="253994"/>
          </a:xfrm>
          <a:prstGeom prst="rect">
            <a:avLst/>
          </a:prstGeom>
          <a:noFill/>
        </p:spPr>
        <p:txBody>
          <a:bodyPr wrap="none" lIns="68580" tIns="34290" rIns="68580" bIns="34290" rtlCol="0">
            <a:spAutoFit/>
          </a:bodyPr>
          <a:lstStyle/>
          <a:p>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请输入您标题</a:t>
            </a:r>
          </a:p>
        </p:txBody>
      </p:sp>
      <p:sp>
        <p:nvSpPr>
          <p:cNvPr id="7" name="TextBox 6"/>
          <p:cNvSpPr txBox="1"/>
          <p:nvPr/>
        </p:nvSpPr>
        <p:spPr>
          <a:xfrm>
            <a:off x="4060445" y="2032191"/>
            <a:ext cx="4320480" cy="346249"/>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a:t>
            </a:r>
          </a:p>
        </p:txBody>
      </p:sp>
      <p:sp>
        <p:nvSpPr>
          <p:cNvPr id="8" name="TextBox 7"/>
          <p:cNvSpPr txBox="1"/>
          <p:nvPr/>
        </p:nvSpPr>
        <p:spPr>
          <a:xfrm>
            <a:off x="4060445" y="2645197"/>
            <a:ext cx="1154403" cy="253994"/>
          </a:xfrm>
          <a:prstGeom prst="rect">
            <a:avLst/>
          </a:prstGeom>
          <a:noFill/>
        </p:spPr>
        <p:txBody>
          <a:bodyPr wrap="none" lIns="68580" tIns="34290" rIns="68580" bIns="34290" rtlCol="0">
            <a:spAutoFit/>
          </a:bodyPr>
          <a:lstStyle/>
          <a:p>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请输入您标题</a:t>
            </a:r>
          </a:p>
        </p:txBody>
      </p:sp>
      <p:sp>
        <p:nvSpPr>
          <p:cNvPr id="9" name="TextBox 8"/>
          <p:cNvSpPr txBox="1"/>
          <p:nvPr/>
        </p:nvSpPr>
        <p:spPr>
          <a:xfrm>
            <a:off x="4060445" y="2930536"/>
            <a:ext cx="4320480" cy="346249"/>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a:t>
            </a:r>
          </a:p>
        </p:txBody>
      </p:sp>
      <p:sp>
        <p:nvSpPr>
          <p:cNvPr id="10" name="TextBox 9"/>
          <p:cNvSpPr txBox="1"/>
          <p:nvPr/>
        </p:nvSpPr>
        <p:spPr>
          <a:xfrm>
            <a:off x="4057821" y="3596713"/>
            <a:ext cx="1154403" cy="253994"/>
          </a:xfrm>
          <a:prstGeom prst="rect">
            <a:avLst/>
          </a:prstGeom>
          <a:noFill/>
        </p:spPr>
        <p:txBody>
          <a:bodyPr wrap="none" lIns="68580" tIns="34290" rIns="68580" bIns="34290" rtlCol="0">
            <a:spAutoFit/>
          </a:bodyPr>
          <a:lstStyle/>
          <a:p>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请输入您标题</a:t>
            </a:r>
          </a:p>
        </p:txBody>
      </p:sp>
      <p:sp>
        <p:nvSpPr>
          <p:cNvPr id="11" name="TextBox 10"/>
          <p:cNvSpPr txBox="1"/>
          <p:nvPr/>
        </p:nvSpPr>
        <p:spPr>
          <a:xfrm>
            <a:off x="4057821" y="3882053"/>
            <a:ext cx="4320480" cy="346249"/>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a:t>
            </a:r>
          </a:p>
        </p:txBody>
      </p:sp>
      <p:sp>
        <p:nvSpPr>
          <p:cNvPr id="12" name="TextBox 11"/>
          <p:cNvSpPr txBox="1"/>
          <p:nvPr/>
        </p:nvSpPr>
        <p:spPr>
          <a:xfrm>
            <a:off x="971601" y="2536540"/>
            <a:ext cx="1800199" cy="284693"/>
          </a:xfrm>
          <a:prstGeom prst="rect">
            <a:avLst/>
          </a:prstGeom>
          <a:noFill/>
        </p:spPr>
        <p:txBody>
          <a:bodyPr wrap="square" lIns="68580" tIns="34290" rIns="68580" bIns="34290" rtlCol="0">
            <a:spAutoFit/>
          </a:bodyPr>
          <a:lstStyle/>
          <a:p>
            <a:pPr algn="ctr"/>
            <a:r>
              <a:rPr lang="zh-CN" altLang="en-US" sz="1400" dirty="0">
                <a:solidFill>
                  <a:srgbClr val="F8F8F8"/>
                </a:solidFill>
                <a:latin typeface="微软雅黑" panose="020B0503020204020204" pitchFamily="34" charset="-122"/>
                <a:ea typeface="微软雅黑" panose="020B0503020204020204" pitchFamily="34" charset="-122"/>
              </a:rPr>
              <a:t>添加标题文字内容</a:t>
            </a:r>
          </a:p>
        </p:txBody>
      </p:sp>
      <p:grpSp>
        <p:nvGrpSpPr>
          <p:cNvPr id="13" name="组合 12"/>
          <p:cNvGrpSpPr/>
          <p:nvPr/>
        </p:nvGrpSpPr>
        <p:grpSpPr>
          <a:xfrm>
            <a:off x="1905968" y="1101487"/>
            <a:ext cx="648072" cy="648272"/>
            <a:chOff x="2505666" y="1765071"/>
            <a:chExt cx="864096" cy="864096"/>
          </a:xfrm>
          <a:solidFill>
            <a:schemeClr val="accent2"/>
          </a:solidFill>
        </p:grpSpPr>
        <p:sp>
          <p:nvSpPr>
            <p:cNvPr id="14" name="椭圆 13"/>
            <p:cNvSpPr/>
            <p:nvPr/>
          </p:nvSpPr>
          <p:spPr bwMode="auto">
            <a:xfrm>
              <a:off x="2505666" y="1765071"/>
              <a:ext cx="864096" cy="86409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685800" fontAlgn="base">
                <a:spcBef>
                  <a:spcPct val="0"/>
                </a:spcBef>
                <a:spcAft>
                  <a:spcPct val="0"/>
                </a:spcAft>
              </a:pPr>
              <a:endParaRPr lang="zh-CN" altLang="en-US" sz="1100">
                <a:latin typeface="微软雅黑" panose="020B0503020204020204" pitchFamily="34" charset="-122"/>
                <a:ea typeface="微软雅黑" panose="020B0503020204020204" pitchFamily="34" charset="-122"/>
              </a:endParaRPr>
            </a:p>
          </p:txBody>
        </p:sp>
        <p:sp>
          <p:nvSpPr>
            <p:cNvPr id="15" name="TextBox 14"/>
            <p:cNvSpPr txBox="1"/>
            <p:nvPr/>
          </p:nvSpPr>
          <p:spPr>
            <a:xfrm>
              <a:off x="2563333" y="1845204"/>
              <a:ext cx="648040" cy="533315"/>
            </a:xfrm>
            <a:prstGeom prst="rect">
              <a:avLst/>
            </a:prstGeom>
            <a:grpFill/>
          </p:spPr>
          <p:txBody>
            <a:bodyPr wrap="none" rtlCol="0">
              <a:spAutoFit/>
            </a:bodyPr>
            <a:lstStyle/>
            <a:p>
              <a:r>
                <a:rPr lang="en-US" altLang="zh-CN" sz="2000" dirty="0">
                  <a:solidFill>
                    <a:srgbClr val="F8F8F8"/>
                  </a:solidFill>
                  <a:latin typeface="微软雅黑" panose="020B0503020204020204" pitchFamily="34" charset="-122"/>
                  <a:ea typeface="微软雅黑" panose="020B0503020204020204" pitchFamily="34" charset="-122"/>
                </a:rPr>
                <a:t>01</a:t>
              </a:r>
              <a:endParaRPr lang="zh-CN" altLang="en-US" sz="2000" dirty="0">
                <a:solidFill>
                  <a:srgbClr val="F8F8F8"/>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581043" y="1728007"/>
            <a:ext cx="648072" cy="648272"/>
            <a:chOff x="3405766" y="2600174"/>
            <a:chExt cx="864096" cy="864096"/>
          </a:xfrm>
          <a:solidFill>
            <a:schemeClr val="accent2"/>
          </a:solidFill>
        </p:grpSpPr>
        <p:sp>
          <p:nvSpPr>
            <p:cNvPr id="17" name="椭圆 16"/>
            <p:cNvSpPr/>
            <p:nvPr/>
          </p:nvSpPr>
          <p:spPr bwMode="auto">
            <a:xfrm>
              <a:off x="3405766" y="2600174"/>
              <a:ext cx="864096" cy="86409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685800" fontAlgn="base">
                <a:spcBef>
                  <a:spcPct val="0"/>
                </a:spcBef>
                <a:spcAft>
                  <a:spcPct val="0"/>
                </a:spcAft>
              </a:pPr>
              <a:endParaRPr lang="zh-CN" altLang="en-US" sz="1100">
                <a:latin typeface="微软雅黑" panose="020B0503020204020204" pitchFamily="34" charset="-122"/>
                <a:ea typeface="微软雅黑" panose="020B0503020204020204" pitchFamily="34" charset="-122"/>
              </a:endParaRPr>
            </a:p>
          </p:txBody>
        </p:sp>
        <p:sp>
          <p:nvSpPr>
            <p:cNvPr id="18" name="TextBox 17"/>
            <p:cNvSpPr txBox="1"/>
            <p:nvPr/>
          </p:nvSpPr>
          <p:spPr>
            <a:xfrm>
              <a:off x="3452333" y="2708804"/>
              <a:ext cx="648040" cy="533315"/>
            </a:xfrm>
            <a:prstGeom prst="rect">
              <a:avLst/>
            </a:prstGeom>
            <a:grpFill/>
          </p:spPr>
          <p:txBody>
            <a:bodyPr wrap="none" rtlCol="0">
              <a:spAutoFit/>
            </a:bodyPr>
            <a:lstStyle/>
            <a:p>
              <a:r>
                <a:rPr lang="en-US" altLang="zh-CN" sz="2000" dirty="0">
                  <a:solidFill>
                    <a:srgbClr val="F8F8F8"/>
                  </a:solidFill>
                  <a:latin typeface="微软雅黑" panose="020B0503020204020204" pitchFamily="34" charset="-122"/>
                  <a:ea typeface="微软雅黑" panose="020B0503020204020204" pitchFamily="34" charset="-122"/>
                </a:rPr>
                <a:t>02</a:t>
              </a:r>
              <a:endParaRPr lang="zh-CN" altLang="en-US" sz="2000" dirty="0">
                <a:solidFill>
                  <a:srgbClr val="F8F8F8"/>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721822" y="2670033"/>
            <a:ext cx="648072" cy="648272"/>
            <a:chOff x="3593471" y="3855820"/>
            <a:chExt cx="864096" cy="864096"/>
          </a:xfrm>
          <a:solidFill>
            <a:schemeClr val="accent2"/>
          </a:solidFill>
        </p:grpSpPr>
        <p:sp>
          <p:nvSpPr>
            <p:cNvPr id="20" name="椭圆 19"/>
            <p:cNvSpPr/>
            <p:nvPr/>
          </p:nvSpPr>
          <p:spPr bwMode="auto">
            <a:xfrm>
              <a:off x="3593471" y="3855820"/>
              <a:ext cx="864096" cy="86409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685800" fontAlgn="base">
                <a:spcBef>
                  <a:spcPct val="0"/>
                </a:spcBef>
                <a:spcAft>
                  <a:spcPct val="0"/>
                </a:spcAft>
              </a:pPr>
              <a:endParaRPr lang="zh-CN" altLang="en-US" sz="1100">
                <a:latin typeface="微软雅黑" panose="020B0503020204020204" pitchFamily="34" charset="-122"/>
                <a:ea typeface="微软雅黑" panose="020B0503020204020204" pitchFamily="34" charset="-122"/>
              </a:endParaRPr>
            </a:p>
          </p:txBody>
        </p:sp>
        <p:sp>
          <p:nvSpPr>
            <p:cNvPr id="21" name="TextBox 20"/>
            <p:cNvSpPr txBox="1"/>
            <p:nvPr/>
          </p:nvSpPr>
          <p:spPr>
            <a:xfrm>
              <a:off x="3655534" y="3978803"/>
              <a:ext cx="648040" cy="533315"/>
            </a:xfrm>
            <a:prstGeom prst="rect">
              <a:avLst/>
            </a:prstGeom>
            <a:grpFill/>
          </p:spPr>
          <p:txBody>
            <a:bodyPr wrap="none" rtlCol="0">
              <a:spAutoFit/>
            </a:bodyPr>
            <a:lstStyle/>
            <a:p>
              <a:r>
                <a:rPr lang="en-US" altLang="zh-CN" sz="2000" dirty="0">
                  <a:solidFill>
                    <a:srgbClr val="F8F8F8"/>
                  </a:solidFill>
                  <a:latin typeface="微软雅黑" panose="020B0503020204020204" pitchFamily="34" charset="-122"/>
                  <a:ea typeface="微软雅黑" panose="020B0503020204020204" pitchFamily="34" charset="-122"/>
                </a:rPr>
                <a:t>03</a:t>
              </a:r>
              <a:endParaRPr lang="zh-CN" altLang="en-US" sz="2000" dirty="0">
                <a:solidFill>
                  <a:srgbClr val="F8F8F8"/>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2230004" y="3385296"/>
            <a:ext cx="648072" cy="648272"/>
            <a:chOff x="2937714" y="4911120"/>
            <a:chExt cx="864096" cy="864096"/>
          </a:xfrm>
          <a:solidFill>
            <a:schemeClr val="accent2"/>
          </a:solidFill>
        </p:grpSpPr>
        <p:sp>
          <p:nvSpPr>
            <p:cNvPr id="23" name="椭圆 22"/>
            <p:cNvSpPr/>
            <p:nvPr/>
          </p:nvSpPr>
          <p:spPr bwMode="auto">
            <a:xfrm>
              <a:off x="2937714" y="4911120"/>
              <a:ext cx="864096" cy="86409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685800" fontAlgn="base">
                <a:spcBef>
                  <a:spcPct val="0"/>
                </a:spcBef>
                <a:spcAft>
                  <a:spcPct val="0"/>
                </a:spcAft>
              </a:pPr>
              <a:endParaRPr lang="zh-CN" altLang="en-US" sz="1100">
                <a:latin typeface="微软雅黑" panose="020B0503020204020204" pitchFamily="34" charset="-122"/>
                <a:ea typeface="微软雅黑" panose="020B0503020204020204" pitchFamily="34" charset="-122"/>
              </a:endParaRPr>
            </a:p>
          </p:txBody>
        </p:sp>
        <p:sp>
          <p:nvSpPr>
            <p:cNvPr id="24" name="TextBox 23"/>
            <p:cNvSpPr txBox="1"/>
            <p:nvPr/>
          </p:nvSpPr>
          <p:spPr>
            <a:xfrm>
              <a:off x="2982433" y="5020204"/>
              <a:ext cx="648040" cy="533315"/>
            </a:xfrm>
            <a:prstGeom prst="rect">
              <a:avLst/>
            </a:prstGeom>
            <a:grpFill/>
          </p:spPr>
          <p:txBody>
            <a:bodyPr wrap="none" rtlCol="0">
              <a:spAutoFit/>
            </a:bodyPr>
            <a:lstStyle/>
            <a:p>
              <a:r>
                <a:rPr lang="en-US" altLang="zh-CN" sz="2000" dirty="0">
                  <a:solidFill>
                    <a:srgbClr val="F8F8F8"/>
                  </a:solidFill>
                  <a:latin typeface="微软雅黑" panose="020B0503020204020204" pitchFamily="34" charset="-122"/>
                  <a:ea typeface="微软雅黑" panose="020B0503020204020204" pitchFamily="34" charset="-122"/>
                </a:rPr>
                <a:t>04</a:t>
              </a:r>
              <a:endParaRPr lang="zh-CN" altLang="en-US" sz="2000" dirty="0">
                <a:solidFill>
                  <a:srgbClr val="F8F8F8"/>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28050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500"/>
                            </p:stCondLst>
                            <p:childTnLst>
                              <p:par>
                                <p:cTn id="16" presetID="52"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Scale>
                                      <p:cBhvr>
                                        <p:cTn id="1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3"/>
                                        </p:tgtEl>
                                        <p:attrNameLst>
                                          <p:attrName>ppt_x</p:attrName>
                                          <p:attrName>ppt_y</p:attrName>
                                        </p:attrNameLst>
                                      </p:cBhvr>
                                    </p:animMotion>
                                    <p:animEffect transition="in" filter="fade">
                                      <p:cBhvr>
                                        <p:cTn id="20" dur="1000"/>
                                        <p:tgtEl>
                                          <p:spTgt spid="13"/>
                                        </p:tgtEl>
                                      </p:cBhvr>
                                    </p:animEffect>
                                  </p:childTnLst>
                                </p:cTn>
                              </p:par>
                              <p:par>
                                <p:cTn id="21" presetID="52" presetClass="entr" presetSubtype="0" fill="hold" nodeType="withEffect">
                                  <p:stCondLst>
                                    <p:cond delay="200"/>
                                  </p:stCondLst>
                                  <p:childTnLst>
                                    <p:set>
                                      <p:cBhvr>
                                        <p:cTn id="22" dur="1" fill="hold">
                                          <p:stCondLst>
                                            <p:cond delay="0"/>
                                          </p:stCondLst>
                                        </p:cTn>
                                        <p:tgtEl>
                                          <p:spTgt spid="16"/>
                                        </p:tgtEl>
                                        <p:attrNameLst>
                                          <p:attrName>style.visibility</p:attrName>
                                        </p:attrNameLst>
                                      </p:cBhvr>
                                      <p:to>
                                        <p:strVal val="visible"/>
                                      </p:to>
                                    </p:set>
                                    <p:animScale>
                                      <p:cBhvr>
                                        <p:cTn id="2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6"/>
                                        </p:tgtEl>
                                        <p:attrNameLst>
                                          <p:attrName>ppt_x</p:attrName>
                                          <p:attrName>ppt_y</p:attrName>
                                        </p:attrNameLst>
                                      </p:cBhvr>
                                    </p:animMotion>
                                    <p:animEffect transition="in" filter="fade">
                                      <p:cBhvr>
                                        <p:cTn id="25" dur="1000"/>
                                        <p:tgtEl>
                                          <p:spTgt spid="16"/>
                                        </p:tgtEl>
                                      </p:cBhvr>
                                    </p:animEffect>
                                  </p:childTnLst>
                                </p:cTn>
                              </p:par>
                              <p:par>
                                <p:cTn id="26" presetID="52" presetClass="entr" presetSubtype="0" fill="hold" nodeType="withEffect">
                                  <p:stCondLst>
                                    <p:cond delay="400"/>
                                  </p:stCondLst>
                                  <p:childTnLst>
                                    <p:set>
                                      <p:cBhvr>
                                        <p:cTn id="27" dur="1" fill="hold">
                                          <p:stCondLst>
                                            <p:cond delay="0"/>
                                          </p:stCondLst>
                                        </p:cTn>
                                        <p:tgtEl>
                                          <p:spTgt spid="19"/>
                                        </p:tgtEl>
                                        <p:attrNameLst>
                                          <p:attrName>style.visibility</p:attrName>
                                        </p:attrNameLst>
                                      </p:cBhvr>
                                      <p:to>
                                        <p:strVal val="visible"/>
                                      </p:to>
                                    </p:set>
                                    <p:animScale>
                                      <p:cBhvr>
                                        <p:cTn id="2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9"/>
                                        </p:tgtEl>
                                        <p:attrNameLst>
                                          <p:attrName>ppt_x</p:attrName>
                                          <p:attrName>ppt_y</p:attrName>
                                        </p:attrNameLst>
                                      </p:cBhvr>
                                    </p:animMotion>
                                    <p:animEffect transition="in" filter="fade">
                                      <p:cBhvr>
                                        <p:cTn id="30" dur="1000"/>
                                        <p:tgtEl>
                                          <p:spTgt spid="19"/>
                                        </p:tgtEl>
                                      </p:cBhvr>
                                    </p:animEffect>
                                  </p:childTnLst>
                                </p:cTn>
                              </p:par>
                              <p:par>
                                <p:cTn id="31" presetID="52" presetClass="entr" presetSubtype="0" fill="hold" nodeType="withEffect">
                                  <p:stCondLst>
                                    <p:cond delay="600"/>
                                  </p:stCondLst>
                                  <p:childTnLst>
                                    <p:set>
                                      <p:cBhvr>
                                        <p:cTn id="32" dur="1" fill="hold">
                                          <p:stCondLst>
                                            <p:cond delay="0"/>
                                          </p:stCondLst>
                                        </p:cTn>
                                        <p:tgtEl>
                                          <p:spTgt spid="22"/>
                                        </p:tgtEl>
                                        <p:attrNameLst>
                                          <p:attrName>style.visibility</p:attrName>
                                        </p:attrNameLst>
                                      </p:cBhvr>
                                      <p:to>
                                        <p:strVal val="visible"/>
                                      </p:to>
                                    </p:set>
                                    <p:animScale>
                                      <p:cBhvr>
                                        <p:cTn id="3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2"/>
                                        </p:tgtEl>
                                        <p:attrNameLst>
                                          <p:attrName>ppt_x</p:attrName>
                                          <p:attrName>ppt_y</p:attrName>
                                        </p:attrNameLst>
                                      </p:cBhvr>
                                    </p:animMotion>
                                    <p:animEffect transition="in" filter="fade">
                                      <p:cBhvr>
                                        <p:cTn id="35" dur="1000"/>
                                        <p:tgtEl>
                                          <p:spTgt spid="22"/>
                                        </p:tgtEl>
                                      </p:cBhvr>
                                    </p:animEffect>
                                  </p:childTnLst>
                                </p:cTn>
                              </p:par>
                            </p:childTnLst>
                          </p:cTn>
                        </p:par>
                        <p:par>
                          <p:cTn id="36" fill="hold">
                            <p:stCondLst>
                              <p:cond delay="2100"/>
                            </p:stCondLst>
                            <p:childTnLst>
                              <p:par>
                                <p:cTn id="37" presetID="2" presetClass="entr" presetSubtype="6"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1+#ppt_h/2"/>
                                          </p:val>
                                        </p:tav>
                                        <p:tav tm="100000">
                                          <p:val>
                                            <p:strVal val="#ppt_y"/>
                                          </p:val>
                                        </p:tav>
                                      </p:tavLst>
                                    </p:anim>
                                  </p:childTnLst>
                                </p:cTn>
                              </p:par>
                              <p:par>
                                <p:cTn id="41" presetID="22" presetClass="entr" presetSubtype="1"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up)">
                                      <p:cBhvr>
                                        <p:cTn id="43" dur="500"/>
                                        <p:tgtEl>
                                          <p:spTgt spid="5"/>
                                        </p:tgtEl>
                                      </p:cBhvr>
                                    </p:animEffect>
                                  </p:childTnLst>
                                </p:cTn>
                              </p:par>
                            </p:childTnLst>
                          </p:cTn>
                        </p:par>
                        <p:par>
                          <p:cTn id="44" fill="hold">
                            <p:stCondLst>
                              <p:cond delay="2600"/>
                            </p:stCondLst>
                            <p:childTnLst>
                              <p:par>
                                <p:cTn id="45" presetID="2" presetClass="entr" presetSubtype="6"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1+#ppt_w/2"/>
                                          </p:val>
                                        </p:tav>
                                        <p:tav tm="100000">
                                          <p:val>
                                            <p:strVal val="#ppt_x"/>
                                          </p:val>
                                        </p:tav>
                                      </p:tavLst>
                                    </p:anim>
                                    <p:anim calcmode="lin" valueType="num">
                                      <p:cBhvr additive="base">
                                        <p:cTn id="48" dur="500" fill="hold"/>
                                        <p:tgtEl>
                                          <p:spTgt spid="6"/>
                                        </p:tgtEl>
                                        <p:attrNameLst>
                                          <p:attrName>ppt_y</p:attrName>
                                        </p:attrNameLst>
                                      </p:cBhvr>
                                      <p:tavLst>
                                        <p:tav tm="0">
                                          <p:val>
                                            <p:strVal val="1+#ppt_h/2"/>
                                          </p:val>
                                        </p:tav>
                                        <p:tav tm="100000">
                                          <p:val>
                                            <p:strVal val="#ppt_y"/>
                                          </p:val>
                                        </p:tav>
                                      </p:tavLst>
                                    </p:anim>
                                  </p:childTnLst>
                                </p:cTn>
                              </p:par>
                              <p:par>
                                <p:cTn id="49" presetID="22" presetClass="entr" presetSubtype="1"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up)">
                                      <p:cBhvr>
                                        <p:cTn id="51" dur="500"/>
                                        <p:tgtEl>
                                          <p:spTgt spid="7"/>
                                        </p:tgtEl>
                                      </p:cBhvr>
                                    </p:animEffect>
                                  </p:childTnLst>
                                </p:cTn>
                              </p:par>
                            </p:childTnLst>
                          </p:cTn>
                        </p:par>
                        <p:par>
                          <p:cTn id="52" fill="hold">
                            <p:stCondLst>
                              <p:cond delay="3100"/>
                            </p:stCondLst>
                            <p:childTnLst>
                              <p:par>
                                <p:cTn id="53" presetID="2" presetClass="entr" presetSubtype="6"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1+#ppt_w/2"/>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par>
                                <p:cTn id="57" presetID="22" presetClass="entr" presetSubtype="1"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par>
                          <p:cTn id="60" fill="hold">
                            <p:stCondLst>
                              <p:cond delay="3600"/>
                            </p:stCondLst>
                            <p:childTnLst>
                              <p:par>
                                <p:cTn id="61" presetID="2" presetClass="entr" presetSubtype="6"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fill="hold"/>
                                        <p:tgtEl>
                                          <p:spTgt spid="10"/>
                                        </p:tgtEl>
                                        <p:attrNameLst>
                                          <p:attrName>ppt_x</p:attrName>
                                        </p:attrNameLst>
                                      </p:cBhvr>
                                      <p:tavLst>
                                        <p:tav tm="0">
                                          <p:val>
                                            <p:strVal val="1+#ppt_w/2"/>
                                          </p:val>
                                        </p:tav>
                                        <p:tav tm="100000">
                                          <p:val>
                                            <p:strVal val="#ppt_x"/>
                                          </p:val>
                                        </p:tav>
                                      </p:tavLst>
                                    </p:anim>
                                    <p:anim calcmode="lin" valueType="num">
                                      <p:cBhvr additive="base">
                                        <p:cTn id="64" dur="500" fill="hold"/>
                                        <p:tgtEl>
                                          <p:spTgt spid="10"/>
                                        </p:tgtEl>
                                        <p:attrNameLst>
                                          <p:attrName>ppt_y</p:attrName>
                                        </p:attrNameLst>
                                      </p:cBhvr>
                                      <p:tavLst>
                                        <p:tav tm="0">
                                          <p:val>
                                            <p:strVal val="1+#ppt_h/2"/>
                                          </p:val>
                                        </p:tav>
                                        <p:tav tm="100000">
                                          <p:val>
                                            <p:strVal val="#ppt_y"/>
                                          </p:val>
                                        </p:tav>
                                      </p:tavLst>
                                    </p:anim>
                                  </p:childTnLst>
                                </p:cTn>
                              </p:par>
                              <p:par>
                                <p:cTn id="65" presetID="22" presetClass="entr" presetSubtype="1"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up)">
                                      <p:cBhvr>
                                        <p:cTn id="6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5452205" y="1854408"/>
            <a:ext cx="2792879" cy="427514"/>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fontScale="92500" lnSpcReduction="10000"/>
          </a:bodyPr>
          <a:lstStyle/>
          <a:p>
            <a:pPr algn="ctr"/>
            <a:r>
              <a:rPr lang="zh-CN" altLang="en-US" sz="1600" b="1">
                <a:cs typeface="+mn-ea"/>
                <a:sym typeface="+mn-lt"/>
              </a:rPr>
              <a:t>标题文本预设</a:t>
            </a:r>
          </a:p>
        </p:txBody>
      </p:sp>
      <p:sp>
        <p:nvSpPr>
          <p:cNvPr id="5" name="Rectangle: Rounded Corners 74"/>
          <p:cNvSpPr/>
          <p:nvPr/>
        </p:nvSpPr>
        <p:spPr>
          <a:xfrm>
            <a:off x="5495504" y="2281921"/>
            <a:ext cx="2429777" cy="42751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algn="ctr"/>
            <a:r>
              <a:rPr lang="zh-CN" altLang="en-US" sz="1600" b="1">
                <a:cs typeface="+mn-ea"/>
                <a:sym typeface="+mn-lt"/>
              </a:rPr>
              <a:t>标题文本预设</a:t>
            </a:r>
          </a:p>
        </p:txBody>
      </p:sp>
      <p:sp>
        <p:nvSpPr>
          <p:cNvPr id="6" name="Rectangle: Rounded Corners 75"/>
          <p:cNvSpPr/>
          <p:nvPr/>
        </p:nvSpPr>
        <p:spPr>
          <a:xfrm>
            <a:off x="5538807" y="2709436"/>
            <a:ext cx="2066669" cy="427514"/>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algn="ctr"/>
            <a:r>
              <a:rPr lang="zh-CN" altLang="en-US" sz="1600" b="1">
                <a:cs typeface="+mn-ea"/>
                <a:sym typeface="+mn-lt"/>
              </a:rPr>
              <a:t>标题文本预设</a:t>
            </a:r>
          </a:p>
        </p:txBody>
      </p:sp>
      <p:sp>
        <p:nvSpPr>
          <p:cNvPr id="8" name="Oval 4"/>
          <p:cNvSpPr/>
          <p:nvPr/>
        </p:nvSpPr>
        <p:spPr>
          <a:xfrm>
            <a:off x="7847535" y="1883725"/>
            <a:ext cx="368884" cy="3688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ar-SA" sz="1400" b="1">
                <a:solidFill>
                  <a:schemeClr val="tx1">
                    <a:lumMod val="75000"/>
                    <a:lumOff val="25000"/>
                  </a:schemeClr>
                </a:solidFill>
                <a:cs typeface="+mn-ea"/>
                <a:sym typeface="+mn-lt"/>
              </a:rPr>
              <a:t>1</a:t>
            </a:r>
          </a:p>
        </p:txBody>
      </p:sp>
      <p:sp>
        <p:nvSpPr>
          <p:cNvPr id="9" name="Oval 76"/>
          <p:cNvSpPr/>
          <p:nvPr/>
        </p:nvSpPr>
        <p:spPr>
          <a:xfrm>
            <a:off x="7531857" y="2316525"/>
            <a:ext cx="368884" cy="3688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ar-SA" sz="1400" b="1">
                <a:solidFill>
                  <a:schemeClr val="tx1">
                    <a:lumMod val="75000"/>
                    <a:lumOff val="25000"/>
                  </a:schemeClr>
                </a:solidFill>
                <a:cs typeface="+mn-ea"/>
                <a:sym typeface="+mn-lt"/>
              </a:rPr>
              <a:t>2</a:t>
            </a:r>
          </a:p>
        </p:txBody>
      </p:sp>
      <p:sp>
        <p:nvSpPr>
          <p:cNvPr id="10" name="Oval 77"/>
          <p:cNvSpPr/>
          <p:nvPr/>
        </p:nvSpPr>
        <p:spPr>
          <a:xfrm>
            <a:off x="7212055" y="2742972"/>
            <a:ext cx="368884" cy="3688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ar-SA" sz="1400" b="1">
                <a:solidFill>
                  <a:schemeClr val="tx1">
                    <a:lumMod val="75000"/>
                    <a:lumOff val="25000"/>
                  </a:schemeClr>
                </a:solidFill>
                <a:cs typeface="+mn-ea"/>
                <a:sym typeface="+mn-lt"/>
              </a:rPr>
              <a:t>3</a:t>
            </a:r>
          </a:p>
        </p:txBody>
      </p:sp>
      <p:grpSp>
        <p:nvGrpSpPr>
          <p:cNvPr id="11" name="Group 81"/>
          <p:cNvGrpSpPr/>
          <p:nvPr/>
        </p:nvGrpSpPr>
        <p:grpSpPr>
          <a:xfrm flipH="1">
            <a:off x="2974531" y="1581281"/>
            <a:ext cx="1576985" cy="356495"/>
            <a:chOff x="5170018" y="1564582"/>
            <a:chExt cx="2006989" cy="555110"/>
          </a:xfrm>
        </p:grpSpPr>
        <p:cxnSp>
          <p:nvCxnSpPr>
            <p:cNvPr id="20" name="Straight Connector 82"/>
            <p:cNvCxnSpPr/>
            <p:nvPr/>
          </p:nvCxnSpPr>
          <p:spPr>
            <a:xfrm flipV="1">
              <a:off x="5170018" y="1564582"/>
              <a:ext cx="542842" cy="55511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83"/>
            <p:cNvCxnSpPr/>
            <p:nvPr/>
          </p:nvCxnSpPr>
          <p:spPr>
            <a:xfrm>
              <a:off x="5704923" y="1566961"/>
              <a:ext cx="1472084"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12" name="Straight Connector 86"/>
          <p:cNvCxnSpPr/>
          <p:nvPr/>
        </p:nvCxnSpPr>
        <p:spPr>
          <a:xfrm flipH="1">
            <a:off x="3122775" y="2587113"/>
            <a:ext cx="1151289"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3" name="Group 88"/>
          <p:cNvGrpSpPr/>
          <p:nvPr/>
        </p:nvGrpSpPr>
        <p:grpSpPr>
          <a:xfrm flipH="1" flipV="1">
            <a:off x="2994297" y="3275330"/>
            <a:ext cx="1576985" cy="356495"/>
            <a:chOff x="5170018" y="1564582"/>
            <a:chExt cx="2006989" cy="555110"/>
          </a:xfrm>
        </p:grpSpPr>
        <p:cxnSp>
          <p:nvCxnSpPr>
            <p:cNvPr id="18" name="Straight Connector 89"/>
            <p:cNvCxnSpPr/>
            <p:nvPr/>
          </p:nvCxnSpPr>
          <p:spPr>
            <a:xfrm flipV="1">
              <a:off x="5170018" y="1564582"/>
              <a:ext cx="542842" cy="55511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90"/>
            <p:cNvCxnSpPr/>
            <p:nvPr/>
          </p:nvCxnSpPr>
          <p:spPr>
            <a:xfrm>
              <a:off x="5704923" y="1566961"/>
              <a:ext cx="1472084"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14" name="TextBox 32"/>
          <p:cNvSpPr txBox="1">
            <a:spLocks/>
          </p:cNvSpPr>
          <p:nvPr/>
        </p:nvSpPr>
        <p:spPr bwMode="auto">
          <a:xfrm>
            <a:off x="539354" y="1354425"/>
            <a:ext cx="2435179" cy="451759"/>
          </a:xfrm>
          <a:prstGeom prst="rect">
            <a:avLst/>
          </a:prstGeom>
          <a:noFill/>
          <a:extLst/>
        </p:spPr>
        <p:txBody>
          <a:bodyPr wrap="square" lIns="90000" tIns="46800" rIns="540000" bIns="46800">
            <a:normAutofit fontScale="85000" lnSpcReduction="10000"/>
          </a:bodyPr>
          <a:lstStyle/>
          <a:p>
            <a:pPr algn="r" latinLnBrk="0">
              <a:lnSpc>
                <a:spcPct val="120000"/>
              </a:lnSpc>
            </a:pPr>
            <a:r>
              <a:rPr lang="zh-CN" altLang="en-US" sz="1100">
                <a:solidFill>
                  <a:schemeClr val="tx1">
                    <a:lumMod val="85000"/>
                    <a:lumOff val="15000"/>
                  </a:schemeClr>
                </a:solidFill>
                <a:cs typeface="+mn-ea"/>
                <a:sym typeface="+mn-lt"/>
              </a:rPr>
              <a:t>此部分内容作为文字排版占位显示 </a:t>
            </a:r>
            <a:br>
              <a:rPr lang="zh-CN" altLang="en-US" sz="1100">
                <a:solidFill>
                  <a:schemeClr val="tx1">
                    <a:lumMod val="85000"/>
                    <a:lumOff val="15000"/>
                  </a:schemeClr>
                </a:solidFill>
                <a:cs typeface="+mn-ea"/>
                <a:sym typeface="+mn-lt"/>
              </a:rPr>
            </a:br>
            <a:r>
              <a:rPr lang="zh-CN" altLang="en-US" sz="1100">
                <a:solidFill>
                  <a:schemeClr val="tx1">
                    <a:lumMod val="85000"/>
                    <a:lumOff val="15000"/>
                  </a:schemeClr>
                </a:solidFill>
                <a:cs typeface="+mn-ea"/>
                <a:sym typeface="+mn-lt"/>
              </a:rPr>
              <a:t>（建议使用主题字体）</a:t>
            </a:r>
          </a:p>
        </p:txBody>
      </p:sp>
      <p:sp>
        <p:nvSpPr>
          <p:cNvPr id="15" name="TextBox 35"/>
          <p:cNvSpPr txBox="1">
            <a:spLocks/>
          </p:cNvSpPr>
          <p:nvPr/>
        </p:nvSpPr>
        <p:spPr bwMode="auto">
          <a:xfrm>
            <a:off x="687596" y="2353658"/>
            <a:ext cx="2435179" cy="451759"/>
          </a:xfrm>
          <a:prstGeom prst="rect">
            <a:avLst/>
          </a:prstGeom>
          <a:noFill/>
          <a:extLst/>
        </p:spPr>
        <p:txBody>
          <a:bodyPr wrap="square" lIns="90000" tIns="46800" rIns="540000" bIns="46800">
            <a:normAutofit fontScale="85000" lnSpcReduction="10000"/>
          </a:bodyPr>
          <a:lstStyle/>
          <a:p>
            <a:pPr algn="r" latinLnBrk="0">
              <a:lnSpc>
                <a:spcPct val="120000"/>
              </a:lnSpc>
            </a:pPr>
            <a:r>
              <a:rPr lang="zh-CN" altLang="en-US" sz="1100">
                <a:solidFill>
                  <a:schemeClr val="tx1">
                    <a:lumMod val="85000"/>
                    <a:lumOff val="15000"/>
                  </a:schemeClr>
                </a:solidFill>
                <a:cs typeface="+mn-ea"/>
                <a:sym typeface="+mn-lt"/>
              </a:rPr>
              <a:t>此部分内容作为文字排版占位显示 </a:t>
            </a:r>
            <a:br>
              <a:rPr lang="zh-CN" altLang="en-US" sz="1100">
                <a:solidFill>
                  <a:schemeClr val="tx1">
                    <a:lumMod val="85000"/>
                    <a:lumOff val="15000"/>
                  </a:schemeClr>
                </a:solidFill>
                <a:cs typeface="+mn-ea"/>
                <a:sym typeface="+mn-lt"/>
              </a:rPr>
            </a:br>
            <a:r>
              <a:rPr lang="zh-CN" altLang="en-US" sz="1100">
                <a:solidFill>
                  <a:schemeClr val="tx1">
                    <a:lumMod val="85000"/>
                    <a:lumOff val="15000"/>
                  </a:schemeClr>
                </a:solidFill>
                <a:cs typeface="+mn-ea"/>
                <a:sym typeface="+mn-lt"/>
              </a:rPr>
              <a:t>（建议使用主题字体）</a:t>
            </a:r>
          </a:p>
        </p:txBody>
      </p:sp>
      <p:sp>
        <p:nvSpPr>
          <p:cNvPr id="16" name="TextBox 36"/>
          <p:cNvSpPr txBox="1">
            <a:spLocks/>
          </p:cNvSpPr>
          <p:nvPr/>
        </p:nvSpPr>
        <p:spPr bwMode="auto">
          <a:xfrm>
            <a:off x="559120" y="3388838"/>
            <a:ext cx="2435179" cy="451759"/>
          </a:xfrm>
          <a:prstGeom prst="rect">
            <a:avLst/>
          </a:prstGeom>
          <a:noFill/>
          <a:extLst/>
        </p:spPr>
        <p:txBody>
          <a:bodyPr wrap="square" lIns="90000" tIns="46800" rIns="540000" bIns="46800">
            <a:normAutofit fontScale="85000" lnSpcReduction="10000"/>
          </a:bodyPr>
          <a:lstStyle/>
          <a:p>
            <a:pPr algn="r" latinLnBrk="0">
              <a:lnSpc>
                <a:spcPct val="120000"/>
              </a:lnSpc>
            </a:pPr>
            <a:r>
              <a:rPr lang="zh-CN" altLang="en-US" sz="1100">
                <a:solidFill>
                  <a:schemeClr val="tx1">
                    <a:lumMod val="85000"/>
                    <a:lumOff val="15000"/>
                  </a:schemeClr>
                </a:solidFill>
                <a:cs typeface="+mn-ea"/>
                <a:sym typeface="+mn-lt"/>
              </a:rPr>
              <a:t>此部分内容作为文字排版占位显示 </a:t>
            </a:r>
            <a:br>
              <a:rPr lang="zh-CN" altLang="en-US" sz="1100">
                <a:solidFill>
                  <a:schemeClr val="tx1">
                    <a:lumMod val="85000"/>
                    <a:lumOff val="15000"/>
                  </a:schemeClr>
                </a:solidFill>
                <a:cs typeface="+mn-ea"/>
                <a:sym typeface="+mn-lt"/>
              </a:rPr>
            </a:br>
            <a:r>
              <a:rPr lang="zh-CN" altLang="en-US" sz="1100">
                <a:solidFill>
                  <a:schemeClr val="tx1">
                    <a:lumMod val="85000"/>
                    <a:lumOff val="15000"/>
                  </a:schemeClr>
                </a:solidFill>
                <a:cs typeface="+mn-ea"/>
                <a:sym typeface="+mn-lt"/>
              </a:rPr>
              <a:t>（建议使用主题字体）</a:t>
            </a:r>
          </a:p>
        </p:txBody>
      </p:sp>
      <p:grpSp>
        <p:nvGrpSpPr>
          <p:cNvPr id="27" name="组合 26"/>
          <p:cNvGrpSpPr/>
          <p:nvPr/>
        </p:nvGrpSpPr>
        <p:grpSpPr>
          <a:xfrm>
            <a:off x="4531243" y="1646415"/>
            <a:ext cx="1759638" cy="2897346"/>
            <a:chOff x="4531243" y="1645621"/>
            <a:chExt cx="1759638" cy="2897346"/>
          </a:xfrm>
        </p:grpSpPr>
        <p:grpSp>
          <p:nvGrpSpPr>
            <p:cNvPr id="7" name="Group 64"/>
            <p:cNvGrpSpPr/>
            <p:nvPr/>
          </p:nvGrpSpPr>
          <p:grpSpPr>
            <a:xfrm rot="19891913">
              <a:off x="4531243" y="1645621"/>
              <a:ext cx="1759638" cy="2897346"/>
              <a:chOff x="170364" y="949888"/>
              <a:chExt cx="1945268" cy="3203011"/>
            </a:xfrm>
          </p:grpSpPr>
          <p:sp>
            <p:nvSpPr>
              <p:cNvPr id="22" name="Rectangle 69"/>
              <p:cNvSpPr/>
              <p:nvPr/>
            </p:nvSpPr>
            <p:spPr>
              <a:xfrm>
                <a:off x="975357" y="2854550"/>
                <a:ext cx="335282" cy="132489"/>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3" name="Oval 70"/>
              <p:cNvSpPr/>
              <p:nvPr/>
            </p:nvSpPr>
            <p:spPr>
              <a:xfrm>
                <a:off x="170364" y="949888"/>
                <a:ext cx="1945268" cy="194527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4" name="Oval 71"/>
              <p:cNvSpPr/>
              <p:nvPr/>
            </p:nvSpPr>
            <p:spPr>
              <a:xfrm>
                <a:off x="368693" y="1148217"/>
                <a:ext cx="1548613" cy="15486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5" name="Rectangle: Top Corners Rounded 72"/>
              <p:cNvSpPr/>
              <p:nvPr/>
            </p:nvSpPr>
            <p:spPr>
              <a:xfrm>
                <a:off x="944878" y="2984657"/>
                <a:ext cx="396241" cy="185829"/>
              </a:xfrm>
              <a:prstGeom prst="round2SameRect">
                <a:avLst>
                  <a:gd name="adj1" fmla="val 15385"/>
                  <a:gd name="adj2"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6" name="Rectangle: Top Corners Rounded 73"/>
              <p:cNvSpPr/>
              <p:nvPr/>
            </p:nvSpPr>
            <p:spPr>
              <a:xfrm flipV="1">
                <a:off x="923924" y="3151246"/>
                <a:ext cx="438151" cy="1001653"/>
              </a:xfrm>
              <a:prstGeom prst="round2SameRect">
                <a:avLst>
                  <a:gd name="adj1" fmla="val 15385"/>
                  <a:gd name="adj2"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17" name="Freeform: Shape 40"/>
            <p:cNvSpPr>
              <a:spLocks/>
            </p:cNvSpPr>
            <p:nvPr/>
          </p:nvSpPr>
          <p:spPr bwMode="auto">
            <a:xfrm>
              <a:off x="4797832" y="2237982"/>
              <a:ext cx="702465" cy="702465"/>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tx1">
                <a:lumMod val="60000"/>
                <a:lumOff val="40000"/>
              </a:schemeClr>
            </a:solidFill>
            <a:ln>
              <a:noFill/>
            </a:ln>
            <a:extLst/>
          </p:spPr>
          <p:txBody>
            <a:bodyPr anchor="ctr"/>
            <a:lstStyle/>
            <a:p>
              <a:pPr algn="ctr"/>
              <a:endParaRPr>
                <a:cs typeface="+mn-ea"/>
                <a:sym typeface="+mn-lt"/>
              </a:endParaRPr>
            </a:p>
          </p:txBody>
        </p:sp>
      </p:grpSp>
    </p:spTree>
    <p:extLst>
      <p:ext uri="{BB962C8B-B14F-4D97-AF65-F5344CB8AC3E}">
        <p14:creationId xmlns:p14="http://schemas.microsoft.com/office/powerpoint/2010/main" val="28023806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right)">
                                      <p:cBhvr>
                                        <p:cTn id="13" dur="500"/>
                                        <p:tgtEl>
                                          <p:spTgt spid="11"/>
                                        </p:tgtEl>
                                      </p:cBhvr>
                                    </p:animEffect>
                                  </p:childTnLst>
                                </p:cTn>
                              </p:par>
                              <p:par>
                                <p:cTn id="14" presetID="22" presetClass="entr" presetSubtype="2"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right)">
                                      <p:cBhvr>
                                        <p:cTn id="16" dur="500"/>
                                        <p:tgtEl>
                                          <p:spTgt spid="12"/>
                                        </p:tgtEl>
                                      </p:cBhvr>
                                    </p:animEffect>
                                  </p:childTnLst>
                                </p:cTn>
                              </p:par>
                              <p:par>
                                <p:cTn id="17" presetID="22" presetClass="entr" presetSubtype="2"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500"/>
                                        <p:tgtEl>
                                          <p:spTgt spid="13"/>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right)">
                                      <p:cBhvr>
                                        <p:cTn id="22" dur="500"/>
                                        <p:tgtEl>
                                          <p:spTgt spid="14"/>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right)">
                                      <p:cBhvr>
                                        <p:cTn id="25" dur="500"/>
                                        <p:tgtEl>
                                          <p:spTgt spid="15"/>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right)">
                                      <p:cBhvr>
                                        <p:cTn id="28" dur="500"/>
                                        <p:tgtEl>
                                          <p:spTgt spid="16"/>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3500"/>
                            </p:stCondLst>
                            <p:childTnLst>
                              <p:par>
                                <p:cTn id="46" presetID="2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1"/>
          <p:cNvGrpSpPr/>
          <p:nvPr/>
        </p:nvGrpSpPr>
        <p:grpSpPr>
          <a:xfrm>
            <a:off x="686139" y="1525416"/>
            <a:ext cx="5713268" cy="2550109"/>
            <a:chOff x="179512" y="2060848"/>
            <a:chExt cx="7617691" cy="3399096"/>
          </a:xfrm>
          <a:solidFill>
            <a:schemeClr val="accent2"/>
          </a:solidFill>
        </p:grpSpPr>
        <p:sp>
          <p:nvSpPr>
            <p:cNvPr id="5" name="Oval 65"/>
            <p:cNvSpPr>
              <a:spLocks noChangeArrowheads="1"/>
            </p:cNvSpPr>
            <p:nvPr/>
          </p:nvSpPr>
          <p:spPr bwMode="auto">
            <a:xfrm>
              <a:off x="989905" y="4559851"/>
              <a:ext cx="596291" cy="76505"/>
            </a:xfrm>
            <a:prstGeom prst="ellipse">
              <a:avLst/>
            </a:prstGeom>
            <a:grpFill/>
            <a:ln w="9525">
              <a:noFill/>
              <a:round/>
              <a:headEnd/>
              <a:tailEnd/>
            </a:ln>
            <a:effectLst/>
          </p:spPr>
          <p:txBody>
            <a:bodyPr wrap="none" anchor="ctr"/>
            <a:lstStyle/>
            <a:p>
              <a:pPr defTabSz="685800">
                <a:defRPr/>
              </a:pPr>
              <a:endParaRPr lang="zh-CN" altLang="en-US" sz="1400" kern="0" dirty="0">
                <a:solidFill>
                  <a:sysClr val="windowText" lastClr="000000"/>
                </a:solidFill>
                <a:latin typeface="Arial" pitchFamily="34" charset="0"/>
                <a:ea typeface="宋体"/>
              </a:endParaRPr>
            </a:p>
          </p:txBody>
        </p:sp>
        <p:grpSp>
          <p:nvGrpSpPr>
            <p:cNvPr id="4" name="组合 53"/>
            <p:cNvGrpSpPr/>
            <p:nvPr/>
          </p:nvGrpSpPr>
          <p:grpSpPr>
            <a:xfrm>
              <a:off x="179512" y="2060848"/>
              <a:ext cx="7617691" cy="3322592"/>
              <a:chOff x="683568" y="2266648"/>
              <a:chExt cx="7617691" cy="3322592"/>
            </a:xfrm>
            <a:grpFill/>
          </p:grpSpPr>
          <p:sp>
            <p:nvSpPr>
              <p:cNvPr id="12" name="Freeform 6"/>
              <p:cNvSpPr>
                <a:spLocks/>
              </p:cNvSpPr>
              <p:nvPr/>
            </p:nvSpPr>
            <p:spPr bwMode="auto">
              <a:xfrm>
                <a:off x="2628510" y="2428726"/>
                <a:ext cx="5186513" cy="2674281"/>
              </a:xfrm>
              <a:custGeom>
                <a:avLst/>
                <a:gdLst>
                  <a:gd name="T0" fmla="*/ 0 w 4608"/>
                  <a:gd name="T1" fmla="*/ 72 h 2376"/>
                  <a:gd name="T2" fmla="*/ 4608 w 4608"/>
                  <a:gd name="T3" fmla="*/ 2376 h 2376"/>
                  <a:gd name="T4" fmla="*/ 4608 w 4608"/>
                  <a:gd name="T5" fmla="*/ 2304 h 2376"/>
                  <a:gd name="T6" fmla="*/ 0 w 4608"/>
                  <a:gd name="T7" fmla="*/ 0 h 2376"/>
                  <a:gd name="T8" fmla="*/ 0 w 4608"/>
                  <a:gd name="T9" fmla="*/ 72 h 2376"/>
                  <a:gd name="T10" fmla="*/ 0 60000 65536"/>
                  <a:gd name="T11" fmla="*/ 0 60000 65536"/>
                  <a:gd name="T12" fmla="*/ 0 60000 65536"/>
                  <a:gd name="T13" fmla="*/ 0 60000 65536"/>
                  <a:gd name="T14" fmla="*/ 0 60000 65536"/>
                  <a:gd name="T15" fmla="*/ 0 w 4608"/>
                  <a:gd name="T16" fmla="*/ 0 h 2376"/>
                  <a:gd name="T17" fmla="*/ 4608 w 4608"/>
                  <a:gd name="T18" fmla="*/ 2376 h 2376"/>
                </a:gdLst>
                <a:ahLst/>
                <a:cxnLst>
                  <a:cxn ang="T10">
                    <a:pos x="T0" y="T1"/>
                  </a:cxn>
                  <a:cxn ang="T11">
                    <a:pos x="T2" y="T3"/>
                  </a:cxn>
                  <a:cxn ang="T12">
                    <a:pos x="T4" y="T5"/>
                  </a:cxn>
                  <a:cxn ang="T13">
                    <a:pos x="T6" y="T7"/>
                  </a:cxn>
                  <a:cxn ang="T14">
                    <a:pos x="T8" y="T9"/>
                  </a:cxn>
                </a:cxnLst>
                <a:rect l="T15" t="T16" r="T17" b="T18"/>
                <a:pathLst>
                  <a:path w="4608" h="2376">
                    <a:moveTo>
                      <a:pt x="0" y="72"/>
                    </a:moveTo>
                    <a:lnTo>
                      <a:pt x="4608" y="2376"/>
                    </a:lnTo>
                    <a:lnTo>
                      <a:pt x="4608" y="2304"/>
                    </a:lnTo>
                    <a:lnTo>
                      <a:pt x="0" y="0"/>
                    </a:lnTo>
                    <a:lnTo>
                      <a:pt x="0" y="72"/>
                    </a:lnTo>
                    <a:close/>
                  </a:path>
                </a:pathLst>
              </a:custGeom>
              <a:solidFill>
                <a:schemeClr val="bg1">
                  <a:lumMod val="85000"/>
                </a:scheme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13" name="Rectangle 7"/>
              <p:cNvSpPr>
                <a:spLocks noChangeArrowheads="1"/>
              </p:cNvSpPr>
              <p:nvPr/>
            </p:nvSpPr>
            <p:spPr bwMode="auto">
              <a:xfrm>
                <a:off x="7652945" y="5103007"/>
                <a:ext cx="648314" cy="81039"/>
              </a:xfrm>
              <a:prstGeom prst="rect">
                <a:avLst/>
              </a:prstGeom>
              <a:solidFill>
                <a:schemeClr val="bg1">
                  <a:lumMod val="85000"/>
                </a:scheme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14" name="Freeform 8"/>
              <p:cNvSpPr>
                <a:spLocks/>
              </p:cNvSpPr>
              <p:nvPr/>
            </p:nvSpPr>
            <p:spPr bwMode="auto">
              <a:xfrm>
                <a:off x="2628510" y="2266648"/>
                <a:ext cx="5672749" cy="2836359"/>
              </a:xfrm>
              <a:custGeom>
                <a:avLst/>
                <a:gdLst>
                  <a:gd name="T0" fmla="*/ 288 w 5040"/>
                  <a:gd name="T1" fmla="*/ 0 h 2520"/>
                  <a:gd name="T2" fmla="*/ 4896 w 5040"/>
                  <a:gd name="T3" fmla="*/ 2304 h 2520"/>
                  <a:gd name="T4" fmla="*/ 5040 w 5040"/>
                  <a:gd name="T5" fmla="*/ 2232 h 2520"/>
                  <a:gd name="T6" fmla="*/ 5040 w 5040"/>
                  <a:gd name="T7" fmla="*/ 2520 h 2520"/>
                  <a:gd name="T8" fmla="*/ 4464 w 5040"/>
                  <a:gd name="T9" fmla="*/ 2520 h 2520"/>
                  <a:gd name="T10" fmla="*/ 4608 w 5040"/>
                  <a:gd name="T11" fmla="*/ 2448 h 2520"/>
                  <a:gd name="T12" fmla="*/ 0 w 5040"/>
                  <a:gd name="T13" fmla="*/ 144 h 2520"/>
                  <a:gd name="T14" fmla="*/ 288 w 5040"/>
                  <a:gd name="T15" fmla="*/ 0 h 2520"/>
                  <a:gd name="T16" fmla="*/ 0 60000 65536"/>
                  <a:gd name="T17" fmla="*/ 0 60000 65536"/>
                  <a:gd name="T18" fmla="*/ 0 60000 65536"/>
                  <a:gd name="T19" fmla="*/ 0 60000 65536"/>
                  <a:gd name="T20" fmla="*/ 0 60000 65536"/>
                  <a:gd name="T21" fmla="*/ 0 60000 65536"/>
                  <a:gd name="T22" fmla="*/ 0 60000 65536"/>
                  <a:gd name="T23" fmla="*/ 0 60000 65536"/>
                  <a:gd name="T24" fmla="*/ 0 w 5040"/>
                  <a:gd name="T25" fmla="*/ 0 h 2520"/>
                  <a:gd name="T26" fmla="*/ 5040 w 5040"/>
                  <a:gd name="T27" fmla="*/ 2520 h 25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40" h="2520">
                    <a:moveTo>
                      <a:pt x="288" y="0"/>
                    </a:moveTo>
                    <a:lnTo>
                      <a:pt x="4896" y="2304"/>
                    </a:lnTo>
                    <a:lnTo>
                      <a:pt x="5040" y="2232"/>
                    </a:lnTo>
                    <a:lnTo>
                      <a:pt x="5040" y="2520"/>
                    </a:lnTo>
                    <a:lnTo>
                      <a:pt x="4464" y="2520"/>
                    </a:lnTo>
                    <a:lnTo>
                      <a:pt x="4608" y="2448"/>
                    </a:lnTo>
                    <a:lnTo>
                      <a:pt x="0" y="144"/>
                    </a:lnTo>
                    <a:lnTo>
                      <a:pt x="288" y="0"/>
                    </a:lnTo>
                    <a:close/>
                  </a:path>
                </a:pathLst>
              </a:custGeom>
              <a:solidFill>
                <a:schemeClr val="accent1"/>
              </a:solidFill>
              <a:ln>
                <a:solidFill>
                  <a:srgbClr val="00B0F0"/>
                </a:solid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15" name="Freeform 9"/>
              <p:cNvSpPr>
                <a:spLocks/>
              </p:cNvSpPr>
              <p:nvPr/>
            </p:nvSpPr>
            <p:spPr bwMode="auto">
              <a:xfrm>
                <a:off x="2304353" y="2428726"/>
                <a:ext cx="4538199" cy="2269087"/>
              </a:xfrm>
              <a:custGeom>
                <a:avLst/>
                <a:gdLst>
                  <a:gd name="T0" fmla="*/ 3744 w 4032"/>
                  <a:gd name="T1" fmla="*/ 2016 h 2016"/>
                  <a:gd name="T2" fmla="*/ 0 w 4032"/>
                  <a:gd name="T3" fmla="*/ 144 h 2016"/>
                  <a:gd name="T4" fmla="*/ 288 w 4032"/>
                  <a:gd name="T5" fmla="*/ 0 h 2016"/>
                  <a:gd name="T6" fmla="*/ 4032 w 4032"/>
                  <a:gd name="T7" fmla="*/ 1872 h 2016"/>
                  <a:gd name="T8" fmla="*/ 3744 w 4032"/>
                  <a:gd name="T9" fmla="*/ 2016 h 2016"/>
                  <a:gd name="T10" fmla="*/ 0 60000 65536"/>
                  <a:gd name="T11" fmla="*/ 0 60000 65536"/>
                  <a:gd name="T12" fmla="*/ 0 60000 65536"/>
                  <a:gd name="T13" fmla="*/ 0 60000 65536"/>
                  <a:gd name="T14" fmla="*/ 0 60000 65536"/>
                  <a:gd name="T15" fmla="*/ 0 w 4032"/>
                  <a:gd name="T16" fmla="*/ 0 h 2016"/>
                  <a:gd name="T17" fmla="*/ 4032 w 4032"/>
                  <a:gd name="T18" fmla="*/ 2016 h 2016"/>
                </a:gdLst>
                <a:ahLst/>
                <a:cxnLst>
                  <a:cxn ang="T10">
                    <a:pos x="T0" y="T1"/>
                  </a:cxn>
                  <a:cxn ang="T11">
                    <a:pos x="T2" y="T3"/>
                  </a:cxn>
                  <a:cxn ang="T12">
                    <a:pos x="T4" y="T5"/>
                  </a:cxn>
                  <a:cxn ang="T13">
                    <a:pos x="T6" y="T7"/>
                  </a:cxn>
                  <a:cxn ang="T14">
                    <a:pos x="T8" y="T9"/>
                  </a:cxn>
                </a:cxnLst>
                <a:rect l="T15" t="T16" r="T17" b="T18"/>
                <a:pathLst>
                  <a:path w="4032" h="2016">
                    <a:moveTo>
                      <a:pt x="3744" y="2016"/>
                    </a:moveTo>
                    <a:lnTo>
                      <a:pt x="0" y="144"/>
                    </a:lnTo>
                    <a:lnTo>
                      <a:pt x="288" y="0"/>
                    </a:lnTo>
                    <a:lnTo>
                      <a:pt x="4032" y="1872"/>
                    </a:lnTo>
                    <a:lnTo>
                      <a:pt x="3744" y="2016"/>
                    </a:lnTo>
                    <a:close/>
                  </a:path>
                </a:pathLst>
              </a:custGeom>
              <a:solidFill>
                <a:schemeClr val="accent2"/>
              </a:solidFill>
              <a:ln>
                <a:solidFill>
                  <a:srgbClr val="9BBB59">
                    <a:lumMod val="40000"/>
                    <a:lumOff val="60000"/>
                  </a:srgbClr>
                </a:solid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16" name="Freeform 10"/>
              <p:cNvSpPr>
                <a:spLocks/>
              </p:cNvSpPr>
              <p:nvPr/>
            </p:nvSpPr>
            <p:spPr bwMode="auto">
              <a:xfrm>
                <a:off x="2304353" y="2590803"/>
                <a:ext cx="4214042" cy="2755320"/>
              </a:xfrm>
              <a:custGeom>
                <a:avLst/>
                <a:gdLst>
                  <a:gd name="T0" fmla="*/ 0 w 3744"/>
                  <a:gd name="T1" fmla="*/ 0 h 2448"/>
                  <a:gd name="T2" fmla="*/ 0 w 3744"/>
                  <a:gd name="T3" fmla="*/ 72 h 2448"/>
                  <a:gd name="T4" fmla="*/ 3672 w 3744"/>
                  <a:gd name="T5" fmla="*/ 1908 h 2448"/>
                  <a:gd name="T6" fmla="*/ 3672 w 3744"/>
                  <a:gd name="T7" fmla="*/ 2412 h 2448"/>
                  <a:gd name="T8" fmla="*/ 3744 w 3744"/>
                  <a:gd name="T9" fmla="*/ 2448 h 2448"/>
                  <a:gd name="T10" fmla="*/ 3744 w 3744"/>
                  <a:gd name="T11" fmla="*/ 1872 h 2448"/>
                  <a:gd name="T12" fmla="*/ 0 w 3744"/>
                  <a:gd name="T13" fmla="*/ 0 h 2448"/>
                  <a:gd name="T14" fmla="*/ 0 60000 65536"/>
                  <a:gd name="T15" fmla="*/ 0 60000 65536"/>
                  <a:gd name="T16" fmla="*/ 0 60000 65536"/>
                  <a:gd name="T17" fmla="*/ 0 60000 65536"/>
                  <a:gd name="T18" fmla="*/ 0 60000 65536"/>
                  <a:gd name="T19" fmla="*/ 0 60000 65536"/>
                  <a:gd name="T20" fmla="*/ 0 60000 65536"/>
                  <a:gd name="T21" fmla="*/ 0 w 3744"/>
                  <a:gd name="T22" fmla="*/ 0 h 2448"/>
                  <a:gd name="T23" fmla="*/ 3744 w 3744"/>
                  <a:gd name="T24" fmla="*/ 2448 h 24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4" h="2448">
                    <a:moveTo>
                      <a:pt x="0" y="0"/>
                    </a:moveTo>
                    <a:lnTo>
                      <a:pt x="0" y="72"/>
                    </a:lnTo>
                    <a:lnTo>
                      <a:pt x="3672" y="1908"/>
                    </a:lnTo>
                    <a:lnTo>
                      <a:pt x="3672" y="2412"/>
                    </a:lnTo>
                    <a:lnTo>
                      <a:pt x="3744" y="2448"/>
                    </a:lnTo>
                    <a:lnTo>
                      <a:pt x="3744" y="1872"/>
                    </a:lnTo>
                    <a:lnTo>
                      <a:pt x="0" y="0"/>
                    </a:lnTo>
                    <a:close/>
                  </a:path>
                </a:pathLst>
              </a:custGeom>
              <a:solidFill>
                <a:schemeClr val="bg1">
                  <a:lumMod val="85000"/>
                </a:scheme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17" name="Freeform 11"/>
              <p:cNvSpPr>
                <a:spLocks/>
              </p:cNvSpPr>
              <p:nvPr/>
            </p:nvSpPr>
            <p:spPr bwMode="auto">
              <a:xfrm>
                <a:off x="6275277" y="5305604"/>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grp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18" name="Freeform 12"/>
              <p:cNvSpPr>
                <a:spLocks/>
              </p:cNvSpPr>
              <p:nvPr/>
            </p:nvSpPr>
            <p:spPr bwMode="auto">
              <a:xfrm>
                <a:off x="6761513" y="5062488"/>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grp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19" name="Freeform 13"/>
              <p:cNvSpPr>
                <a:spLocks/>
              </p:cNvSpPr>
              <p:nvPr/>
            </p:nvSpPr>
            <p:spPr bwMode="auto">
              <a:xfrm>
                <a:off x="6356317" y="4535735"/>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solidFill>
                <a:schemeClr val="accent2"/>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20" name="Freeform 14"/>
              <p:cNvSpPr>
                <a:spLocks/>
              </p:cNvSpPr>
              <p:nvPr/>
            </p:nvSpPr>
            <p:spPr bwMode="auto">
              <a:xfrm>
                <a:off x="1980196" y="2590803"/>
                <a:ext cx="3889885" cy="1944932"/>
              </a:xfrm>
              <a:custGeom>
                <a:avLst/>
                <a:gdLst>
                  <a:gd name="T0" fmla="*/ 3168 w 3456"/>
                  <a:gd name="T1" fmla="*/ 1728 h 1728"/>
                  <a:gd name="T2" fmla="*/ 0 w 3456"/>
                  <a:gd name="T3" fmla="*/ 144 h 1728"/>
                  <a:gd name="T4" fmla="*/ 288 w 3456"/>
                  <a:gd name="T5" fmla="*/ 0 h 1728"/>
                  <a:gd name="T6" fmla="*/ 3456 w 3456"/>
                  <a:gd name="T7" fmla="*/ 1584 h 1728"/>
                  <a:gd name="T8" fmla="*/ 3168 w 3456"/>
                  <a:gd name="T9" fmla="*/ 1728 h 1728"/>
                  <a:gd name="T10" fmla="*/ 0 60000 65536"/>
                  <a:gd name="T11" fmla="*/ 0 60000 65536"/>
                  <a:gd name="T12" fmla="*/ 0 60000 65536"/>
                  <a:gd name="T13" fmla="*/ 0 60000 65536"/>
                  <a:gd name="T14" fmla="*/ 0 60000 65536"/>
                  <a:gd name="T15" fmla="*/ 0 w 3456"/>
                  <a:gd name="T16" fmla="*/ 0 h 1728"/>
                  <a:gd name="T17" fmla="*/ 3456 w 3456"/>
                  <a:gd name="T18" fmla="*/ 1728 h 1728"/>
                </a:gdLst>
                <a:ahLst/>
                <a:cxnLst>
                  <a:cxn ang="T10">
                    <a:pos x="T0" y="T1"/>
                  </a:cxn>
                  <a:cxn ang="T11">
                    <a:pos x="T2" y="T3"/>
                  </a:cxn>
                  <a:cxn ang="T12">
                    <a:pos x="T4" y="T5"/>
                  </a:cxn>
                  <a:cxn ang="T13">
                    <a:pos x="T6" y="T7"/>
                  </a:cxn>
                  <a:cxn ang="T14">
                    <a:pos x="T8" y="T9"/>
                  </a:cxn>
                </a:cxnLst>
                <a:rect l="T15" t="T16" r="T17" b="T18"/>
                <a:pathLst>
                  <a:path w="3456" h="1728">
                    <a:moveTo>
                      <a:pt x="3168" y="1728"/>
                    </a:moveTo>
                    <a:lnTo>
                      <a:pt x="0" y="144"/>
                    </a:lnTo>
                    <a:lnTo>
                      <a:pt x="288" y="0"/>
                    </a:lnTo>
                    <a:lnTo>
                      <a:pt x="3456" y="1584"/>
                    </a:lnTo>
                    <a:lnTo>
                      <a:pt x="3168" y="1728"/>
                    </a:lnTo>
                    <a:close/>
                  </a:path>
                </a:pathLst>
              </a:custGeom>
              <a:solidFill>
                <a:schemeClr val="accent3"/>
              </a:solidFill>
              <a:ln>
                <a:solidFill>
                  <a:sysClr val="window" lastClr="FFFFFF">
                    <a:lumMod val="95000"/>
                  </a:sysClr>
                </a:solid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21" name="Freeform 15"/>
              <p:cNvSpPr>
                <a:spLocks/>
              </p:cNvSpPr>
              <p:nvPr/>
            </p:nvSpPr>
            <p:spPr bwMode="auto">
              <a:xfrm>
                <a:off x="1980196" y="2752881"/>
                <a:ext cx="3565728" cy="2431165"/>
              </a:xfrm>
              <a:custGeom>
                <a:avLst/>
                <a:gdLst>
                  <a:gd name="T0" fmla="*/ 0 w 3168"/>
                  <a:gd name="T1" fmla="*/ 0 h 2160"/>
                  <a:gd name="T2" fmla="*/ 0 w 3168"/>
                  <a:gd name="T3" fmla="*/ 72 h 2160"/>
                  <a:gd name="T4" fmla="*/ 3096 w 3168"/>
                  <a:gd name="T5" fmla="*/ 1620 h 2160"/>
                  <a:gd name="T6" fmla="*/ 3096 w 3168"/>
                  <a:gd name="T7" fmla="*/ 2124 h 2160"/>
                  <a:gd name="T8" fmla="*/ 3168 w 3168"/>
                  <a:gd name="T9" fmla="*/ 2160 h 2160"/>
                  <a:gd name="T10" fmla="*/ 3168 w 3168"/>
                  <a:gd name="T11" fmla="*/ 1584 h 2160"/>
                  <a:gd name="T12" fmla="*/ 0 w 3168"/>
                  <a:gd name="T13" fmla="*/ 0 h 2160"/>
                  <a:gd name="T14" fmla="*/ 0 60000 65536"/>
                  <a:gd name="T15" fmla="*/ 0 60000 65536"/>
                  <a:gd name="T16" fmla="*/ 0 60000 65536"/>
                  <a:gd name="T17" fmla="*/ 0 60000 65536"/>
                  <a:gd name="T18" fmla="*/ 0 60000 65536"/>
                  <a:gd name="T19" fmla="*/ 0 60000 65536"/>
                  <a:gd name="T20" fmla="*/ 0 60000 65536"/>
                  <a:gd name="T21" fmla="*/ 0 w 3168"/>
                  <a:gd name="T22" fmla="*/ 0 h 2160"/>
                  <a:gd name="T23" fmla="*/ 3168 w 3168"/>
                  <a:gd name="T24" fmla="*/ 2160 h 21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68" h="2160">
                    <a:moveTo>
                      <a:pt x="0" y="0"/>
                    </a:moveTo>
                    <a:lnTo>
                      <a:pt x="0" y="72"/>
                    </a:lnTo>
                    <a:lnTo>
                      <a:pt x="3096" y="1620"/>
                    </a:lnTo>
                    <a:lnTo>
                      <a:pt x="3096" y="2124"/>
                    </a:lnTo>
                    <a:lnTo>
                      <a:pt x="3168" y="2160"/>
                    </a:lnTo>
                    <a:lnTo>
                      <a:pt x="3168" y="1584"/>
                    </a:lnTo>
                    <a:lnTo>
                      <a:pt x="0" y="0"/>
                    </a:lnTo>
                    <a:close/>
                  </a:path>
                </a:pathLst>
              </a:custGeom>
              <a:solidFill>
                <a:schemeClr val="bg1">
                  <a:lumMod val="85000"/>
                </a:scheme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22" name="Freeform 16"/>
              <p:cNvSpPr>
                <a:spLocks/>
              </p:cNvSpPr>
              <p:nvPr/>
            </p:nvSpPr>
            <p:spPr bwMode="auto">
              <a:xfrm>
                <a:off x="5302806" y="5143526"/>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bg1">
                  <a:lumMod val="85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23" name="Freeform 17"/>
              <p:cNvSpPr>
                <a:spLocks/>
              </p:cNvSpPr>
              <p:nvPr/>
            </p:nvSpPr>
            <p:spPr bwMode="auto">
              <a:xfrm>
                <a:off x="5789042" y="4900410"/>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bg1">
                  <a:lumMod val="85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24" name="Freeform 18"/>
              <p:cNvSpPr>
                <a:spLocks/>
              </p:cNvSpPr>
              <p:nvPr/>
            </p:nvSpPr>
            <p:spPr bwMode="auto">
              <a:xfrm>
                <a:off x="5383845" y="4373658"/>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solidFill>
                <a:schemeClr val="accent3"/>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25" name="Freeform 19"/>
              <p:cNvSpPr>
                <a:spLocks/>
              </p:cNvSpPr>
              <p:nvPr/>
            </p:nvSpPr>
            <p:spPr bwMode="auto">
              <a:xfrm>
                <a:off x="1656039" y="2752881"/>
                <a:ext cx="3241571" cy="1620777"/>
              </a:xfrm>
              <a:custGeom>
                <a:avLst/>
                <a:gdLst>
                  <a:gd name="T0" fmla="*/ 2592 w 2880"/>
                  <a:gd name="T1" fmla="*/ 1440 h 1440"/>
                  <a:gd name="T2" fmla="*/ 0 w 2880"/>
                  <a:gd name="T3" fmla="*/ 144 h 1440"/>
                  <a:gd name="T4" fmla="*/ 288 w 2880"/>
                  <a:gd name="T5" fmla="*/ 0 h 1440"/>
                  <a:gd name="T6" fmla="*/ 2880 w 2880"/>
                  <a:gd name="T7" fmla="*/ 1296 h 1440"/>
                  <a:gd name="T8" fmla="*/ 2592 w 2880"/>
                  <a:gd name="T9" fmla="*/ 1440 h 1440"/>
                  <a:gd name="T10" fmla="*/ 0 60000 65536"/>
                  <a:gd name="T11" fmla="*/ 0 60000 65536"/>
                  <a:gd name="T12" fmla="*/ 0 60000 65536"/>
                  <a:gd name="T13" fmla="*/ 0 60000 65536"/>
                  <a:gd name="T14" fmla="*/ 0 60000 65536"/>
                  <a:gd name="T15" fmla="*/ 0 w 2880"/>
                  <a:gd name="T16" fmla="*/ 0 h 1440"/>
                  <a:gd name="T17" fmla="*/ 2880 w 2880"/>
                  <a:gd name="T18" fmla="*/ 1440 h 1440"/>
                </a:gdLst>
                <a:ahLst/>
                <a:cxnLst>
                  <a:cxn ang="T10">
                    <a:pos x="T0" y="T1"/>
                  </a:cxn>
                  <a:cxn ang="T11">
                    <a:pos x="T2" y="T3"/>
                  </a:cxn>
                  <a:cxn ang="T12">
                    <a:pos x="T4" y="T5"/>
                  </a:cxn>
                  <a:cxn ang="T13">
                    <a:pos x="T6" y="T7"/>
                  </a:cxn>
                  <a:cxn ang="T14">
                    <a:pos x="T8" y="T9"/>
                  </a:cxn>
                </a:cxnLst>
                <a:rect l="T15" t="T16" r="T17" b="T18"/>
                <a:pathLst>
                  <a:path w="2880" h="1440">
                    <a:moveTo>
                      <a:pt x="2592" y="1440"/>
                    </a:moveTo>
                    <a:lnTo>
                      <a:pt x="0" y="144"/>
                    </a:lnTo>
                    <a:lnTo>
                      <a:pt x="288" y="0"/>
                    </a:lnTo>
                    <a:lnTo>
                      <a:pt x="2880" y="1296"/>
                    </a:lnTo>
                    <a:lnTo>
                      <a:pt x="2592" y="1440"/>
                    </a:lnTo>
                    <a:close/>
                  </a:path>
                </a:pathLst>
              </a:custGeom>
              <a:solidFill>
                <a:schemeClr val="accent4"/>
              </a:solidFill>
              <a:ln>
                <a:solidFill>
                  <a:sysClr val="window" lastClr="FFFFFF">
                    <a:lumMod val="95000"/>
                  </a:sysClr>
                </a:solid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26" name="Freeform 20"/>
              <p:cNvSpPr>
                <a:spLocks/>
              </p:cNvSpPr>
              <p:nvPr/>
            </p:nvSpPr>
            <p:spPr bwMode="auto">
              <a:xfrm>
                <a:off x="1656039" y="2914959"/>
                <a:ext cx="2917414" cy="2107010"/>
              </a:xfrm>
              <a:custGeom>
                <a:avLst/>
                <a:gdLst>
                  <a:gd name="T0" fmla="*/ 0 w 2592"/>
                  <a:gd name="T1" fmla="*/ 0 h 1872"/>
                  <a:gd name="T2" fmla="*/ 0 w 2592"/>
                  <a:gd name="T3" fmla="*/ 72 h 1872"/>
                  <a:gd name="T4" fmla="*/ 2520 w 2592"/>
                  <a:gd name="T5" fmla="*/ 1332 h 1872"/>
                  <a:gd name="T6" fmla="*/ 2520 w 2592"/>
                  <a:gd name="T7" fmla="*/ 1836 h 1872"/>
                  <a:gd name="T8" fmla="*/ 2592 w 2592"/>
                  <a:gd name="T9" fmla="*/ 1872 h 1872"/>
                  <a:gd name="T10" fmla="*/ 2592 w 2592"/>
                  <a:gd name="T11" fmla="*/ 1296 h 1872"/>
                  <a:gd name="T12" fmla="*/ 0 w 2592"/>
                  <a:gd name="T13" fmla="*/ 0 h 1872"/>
                  <a:gd name="T14" fmla="*/ 0 60000 65536"/>
                  <a:gd name="T15" fmla="*/ 0 60000 65536"/>
                  <a:gd name="T16" fmla="*/ 0 60000 65536"/>
                  <a:gd name="T17" fmla="*/ 0 60000 65536"/>
                  <a:gd name="T18" fmla="*/ 0 60000 65536"/>
                  <a:gd name="T19" fmla="*/ 0 60000 65536"/>
                  <a:gd name="T20" fmla="*/ 0 60000 65536"/>
                  <a:gd name="T21" fmla="*/ 0 w 2592"/>
                  <a:gd name="T22" fmla="*/ 0 h 1872"/>
                  <a:gd name="T23" fmla="*/ 2592 w 2592"/>
                  <a:gd name="T24" fmla="*/ 1872 h 18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92" h="1872">
                    <a:moveTo>
                      <a:pt x="0" y="0"/>
                    </a:moveTo>
                    <a:lnTo>
                      <a:pt x="0" y="72"/>
                    </a:lnTo>
                    <a:lnTo>
                      <a:pt x="2520" y="1332"/>
                    </a:lnTo>
                    <a:lnTo>
                      <a:pt x="2520" y="1836"/>
                    </a:lnTo>
                    <a:lnTo>
                      <a:pt x="2592" y="1872"/>
                    </a:lnTo>
                    <a:lnTo>
                      <a:pt x="2592" y="1296"/>
                    </a:lnTo>
                    <a:lnTo>
                      <a:pt x="0" y="0"/>
                    </a:lnTo>
                    <a:close/>
                  </a:path>
                </a:pathLst>
              </a:custGeom>
              <a:solidFill>
                <a:schemeClr val="bg1">
                  <a:lumMod val="85000"/>
                </a:scheme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27" name="Freeform 21"/>
              <p:cNvSpPr>
                <a:spLocks/>
              </p:cNvSpPr>
              <p:nvPr/>
            </p:nvSpPr>
            <p:spPr bwMode="auto">
              <a:xfrm>
                <a:off x="4330335" y="4981449"/>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bg1">
                  <a:lumMod val="85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28" name="Freeform 22"/>
              <p:cNvSpPr>
                <a:spLocks/>
              </p:cNvSpPr>
              <p:nvPr/>
            </p:nvSpPr>
            <p:spPr bwMode="auto">
              <a:xfrm>
                <a:off x="4816571" y="4738332"/>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bg1">
                  <a:lumMod val="85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29" name="Freeform 23"/>
              <p:cNvSpPr>
                <a:spLocks/>
              </p:cNvSpPr>
              <p:nvPr/>
            </p:nvSpPr>
            <p:spPr bwMode="auto">
              <a:xfrm>
                <a:off x="4411374" y="4211580"/>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solidFill>
                <a:schemeClr val="accent4"/>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30" name="Freeform 24"/>
              <p:cNvSpPr>
                <a:spLocks/>
              </p:cNvSpPr>
              <p:nvPr/>
            </p:nvSpPr>
            <p:spPr bwMode="auto">
              <a:xfrm>
                <a:off x="1331882" y="2914959"/>
                <a:ext cx="2593257" cy="1296621"/>
              </a:xfrm>
              <a:custGeom>
                <a:avLst/>
                <a:gdLst>
                  <a:gd name="T0" fmla="*/ 2016 w 2304"/>
                  <a:gd name="T1" fmla="*/ 1152 h 1152"/>
                  <a:gd name="T2" fmla="*/ 0 w 2304"/>
                  <a:gd name="T3" fmla="*/ 144 h 1152"/>
                  <a:gd name="T4" fmla="*/ 288 w 2304"/>
                  <a:gd name="T5" fmla="*/ 0 h 1152"/>
                  <a:gd name="T6" fmla="*/ 2304 w 2304"/>
                  <a:gd name="T7" fmla="*/ 1008 h 1152"/>
                  <a:gd name="T8" fmla="*/ 2016 w 2304"/>
                  <a:gd name="T9" fmla="*/ 1152 h 1152"/>
                  <a:gd name="T10" fmla="*/ 0 60000 65536"/>
                  <a:gd name="T11" fmla="*/ 0 60000 65536"/>
                  <a:gd name="T12" fmla="*/ 0 60000 65536"/>
                  <a:gd name="T13" fmla="*/ 0 60000 65536"/>
                  <a:gd name="T14" fmla="*/ 0 60000 65536"/>
                  <a:gd name="T15" fmla="*/ 0 w 2304"/>
                  <a:gd name="T16" fmla="*/ 0 h 1152"/>
                  <a:gd name="T17" fmla="*/ 2304 w 2304"/>
                  <a:gd name="T18" fmla="*/ 1152 h 1152"/>
                </a:gdLst>
                <a:ahLst/>
                <a:cxnLst>
                  <a:cxn ang="T10">
                    <a:pos x="T0" y="T1"/>
                  </a:cxn>
                  <a:cxn ang="T11">
                    <a:pos x="T2" y="T3"/>
                  </a:cxn>
                  <a:cxn ang="T12">
                    <a:pos x="T4" y="T5"/>
                  </a:cxn>
                  <a:cxn ang="T13">
                    <a:pos x="T6" y="T7"/>
                  </a:cxn>
                  <a:cxn ang="T14">
                    <a:pos x="T8" y="T9"/>
                  </a:cxn>
                </a:cxnLst>
                <a:rect l="T15" t="T16" r="T17" b="T18"/>
                <a:pathLst>
                  <a:path w="2304" h="1152">
                    <a:moveTo>
                      <a:pt x="2016" y="1152"/>
                    </a:moveTo>
                    <a:lnTo>
                      <a:pt x="0" y="144"/>
                    </a:lnTo>
                    <a:lnTo>
                      <a:pt x="288" y="0"/>
                    </a:lnTo>
                    <a:lnTo>
                      <a:pt x="2304" y="1008"/>
                    </a:lnTo>
                    <a:lnTo>
                      <a:pt x="2016" y="1152"/>
                    </a:lnTo>
                    <a:close/>
                  </a:path>
                </a:pathLst>
              </a:custGeom>
              <a:solidFill>
                <a:schemeClr val="accent1"/>
              </a:solidFill>
              <a:ln>
                <a:solidFill>
                  <a:schemeClr val="bg1">
                    <a:lumMod val="95000"/>
                  </a:schemeClr>
                </a:solidFill>
              </a:ln>
              <a:extLst/>
            </p:spPr>
            <p:txBody>
              <a:bodyPr/>
              <a:lstStyle/>
              <a:p>
                <a:pPr defTabSz="685800" fontAlgn="base" latinLnBrk="1">
                  <a:spcBef>
                    <a:spcPct val="0"/>
                  </a:spcBef>
                  <a:spcAft>
                    <a:spcPct val="0"/>
                  </a:spcAft>
                  <a:defRPr/>
                </a:pPr>
                <a:endParaRPr kumimoji="1" lang="zh-CN" altLang="en-US" sz="1400" kern="0" dirty="0">
                  <a:solidFill>
                    <a:sysClr val="windowText" lastClr="000000"/>
                  </a:solidFill>
                  <a:latin typeface="굴림" pitchFamily="34" charset="-127"/>
                  <a:ea typeface="굴림" pitchFamily="34" charset="-127"/>
                </a:endParaRPr>
              </a:p>
            </p:txBody>
          </p:sp>
          <p:sp>
            <p:nvSpPr>
              <p:cNvPr id="31" name="Freeform 25"/>
              <p:cNvSpPr>
                <a:spLocks/>
              </p:cNvSpPr>
              <p:nvPr/>
            </p:nvSpPr>
            <p:spPr bwMode="auto">
              <a:xfrm>
                <a:off x="1344408" y="3077036"/>
                <a:ext cx="2269099" cy="1782854"/>
              </a:xfrm>
              <a:custGeom>
                <a:avLst/>
                <a:gdLst>
                  <a:gd name="T0" fmla="*/ 0 w 2016"/>
                  <a:gd name="T1" fmla="*/ 0 h 1584"/>
                  <a:gd name="T2" fmla="*/ 0 w 2016"/>
                  <a:gd name="T3" fmla="*/ 72 h 1584"/>
                  <a:gd name="T4" fmla="*/ 1944 w 2016"/>
                  <a:gd name="T5" fmla="*/ 1044 h 1584"/>
                  <a:gd name="T6" fmla="*/ 1944 w 2016"/>
                  <a:gd name="T7" fmla="*/ 1548 h 1584"/>
                  <a:gd name="T8" fmla="*/ 2016 w 2016"/>
                  <a:gd name="T9" fmla="*/ 1584 h 1584"/>
                  <a:gd name="T10" fmla="*/ 2016 w 2016"/>
                  <a:gd name="T11" fmla="*/ 1008 h 1584"/>
                  <a:gd name="T12" fmla="*/ 0 w 2016"/>
                  <a:gd name="T13" fmla="*/ 0 h 1584"/>
                  <a:gd name="T14" fmla="*/ 0 60000 65536"/>
                  <a:gd name="T15" fmla="*/ 0 60000 65536"/>
                  <a:gd name="T16" fmla="*/ 0 60000 65536"/>
                  <a:gd name="T17" fmla="*/ 0 60000 65536"/>
                  <a:gd name="T18" fmla="*/ 0 60000 65536"/>
                  <a:gd name="T19" fmla="*/ 0 60000 65536"/>
                  <a:gd name="T20" fmla="*/ 0 60000 65536"/>
                  <a:gd name="T21" fmla="*/ 0 w 2016"/>
                  <a:gd name="T22" fmla="*/ 0 h 1584"/>
                  <a:gd name="T23" fmla="*/ 2016 w 2016"/>
                  <a:gd name="T24" fmla="*/ 1584 h 15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16" h="1584">
                    <a:moveTo>
                      <a:pt x="0" y="0"/>
                    </a:moveTo>
                    <a:lnTo>
                      <a:pt x="0" y="72"/>
                    </a:lnTo>
                    <a:lnTo>
                      <a:pt x="1944" y="1044"/>
                    </a:lnTo>
                    <a:lnTo>
                      <a:pt x="1944" y="1548"/>
                    </a:lnTo>
                    <a:lnTo>
                      <a:pt x="2016" y="1584"/>
                    </a:lnTo>
                    <a:lnTo>
                      <a:pt x="2016" y="1008"/>
                    </a:lnTo>
                    <a:lnTo>
                      <a:pt x="0" y="0"/>
                    </a:lnTo>
                    <a:close/>
                  </a:path>
                </a:pathLst>
              </a:custGeom>
              <a:solidFill>
                <a:schemeClr val="bg1">
                  <a:lumMod val="85000"/>
                </a:scheme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32" name="Freeform 26"/>
              <p:cNvSpPr>
                <a:spLocks/>
              </p:cNvSpPr>
              <p:nvPr/>
            </p:nvSpPr>
            <p:spPr bwMode="auto">
              <a:xfrm>
                <a:off x="3370390" y="4819371"/>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bg1">
                  <a:lumMod val="85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33" name="Freeform 27"/>
              <p:cNvSpPr>
                <a:spLocks/>
              </p:cNvSpPr>
              <p:nvPr/>
            </p:nvSpPr>
            <p:spPr bwMode="auto">
              <a:xfrm>
                <a:off x="3844099" y="4576255"/>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bg1">
                  <a:lumMod val="85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34" name="Freeform 28"/>
              <p:cNvSpPr>
                <a:spLocks/>
              </p:cNvSpPr>
              <p:nvPr/>
            </p:nvSpPr>
            <p:spPr bwMode="auto">
              <a:xfrm>
                <a:off x="3438903" y="4049502"/>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solidFill>
                <a:schemeClr val="accent1"/>
              </a:solidFill>
              <a:ln>
                <a:noFill/>
              </a:ln>
              <a:extLst/>
            </p:spPr>
            <p:txBody>
              <a:bodyPr/>
              <a:lstStyle/>
              <a:p>
                <a:pPr defTabSz="685800" fontAlgn="base" latinLnBrk="1">
                  <a:spcBef>
                    <a:spcPct val="0"/>
                  </a:spcBef>
                  <a:spcAft>
                    <a:spcPct val="0"/>
                  </a:spcAft>
                  <a:defRPr/>
                </a:pPr>
                <a:endParaRPr kumimoji="1" lang="zh-CN" altLang="en-US" sz="1400" kern="0" dirty="0">
                  <a:solidFill>
                    <a:sysClr val="windowText" lastClr="000000"/>
                  </a:solidFill>
                  <a:latin typeface="굴림" pitchFamily="34" charset="-127"/>
                  <a:ea typeface="굴림" pitchFamily="34" charset="-127"/>
                </a:endParaRPr>
              </a:p>
            </p:txBody>
          </p:sp>
          <p:sp>
            <p:nvSpPr>
              <p:cNvPr id="35" name="Freeform 29"/>
              <p:cNvSpPr>
                <a:spLocks/>
              </p:cNvSpPr>
              <p:nvPr/>
            </p:nvSpPr>
            <p:spPr bwMode="auto">
              <a:xfrm>
                <a:off x="1007725" y="3077036"/>
                <a:ext cx="1944942" cy="972466"/>
              </a:xfrm>
              <a:custGeom>
                <a:avLst/>
                <a:gdLst>
                  <a:gd name="T0" fmla="*/ 1440 w 1728"/>
                  <a:gd name="T1" fmla="*/ 864 h 864"/>
                  <a:gd name="T2" fmla="*/ 0 w 1728"/>
                  <a:gd name="T3" fmla="*/ 144 h 864"/>
                  <a:gd name="T4" fmla="*/ 288 w 1728"/>
                  <a:gd name="T5" fmla="*/ 0 h 864"/>
                  <a:gd name="T6" fmla="*/ 1728 w 1728"/>
                  <a:gd name="T7" fmla="*/ 720 h 864"/>
                  <a:gd name="T8" fmla="*/ 1440 w 1728"/>
                  <a:gd name="T9" fmla="*/ 864 h 864"/>
                  <a:gd name="T10" fmla="*/ 0 60000 65536"/>
                  <a:gd name="T11" fmla="*/ 0 60000 65536"/>
                  <a:gd name="T12" fmla="*/ 0 60000 65536"/>
                  <a:gd name="T13" fmla="*/ 0 60000 65536"/>
                  <a:gd name="T14" fmla="*/ 0 60000 65536"/>
                  <a:gd name="T15" fmla="*/ 0 w 1728"/>
                  <a:gd name="T16" fmla="*/ 0 h 864"/>
                  <a:gd name="T17" fmla="*/ 1728 w 1728"/>
                  <a:gd name="T18" fmla="*/ 864 h 864"/>
                </a:gdLst>
                <a:ahLst/>
                <a:cxnLst>
                  <a:cxn ang="T10">
                    <a:pos x="T0" y="T1"/>
                  </a:cxn>
                  <a:cxn ang="T11">
                    <a:pos x="T2" y="T3"/>
                  </a:cxn>
                  <a:cxn ang="T12">
                    <a:pos x="T4" y="T5"/>
                  </a:cxn>
                  <a:cxn ang="T13">
                    <a:pos x="T6" y="T7"/>
                  </a:cxn>
                  <a:cxn ang="T14">
                    <a:pos x="T8" y="T9"/>
                  </a:cxn>
                </a:cxnLst>
                <a:rect l="T15" t="T16" r="T17" b="T18"/>
                <a:pathLst>
                  <a:path w="1728" h="864">
                    <a:moveTo>
                      <a:pt x="1440" y="864"/>
                    </a:moveTo>
                    <a:lnTo>
                      <a:pt x="0" y="144"/>
                    </a:lnTo>
                    <a:lnTo>
                      <a:pt x="288" y="0"/>
                    </a:lnTo>
                    <a:lnTo>
                      <a:pt x="1728" y="720"/>
                    </a:lnTo>
                    <a:lnTo>
                      <a:pt x="1440" y="864"/>
                    </a:lnTo>
                    <a:close/>
                  </a:path>
                </a:pathLst>
              </a:custGeom>
              <a:solidFill>
                <a:schemeClr val="accent2"/>
              </a:solidFill>
              <a:ln>
                <a:solidFill>
                  <a:sysClr val="window" lastClr="FFFFFF">
                    <a:lumMod val="85000"/>
                  </a:sysClr>
                </a:solid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36" name="Freeform 30"/>
              <p:cNvSpPr>
                <a:spLocks/>
              </p:cNvSpPr>
              <p:nvPr/>
            </p:nvSpPr>
            <p:spPr bwMode="auto">
              <a:xfrm>
                <a:off x="1007725" y="3239114"/>
                <a:ext cx="1620785" cy="1458699"/>
              </a:xfrm>
              <a:custGeom>
                <a:avLst/>
                <a:gdLst>
                  <a:gd name="T0" fmla="*/ 0 w 1440"/>
                  <a:gd name="T1" fmla="*/ 0 h 1296"/>
                  <a:gd name="T2" fmla="*/ 0 w 1440"/>
                  <a:gd name="T3" fmla="*/ 72 h 1296"/>
                  <a:gd name="T4" fmla="*/ 1368 w 1440"/>
                  <a:gd name="T5" fmla="*/ 756 h 1296"/>
                  <a:gd name="T6" fmla="*/ 1368 w 1440"/>
                  <a:gd name="T7" fmla="*/ 1260 h 1296"/>
                  <a:gd name="T8" fmla="*/ 1440 w 1440"/>
                  <a:gd name="T9" fmla="*/ 1296 h 1296"/>
                  <a:gd name="T10" fmla="*/ 1440 w 1440"/>
                  <a:gd name="T11" fmla="*/ 720 h 1296"/>
                  <a:gd name="T12" fmla="*/ 0 w 1440"/>
                  <a:gd name="T13" fmla="*/ 0 h 1296"/>
                  <a:gd name="T14" fmla="*/ 0 60000 65536"/>
                  <a:gd name="T15" fmla="*/ 0 60000 65536"/>
                  <a:gd name="T16" fmla="*/ 0 60000 65536"/>
                  <a:gd name="T17" fmla="*/ 0 60000 65536"/>
                  <a:gd name="T18" fmla="*/ 0 60000 65536"/>
                  <a:gd name="T19" fmla="*/ 0 60000 65536"/>
                  <a:gd name="T20" fmla="*/ 0 60000 65536"/>
                  <a:gd name="T21" fmla="*/ 0 w 1440"/>
                  <a:gd name="T22" fmla="*/ 0 h 1296"/>
                  <a:gd name="T23" fmla="*/ 1440 w 1440"/>
                  <a:gd name="T24" fmla="*/ 1296 h 12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0" h="1296">
                    <a:moveTo>
                      <a:pt x="0" y="0"/>
                    </a:moveTo>
                    <a:lnTo>
                      <a:pt x="0" y="72"/>
                    </a:lnTo>
                    <a:lnTo>
                      <a:pt x="1368" y="756"/>
                    </a:lnTo>
                    <a:lnTo>
                      <a:pt x="1368" y="1260"/>
                    </a:lnTo>
                    <a:lnTo>
                      <a:pt x="1440" y="1296"/>
                    </a:lnTo>
                    <a:lnTo>
                      <a:pt x="1440" y="720"/>
                    </a:lnTo>
                    <a:lnTo>
                      <a:pt x="0" y="0"/>
                    </a:lnTo>
                    <a:close/>
                  </a:path>
                </a:pathLst>
              </a:custGeom>
              <a:solidFill>
                <a:schemeClr val="bg1">
                  <a:lumMod val="85000"/>
                </a:scheme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37" name="Freeform 31"/>
              <p:cNvSpPr>
                <a:spLocks/>
              </p:cNvSpPr>
              <p:nvPr/>
            </p:nvSpPr>
            <p:spPr bwMode="auto">
              <a:xfrm>
                <a:off x="2385393" y="4657293"/>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bg1">
                  <a:lumMod val="85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38" name="Freeform 32"/>
              <p:cNvSpPr>
                <a:spLocks/>
              </p:cNvSpPr>
              <p:nvPr/>
            </p:nvSpPr>
            <p:spPr bwMode="auto">
              <a:xfrm>
                <a:off x="2871628" y="4414177"/>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bg1">
                  <a:lumMod val="85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39" name="Freeform 33"/>
              <p:cNvSpPr>
                <a:spLocks/>
              </p:cNvSpPr>
              <p:nvPr/>
            </p:nvSpPr>
            <p:spPr bwMode="auto">
              <a:xfrm>
                <a:off x="2466432" y="3887425"/>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solidFill>
                <a:schemeClr val="accent2"/>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40" name="Freeform 34"/>
              <p:cNvSpPr>
                <a:spLocks/>
              </p:cNvSpPr>
              <p:nvPr/>
            </p:nvSpPr>
            <p:spPr bwMode="auto">
              <a:xfrm>
                <a:off x="683568" y="3239114"/>
                <a:ext cx="1296628" cy="648311"/>
              </a:xfrm>
              <a:custGeom>
                <a:avLst/>
                <a:gdLst>
                  <a:gd name="T0" fmla="*/ 864 w 1152"/>
                  <a:gd name="T1" fmla="*/ 576 h 576"/>
                  <a:gd name="T2" fmla="*/ 0 w 1152"/>
                  <a:gd name="T3" fmla="*/ 144 h 576"/>
                  <a:gd name="T4" fmla="*/ 288 w 1152"/>
                  <a:gd name="T5" fmla="*/ 0 h 576"/>
                  <a:gd name="T6" fmla="*/ 1152 w 1152"/>
                  <a:gd name="T7" fmla="*/ 432 h 576"/>
                  <a:gd name="T8" fmla="*/ 864 w 1152"/>
                  <a:gd name="T9" fmla="*/ 576 h 576"/>
                  <a:gd name="T10" fmla="*/ 0 60000 65536"/>
                  <a:gd name="T11" fmla="*/ 0 60000 65536"/>
                  <a:gd name="T12" fmla="*/ 0 60000 65536"/>
                  <a:gd name="T13" fmla="*/ 0 60000 65536"/>
                  <a:gd name="T14" fmla="*/ 0 60000 65536"/>
                  <a:gd name="T15" fmla="*/ 0 w 1152"/>
                  <a:gd name="T16" fmla="*/ 0 h 576"/>
                  <a:gd name="T17" fmla="*/ 1152 w 1152"/>
                  <a:gd name="T18" fmla="*/ 576 h 576"/>
                </a:gdLst>
                <a:ahLst/>
                <a:cxnLst>
                  <a:cxn ang="T10">
                    <a:pos x="T0" y="T1"/>
                  </a:cxn>
                  <a:cxn ang="T11">
                    <a:pos x="T2" y="T3"/>
                  </a:cxn>
                  <a:cxn ang="T12">
                    <a:pos x="T4" y="T5"/>
                  </a:cxn>
                  <a:cxn ang="T13">
                    <a:pos x="T6" y="T7"/>
                  </a:cxn>
                  <a:cxn ang="T14">
                    <a:pos x="T8" y="T9"/>
                  </a:cxn>
                </a:cxnLst>
                <a:rect l="T15" t="T16" r="T17" b="T18"/>
                <a:pathLst>
                  <a:path w="1152" h="576">
                    <a:moveTo>
                      <a:pt x="864" y="576"/>
                    </a:moveTo>
                    <a:lnTo>
                      <a:pt x="0" y="144"/>
                    </a:lnTo>
                    <a:lnTo>
                      <a:pt x="288" y="0"/>
                    </a:lnTo>
                    <a:lnTo>
                      <a:pt x="1152" y="432"/>
                    </a:lnTo>
                    <a:lnTo>
                      <a:pt x="864" y="576"/>
                    </a:lnTo>
                    <a:close/>
                  </a:path>
                </a:pathLst>
              </a:custGeom>
              <a:solidFill>
                <a:schemeClr val="accent3"/>
              </a:solidFill>
              <a:ln>
                <a:solidFill>
                  <a:sysClr val="window" lastClr="FFFFFF">
                    <a:lumMod val="95000"/>
                  </a:sysClr>
                </a:solid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41" name="Freeform 35"/>
              <p:cNvSpPr>
                <a:spLocks/>
              </p:cNvSpPr>
              <p:nvPr/>
            </p:nvSpPr>
            <p:spPr bwMode="auto">
              <a:xfrm>
                <a:off x="683568" y="3401192"/>
                <a:ext cx="972471" cy="1134544"/>
              </a:xfrm>
              <a:custGeom>
                <a:avLst/>
                <a:gdLst>
                  <a:gd name="T0" fmla="*/ 0 w 864"/>
                  <a:gd name="T1" fmla="*/ 0 h 1008"/>
                  <a:gd name="T2" fmla="*/ 0 w 864"/>
                  <a:gd name="T3" fmla="*/ 72 h 1008"/>
                  <a:gd name="T4" fmla="*/ 792 w 864"/>
                  <a:gd name="T5" fmla="*/ 468 h 1008"/>
                  <a:gd name="T6" fmla="*/ 792 w 864"/>
                  <a:gd name="T7" fmla="*/ 972 h 1008"/>
                  <a:gd name="T8" fmla="*/ 864 w 864"/>
                  <a:gd name="T9" fmla="*/ 1008 h 1008"/>
                  <a:gd name="T10" fmla="*/ 864 w 864"/>
                  <a:gd name="T11" fmla="*/ 432 h 1008"/>
                  <a:gd name="T12" fmla="*/ 0 w 864"/>
                  <a:gd name="T13" fmla="*/ 0 h 1008"/>
                  <a:gd name="T14" fmla="*/ 0 60000 65536"/>
                  <a:gd name="T15" fmla="*/ 0 60000 65536"/>
                  <a:gd name="T16" fmla="*/ 0 60000 65536"/>
                  <a:gd name="T17" fmla="*/ 0 60000 65536"/>
                  <a:gd name="T18" fmla="*/ 0 60000 65536"/>
                  <a:gd name="T19" fmla="*/ 0 60000 65536"/>
                  <a:gd name="T20" fmla="*/ 0 60000 65536"/>
                  <a:gd name="T21" fmla="*/ 0 w 864"/>
                  <a:gd name="T22" fmla="*/ 0 h 1008"/>
                  <a:gd name="T23" fmla="*/ 864 w 864"/>
                  <a:gd name="T24" fmla="*/ 1008 h 10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4" h="1008">
                    <a:moveTo>
                      <a:pt x="0" y="0"/>
                    </a:moveTo>
                    <a:lnTo>
                      <a:pt x="0" y="72"/>
                    </a:lnTo>
                    <a:lnTo>
                      <a:pt x="792" y="468"/>
                    </a:lnTo>
                    <a:lnTo>
                      <a:pt x="792" y="972"/>
                    </a:lnTo>
                    <a:lnTo>
                      <a:pt x="864" y="1008"/>
                    </a:lnTo>
                    <a:lnTo>
                      <a:pt x="864" y="432"/>
                    </a:lnTo>
                    <a:lnTo>
                      <a:pt x="0" y="0"/>
                    </a:lnTo>
                    <a:close/>
                  </a:path>
                </a:pathLst>
              </a:custGeom>
              <a:solidFill>
                <a:schemeClr val="bg1">
                  <a:lumMod val="85000"/>
                </a:schemeClr>
              </a:solidFill>
              <a:ln>
                <a:noFill/>
              </a:ln>
              <a:extLst/>
            </p:spPr>
            <p:txBody>
              <a:bodyPr wrap="none" anchor="ct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42" name="Freeform 36"/>
              <p:cNvSpPr>
                <a:spLocks/>
              </p:cNvSpPr>
              <p:nvPr/>
            </p:nvSpPr>
            <p:spPr bwMode="auto">
              <a:xfrm>
                <a:off x="1412921" y="4495216"/>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bg1">
                  <a:lumMod val="85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43" name="Freeform 37"/>
              <p:cNvSpPr>
                <a:spLocks/>
              </p:cNvSpPr>
              <p:nvPr/>
            </p:nvSpPr>
            <p:spPr bwMode="auto">
              <a:xfrm>
                <a:off x="1899157" y="4252099"/>
                <a:ext cx="243118" cy="121558"/>
              </a:xfrm>
              <a:custGeom>
                <a:avLst/>
                <a:gdLst>
                  <a:gd name="T0" fmla="*/ 216 w 216"/>
                  <a:gd name="T1" fmla="*/ 36 h 108"/>
                  <a:gd name="T2" fmla="*/ 144 w 216"/>
                  <a:gd name="T3" fmla="*/ 0 h 108"/>
                  <a:gd name="T4" fmla="*/ 0 w 216"/>
                  <a:gd name="T5" fmla="*/ 72 h 108"/>
                  <a:gd name="T6" fmla="*/ 72 w 216"/>
                  <a:gd name="T7" fmla="*/ 108 h 108"/>
                  <a:gd name="T8" fmla="*/ 216 w 216"/>
                  <a:gd name="T9" fmla="*/ 36 h 108"/>
                  <a:gd name="T10" fmla="*/ 0 60000 65536"/>
                  <a:gd name="T11" fmla="*/ 0 60000 65536"/>
                  <a:gd name="T12" fmla="*/ 0 60000 65536"/>
                  <a:gd name="T13" fmla="*/ 0 60000 65536"/>
                  <a:gd name="T14" fmla="*/ 0 60000 65536"/>
                  <a:gd name="T15" fmla="*/ 0 w 216"/>
                  <a:gd name="T16" fmla="*/ 0 h 108"/>
                  <a:gd name="T17" fmla="*/ 216 w 216"/>
                  <a:gd name="T18" fmla="*/ 108 h 108"/>
                </a:gdLst>
                <a:ahLst/>
                <a:cxnLst>
                  <a:cxn ang="T10">
                    <a:pos x="T0" y="T1"/>
                  </a:cxn>
                  <a:cxn ang="T11">
                    <a:pos x="T2" y="T3"/>
                  </a:cxn>
                  <a:cxn ang="T12">
                    <a:pos x="T4" y="T5"/>
                  </a:cxn>
                  <a:cxn ang="T13">
                    <a:pos x="T6" y="T7"/>
                  </a:cxn>
                  <a:cxn ang="T14">
                    <a:pos x="T8" y="T9"/>
                  </a:cxn>
                </a:cxnLst>
                <a:rect l="T15" t="T16" r="T17" b="T18"/>
                <a:pathLst>
                  <a:path w="216" h="108">
                    <a:moveTo>
                      <a:pt x="216" y="36"/>
                    </a:moveTo>
                    <a:lnTo>
                      <a:pt x="144" y="0"/>
                    </a:lnTo>
                    <a:lnTo>
                      <a:pt x="0" y="72"/>
                    </a:lnTo>
                    <a:lnTo>
                      <a:pt x="72" y="108"/>
                    </a:lnTo>
                    <a:lnTo>
                      <a:pt x="216" y="36"/>
                    </a:lnTo>
                    <a:close/>
                  </a:path>
                </a:pathLst>
              </a:custGeom>
              <a:solidFill>
                <a:schemeClr val="bg1">
                  <a:lumMod val="85000"/>
                </a:schemeClr>
              </a:solidFill>
              <a:ln>
                <a:noFill/>
              </a:ln>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sp>
            <p:nvSpPr>
              <p:cNvPr id="44" name="Freeform 38"/>
              <p:cNvSpPr>
                <a:spLocks/>
              </p:cNvSpPr>
              <p:nvPr/>
            </p:nvSpPr>
            <p:spPr bwMode="auto">
              <a:xfrm>
                <a:off x="1493961" y="3725347"/>
                <a:ext cx="648314" cy="1053505"/>
              </a:xfrm>
              <a:custGeom>
                <a:avLst/>
                <a:gdLst>
                  <a:gd name="T0" fmla="*/ 432 w 576"/>
                  <a:gd name="T1" fmla="*/ 576 h 936"/>
                  <a:gd name="T2" fmla="*/ 432 w 576"/>
                  <a:gd name="T3" fmla="*/ 0 h 936"/>
                  <a:gd name="T4" fmla="*/ 144 w 576"/>
                  <a:gd name="T5" fmla="*/ 144 h 936"/>
                  <a:gd name="T6" fmla="*/ 144 w 576"/>
                  <a:gd name="T7" fmla="*/ 720 h 936"/>
                  <a:gd name="T8" fmla="*/ 0 w 576"/>
                  <a:gd name="T9" fmla="*/ 792 h 936"/>
                  <a:gd name="T10" fmla="*/ 288 w 576"/>
                  <a:gd name="T11" fmla="*/ 936 h 936"/>
                  <a:gd name="T12" fmla="*/ 576 w 576"/>
                  <a:gd name="T13" fmla="*/ 504 h 936"/>
                  <a:gd name="T14" fmla="*/ 432 w 576"/>
                  <a:gd name="T15" fmla="*/ 576 h 936"/>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936"/>
                  <a:gd name="T26" fmla="*/ 576 w 576"/>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936">
                    <a:moveTo>
                      <a:pt x="432" y="576"/>
                    </a:moveTo>
                    <a:lnTo>
                      <a:pt x="432" y="0"/>
                    </a:lnTo>
                    <a:lnTo>
                      <a:pt x="144" y="144"/>
                    </a:lnTo>
                    <a:lnTo>
                      <a:pt x="144" y="720"/>
                    </a:lnTo>
                    <a:lnTo>
                      <a:pt x="0" y="792"/>
                    </a:lnTo>
                    <a:lnTo>
                      <a:pt x="288" y="936"/>
                    </a:lnTo>
                    <a:lnTo>
                      <a:pt x="576" y="504"/>
                    </a:lnTo>
                    <a:lnTo>
                      <a:pt x="432" y="576"/>
                    </a:lnTo>
                    <a:close/>
                  </a:path>
                </a:pathLst>
              </a:custGeom>
              <a:solidFill>
                <a:schemeClr val="accent3"/>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defPPr>
                  <a:defRPr lang="ko-KR"/>
                </a:defPPr>
                <a:lvl1pPr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1pPr>
                <a:lvl2pPr marL="4572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2pPr>
                <a:lvl3pPr marL="9144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3pPr>
                <a:lvl4pPr marL="13716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4pPr>
                <a:lvl5pPr marL="1828800" algn="l" rtl="0" fontAlgn="base" latinLnBrk="1">
                  <a:spcBef>
                    <a:spcPct val="0"/>
                  </a:spcBef>
                  <a:spcAft>
                    <a:spcPct val="0"/>
                  </a:spcAft>
                  <a:defRPr kumimoji="1" kern="1200">
                    <a:solidFill>
                      <a:schemeClr val="tx1"/>
                    </a:solidFill>
                    <a:latin typeface="굴림" pitchFamily="34" charset="-127"/>
                    <a:ea typeface="굴림" pitchFamily="34" charset="-127"/>
                    <a:cs typeface="+mn-cs"/>
                  </a:defRPr>
                </a:lvl5pPr>
                <a:lvl6pPr marL="2286000" algn="l" defTabSz="914400" rtl="0" eaLnBrk="1" latinLnBrk="0" hangingPunct="1">
                  <a:defRPr kumimoji="1" kern="1200">
                    <a:solidFill>
                      <a:schemeClr val="tx1"/>
                    </a:solidFill>
                    <a:latin typeface="굴림" pitchFamily="34" charset="-127"/>
                    <a:ea typeface="굴림" pitchFamily="34" charset="-127"/>
                    <a:cs typeface="+mn-cs"/>
                  </a:defRPr>
                </a:lvl6pPr>
                <a:lvl7pPr marL="2743200" algn="l" defTabSz="914400" rtl="0" eaLnBrk="1" latinLnBrk="0" hangingPunct="1">
                  <a:defRPr kumimoji="1" kern="1200">
                    <a:solidFill>
                      <a:schemeClr val="tx1"/>
                    </a:solidFill>
                    <a:latin typeface="굴림" pitchFamily="34" charset="-127"/>
                    <a:ea typeface="굴림" pitchFamily="34" charset="-127"/>
                    <a:cs typeface="+mn-cs"/>
                  </a:defRPr>
                </a:lvl7pPr>
                <a:lvl8pPr marL="3200400" algn="l" defTabSz="914400" rtl="0" eaLnBrk="1" latinLnBrk="0" hangingPunct="1">
                  <a:defRPr kumimoji="1" kern="1200">
                    <a:solidFill>
                      <a:schemeClr val="tx1"/>
                    </a:solidFill>
                    <a:latin typeface="굴림" pitchFamily="34" charset="-127"/>
                    <a:ea typeface="굴림" pitchFamily="34" charset="-127"/>
                    <a:cs typeface="+mn-cs"/>
                  </a:defRPr>
                </a:lvl8pPr>
                <a:lvl9pPr marL="3657600" algn="l" defTabSz="914400" rtl="0" eaLnBrk="1" latinLnBrk="0" hangingPunct="1">
                  <a:defRPr kumimoji="1" kern="1200">
                    <a:solidFill>
                      <a:schemeClr val="tx1"/>
                    </a:solidFill>
                    <a:latin typeface="굴림" pitchFamily="34" charset="-127"/>
                    <a:ea typeface="굴림" pitchFamily="34" charset="-127"/>
                    <a:cs typeface="+mn-cs"/>
                  </a:defRPr>
                </a:lvl9pPr>
              </a:lstStyle>
              <a:p>
                <a:pPr defTabSz="685800">
                  <a:defRPr/>
                </a:pPr>
                <a:endParaRPr lang="zh-CN" altLang="en-US" sz="1400" dirty="0">
                  <a:solidFill>
                    <a:sysClr val="windowText" lastClr="000000"/>
                  </a:solidFill>
                </a:endParaRPr>
              </a:p>
            </p:txBody>
          </p:sp>
        </p:grpSp>
        <p:sp>
          <p:nvSpPr>
            <p:cNvPr id="7" name="Oval 65"/>
            <p:cNvSpPr>
              <a:spLocks noChangeArrowheads="1"/>
            </p:cNvSpPr>
            <p:nvPr/>
          </p:nvSpPr>
          <p:spPr bwMode="auto">
            <a:xfrm>
              <a:off x="1970103" y="4688518"/>
              <a:ext cx="596291" cy="76505"/>
            </a:xfrm>
            <a:prstGeom prst="ellipse">
              <a:avLst/>
            </a:prstGeom>
            <a:grpFill/>
            <a:ln w="9525">
              <a:noFill/>
              <a:round/>
              <a:headEnd/>
              <a:tailEnd/>
            </a:ln>
            <a:effectLst/>
          </p:spPr>
          <p:txBody>
            <a:bodyPr wrap="none" anchor="ctr"/>
            <a:lstStyle/>
            <a:p>
              <a:pPr defTabSz="685800">
                <a:defRPr/>
              </a:pPr>
              <a:endParaRPr lang="zh-CN" altLang="en-US" sz="1400" kern="0" dirty="0">
                <a:solidFill>
                  <a:sysClr val="windowText" lastClr="000000"/>
                </a:solidFill>
                <a:latin typeface="Arial" pitchFamily="34" charset="0"/>
                <a:ea typeface="宋体"/>
              </a:endParaRPr>
            </a:p>
          </p:txBody>
        </p:sp>
        <p:sp>
          <p:nvSpPr>
            <p:cNvPr id="8" name="Oval 65"/>
            <p:cNvSpPr>
              <a:spLocks noChangeArrowheads="1"/>
            </p:cNvSpPr>
            <p:nvPr/>
          </p:nvSpPr>
          <p:spPr bwMode="auto">
            <a:xfrm>
              <a:off x="2925489" y="4866528"/>
              <a:ext cx="596291" cy="76505"/>
            </a:xfrm>
            <a:prstGeom prst="ellipse">
              <a:avLst/>
            </a:prstGeom>
            <a:grpFill/>
            <a:ln w="9525">
              <a:noFill/>
              <a:round/>
              <a:headEnd/>
              <a:tailEnd/>
            </a:ln>
            <a:effectLst/>
          </p:spPr>
          <p:txBody>
            <a:bodyPr wrap="none" anchor="ctr"/>
            <a:lstStyle/>
            <a:p>
              <a:pPr defTabSz="685800">
                <a:defRPr/>
              </a:pPr>
              <a:endParaRPr lang="zh-CN" altLang="en-US" sz="1400" kern="0" dirty="0">
                <a:solidFill>
                  <a:sysClr val="windowText" lastClr="000000"/>
                </a:solidFill>
                <a:latin typeface="Arial" pitchFamily="34" charset="0"/>
                <a:ea typeface="宋体"/>
              </a:endParaRPr>
            </a:p>
          </p:txBody>
        </p:sp>
        <p:sp>
          <p:nvSpPr>
            <p:cNvPr id="9" name="Oval 65"/>
            <p:cNvSpPr>
              <a:spLocks noChangeArrowheads="1"/>
            </p:cNvSpPr>
            <p:nvPr/>
          </p:nvSpPr>
          <p:spPr bwMode="auto">
            <a:xfrm>
              <a:off x="3905927" y="5046045"/>
              <a:ext cx="596291" cy="76505"/>
            </a:xfrm>
            <a:prstGeom prst="ellipse">
              <a:avLst/>
            </a:prstGeom>
            <a:grpFill/>
            <a:ln w="9525">
              <a:noFill/>
              <a:round/>
              <a:headEnd/>
              <a:tailEnd/>
            </a:ln>
            <a:effectLst/>
          </p:spPr>
          <p:txBody>
            <a:bodyPr wrap="none" anchor="ctr"/>
            <a:lstStyle/>
            <a:p>
              <a:pPr defTabSz="685800">
                <a:defRPr/>
              </a:pPr>
              <a:endParaRPr lang="zh-CN" altLang="en-US" sz="1400" kern="0" dirty="0">
                <a:solidFill>
                  <a:sysClr val="windowText" lastClr="000000"/>
                </a:solidFill>
                <a:latin typeface="Arial" pitchFamily="34" charset="0"/>
                <a:ea typeface="宋体"/>
              </a:endParaRPr>
            </a:p>
          </p:txBody>
        </p:sp>
        <p:sp>
          <p:nvSpPr>
            <p:cNvPr id="10" name="Oval 65"/>
            <p:cNvSpPr>
              <a:spLocks noChangeArrowheads="1"/>
            </p:cNvSpPr>
            <p:nvPr/>
          </p:nvSpPr>
          <p:spPr bwMode="auto">
            <a:xfrm>
              <a:off x="4886365" y="5221363"/>
              <a:ext cx="596291" cy="76505"/>
            </a:xfrm>
            <a:prstGeom prst="ellipse">
              <a:avLst/>
            </a:prstGeom>
            <a:grpFill/>
            <a:ln w="9525">
              <a:noFill/>
              <a:round/>
              <a:headEnd/>
              <a:tailEnd/>
            </a:ln>
            <a:effectLst/>
          </p:spPr>
          <p:txBody>
            <a:bodyPr wrap="none" anchor="ctr"/>
            <a:lstStyle/>
            <a:p>
              <a:pPr defTabSz="685800">
                <a:defRPr/>
              </a:pPr>
              <a:endParaRPr lang="zh-CN" altLang="en-US" sz="1400" kern="0" dirty="0">
                <a:solidFill>
                  <a:sysClr val="windowText" lastClr="000000"/>
                </a:solidFill>
                <a:latin typeface="Arial" pitchFamily="34" charset="0"/>
                <a:ea typeface="宋体"/>
              </a:endParaRPr>
            </a:p>
          </p:txBody>
        </p:sp>
        <p:sp>
          <p:nvSpPr>
            <p:cNvPr id="11" name="Oval 65"/>
            <p:cNvSpPr>
              <a:spLocks noChangeArrowheads="1"/>
            </p:cNvSpPr>
            <p:nvPr/>
          </p:nvSpPr>
          <p:spPr bwMode="auto">
            <a:xfrm>
              <a:off x="5871864" y="5383439"/>
              <a:ext cx="596291" cy="76505"/>
            </a:xfrm>
            <a:prstGeom prst="ellipse">
              <a:avLst/>
            </a:prstGeom>
            <a:grpFill/>
            <a:ln w="9525">
              <a:noFill/>
              <a:round/>
              <a:headEnd/>
              <a:tailEnd/>
            </a:ln>
            <a:effectLst/>
          </p:spPr>
          <p:txBody>
            <a:bodyPr wrap="none" anchor="ctr"/>
            <a:lstStyle/>
            <a:p>
              <a:pPr defTabSz="685800">
                <a:defRPr/>
              </a:pPr>
              <a:endParaRPr lang="zh-CN" altLang="en-US" sz="1400" kern="0" dirty="0">
                <a:solidFill>
                  <a:sysClr val="windowText" lastClr="000000"/>
                </a:solidFill>
                <a:latin typeface="Arial" pitchFamily="34" charset="0"/>
                <a:ea typeface="宋体"/>
              </a:endParaRPr>
            </a:p>
          </p:txBody>
        </p:sp>
      </p:grpSp>
      <p:sp>
        <p:nvSpPr>
          <p:cNvPr id="47" name="TextBox 46"/>
          <p:cNvSpPr txBox="1"/>
          <p:nvPr/>
        </p:nvSpPr>
        <p:spPr>
          <a:xfrm>
            <a:off x="4872886" y="4154832"/>
            <a:ext cx="452688" cy="253916"/>
          </a:xfrm>
          <a:prstGeom prst="rect">
            <a:avLst/>
          </a:prstGeom>
          <a:noFill/>
        </p:spPr>
        <p:txBody>
          <a:bodyPr wrap="none" lIns="68580" tIns="34290" rIns="68580" bIns="34290" rtlCol="0">
            <a:spAutoFit/>
          </a:bodyPr>
          <a:lstStyle/>
          <a:p>
            <a:r>
              <a:rPr lang="en-US" sz="1200" dirty="0">
                <a:solidFill>
                  <a:schemeClr val="tx1">
                    <a:lumMod val="75000"/>
                    <a:lumOff val="25000"/>
                  </a:schemeClr>
                </a:solidFill>
              </a:rPr>
              <a:t>2015</a:t>
            </a:r>
            <a:endParaRPr lang="en-GB" sz="1200" dirty="0">
              <a:solidFill>
                <a:schemeClr val="tx1">
                  <a:lumMod val="75000"/>
                  <a:lumOff val="25000"/>
                </a:schemeClr>
              </a:solidFill>
            </a:endParaRPr>
          </a:p>
        </p:txBody>
      </p:sp>
      <p:sp>
        <p:nvSpPr>
          <p:cNvPr id="49" name="TextBox 48"/>
          <p:cNvSpPr txBox="1"/>
          <p:nvPr/>
        </p:nvSpPr>
        <p:spPr>
          <a:xfrm>
            <a:off x="4137400" y="4035619"/>
            <a:ext cx="452688" cy="253916"/>
          </a:xfrm>
          <a:prstGeom prst="rect">
            <a:avLst/>
          </a:prstGeom>
          <a:noFill/>
        </p:spPr>
        <p:txBody>
          <a:bodyPr wrap="none" lIns="68580" tIns="34290" rIns="68580" bIns="34290" rtlCol="0">
            <a:spAutoFit/>
          </a:bodyPr>
          <a:lstStyle/>
          <a:p>
            <a:r>
              <a:rPr lang="en-US" sz="1200" dirty="0">
                <a:solidFill>
                  <a:schemeClr val="tx1">
                    <a:lumMod val="75000"/>
                    <a:lumOff val="25000"/>
                  </a:schemeClr>
                </a:solidFill>
              </a:rPr>
              <a:t>2014</a:t>
            </a:r>
            <a:endParaRPr lang="en-GB" sz="1200" dirty="0">
              <a:solidFill>
                <a:schemeClr val="tx1">
                  <a:lumMod val="75000"/>
                  <a:lumOff val="25000"/>
                </a:schemeClr>
              </a:solidFill>
            </a:endParaRPr>
          </a:p>
        </p:txBody>
      </p:sp>
      <p:sp>
        <p:nvSpPr>
          <p:cNvPr id="50" name="TextBox 49"/>
          <p:cNvSpPr txBox="1"/>
          <p:nvPr/>
        </p:nvSpPr>
        <p:spPr>
          <a:xfrm>
            <a:off x="3401796" y="3857044"/>
            <a:ext cx="452688" cy="253916"/>
          </a:xfrm>
          <a:prstGeom prst="rect">
            <a:avLst/>
          </a:prstGeom>
          <a:noFill/>
        </p:spPr>
        <p:txBody>
          <a:bodyPr wrap="none" lIns="68580" tIns="34290" rIns="68580" bIns="34290" rtlCol="0">
            <a:spAutoFit/>
          </a:bodyPr>
          <a:lstStyle/>
          <a:p>
            <a:r>
              <a:rPr lang="en-US" sz="1200" dirty="0">
                <a:solidFill>
                  <a:schemeClr val="tx1">
                    <a:lumMod val="75000"/>
                    <a:lumOff val="25000"/>
                  </a:schemeClr>
                </a:solidFill>
              </a:rPr>
              <a:t>2013</a:t>
            </a:r>
            <a:endParaRPr lang="en-GB" sz="1200" dirty="0">
              <a:solidFill>
                <a:schemeClr val="tx1">
                  <a:lumMod val="75000"/>
                  <a:lumOff val="25000"/>
                </a:schemeClr>
              </a:solidFill>
            </a:endParaRPr>
          </a:p>
        </p:txBody>
      </p:sp>
      <p:sp>
        <p:nvSpPr>
          <p:cNvPr id="51" name="TextBox 50"/>
          <p:cNvSpPr txBox="1"/>
          <p:nvPr/>
        </p:nvSpPr>
        <p:spPr>
          <a:xfrm>
            <a:off x="2663530" y="3728878"/>
            <a:ext cx="452688" cy="253916"/>
          </a:xfrm>
          <a:prstGeom prst="rect">
            <a:avLst/>
          </a:prstGeom>
          <a:noFill/>
        </p:spPr>
        <p:txBody>
          <a:bodyPr wrap="none" lIns="68580" tIns="34290" rIns="68580" bIns="34290" rtlCol="0">
            <a:spAutoFit/>
          </a:bodyPr>
          <a:lstStyle/>
          <a:p>
            <a:r>
              <a:rPr lang="en-US" sz="1200" dirty="0">
                <a:solidFill>
                  <a:schemeClr val="tx1">
                    <a:lumMod val="75000"/>
                    <a:lumOff val="25000"/>
                  </a:schemeClr>
                </a:solidFill>
              </a:rPr>
              <a:t>2012</a:t>
            </a:r>
            <a:endParaRPr lang="en-GB" sz="1200" dirty="0">
              <a:solidFill>
                <a:schemeClr val="tx1">
                  <a:lumMod val="75000"/>
                  <a:lumOff val="25000"/>
                </a:schemeClr>
              </a:solidFill>
            </a:endParaRPr>
          </a:p>
        </p:txBody>
      </p:sp>
      <p:sp>
        <p:nvSpPr>
          <p:cNvPr id="52" name="TextBox 51"/>
          <p:cNvSpPr txBox="1"/>
          <p:nvPr/>
        </p:nvSpPr>
        <p:spPr>
          <a:xfrm>
            <a:off x="1947190" y="3567667"/>
            <a:ext cx="452688" cy="253916"/>
          </a:xfrm>
          <a:prstGeom prst="rect">
            <a:avLst/>
          </a:prstGeom>
          <a:noFill/>
        </p:spPr>
        <p:txBody>
          <a:bodyPr wrap="none" lIns="68580" tIns="34290" rIns="68580" bIns="34290" rtlCol="0">
            <a:spAutoFit/>
          </a:bodyPr>
          <a:lstStyle/>
          <a:p>
            <a:r>
              <a:rPr lang="en-US" sz="1200" dirty="0">
                <a:solidFill>
                  <a:schemeClr val="tx1">
                    <a:lumMod val="75000"/>
                    <a:lumOff val="25000"/>
                  </a:schemeClr>
                </a:solidFill>
              </a:rPr>
              <a:t>2011</a:t>
            </a:r>
            <a:endParaRPr lang="en-GB" sz="1200" dirty="0">
              <a:solidFill>
                <a:schemeClr val="tx1">
                  <a:lumMod val="75000"/>
                  <a:lumOff val="25000"/>
                </a:schemeClr>
              </a:solidFill>
            </a:endParaRPr>
          </a:p>
        </p:txBody>
      </p:sp>
      <p:sp>
        <p:nvSpPr>
          <p:cNvPr id="53" name="TextBox 52"/>
          <p:cNvSpPr txBox="1"/>
          <p:nvPr/>
        </p:nvSpPr>
        <p:spPr>
          <a:xfrm>
            <a:off x="1210618" y="3456410"/>
            <a:ext cx="452688" cy="253916"/>
          </a:xfrm>
          <a:prstGeom prst="rect">
            <a:avLst/>
          </a:prstGeom>
          <a:noFill/>
        </p:spPr>
        <p:txBody>
          <a:bodyPr wrap="none" lIns="68580" tIns="34290" rIns="68580" bIns="34290" rtlCol="0">
            <a:spAutoFit/>
          </a:bodyPr>
          <a:lstStyle/>
          <a:p>
            <a:r>
              <a:rPr lang="en-US" sz="1200" dirty="0">
                <a:solidFill>
                  <a:schemeClr val="tx1">
                    <a:lumMod val="75000"/>
                    <a:lumOff val="25000"/>
                  </a:schemeClr>
                </a:solidFill>
              </a:rPr>
              <a:t>2010</a:t>
            </a:r>
            <a:endParaRPr lang="en-GB" sz="1200" dirty="0">
              <a:solidFill>
                <a:schemeClr val="tx1">
                  <a:lumMod val="75000"/>
                  <a:lumOff val="25000"/>
                </a:schemeClr>
              </a:solidFill>
            </a:endParaRPr>
          </a:p>
        </p:txBody>
      </p:sp>
      <p:sp>
        <p:nvSpPr>
          <p:cNvPr id="54" name="TextBox 53"/>
          <p:cNvSpPr txBox="1"/>
          <p:nvPr/>
        </p:nvSpPr>
        <p:spPr>
          <a:xfrm>
            <a:off x="5330115" y="1559293"/>
            <a:ext cx="754053" cy="253916"/>
          </a:xfrm>
          <a:prstGeom prst="rect">
            <a:avLst/>
          </a:prstGeom>
          <a:noFill/>
        </p:spPr>
        <p:txBody>
          <a:bodyPr wrap="none" lIns="68580" tIns="34290" rIns="68580" bIns="34290"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56" name="TextBox 55"/>
          <p:cNvSpPr txBox="1"/>
          <p:nvPr/>
        </p:nvSpPr>
        <p:spPr>
          <a:xfrm>
            <a:off x="6156176" y="1492424"/>
            <a:ext cx="561692" cy="315471"/>
          </a:xfrm>
          <a:prstGeom prst="rect">
            <a:avLst/>
          </a:prstGeom>
          <a:noFill/>
        </p:spPr>
        <p:txBody>
          <a:bodyPr wrap="none" lIns="68580" tIns="34290" rIns="68580" bIns="34290" rtlCol="0">
            <a:spAutoFit/>
          </a:bodyPr>
          <a:lstStyle/>
          <a:p>
            <a:r>
              <a:rPr lang="en-US" sz="1600" dirty="0">
                <a:solidFill>
                  <a:schemeClr val="accent1"/>
                </a:solidFill>
                <a:latin typeface="微软雅黑" pitchFamily="34" charset="-122"/>
                <a:ea typeface="微软雅黑" pitchFamily="34" charset="-122"/>
              </a:rPr>
              <a:t>99%</a:t>
            </a:r>
            <a:endParaRPr lang="en-GB" sz="1600" dirty="0">
              <a:solidFill>
                <a:schemeClr val="accent1"/>
              </a:solidFill>
              <a:latin typeface="微软雅黑" pitchFamily="34" charset="-122"/>
              <a:ea typeface="微软雅黑" pitchFamily="34" charset="-122"/>
            </a:endParaRPr>
          </a:p>
        </p:txBody>
      </p:sp>
      <p:sp>
        <p:nvSpPr>
          <p:cNvPr id="57" name="Rectangle 56"/>
          <p:cNvSpPr/>
          <p:nvPr/>
        </p:nvSpPr>
        <p:spPr>
          <a:xfrm>
            <a:off x="5302250" y="1787788"/>
            <a:ext cx="3564304" cy="761747"/>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或者通过复制您的文本后，在此框中选择粘贴，并选择只保留文字。您的内容打在这里，或者通过复制您的文本后，在此框中选择粘贴</a:t>
            </a:r>
            <a:endParaRPr lang="en-GB" sz="900" dirty="0">
              <a:solidFill>
                <a:schemeClr val="tx1">
                  <a:lumMod val="50000"/>
                  <a:lumOff val="50000"/>
                </a:schemeClr>
              </a:solidFill>
              <a:latin typeface="微软雅黑" pitchFamily="34" charset="-122"/>
              <a:ea typeface="微软雅黑" pitchFamily="34" charset="-122"/>
            </a:endParaRPr>
          </a:p>
        </p:txBody>
      </p:sp>
      <p:sp>
        <p:nvSpPr>
          <p:cNvPr id="60" name="Freeform 59"/>
          <p:cNvSpPr>
            <a:spLocks noEditPoints="1"/>
          </p:cNvSpPr>
          <p:nvPr/>
        </p:nvSpPr>
        <p:spPr bwMode="auto">
          <a:xfrm>
            <a:off x="6411791" y="3811049"/>
            <a:ext cx="584451" cy="597699"/>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US" dirty="0"/>
          </a:p>
        </p:txBody>
      </p:sp>
      <p:sp>
        <p:nvSpPr>
          <p:cNvPr id="61" name="TextBox 60"/>
          <p:cNvSpPr txBox="1"/>
          <p:nvPr/>
        </p:nvSpPr>
        <p:spPr>
          <a:xfrm>
            <a:off x="7056276" y="4009453"/>
            <a:ext cx="754053" cy="253916"/>
          </a:xfrm>
          <a:prstGeom prst="rect">
            <a:avLst/>
          </a:prstGeom>
          <a:noFill/>
        </p:spPr>
        <p:txBody>
          <a:bodyPr wrap="none" lIns="68580" tIns="34290" rIns="68580" bIns="34290"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48" name="TextBox 47"/>
          <p:cNvSpPr txBox="1"/>
          <p:nvPr/>
        </p:nvSpPr>
        <p:spPr>
          <a:xfrm>
            <a:off x="1101260" y="1677468"/>
            <a:ext cx="561692" cy="223138"/>
          </a:xfrm>
          <a:prstGeom prst="rect">
            <a:avLst/>
          </a:prstGeom>
          <a:noFill/>
        </p:spPr>
        <p:txBody>
          <a:bodyPr wrap="none" lIns="68580" tIns="34290" rIns="68580" bIns="34290" rtlCol="0">
            <a:spAutoFit/>
          </a:bodyPr>
          <a:lstStyle/>
          <a:p>
            <a:r>
              <a:rPr lang="en-US" sz="1000" b="1" dirty="0">
                <a:solidFill>
                  <a:schemeClr val="accent1"/>
                </a:solidFill>
                <a:latin typeface="微软雅黑" pitchFamily="34" charset="-122"/>
                <a:ea typeface="微软雅黑" pitchFamily="34" charset="-122"/>
              </a:rPr>
              <a:t>START</a:t>
            </a:r>
            <a:endParaRPr lang="en-GB" sz="10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099736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2" presetClass="entr" presetSubtype="9"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p:cTn id="18" dur="500" fill="hold"/>
                                        <p:tgtEl>
                                          <p:spTgt spid="53"/>
                                        </p:tgtEl>
                                        <p:attrNameLst>
                                          <p:attrName>ppt_w</p:attrName>
                                        </p:attrNameLst>
                                      </p:cBhvr>
                                      <p:tavLst>
                                        <p:tav tm="0">
                                          <p:val>
                                            <p:fltVal val="0"/>
                                          </p:val>
                                        </p:tav>
                                        <p:tav tm="100000">
                                          <p:val>
                                            <p:strVal val="#ppt_w"/>
                                          </p:val>
                                        </p:tav>
                                      </p:tavLst>
                                    </p:anim>
                                    <p:anim calcmode="lin" valueType="num">
                                      <p:cBhvr>
                                        <p:cTn id="19" dur="500" fill="hold"/>
                                        <p:tgtEl>
                                          <p:spTgt spid="53"/>
                                        </p:tgtEl>
                                        <p:attrNameLst>
                                          <p:attrName>ppt_h</p:attrName>
                                        </p:attrNameLst>
                                      </p:cBhvr>
                                      <p:tavLst>
                                        <p:tav tm="0">
                                          <p:val>
                                            <p:fltVal val="0"/>
                                          </p:val>
                                        </p:tav>
                                        <p:tav tm="100000">
                                          <p:val>
                                            <p:strVal val="#ppt_h"/>
                                          </p:val>
                                        </p:tav>
                                      </p:tavLst>
                                    </p:anim>
                                    <p:animEffect transition="in" filter="fade">
                                      <p:cBhvr>
                                        <p:cTn id="20" dur="500"/>
                                        <p:tgtEl>
                                          <p:spTgt spid="53"/>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p:cTn id="24" dur="500" fill="hold"/>
                                        <p:tgtEl>
                                          <p:spTgt spid="52"/>
                                        </p:tgtEl>
                                        <p:attrNameLst>
                                          <p:attrName>ppt_w</p:attrName>
                                        </p:attrNameLst>
                                      </p:cBhvr>
                                      <p:tavLst>
                                        <p:tav tm="0">
                                          <p:val>
                                            <p:fltVal val="0"/>
                                          </p:val>
                                        </p:tav>
                                        <p:tav tm="100000">
                                          <p:val>
                                            <p:strVal val="#ppt_w"/>
                                          </p:val>
                                        </p:tav>
                                      </p:tavLst>
                                    </p:anim>
                                    <p:anim calcmode="lin" valueType="num">
                                      <p:cBhvr>
                                        <p:cTn id="25" dur="500" fill="hold"/>
                                        <p:tgtEl>
                                          <p:spTgt spid="52"/>
                                        </p:tgtEl>
                                        <p:attrNameLst>
                                          <p:attrName>ppt_h</p:attrName>
                                        </p:attrNameLst>
                                      </p:cBhvr>
                                      <p:tavLst>
                                        <p:tav tm="0">
                                          <p:val>
                                            <p:fltVal val="0"/>
                                          </p:val>
                                        </p:tav>
                                        <p:tav tm="100000">
                                          <p:val>
                                            <p:strVal val="#ppt_h"/>
                                          </p:val>
                                        </p:tav>
                                      </p:tavLst>
                                    </p:anim>
                                    <p:animEffect transition="in" filter="fade">
                                      <p:cBhvr>
                                        <p:cTn id="26" dur="500"/>
                                        <p:tgtEl>
                                          <p:spTgt spid="52"/>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p:cTn id="30" dur="500" fill="hold"/>
                                        <p:tgtEl>
                                          <p:spTgt spid="51"/>
                                        </p:tgtEl>
                                        <p:attrNameLst>
                                          <p:attrName>ppt_w</p:attrName>
                                        </p:attrNameLst>
                                      </p:cBhvr>
                                      <p:tavLst>
                                        <p:tav tm="0">
                                          <p:val>
                                            <p:fltVal val="0"/>
                                          </p:val>
                                        </p:tav>
                                        <p:tav tm="100000">
                                          <p:val>
                                            <p:strVal val="#ppt_w"/>
                                          </p:val>
                                        </p:tav>
                                      </p:tavLst>
                                    </p:anim>
                                    <p:anim calcmode="lin" valueType="num">
                                      <p:cBhvr>
                                        <p:cTn id="31" dur="500" fill="hold"/>
                                        <p:tgtEl>
                                          <p:spTgt spid="51"/>
                                        </p:tgtEl>
                                        <p:attrNameLst>
                                          <p:attrName>ppt_h</p:attrName>
                                        </p:attrNameLst>
                                      </p:cBhvr>
                                      <p:tavLst>
                                        <p:tav tm="0">
                                          <p:val>
                                            <p:fltVal val="0"/>
                                          </p:val>
                                        </p:tav>
                                        <p:tav tm="100000">
                                          <p:val>
                                            <p:strVal val="#ppt_h"/>
                                          </p:val>
                                        </p:tav>
                                      </p:tavLst>
                                    </p:anim>
                                    <p:animEffect transition="in" filter="fade">
                                      <p:cBhvr>
                                        <p:cTn id="32" dur="500"/>
                                        <p:tgtEl>
                                          <p:spTgt spid="51"/>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p:cTn id="36" dur="500" fill="hold"/>
                                        <p:tgtEl>
                                          <p:spTgt spid="50"/>
                                        </p:tgtEl>
                                        <p:attrNameLst>
                                          <p:attrName>ppt_w</p:attrName>
                                        </p:attrNameLst>
                                      </p:cBhvr>
                                      <p:tavLst>
                                        <p:tav tm="0">
                                          <p:val>
                                            <p:fltVal val="0"/>
                                          </p:val>
                                        </p:tav>
                                        <p:tav tm="100000">
                                          <p:val>
                                            <p:strVal val="#ppt_w"/>
                                          </p:val>
                                        </p:tav>
                                      </p:tavLst>
                                    </p:anim>
                                    <p:anim calcmode="lin" valueType="num">
                                      <p:cBhvr>
                                        <p:cTn id="37" dur="500" fill="hold"/>
                                        <p:tgtEl>
                                          <p:spTgt spid="50"/>
                                        </p:tgtEl>
                                        <p:attrNameLst>
                                          <p:attrName>ppt_h</p:attrName>
                                        </p:attrNameLst>
                                      </p:cBhvr>
                                      <p:tavLst>
                                        <p:tav tm="0">
                                          <p:val>
                                            <p:fltVal val="0"/>
                                          </p:val>
                                        </p:tav>
                                        <p:tav tm="100000">
                                          <p:val>
                                            <p:strVal val="#ppt_h"/>
                                          </p:val>
                                        </p:tav>
                                      </p:tavLst>
                                    </p:anim>
                                    <p:animEffect transition="in" filter="fade">
                                      <p:cBhvr>
                                        <p:cTn id="38" dur="500"/>
                                        <p:tgtEl>
                                          <p:spTgt spid="50"/>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500" fill="hold"/>
                                        <p:tgtEl>
                                          <p:spTgt spid="47"/>
                                        </p:tgtEl>
                                        <p:attrNameLst>
                                          <p:attrName>ppt_w</p:attrName>
                                        </p:attrNameLst>
                                      </p:cBhvr>
                                      <p:tavLst>
                                        <p:tav tm="0">
                                          <p:val>
                                            <p:fltVal val="0"/>
                                          </p:val>
                                        </p:tav>
                                        <p:tav tm="100000">
                                          <p:val>
                                            <p:strVal val="#ppt_w"/>
                                          </p:val>
                                        </p:tav>
                                      </p:tavLst>
                                    </p:anim>
                                    <p:anim calcmode="lin" valueType="num">
                                      <p:cBhvr>
                                        <p:cTn id="49" dur="500" fill="hold"/>
                                        <p:tgtEl>
                                          <p:spTgt spid="47"/>
                                        </p:tgtEl>
                                        <p:attrNameLst>
                                          <p:attrName>ppt_h</p:attrName>
                                        </p:attrNameLst>
                                      </p:cBhvr>
                                      <p:tavLst>
                                        <p:tav tm="0">
                                          <p:val>
                                            <p:fltVal val="0"/>
                                          </p:val>
                                        </p:tav>
                                        <p:tav tm="100000">
                                          <p:val>
                                            <p:strVal val="#ppt_h"/>
                                          </p:val>
                                        </p:tav>
                                      </p:tavLst>
                                    </p:anim>
                                    <p:animEffect transition="in" filter="fade">
                                      <p:cBhvr>
                                        <p:cTn id="50" dur="500"/>
                                        <p:tgtEl>
                                          <p:spTgt spid="47"/>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500"/>
                                        <p:tgtEl>
                                          <p:spTgt spid="56"/>
                                        </p:tgtEl>
                                      </p:cBhvr>
                                    </p:animEffect>
                                  </p:childTnLst>
                                </p:cTn>
                              </p:par>
                            </p:childTnLst>
                          </p:cTn>
                        </p:par>
                        <p:par>
                          <p:cTn id="55" fill="hold">
                            <p:stCondLst>
                              <p:cond delay="4500"/>
                            </p:stCondLst>
                            <p:childTnLst>
                              <p:par>
                                <p:cTn id="56" presetID="10" presetClass="entr" presetSubtype="0" fill="hold" grpId="0" nodeType="after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500"/>
                                        <p:tgtEl>
                                          <p:spTgt spid="54"/>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500"/>
                                        <p:tgtEl>
                                          <p:spTgt spid="57"/>
                                        </p:tgtEl>
                                      </p:cBhvr>
                                    </p:animEffect>
                                  </p:childTnLst>
                                </p:cTn>
                              </p:par>
                            </p:childTnLst>
                          </p:cTn>
                        </p:par>
                        <p:par>
                          <p:cTn id="63" fill="hold">
                            <p:stCondLst>
                              <p:cond delay="5500"/>
                            </p:stCondLst>
                            <p:childTnLst>
                              <p:par>
                                <p:cTn id="64" presetID="10" presetClass="entr" presetSubtype="0" fill="hold" grpId="0" nodeType="after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500"/>
                                        <p:tgtEl>
                                          <p:spTgt spid="60"/>
                                        </p:tgtEl>
                                      </p:cBhvr>
                                    </p:animEffect>
                                  </p:childTnLst>
                                </p:cTn>
                              </p:par>
                            </p:childTnLst>
                          </p:cTn>
                        </p:par>
                        <p:par>
                          <p:cTn id="67" fill="hold">
                            <p:stCondLst>
                              <p:cond delay="6000"/>
                            </p:stCondLst>
                            <p:childTnLst>
                              <p:par>
                                <p:cTn id="68" presetID="10" presetClass="entr" presetSubtype="0" fill="hold" grpId="0" nodeType="after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fade">
                                      <p:cBhvr>
                                        <p:cTn id="7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9" grpId="0"/>
      <p:bldP spid="50" grpId="0"/>
      <p:bldP spid="51" grpId="0"/>
      <p:bldP spid="52" grpId="0"/>
      <p:bldP spid="53" grpId="0"/>
      <p:bldP spid="54" grpId="0"/>
      <p:bldP spid="56" grpId="0"/>
      <p:bldP spid="57" grpId="0"/>
      <p:bldP spid="60" grpId="0" animBg="1"/>
      <p:bldP spid="61" grpId="0"/>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531F9A8E-A34C-4774-AB10-16CB1F194809}"/>
              </a:ext>
            </a:extLst>
          </p:cNvPr>
          <p:cNvPicPr>
            <a:picLocks noChangeAspect="1"/>
          </p:cNvPicPr>
          <p:nvPr/>
        </p:nvPicPr>
        <p:blipFill>
          <a:blip r:embed="rId3"/>
          <a:stretch>
            <a:fillRect/>
          </a:stretch>
        </p:blipFill>
        <p:spPr>
          <a:xfrm>
            <a:off x="-18" y="-2994"/>
            <a:ext cx="9144018" cy="5148082"/>
          </a:xfrm>
          <a:prstGeom prst="rect">
            <a:avLst/>
          </a:prstGeom>
        </p:spPr>
      </p:pic>
      <p:sp>
        <p:nvSpPr>
          <p:cNvPr id="3" name="TextBox 23">
            <a:extLst>
              <a:ext uri="{FF2B5EF4-FFF2-40B4-BE49-F238E27FC236}">
                <a16:creationId xmlns:a16="http://schemas.microsoft.com/office/drawing/2014/main" id="{237D197F-7C47-4A1F-9DD5-456BE4D17677}"/>
              </a:ext>
            </a:extLst>
          </p:cNvPr>
          <p:cNvSpPr txBox="1"/>
          <p:nvPr/>
        </p:nvSpPr>
        <p:spPr>
          <a:xfrm>
            <a:off x="3075072" y="2587775"/>
            <a:ext cx="2594880" cy="228380"/>
          </a:xfrm>
          <a:prstGeom prst="rect">
            <a:avLst/>
          </a:prstGeom>
          <a:noFill/>
        </p:spPr>
        <p:txBody>
          <a:bodyPr wrap="square" lIns="65010" tIns="32504" rIns="65010" bIns="32504" rtlCol="0">
            <a:spAutoFit/>
          </a:bodyPr>
          <a:lstStyle/>
          <a:p>
            <a:pPr algn="ctr">
              <a:lnSpc>
                <a:spcPct val="150000"/>
              </a:lnSpc>
            </a:pPr>
            <a:r>
              <a:rPr lang="zh-CN" altLang="en-US" sz="800" dirty="0">
                <a:solidFill>
                  <a:schemeClr val="tx1">
                    <a:lumMod val="75000"/>
                    <a:lumOff val="25000"/>
                  </a:schemeClr>
                </a:solidFill>
                <a:latin typeface="Arial" panose="020B0604020202020204" pitchFamily="34" charset="0"/>
                <a:ea typeface="微软雅黑" panose="020B0503020204020204" pitchFamily="34" charset="-122"/>
                <a:cs typeface="+mn-ea"/>
                <a:sym typeface="+mn-lt"/>
              </a:rPr>
              <a:t>点击添加相关标题文字，点击添加相关标题文字</a:t>
            </a:r>
            <a:endParaRPr lang="en-GB" altLang="zh-CN" sz="800" dirty="0">
              <a:solidFill>
                <a:schemeClr val="tx1">
                  <a:lumMod val="75000"/>
                  <a:lumOff val="25000"/>
                </a:schemeClr>
              </a:solidFill>
              <a:latin typeface="Arial" panose="020B0604020202020204" pitchFamily="34" charset="0"/>
              <a:ea typeface="微软雅黑" panose="020B0503020204020204" pitchFamily="34" charset="-122"/>
              <a:cs typeface="+mn-ea"/>
              <a:sym typeface="+mn-lt"/>
            </a:endParaRPr>
          </a:p>
        </p:txBody>
      </p:sp>
      <p:sp>
        <p:nvSpPr>
          <p:cNvPr id="4" name="TextBox 24">
            <a:extLst>
              <a:ext uri="{FF2B5EF4-FFF2-40B4-BE49-F238E27FC236}">
                <a16:creationId xmlns:a16="http://schemas.microsoft.com/office/drawing/2014/main" id="{B6A74DA3-B770-4656-817C-262974E1CD7C}"/>
              </a:ext>
            </a:extLst>
          </p:cNvPr>
          <p:cNvSpPr txBox="1"/>
          <p:nvPr/>
        </p:nvSpPr>
        <p:spPr>
          <a:xfrm>
            <a:off x="3227248" y="2152800"/>
            <a:ext cx="1362396" cy="434975"/>
          </a:xfrm>
          <a:prstGeom prst="rect">
            <a:avLst/>
          </a:prstGeom>
          <a:noFill/>
        </p:spPr>
        <p:txBody>
          <a:bodyPr wrap="none" lIns="65010" tIns="32504" rIns="65010" bIns="32504" rtlCol="0">
            <a:spAutoFit/>
          </a:bodyPr>
          <a:lstStyle/>
          <a:p>
            <a:r>
              <a:rPr lang="zh-CN" altLang="en-US" sz="2400" dirty="0">
                <a:solidFill>
                  <a:schemeClr val="accent1"/>
                </a:solidFill>
                <a:ea typeface="微软雅黑" panose="020B0503020204020204" pitchFamily="34" charset="-122"/>
              </a:rPr>
              <a:t>自我评价</a:t>
            </a:r>
          </a:p>
        </p:txBody>
      </p:sp>
      <p:grpSp>
        <p:nvGrpSpPr>
          <p:cNvPr id="7" name="组合 53">
            <a:extLst>
              <a:ext uri="{FF2B5EF4-FFF2-40B4-BE49-F238E27FC236}">
                <a16:creationId xmlns:a16="http://schemas.microsoft.com/office/drawing/2014/main" id="{AFF36C36-C2FF-45A2-B56B-8E90440140A8}"/>
              </a:ext>
            </a:extLst>
          </p:cNvPr>
          <p:cNvGrpSpPr/>
          <p:nvPr/>
        </p:nvGrpSpPr>
        <p:grpSpPr>
          <a:xfrm>
            <a:off x="2249335" y="1937736"/>
            <a:ext cx="908076" cy="865101"/>
            <a:chOff x="971600" y="2565539"/>
            <a:chExt cx="1210768" cy="1153112"/>
          </a:xfrm>
        </p:grpSpPr>
        <p:sp>
          <p:nvSpPr>
            <p:cNvPr id="8" name="正五边形 54">
              <a:extLst>
                <a:ext uri="{FF2B5EF4-FFF2-40B4-BE49-F238E27FC236}">
                  <a16:creationId xmlns:a16="http://schemas.microsoft.com/office/drawing/2014/main" id="{88BD2A1C-C2D4-4042-90DE-7DC9A3FF0878}"/>
                </a:ext>
              </a:extLst>
            </p:cNvPr>
            <p:cNvSpPr/>
            <p:nvPr/>
          </p:nvSpPr>
          <p:spPr>
            <a:xfrm>
              <a:off x="971600" y="2565539"/>
              <a:ext cx="1210768" cy="1153112"/>
            </a:xfrm>
            <a:prstGeom prst="pent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9" name="TextBox 64">
              <a:extLst>
                <a:ext uri="{FF2B5EF4-FFF2-40B4-BE49-F238E27FC236}">
                  <a16:creationId xmlns:a16="http://schemas.microsoft.com/office/drawing/2014/main" id="{0BCAE2A1-03AD-4F54-ACC9-1CC0B4ED0D67}"/>
                </a:ext>
              </a:extLst>
            </p:cNvPr>
            <p:cNvSpPr txBox="1"/>
            <p:nvPr/>
          </p:nvSpPr>
          <p:spPr>
            <a:xfrm>
              <a:off x="1117445" y="2956794"/>
              <a:ext cx="882744" cy="615363"/>
            </a:xfrm>
            <a:prstGeom prst="rect">
              <a:avLst/>
            </a:prstGeom>
            <a:noFill/>
          </p:spPr>
          <p:txBody>
            <a:bodyPr wrap="square" rtlCol="0">
              <a:spAutoFit/>
            </a:bodyPr>
            <a:lstStyle/>
            <a:p>
              <a:pPr algn="ctr"/>
              <a:r>
                <a:rPr lang="en-US" altLang="zh-CN" sz="2400" dirty="0">
                  <a:solidFill>
                    <a:schemeClr val="bg1"/>
                  </a:solidFill>
                  <a:latin typeface="Broadway" pitchFamily="82" charset="0"/>
                </a:rPr>
                <a:t>02</a:t>
              </a:r>
              <a:endParaRPr lang="zh-CN" altLang="en-US" sz="2400" dirty="0">
                <a:solidFill>
                  <a:schemeClr val="bg1"/>
                </a:solidFill>
                <a:latin typeface="Broadway" pitchFamily="82" charset="0"/>
              </a:endParaRPr>
            </a:p>
          </p:txBody>
        </p:sp>
      </p:grpSp>
    </p:spTree>
    <p:extLst>
      <p:ext uri="{BB962C8B-B14F-4D97-AF65-F5344CB8AC3E}">
        <p14:creationId xmlns:p14="http://schemas.microsoft.com/office/powerpoint/2010/main" val="410416644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ppt_y</p:attrName>
                                        </p:attrNameLst>
                                      </p:cBhvr>
                                      <p:tavLst>
                                        <p:tav tm="0">
                                          <p:val>
                                            <p:strVal val="#ppt_y+#ppt_h*1.125000"/>
                                          </p:val>
                                        </p:tav>
                                        <p:tav tm="100000">
                                          <p:val>
                                            <p:strVal val="#ppt_y"/>
                                          </p:val>
                                        </p:tav>
                                      </p:tavLst>
                                    </p:anim>
                                    <p:animEffect transition="in" filter="wipe(up)">
                                      <p:cBhvr>
                                        <p:cTn id="18" dur="500"/>
                                        <p:tgtEl>
                                          <p:spTgt spid="3"/>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p:tgtEl>
                                          <p:spTgt spid="4"/>
                                        </p:tgtEl>
                                        <p:attrNameLst>
                                          <p:attrName>ppt_y</p:attrName>
                                        </p:attrNameLst>
                                      </p:cBhvr>
                                      <p:tavLst>
                                        <p:tav tm="0">
                                          <p:val>
                                            <p:strVal val="#ppt_y-#ppt_h*1.125000"/>
                                          </p:val>
                                        </p:tav>
                                        <p:tav tm="100000">
                                          <p:val>
                                            <p:strVal val="#ppt_y"/>
                                          </p:val>
                                        </p:tav>
                                      </p:tavLst>
                                    </p:anim>
                                    <p:animEffect transition="in" filter="wipe(down)">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13838" y="898358"/>
            <a:ext cx="2933282" cy="3576206"/>
            <a:chOff x="0" y="-25400"/>
            <a:chExt cx="5645913" cy="6883400"/>
          </a:xfrm>
        </p:grpSpPr>
        <p:sp>
          <p:nvSpPr>
            <p:cNvPr id="24" name="任意多边形: 形状 23">
              <a:extLst/>
            </p:cNvPr>
            <p:cNvSpPr>
              <a:spLocks/>
            </p:cNvSpPr>
            <p:nvPr/>
          </p:nvSpPr>
          <p:spPr bwMode="auto">
            <a:xfrm>
              <a:off x="11875" y="5353050"/>
              <a:ext cx="5099050" cy="1504950"/>
            </a:xfrm>
            <a:custGeom>
              <a:avLst/>
              <a:gdLst>
                <a:gd name="T0" fmla="*/ 1488 w 1603"/>
                <a:gd name="T1" fmla="*/ 214 h 473"/>
                <a:gd name="T2" fmla="*/ 1365 w 1603"/>
                <a:gd name="T3" fmla="*/ 236 h 473"/>
                <a:gd name="T4" fmla="*/ 1216 w 1603"/>
                <a:gd name="T5" fmla="*/ 220 h 473"/>
                <a:gd name="T6" fmla="*/ 1172 w 1603"/>
                <a:gd name="T7" fmla="*/ 214 h 473"/>
                <a:gd name="T8" fmla="*/ 1130 w 1603"/>
                <a:gd name="T9" fmla="*/ 208 h 473"/>
                <a:gd name="T10" fmla="*/ 1125 w 1603"/>
                <a:gd name="T11" fmla="*/ 207 h 473"/>
                <a:gd name="T12" fmla="*/ 1000 w 1603"/>
                <a:gd name="T13" fmla="*/ 426 h 473"/>
                <a:gd name="T14" fmla="*/ 1000 w 1603"/>
                <a:gd name="T15" fmla="*/ 426 h 473"/>
                <a:gd name="T16" fmla="*/ 1000 w 1603"/>
                <a:gd name="T17" fmla="*/ 428 h 473"/>
                <a:gd name="T18" fmla="*/ 998 w 1603"/>
                <a:gd name="T19" fmla="*/ 428 h 473"/>
                <a:gd name="T20" fmla="*/ 998 w 1603"/>
                <a:gd name="T21" fmla="*/ 428 h 473"/>
                <a:gd name="T22" fmla="*/ 997 w 1603"/>
                <a:gd name="T23" fmla="*/ 429 h 473"/>
                <a:gd name="T24" fmla="*/ 996 w 1603"/>
                <a:gd name="T25" fmla="*/ 430 h 473"/>
                <a:gd name="T26" fmla="*/ 995 w 1603"/>
                <a:gd name="T27" fmla="*/ 431 h 473"/>
                <a:gd name="T28" fmla="*/ 995 w 1603"/>
                <a:gd name="T29" fmla="*/ 432 h 473"/>
                <a:gd name="T30" fmla="*/ 992 w 1603"/>
                <a:gd name="T31" fmla="*/ 435 h 473"/>
                <a:gd name="T32" fmla="*/ 990 w 1603"/>
                <a:gd name="T33" fmla="*/ 437 h 473"/>
                <a:gd name="T34" fmla="*/ 989 w 1603"/>
                <a:gd name="T35" fmla="*/ 438 h 473"/>
                <a:gd name="T36" fmla="*/ 988 w 1603"/>
                <a:gd name="T37" fmla="*/ 441 h 473"/>
                <a:gd name="T38" fmla="*/ 979 w 1603"/>
                <a:gd name="T39" fmla="*/ 449 h 473"/>
                <a:gd name="T40" fmla="*/ 978 w 1603"/>
                <a:gd name="T41" fmla="*/ 450 h 473"/>
                <a:gd name="T42" fmla="*/ 974 w 1603"/>
                <a:gd name="T43" fmla="*/ 454 h 473"/>
                <a:gd name="T44" fmla="*/ 973 w 1603"/>
                <a:gd name="T45" fmla="*/ 455 h 473"/>
                <a:gd name="T46" fmla="*/ 967 w 1603"/>
                <a:gd name="T47" fmla="*/ 462 h 473"/>
                <a:gd name="T48" fmla="*/ 966 w 1603"/>
                <a:gd name="T49" fmla="*/ 463 h 473"/>
                <a:gd name="T50" fmla="*/ 963 w 1603"/>
                <a:gd name="T51" fmla="*/ 468 h 473"/>
                <a:gd name="T52" fmla="*/ 960 w 1603"/>
                <a:gd name="T53" fmla="*/ 469 h 473"/>
                <a:gd name="T54" fmla="*/ 958 w 1603"/>
                <a:gd name="T55" fmla="*/ 473 h 473"/>
                <a:gd name="T56" fmla="*/ 700 w 1603"/>
                <a:gd name="T57" fmla="*/ 473 h 473"/>
                <a:gd name="T58" fmla="*/ 313 w 1603"/>
                <a:gd name="T59" fmla="*/ 473 h 473"/>
                <a:gd name="T60" fmla="*/ 233 w 1603"/>
                <a:gd name="T61" fmla="*/ 395 h 473"/>
                <a:gd name="T62" fmla="*/ 233 w 1603"/>
                <a:gd name="T63" fmla="*/ 318 h 473"/>
                <a:gd name="T64" fmla="*/ 179 w 1603"/>
                <a:gd name="T65" fmla="*/ 264 h 473"/>
                <a:gd name="T66" fmla="*/ 100 w 1603"/>
                <a:gd name="T67" fmla="*/ 264 h 473"/>
                <a:gd name="T68" fmla="*/ 0 w 1603"/>
                <a:gd name="T69" fmla="*/ 164 h 473"/>
                <a:gd name="T70" fmla="*/ 0 w 1603"/>
                <a:gd name="T71" fmla="*/ 100 h 473"/>
                <a:gd name="T72" fmla="*/ 100 w 1603"/>
                <a:gd name="T73" fmla="*/ 0 h 473"/>
                <a:gd name="T74" fmla="*/ 700 w 1603"/>
                <a:gd name="T75" fmla="*/ 0 h 473"/>
                <a:gd name="T76" fmla="*/ 1564 w 1603"/>
                <a:gd name="T77" fmla="*/ 0 h 473"/>
                <a:gd name="T78" fmla="*/ 1488 w 1603"/>
                <a:gd name="T79" fmla="*/ 21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3" h="473">
                  <a:moveTo>
                    <a:pt x="1488" y="214"/>
                  </a:moveTo>
                  <a:cubicBezTo>
                    <a:pt x="1455" y="229"/>
                    <a:pt x="1414" y="236"/>
                    <a:pt x="1365" y="236"/>
                  </a:cubicBezTo>
                  <a:cubicBezTo>
                    <a:pt x="1311" y="236"/>
                    <a:pt x="1258" y="228"/>
                    <a:pt x="1216" y="220"/>
                  </a:cubicBezTo>
                  <a:cubicBezTo>
                    <a:pt x="1198" y="217"/>
                    <a:pt x="1183" y="215"/>
                    <a:pt x="1172" y="214"/>
                  </a:cubicBezTo>
                  <a:cubicBezTo>
                    <a:pt x="1155" y="211"/>
                    <a:pt x="1140" y="209"/>
                    <a:pt x="1130" y="208"/>
                  </a:cubicBezTo>
                  <a:cubicBezTo>
                    <a:pt x="1127" y="207"/>
                    <a:pt x="1126" y="207"/>
                    <a:pt x="1125" y="207"/>
                  </a:cubicBezTo>
                  <a:cubicBezTo>
                    <a:pt x="1070" y="398"/>
                    <a:pt x="1006" y="424"/>
                    <a:pt x="1000" y="426"/>
                  </a:cubicBezTo>
                  <a:cubicBezTo>
                    <a:pt x="1000" y="426"/>
                    <a:pt x="1000" y="426"/>
                    <a:pt x="1000" y="426"/>
                  </a:cubicBezTo>
                  <a:cubicBezTo>
                    <a:pt x="1000" y="426"/>
                    <a:pt x="1000" y="426"/>
                    <a:pt x="1000" y="428"/>
                  </a:cubicBezTo>
                  <a:cubicBezTo>
                    <a:pt x="1000" y="428"/>
                    <a:pt x="1000" y="428"/>
                    <a:pt x="998" y="428"/>
                  </a:cubicBezTo>
                  <a:cubicBezTo>
                    <a:pt x="998" y="428"/>
                    <a:pt x="998" y="428"/>
                    <a:pt x="998" y="428"/>
                  </a:cubicBezTo>
                  <a:cubicBezTo>
                    <a:pt x="998" y="429"/>
                    <a:pt x="998" y="429"/>
                    <a:pt x="997" y="429"/>
                  </a:cubicBezTo>
                  <a:cubicBezTo>
                    <a:pt x="997" y="430"/>
                    <a:pt x="997" y="430"/>
                    <a:pt x="996" y="430"/>
                  </a:cubicBezTo>
                  <a:cubicBezTo>
                    <a:pt x="996" y="431"/>
                    <a:pt x="996" y="431"/>
                    <a:pt x="995" y="431"/>
                  </a:cubicBezTo>
                  <a:cubicBezTo>
                    <a:pt x="995" y="432"/>
                    <a:pt x="995" y="432"/>
                    <a:pt x="995" y="432"/>
                  </a:cubicBezTo>
                  <a:cubicBezTo>
                    <a:pt x="994" y="433"/>
                    <a:pt x="992" y="433"/>
                    <a:pt x="992" y="435"/>
                  </a:cubicBezTo>
                  <a:cubicBezTo>
                    <a:pt x="991" y="436"/>
                    <a:pt x="991" y="436"/>
                    <a:pt x="990" y="437"/>
                  </a:cubicBezTo>
                  <a:cubicBezTo>
                    <a:pt x="989" y="438"/>
                    <a:pt x="989" y="438"/>
                    <a:pt x="989" y="438"/>
                  </a:cubicBezTo>
                  <a:cubicBezTo>
                    <a:pt x="988" y="439"/>
                    <a:pt x="988" y="439"/>
                    <a:pt x="988" y="441"/>
                  </a:cubicBezTo>
                  <a:cubicBezTo>
                    <a:pt x="984" y="443"/>
                    <a:pt x="982" y="445"/>
                    <a:pt x="979" y="449"/>
                  </a:cubicBezTo>
                  <a:cubicBezTo>
                    <a:pt x="978" y="450"/>
                    <a:pt x="978" y="450"/>
                    <a:pt x="978" y="450"/>
                  </a:cubicBezTo>
                  <a:cubicBezTo>
                    <a:pt x="977" y="451"/>
                    <a:pt x="976" y="453"/>
                    <a:pt x="974" y="454"/>
                  </a:cubicBezTo>
                  <a:cubicBezTo>
                    <a:pt x="974" y="455"/>
                    <a:pt x="973" y="455"/>
                    <a:pt x="973" y="455"/>
                  </a:cubicBezTo>
                  <a:cubicBezTo>
                    <a:pt x="971" y="457"/>
                    <a:pt x="970" y="460"/>
                    <a:pt x="967" y="462"/>
                  </a:cubicBezTo>
                  <a:cubicBezTo>
                    <a:pt x="966" y="463"/>
                    <a:pt x="966" y="463"/>
                    <a:pt x="966" y="463"/>
                  </a:cubicBezTo>
                  <a:cubicBezTo>
                    <a:pt x="965" y="465"/>
                    <a:pt x="964" y="466"/>
                    <a:pt x="963" y="468"/>
                  </a:cubicBezTo>
                  <a:cubicBezTo>
                    <a:pt x="961" y="468"/>
                    <a:pt x="961" y="469"/>
                    <a:pt x="960" y="469"/>
                  </a:cubicBezTo>
                  <a:cubicBezTo>
                    <a:pt x="960" y="470"/>
                    <a:pt x="959" y="472"/>
                    <a:pt x="958" y="473"/>
                  </a:cubicBezTo>
                  <a:cubicBezTo>
                    <a:pt x="700" y="473"/>
                    <a:pt x="700" y="473"/>
                    <a:pt x="700" y="473"/>
                  </a:cubicBezTo>
                  <a:cubicBezTo>
                    <a:pt x="313" y="473"/>
                    <a:pt x="313" y="473"/>
                    <a:pt x="313" y="473"/>
                  </a:cubicBezTo>
                  <a:cubicBezTo>
                    <a:pt x="269" y="473"/>
                    <a:pt x="233" y="438"/>
                    <a:pt x="233" y="395"/>
                  </a:cubicBezTo>
                  <a:cubicBezTo>
                    <a:pt x="233" y="318"/>
                    <a:pt x="233" y="318"/>
                    <a:pt x="233" y="318"/>
                  </a:cubicBezTo>
                  <a:cubicBezTo>
                    <a:pt x="233" y="288"/>
                    <a:pt x="209" y="264"/>
                    <a:pt x="179" y="264"/>
                  </a:cubicBezTo>
                  <a:cubicBezTo>
                    <a:pt x="100" y="264"/>
                    <a:pt x="100" y="264"/>
                    <a:pt x="100" y="264"/>
                  </a:cubicBezTo>
                  <a:cubicBezTo>
                    <a:pt x="44" y="264"/>
                    <a:pt x="0" y="219"/>
                    <a:pt x="0" y="164"/>
                  </a:cubicBezTo>
                  <a:cubicBezTo>
                    <a:pt x="0" y="100"/>
                    <a:pt x="0" y="100"/>
                    <a:pt x="0" y="100"/>
                  </a:cubicBezTo>
                  <a:cubicBezTo>
                    <a:pt x="0" y="45"/>
                    <a:pt x="44" y="0"/>
                    <a:pt x="100" y="0"/>
                  </a:cubicBezTo>
                  <a:cubicBezTo>
                    <a:pt x="700" y="0"/>
                    <a:pt x="700" y="0"/>
                    <a:pt x="700" y="0"/>
                  </a:cubicBezTo>
                  <a:cubicBezTo>
                    <a:pt x="1564" y="0"/>
                    <a:pt x="1564" y="0"/>
                    <a:pt x="1564" y="0"/>
                  </a:cubicBezTo>
                  <a:cubicBezTo>
                    <a:pt x="1603" y="131"/>
                    <a:pt x="1545" y="189"/>
                    <a:pt x="1488" y="214"/>
                  </a:cubicBezTo>
                  <a:close/>
                </a:path>
              </a:pathLst>
            </a:custGeom>
            <a:solidFill>
              <a:schemeClr val="accent5"/>
            </a:solidFill>
            <a:ln>
              <a:noFill/>
            </a:ln>
          </p:spPr>
          <p:txBody>
            <a:bodyPr anchor="ctr"/>
            <a:lstStyle/>
            <a:p>
              <a:pPr algn="ctr"/>
              <a:endParaRPr/>
            </a:p>
          </p:txBody>
        </p:sp>
        <p:sp>
          <p:nvSpPr>
            <p:cNvPr id="25" name="任意多边形: 形状 24">
              <a:extLst/>
            </p:cNvPr>
            <p:cNvSpPr>
              <a:spLocks/>
            </p:cNvSpPr>
            <p:nvPr/>
          </p:nvSpPr>
          <p:spPr bwMode="auto">
            <a:xfrm>
              <a:off x="0" y="-25400"/>
              <a:ext cx="5095875" cy="1798638"/>
            </a:xfrm>
            <a:custGeom>
              <a:avLst/>
              <a:gdLst>
                <a:gd name="T0" fmla="*/ 735 w 1602"/>
                <a:gd name="T1" fmla="*/ 530 h 565"/>
                <a:gd name="T2" fmla="*/ 735 w 1602"/>
                <a:gd name="T3" fmla="*/ 509 h 565"/>
                <a:gd name="T4" fmla="*/ 700 w 1602"/>
                <a:gd name="T5" fmla="*/ 474 h 565"/>
                <a:gd name="T6" fmla="*/ 313 w 1602"/>
                <a:gd name="T7" fmla="*/ 474 h 565"/>
                <a:gd name="T8" fmla="*/ 233 w 1602"/>
                <a:gd name="T9" fmla="*/ 397 h 565"/>
                <a:gd name="T10" fmla="*/ 233 w 1602"/>
                <a:gd name="T11" fmla="*/ 319 h 565"/>
                <a:gd name="T12" fmla="*/ 179 w 1602"/>
                <a:gd name="T13" fmla="*/ 265 h 565"/>
                <a:gd name="T14" fmla="*/ 100 w 1602"/>
                <a:gd name="T15" fmla="*/ 265 h 565"/>
                <a:gd name="T16" fmla="*/ 0 w 1602"/>
                <a:gd name="T17" fmla="*/ 165 h 565"/>
                <a:gd name="T18" fmla="*/ 0 w 1602"/>
                <a:gd name="T19" fmla="*/ 103 h 565"/>
                <a:gd name="T20" fmla="*/ 100 w 1602"/>
                <a:gd name="T21" fmla="*/ 2 h 565"/>
                <a:gd name="T22" fmla="*/ 785 w 1602"/>
                <a:gd name="T23" fmla="*/ 2 h 565"/>
                <a:gd name="T24" fmla="*/ 835 w 1602"/>
                <a:gd name="T25" fmla="*/ 0 h 565"/>
                <a:gd name="T26" fmla="*/ 1450 w 1602"/>
                <a:gd name="T27" fmla="*/ 234 h 565"/>
                <a:gd name="T28" fmla="*/ 1602 w 1602"/>
                <a:gd name="T29" fmla="*/ 565 h 565"/>
                <a:gd name="T30" fmla="*/ 705 w 1602"/>
                <a:gd name="T31" fmla="*/ 565 h 565"/>
                <a:gd name="T32" fmla="*/ 735 w 1602"/>
                <a:gd name="T33" fmla="*/ 53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2" h="565">
                  <a:moveTo>
                    <a:pt x="735" y="530"/>
                  </a:moveTo>
                  <a:cubicBezTo>
                    <a:pt x="735" y="509"/>
                    <a:pt x="735" y="509"/>
                    <a:pt x="735" y="509"/>
                  </a:cubicBezTo>
                  <a:cubicBezTo>
                    <a:pt x="735" y="490"/>
                    <a:pt x="719" y="474"/>
                    <a:pt x="700" y="474"/>
                  </a:cubicBezTo>
                  <a:cubicBezTo>
                    <a:pt x="313" y="474"/>
                    <a:pt x="313" y="474"/>
                    <a:pt x="313" y="474"/>
                  </a:cubicBezTo>
                  <a:cubicBezTo>
                    <a:pt x="269" y="474"/>
                    <a:pt x="233" y="440"/>
                    <a:pt x="233" y="397"/>
                  </a:cubicBezTo>
                  <a:cubicBezTo>
                    <a:pt x="233" y="319"/>
                    <a:pt x="233" y="319"/>
                    <a:pt x="233" y="319"/>
                  </a:cubicBezTo>
                  <a:cubicBezTo>
                    <a:pt x="233" y="289"/>
                    <a:pt x="209" y="265"/>
                    <a:pt x="179" y="265"/>
                  </a:cubicBezTo>
                  <a:cubicBezTo>
                    <a:pt x="100" y="265"/>
                    <a:pt x="100" y="265"/>
                    <a:pt x="100" y="265"/>
                  </a:cubicBezTo>
                  <a:cubicBezTo>
                    <a:pt x="44" y="265"/>
                    <a:pt x="0" y="221"/>
                    <a:pt x="0" y="165"/>
                  </a:cubicBezTo>
                  <a:cubicBezTo>
                    <a:pt x="0" y="103"/>
                    <a:pt x="0" y="103"/>
                    <a:pt x="0" y="103"/>
                  </a:cubicBezTo>
                  <a:cubicBezTo>
                    <a:pt x="0" y="47"/>
                    <a:pt x="44" y="2"/>
                    <a:pt x="100" y="2"/>
                  </a:cubicBezTo>
                  <a:cubicBezTo>
                    <a:pt x="785" y="2"/>
                    <a:pt x="785" y="2"/>
                    <a:pt x="785" y="2"/>
                  </a:cubicBezTo>
                  <a:cubicBezTo>
                    <a:pt x="801" y="1"/>
                    <a:pt x="818" y="0"/>
                    <a:pt x="835" y="0"/>
                  </a:cubicBezTo>
                  <a:cubicBezTo>
                    <a:pt x="1118" y="0"/>
                    <a:pt x="1313" y="75"/>
                    <a:pt x="1450" y="234"/>
                  </a:cubicBezTo>
                  <a:cubicBezTo>
                    <a:pt x="1537" y="337"/>
                    <a:pt x="1579" y="462"/>
                    <a:pt x="1602" y="565"/>
                  </a:cubicBezTo>
                  <a:cubicBezTo>
                    <a:pt x="705" y="565"/>
                    <a:pt x="705" y="565"/>
                    <a:pt x="705" y="565"/>
                  </a:cubicBezTo>
                  <a:cubicBezTo>
                    <a:pt x="721" y="563"/>
                    <a:pt x="735" y="548"/>
                    <a:pt x="735" y="530"/>
                  </a:cubicBezTo>
                  <a:close/>
                </a:path>
              </a:pathLst>
            </a:custGeom>
            <a:solidFill>
              <a:schemeClr val="accent1"/>
            </a:solidFill>
            <a:ln>
              <a:noFill/>
            </a:ln>
          </p:spPr>
          <p:txBody>
            <a:bodyPr anchor="ctr"/>
            <a:lstStyle/>
            <a:p>
              <a:pPr algn="ctr"/>
              <a:endParaRPr/>
            </a:p>
          </p:txBody>
        </p:sp>
        <p:sp>
          <p:nvSpPr>
            <p:cNvPr id="26" name="任意多边形: 形状 25">
              <a:extLst/>
            </p:cNvPr>
            <p:cNvSpPr>
              <a:spLocks/>
            </p:cNvSpPr>
            <p:nvPr/>
          </p:nvSpPr>
          <p:spPr bwMode="auto">
            <a:xfrm>
              <a:off x="11875" y="3560763"/>
              <a:ext cx="5634038" cy="1792288"/>
            </a:xfrm>
            <a:custGeom>
              <a:avLst/>
              <a:gdLst>
                <a:gd name="T0" fmla="*/ 1701 w 1771"/>
                <a:gd name="T1" fmla="*/ 0 h 563"/>
                <a:gd name="T2" fmla="*/ 1735 w 1771"/>
                <a:gd name="T3" fmla="*/ 63 h 563"/>
                <a:gd name="T4" fmla="*/ 1753 w 1771"/>
                <a:gd name="T5" fmla="*/ 179 h 563"/>
                <a:gd name="T6" fmla="*/ 1690 w 1771"/>
                <a:gd name="T7" fmla="*/ 228 h 563"/>
                <a:gd name="T8" fmla="*/ 1608 w 1771"/>
                <a:gd name="T9" fmla="*/ 269 h 563"/>
                <a:gd name="T10" fmla="*/ 1618 w 1771"/>
                <a:gd name="T11" fmla="*/ 302 h 563"/>
                <a:gd name="T12" fmla="*/ 1616 w 1771"/>
                <a:gd name="T13" fmla="*/ 392 h 563"/>
                <a:gd name="T14" fmla="*/ 1615 w 1771"/>
                <a:gd name="T15" fmla="*/ 392 h 563"/>
                <a:gd name="T16" fmla="*/ 1605 w 1771"/>
                <a:gd name="T17" fmla="*/ 405 h 563"/>
                <a:gd name="T18" fmla="*/ 1581 w 1771"/>
                <a:gd name="T19" fmla="*/ 500 h 563"/>
                <a:gd name="T20" fmla="*/ 1572 w 1771"/>
                <a:gd name="T21" fmla="*/ 508 h 563"/>
                <a:gd name="T22" fmla="*/ 1560 w 1771"/>
                <a:gd name="T23" fmla="*/ 548 h 563"/>
                <a:gd name="T24" fmla="*/ 1565 w 1771"/>
                <a:gd name="T25" fmla="*/ 563 h 563"/>
                <a:gd name="T26" fmla="*/ 700 w 1771"/>
                <a:gd name="T27" fmla="*/ 563 h 563"/>
                <a:gd name="T28" fmla="*/ 734 w 1771"/>
                <a:gd name="T29" fmla="*/ 528 h 563"/>
                <a:gd name="T30" fmla="*/ 734 w 1771"/>
                <a:gd name="T31" fmla="*/ 507 h 563"/>
                <a:gd name="T32" fmla="*/ 700 w 1771"/>
                <a:gd name="T33" fmla="*/ 472 h 563"/>
                <a:gd name="T34" fmla="*/ 313 w 1771"/>
                <a:gd name="T35" fmla="*/ 472 h 563"/>
                <a:gd name="T36" fmla="*/ 233 w 1771"/>
                <a:gd name="T37" fmla="*/ 395 h 563"/>
                <a:gd name="T38" fmla="*/ 233 w 1771"/>
                <a:gd name="T39" fmla="*/ 317 h 563"/>
                <a:gd name="T40" fmla="*/ 179 w 1771"/>
                <a:gd name="T41" fmla="*/ 263 h 563"/>
                <a:gd name="T42" fmla="*/ 100 w 1771"/>
                <a:gd name="T43" fmla="*/ 263 h 563"/>
                <a:gd name="T44" fmla="*/ 0 w 1771"/>
                <a:gd name="T45" fmla="*/ 163 h 563"/>
                <a:gd name="T46" fmla="*/ 0 w 1771"/>
                <a:gd name="T47" fmla="*/ 101 h 563"/>
                <a:gd name="T48" fmla="*/ 100 w 1771"/>
                <a:gd name="T49" fmla="*/ 0 h 563"/>
                <a:gd name="T50" fmla="*/ 700 w 1771"/>
                <a:gd name="T51" fmla="*/ 0 h 563"/>
                <a:gd name="T52" fmla="*/ 1701 w 1771"/>
                <a:gd name="T53" fmla="*/ 0 h 563"/>
                <a:gd name="T54" fmla="*/ 1701 w 1771"/>
                <a:gd name="T55" fmla="*/ 0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71" h="563">
                  <a:moveTo>
                    <a:pt x="1701" y="0"/>
                  </a:moveTo>
                  <a:cubicBezTo>
                    <a:pt x="1716" y="28"/>
                    <a:pt x="1728" y="51"/>
                    <a:pt x="1735" y="63"/>
                  </a:cubicBezTo>
                  <a:cubicBezTo>
                    <a:pt x="1747" y="89"/>
                    <a:pt x="1771" y="136"/>
                    <a:pt x="1753" y="179"/>
                  </a:cubicBezTo>
                  <a:cubicBezTo>
                    <a:pt x="1746" y="194"/>
                    <a:pt x="1728" y="217"/>
                    <a:pt x="1690" y="228"/>
                  </a:cubicBezTo>
                  <a:cubicBezTo>
                    <a:pt x="1608" y="254"/>
                    <a:pt x="1608" y="268"/>
                    <a:pt x="1608" y="269"/>
                  </a:cubicBezTo>
                  <a:cubicBezTo>
                    <a:pt x="1610" y="283"/>
                    <a:pt x="1615" y="292"/>
                    <a:pt x="1618" y="302"/>
                  </a:cubicBezTo>
                  <a:cubicBezTo>
                    <a:pt x="1628" y="325"/>
                    <a:pt x="1641" y="359"/>
                    <a:pt x="1616" y="392"/>
                  </a:cubicBezTo>
                  <a:cubicBezTo>
                    <a:pt x="1615" y="392"/>
                    <a:pt x="1615" y="392"/>
                    <a:pt x="1615" y="392"/>
                  </a:cubicBezTo>
                  <a:cubicBezTo>
                    <a:pt x="1605" y="405"/>
                    <a:pt x="1605" y="405"/>
                    <a:pt x="1605" y="405"/>
                  </a:cubicBezTo>
                  <a:cubicBezTo>
                    <a:pt x="1608" y="431"/>
                    <a:pt x="1610" y="472"/>
                    <a:pt x="1581" y="500"/>
                  </a:cubicBezTo>
                  <a:cubicBezTo>
                    <a:pt x="1579" y="503"/>
                    <a:pt x="1574" y="506"/>
                    <a:pt x="1572" y="508"/>
                  </a:cubicBezTo>
                  <a:cubicBezTo>
                    <a:pt x="1554" y="527"/>
                    <a:pt x="1554" y="527"/>
                    <a:pt x="1560" y="548"/>
                  </a:cubicBezTo>
                  <a:cubicBezTo>
                    <a:pt x="1561" y="554"/>
                    <a:pt x="1563" y="558"/>
                    <a:pt x="1565" y="563"/>
                  </a:cubicBezTo>
                  <a:cubicBezTo>
                    <a:pt x="700" y="563"/>
                    <a:pt x="700" y="563"/>
                    <a:pt x="700" y="563"/>
                  </a:cubicBezTo>
                  <a:cubicBezTo>
                    <a:pt x="719" y="563"/>
                    <a:pt x="734" y="548"/>
                    <a:pt x="734" y="528"/>
                  </a:cubicBezTo>
                  <a:cubicBezTo>
                    <a:pt x="734" y="507"/>
                    <a:pt x="734" y="507"/>
                    <a:pt x="734" y="507"/>
                  </a:cubicBezTo>
                  <a:cubicBezTo>
                    <a:pt x="734" y="488"/>
                    <a:pt x="719" y="472"/>
                    <a:pt x="700" y="472"/>
                  </a:cubicBezTo>
                  <a:cubicBezTo>
                    <a:pt x="313" y="472"/>
                    <a:pt x="313" y="472"/>
                    <a:pt x="313" y="472"/>
                  </a:cubicBezTo>
                  <a:cubicBezTo>
                    <a:pt x="269" y="472"/>
                    <a:pt x="233" y="438"/>
                    <a:pt x="233" y="395"/>
                  </a:cubicBezTo>
                  <a:cubicBezTo>
                    <a:pt x="233" y="317"/>
                    <a:pt x="233" y="317"/>
                    <a:pt x="233" y="317"/>
                  </a:cubicBezTo>
                  <a:cubicBezTo>
                    <a:pt x="233" y="287"/>
                    <a:pt x="209" y="263"/>
                    <a:pt x="179" y="263"/>
                  </a:cubicBezTo>
                  <a:cubicBezTo>
                    <a:pt x="100" y="263"/>
                    <a:pt x="100" y="263"/>
                    <a:pt x="100" y="263"/>
                  </a:cubicBezTo>
                  <a:cubicBezTo>
                    <a:pt x="44" y="263"/>
                    <a:pt x="0" y="219"/>
                    <a:pt x="0" y="163"/>
                  </a:cubicBezTo>
                  <a:cubicBezTo>
                    <a:pt x="0" y="101"/>
                    <a:pt x="0" y="101"/>
                    <a:pt x="0" y="101"/>
                  </a:cubicBezTo>
                  <a:cubicBezTo>
                    <a:pt x="0" y="45"/>
                    <a:pt x="44" y="0"/>
                    <a:pt x="100" y="0"/>
                  </a:cubicBezTo>
                  <a:cubicBezTo>
                    <a:pt x="700" y="0"/>
                    <a:pt x="700" y="0"/>
                    <a:pt x="700" y="0"/>
                  </a:cubicBezTo>
                  <a:cubicBezTo>
                    <a:pt x="1701" y="0"/>
                    <a:pt x="1701" y="0"/>
                    <a:pt x="1701" y="0"/>
                  </a:cubicBezTo>
                  <a:cubicBezTo>
                    <a:pt x="1701" y="0"/>
                    <a:pt x="1701" y="0"/>
                    <a:pt x="1701" y="0"/>
                  </a:cubicBezTo>
                  <a:close/>
                </a:path>
              </a:pathLst>
            </a:custGeom>
            <a:solidFill>
              <a:schemeClr val="accent3"/>
            </a:solidFill>
            <a:ln>
              <a:noFill/>
            </a:ln>
          </p:spPr>
          <p:txBody>
            <a:bodyPr anchor="ctr"/>
            <a:lstStyle/>
            <a:p>
              <a:pPr algn="ctr"/>
              <a:endParaRPr/>
            </a:p>
          </p:txBody>
        </p:sp>
        <p:sp>
          <p:nvSpPr>
            <p:cNvPr id="27" name="任意多边形: 形状 26">
              <a:extLst/>
            </p:cNvPr>
            <p:cNvSpPr>
              <a:spLocks/>
            </p:cNvSpPr>
            <p:nvPr/>
          </p:nvSpPr>
          <p:spPr bwMode="auto">
            <a:xfrm>
              <a:off x="11875" y="1773238"/>
              <a:ext cx="5411788" cy="1787525"/>
            </a:xfrm>
            <a:custGeom>
              <a:avLst/>
              <a:gdLst>
                <a:gd name="T0" fmla="*/ 734 w 1701"/>
                <a:gd name="T1" fmla="*/ 528 h 562"/>
                <a:gd name="T2" fmla="*/ 734 w 1701"/>
                <a:gd name="T3" fmla="*/ 507 h 562"/>
                <a:gd name="T4" fmla="*/ 700 w 1701"/>
                <a:gd name="T5" fmla="*/ 472 h 562"/>
                <a:gd name="T6" fmla="*/ 313 w 1701"/>
                <a:gd name="T7" fmla="*/ 472 h 562"/>
                <a:gd name="T8" fmla="*/ 233 w 1701"/>
                <a:gd name="T9" fmla="*/ 395 h 562"/>
                <a:gd name="T10" fmla="*/ 233 w 1701"/>
                <a:gd name="T11" fmla="*/ 316 h 562"/>
                <a:gd name="T12" fmla="*/ 179 w 1701"/>
                <a:gd name="T13" fmla="*/ 263 h 562"/>
                <a:gd name="T14" fmla="*/ 100 w 1701"/>
                <a:gd name="T15" fmla="*/ 263 h 562"/>
                <a:gd name="T16" fmla="*/ 0 w 1701"/>
                <a:gd name="T17" fmla="*/ 162 h 562"/>
                <a:gd name="T18" fmla="*/ 0 w 1701"/>
                <a:gd name="T19" fmla="*/ 100 h 562"/>
                <a:gd name="T20" fmla="*/ 100 w 1701"/>
                <a:gd name="T21" fmla="*/ 0 h 562"/>
                <a:gd name="T22" fmla="*/ 700 w 1701"/>
                <a:gd name="T23" fmla="*/ 0 h 562"/>
                <a:gd name="T24" fmla="*/ 700 w 1701"/>
                <a:gd name="T25" fmla="*/ 0 h 562"/>
                <a:gd name="T26" fmla="*/ 705 w 1701"/>
                <a:gd name="T27" fmla="*/ 0 h 562"/>
                <a:gd name="T28" fmla="*/ 1601 w 1701"/>
                <a:gd name="T29" fmla="*/ 0 h 562"/>
                <a:gd name="T30" fmla="*/ 1624 w 1701"/>
                <a:gd name="T31" fmla="*/ 145 h 562"/>
                <a:gd name="T32" fmla="*/ 1625 w 1701"/>
                <a:gd name="T33" fmla="*/ 161 h 562"/>
                <a:gd name="T34" fmla="*/ 1633 w 1701"/>
                <a:gd name="T35" fmla="*/ 252 h 562"/>
                <a:gd name="T36" fmla="*/ 1610 w 1701"/>
                <a:gd name="T37" fmla="*/ 328 h 562"/>
                <a:gd name="T38" fmla="*/ 1603 w 1701"/>
                <a:gd name="T39" fmla="*/ 402 h 562"/>
                <a:gd name="T40" fmla="*/ 1701 w 1701"/>
                <a:gd name="T41" fmla="*/ 562 h 562"/>
                <a:gd name="T42" fmla="*/ 700 w 1701"/>
                <a:gd name="T43" fmla="*/ 562 h 562"/>
                <a:gd name="T44" fmla="*/ 734 w 1701"/>
                <a:gd name="T45" fmla="*/ 528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1" h="562">
                  <a:moveTo>
                    <a:pt x="734" y="528"/>
                  </a:moveTo>
                  <a:cubicBezTo>
                    <a:pt x="734" y="507"/>
                    <a:pt x="734" y="507"/>
                    <a:pt x="734" y="507"/>
                  </a:cubicBezTo>
                  <a:cubicBezTo>
                    <a:pt x="734" y="488"/>
                    <a:pt x="719" y="472"/>
                    <a:pt x="700" y="472"/>
                  </a:cubicBezTo>
                  <a:cubicBezTo>
                    <a:pt x="313" y="472"/>
                    <a:pt x="313" y="472"/>
                    <a:pt x="313" y="472"/>
                  </a:cubicBezTo>
                  <a:cubicBezTo>
                    <a:pt x="269" y="472"/>
                    <a:pt x="233" y="438"/>
                    <a:pt x="233" y="395"/>
                  </a:cubicBezTo>
                  <a:cubicBezTo>
                    <a:pt x="233" y="316"/>
                    <a:pt x="233" y="316"/>
                    <a:pt x="233" y="316"/>
                  </a:cubicBezTo>
                  <a:cubicBezTo>
                    <a:pt x="233" y="287"/>
                    <a:pt x="209" y="263"/>
                    <a:pt x="179" y="263"/>
                  </a:cubicBezTo>
                  <a:cubicBezTo>
                    <a:pt x="100" y="263"/>
                    <a:pt x="100" y="263"/>
                    <a:pt x="100" y="263"/>
                  </a:cubicBezTo>
                  <a:cubicBezTo>
                    <a:pt x="44" y="263"/>
                    <a:pt x="0" y="218"/>
                    <a:pt x="0" y="162"/>
                  </a:cubicBezTo>
                  <a:cubicBezTo>
                    <a:pt x="0" y="100"/>
                    <a:pt x="0" y="100"/>
                    <a:pt x="0" y="100"/>
                  </a:cubicBezTo>
                  <a:cubicBezTo>
                    <a:pt x="0" y="45"/>
                    <a:pt x="44" y="0"/>
                    <a:pt x="100" y="0"/>
                  </a:cubicBezTo>
                  <a:cubicBezTo>
                    <a:pt x="700" y="0"/>
                    <a:pt x="700" y="0"/>
                    <a:pt x="700" y="0"/>
                  </a:cubicBezTo>
                  <a:cubicBezTo>
                    <a:pt x="700" y="0"/>
                    <a:pt x="700" y="0"/>
                    <a:pt x="700" y="0"/>
                  </a:cubicBezTo>
                  <a:cubicBezTo>
                    <a:pt x="701" y="0"/>
                    <a:pt x="703" y="0"/>
                    <a:pt x="705" y="0"/>
                  </a:cubicBezTo>
                  <a:cubicBezTo>
                    <a:pt x="1601" y="0"/>
                    <a:pt x="1601" y="0"/>
                    <a:pt x="1601" y="0"/>
                  </a:cubicBezTo>
                  <a:cubicBezTo>
                    <a:pt x="1615" y="60"/>
                    <a:pt x="1621" y="111"/>
                    <a:pt x="1624" y="145"/>
                  </a:cubicBezTo>
                  <a:cubicBezTo>
                    <a:pt x="1624" y="151"/>
                    <a:pt x="1625" y="157"/>
                    <a:pt x="1625" y="161"/>
                  </a:cubicBezTo>
                  <a:cubicBezTo>
                    <a:pt x="1630" y="198"/>
                    <a:pt x="1633" y="228"/>
                    <a:pt x="1633" y="252"/>
                  </a:cubicBezTo>
                  <a:cubicBezTo>
                    <a:pt x="1633" y="287"/>
                    <a:pt x="1627" y="312"/>
                    <a:pt x="1610" y="328"/>
                  </a:cubicBezTo>
                  <a:cubicBezTo>
                    <a:pt x="1585" y="353"/>
                    <a:pt x="1584" y="376"/>
                    <a:pt x="1603" y="402"/>
                  </a:cubicBezTo>
                  <a:cubicBezTo>
                    <a:pt x="1633" y="445"/>
                    <a:pt x="1672" y="511"/>
                    <a:pt x="1701" y="562"/>
                  </a:cubicBezTo>
                  <a:cubicBezTo>
                    <a:pt x="700" y="562"/>
                    <a:pt x="700" y="562"/>
                    <a:pt x="700" y="562"/>
                  </a:cubicBezTo>
                  <a:cubicBezTo>
                    <a:pt x="719" y="562"/>
                    <a:pt x="734" y="546"/>
                    <a:pt x="734" y="528"/>
                  </a:cubicBezTo>
                  <a:close/>
                </a:path>
              </a:pathLst>
            </a:custGeom>
            <a:solidFill>
              <a:schemeClr val="accent2"/>
            </a:solidFill>
            <a:ln>
              <a:noFill/>
            </a:ln>
          </p:spPr>
          <p:txBody>
            <a:bodyPr anchor="ctr"/>
            <a:lstStyle/>
            <a:p>
              <a:pPr algn="ctr"/>
              <a:endParaRPr/>
            </a:p>
          </p:txBody>
        </p:sp>
        <p:grpSp>
          <p:nvGrpSpPr>
            <p:cNvPr id="28" name="组合 27">
              <a:extLst/>
            </p:cNvPr>
            <p:cNvGrpSpPr/>
            <p:nvPr/>
          </p:nvGrpSpPr>
          <p:grpSpPr>
            <a:xfrm>
              <a:off x="268768" y="149528"/>
              <a:ext cx="602226" cy="502637"/>
              <a:chOff x="1588" y="-296862"/>
              <a:chExt cx="2649537" cy="2211388"/>
            </a:xfrm>
            <a:solidFill>
              <a:schemeClr val="bg1"/>
            </a:solidFill>
          </p:grpSpPr>
          <p:sp>
            <p:nvSpPr>
              <p:cNvPr id="47" name="任意多边形: 形状 46">
                <a:extLst/>
              </p:cNvPr>
              <p:cNvSpPr>
                <a:spLocks/>
              </p:cNvSpPr>
              <p:nvPr/>
            </p:nvSpPr>
            <p:spPr bwMode="auto">
              <a:xfrm rot="21339349">
                <a:off x="1588" y="-296862"/>
                <a:ext cx="2649537" cy="2211388"/>
              </a:xfrm>
              <a:custGeom>
                <a:avLst/>
                <a:gdLst>
                  <a:gd name="T0" fmla="*/ 2 w 704"/>
                  <a:gd name="T1" fmla="*/ 252 h 586"/>
                  <a:gd name="T2" fmla="*/ 0 w 704"/>
                  <a:gd name="T3" fmla="*/ 279 h 586"/>
                  <a:gd name="T4" fmla="*/ 702 w 704"/>
                  <a:gd name="T5" fmla="*/ 334 h 586"/>
                  <a:gd name="T6" fmla="*/ 704 w 704"/>
                  <a:gd name="T7" fmla="*/ 308 h 586"/>
                  <a:gd name="T8" fmla="*/ 2 w 704"/>
                  <a:gd name="T9" fmla="*/ 252 h 586"/>
                  <a:gd name="T10" fmla="*/ 346 w 704"/>
                  <a:gd name="T11" fmla="*/ 452 h 586"/>
                  <a:gd name="T12" fmla="*/ 200 w 704"/>
                  <a:gd name="T13" fmla="*/ 281 h 586"/>
                  <a:gd name="T14" fmla="*/ 372 w 704"/>
                  <a:gd name="T15" fmla="*/ 134 h 586"/>
                  <a:gd name="T16" fmla="*/ 518 w 704"/>
                  <a:gd name="T17" fmla="*/ 306 h 586"/>
                  <a:gd name="T18" fmla="*/ 346 w 704"/>
                  <a:gd name="T19" fmla="*/ 452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4" h="586">
                    <a:moveTo>
                      <a:pt x="2" y="252"/>
                    </a:moveTo>
                    <a:cubicBezTo>
                      <a:pt x="0" y="279"/>
                      <a:pt x="0" y="279"/>
                      <a:pt x="0" y="279"/>
                    </a:cubicBezTo>
                    <a:cubicBezTo>
                      <a:pt x="138" y="557"/>
                      <a:pt x="522" y="586"/>
                      <a:pt x="702" y="334"/>
                    </a:cubicBezTo>
                    <a:cubicBezTo>
                      <a:pt x="704" y="308"/>
                      <a:pt x="704" y="308"/>
                      <a:pt x="704" y="308"/>
                    </a:cubicBezTo>
                    <a:cubicBezTo>
                      <a:pt x="567" y="30"/>
                      <a:pt x="182" y="0"/>
                      <a:pt x="2" y="252"/>
                    </a:cubicBezTo>
                    <a:close/>
                    <a:moveTo>
                      <a:pt x="346" y="452"/>
                    </a:moveTo>
                    <a:cubicBezTo>
                      <a:pt x="258" y="445"/>
                      <a:pt x="193" y="368"/>
                      <a:pt x="200" y="281"/>
                    </a:cubicBezTo>
                    <a:cubicBezTo>
                      <a:pt x="207" y="193"/>
                      <a:pt x="284" y="127"/>
                      <a:pt x="372" y="134"/>
                    </a:cubicBezTo>
                    <a:cubicBezTo>
                      <a:pt x="459" y="141"/>
                      <a:pt x="525" y="218"/>
                      <a:pt x="518" y="306"/>
                    </a:cubicBezTo>
                    <a:cubicBezTo>
                      <a:pt x="511" y="394"/>
                      <a:pt x="434" y="459"/>
                      <a:pt x="346" y="452"/>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lc="http://schemas.openxmlformats.org/drawingml/2006/lockedCanvas" xmlns="" w="9525">
                    <a:solidFill>
                      <a:srgbClr val="000000"/>
                    </a:solidFill>
                    <a:round/>
                    <a:headEnd/>
                    <a:tailEnd/>
                  </a14:hiddenLine>
                </a:ext>
              </a:extLst>
            </p:spPr>
            <p:txBody>
              <a:bodyPr anchor="ctr"/>
              <a:lstStyle/>
              <a:p>
                <a:pPr algn="ctr"/>
                <a:endParaRPr/>
              </a:p>
            </p:txBody>
          </p:sp>
          <p:sp>
            <p:nvSpPr>
              <p:cNvPr id="48" name="椭圆 47">
                <a:extLst/>
              </p:cNvPr>
              <p:cNvSpPr>
                <a:spLocks/>
              </p:cNvSpPr>
              <p:nvPr/>
            </p:nvSpPr>
            <p:spPr bwMode="auto">
              <a:xfrm rot="21339349">
                <a:off x="1050925" y="511176"/>
                <a:ext cx="598487" cy="600075"/>
              </a:xfrm>
              <a:prstGeom prst="ellipse">
                <a:avLst/>
              </a:prstGeom>
              <a:grpFill/>
              <a:ln>
                <a:noFill/>
              </a:ln>
              <a:extLst>
                <a:ext uri="{91240B29-F687-4f45-9708-019B960494DF}">
                  <a14:hiddenLine xmlns:a14="http://schemas.microsoft.com/office/drawing/2010/main" xmlns:p14="http://schemas.microsoft.com/office/powerpoint/2010/main" xmlns:a16="http://schemas.microsoft.com/office/drawing/2014/main" xmlns:lc="http://schemas.openxmlformats.org/drawingml/2006/lockedCanvas" xmlns="" w="9525">
                    <a:solidFill>
                      <a:srgbClr val="000000"/>
                    </a:solidFill>
                    <a:round/>
                    <a:headEnd/>
                    <a:tailEnd/>
                  </a14:hiddenLine>
                </a:ext>
              </a:extLst>
            </p:spPr>
            <p:txBody>
              <a:bodyPr anchor="ctr"/>
              <a:lstStyle/>
              <a:p>
                <a:pPr algn="ctr"/>
                <a:endParaRPr/>
              </a:p>
            </p:txBody>
          </p:sp>
        </p:grpSp>
        <p:sp>
          <p:nvSpPr>
            <p:cNvPr id="29" name="文本框 7">
              <a:extLst/>
            </p:cNvPr>
            <p:cNvSpPr txBox="1"/>
            <p:nvPr/>
          </p:nvSpPr>
          <p:spPr>
            <a:xfrm>
              <a:off x="1067769" y="200791"/>
              <a:ext cx="1723549" cy="400110"/>
            </a:xfrm>
            <a:prstGeom prst="rect">
              <a:avLst/>
            </a:prstGeom>
            <a:noFill/>
          </p:spPr>
          <p:txBody>
            <a:bodyPr wrap="none">
              <a:normAutofit fontScale="32500" lnSpcReduction="20000"/>
            </a:bodyPr>
            <a:lstStyle/>
            <a:p>
              <a:pPr>
                <a:lnSpc>
                  <a:spcPct val="120000"/>
                </a:lnSpc>
              </a:pPr>
              <a:r>
                <a:rPr lang="zh-CN" altLang="en-US" sz="2000" b="1">
                  <a:solidFill>
                    <a:schemeClr val="bg1"/>
                  </a:solidFill>
                </a:rPr>
                <a:t>标题文本预设</a:t>
              </a:r>
            </a:p>
          </p:txBody>
        </p:sp>
        <p:sp>
          <p:nvSpPr>
            <p:cNvPr id="30" name="文本框 8">
              <a:extLst/>
            </p:cNvPr>
            <p:cNvSpPr txBox="1"/>
            <p:nvPr/>
          </p:nvSpPr>
          <p:spPr>
            <a:xfrm>
              <a:off x="1067768" y="576970"/>
              <a:ext cx="3445865" cy="836580"/>
            </a:xfrm>
            <a:prstGeom prst="rect">
              <a:avLst/>
            </a:prstGeom>
            <a:noFill/>
          </p:spPr>
          <p:txBody>
            <a:bodyPr wrap="square">
              <a:normAutofit fontScale="77500" lnSpcReduction="20000"/>
            </a:bodyPr>
            <a:lstStyle/>
            <a:p>
              <a:pPr>
                <a:lnSpc>
                  <a:spcPct val="120000"/>
                </a:lnSpc>
              </a:pPr>
              <a:r>
                <a:rPr lang="zh-CN" altLang="en-US" sz="1050">
                  <a:solidFill>
                    <a:schemeClr val="bg1"/>
                  </a:solidFill>
                </a:rPr>
                <a:t>此部分内容作为文字排版占位显示</a:t>
              </a:r>
              <a:br>
                <a:rPr lang="zh-CN" altLang="en-US" sz="1050">
                  <a:solidFill>
                    <a:schemeClr val="bg1"/>
                  </a:solidFill>
                </a:rPr>
              </a:br>
              <a:r>
                <a:rPr lang="zh-CN" altLang="en-US" sz="1050">
                  <a:solidFill>
                    <a:schemeClr val="bg1"/>
                  </a:solidFill>
                </a:rPr>
                <a:t>（建议使用主题字体）</a:t>
              </a:r>
            </a:p>
          </p:txBody>
        </p:sp>
        <p:grpSp>
          <p:nvGrpSpPr>
            <p:cNvPr id="31" name="组合 30">
              <a:extLst/>
            </p:cNvPr>
            <p:cNvGrpSpPr/>
            <p:nvPr/>
          </p:nvGrpSpPr>
          <p:grpSpPr>
            <a:xfrm>
              <a:off x="375247" y="1974031"/>
              <a:ext cx="389268" cy="442910"/>
              <a:chOff x="1416917" y="1026775"/>
              <a:chExt cx="852488" cy="969962"/>
            </a:xfrm>
            <a:solidFill>
              <a:schemeClr val="bg1"/>
            </a:solidFill>
          </p:grpSpPr>
          <p:sp>
            <p:nvSpPr>
              <p:cNvPr id="45" name="任意多边形: 形状 44">
                <a:extLst/>
              </p:cNvPr>
              <p:cNvSpPr>
                <a:spLocks/>
              </p:cNvSpPr>
              <p:nvPr/>
            </p:nvSpPr>
            <p:spPr bwMode="auto">
              <a:xfrm>
                <a:off x="1416917" y="1026775"/>
                <a:ext cx="852488" cy="969962"/>
              </a:xfrm>
              <a:custGeom>
                <a:avLst/>
                <a:gdLst>
                  <a:gd name="T0" fmla="*/ 362 w 537"/>
                  <a:gd name="T1" fmla="*/ 0 h 611"/>
                  <a:gd name="T2" fmla="*/ 0 w 537"/>
                  <a:gd name="T3" fmla="*/ 0 h 611"/>
                  <a:gd name="T4" fmla="*/ 0 w 537"/>
                  <a:gd name="T5" fmla="*/ 611 h 611"/>
                  <a:gd name="T6" fmla="*/ 537 w 537"/>
                  <a:gd name="T7" fmla="*/ 611 h 611"/>
                  <a:gd name="T8" fmla="*/ 537 w 537"/>
                  <a:gd name="T9" fmla="*/ 174 h 611"/>
                  <a:gd name="T10" fmla="*/ 362 w 537"/>
                  <a:gd name="T11" fmla="*/ 0 h 611"/>
                  <a:gd name="T12" fmla="*/ 230 w 537"/>
                  <a:gd name="T13" fmla="*/ 306 h 611"/>
                  <a:gd name="T14" fmla="*/ 269 w 537"/>
                  <a:gd name="T15" fmla="*/ 306 h 611"/>
                  <a:gd name="T16" fmla="*/ 269 w 537"/>
                  <a:gd name="T17" fmla="*/ 267 h 611"/>
                  <a:gd name="T18" fmla="*/ 230 w 537"/>
                  <a:gd name="T19" fmla="*/ 267 h 611"/>
                  <a:gd name="T20" fmla="*/ 230 w 537"/>
                  <a:gd name="T21" fmla="*/ 229 h 611"/>
                  <a:gd name="T22" fmla="*/ 269 w 537"/>
                  <a:gd name="T23" fmla="*/ 229 h 611"/>
                  <a:gd name="T24" fmla="*/ 269 w 537"/>
                  <a:gd name="T25" fmla="*/ 191 h 611"/>
                  <a:gd name="T26" fmla="*/ 230 w 537"/>
                  <a:gd name="T27" fmla="*/ 191 h 611"/>
                  <a:gd name="T28" fmla="*/ 230 w 537"/>
                  <a:gd name="T29" fmla="*/ 153 h 611"/>
                  <a:gd name="T30" fmla="*/ 269 w 537"/>
                  <a:gd name="T31" fmla="*/ 153 h 611"/>
                  <a:gd name="T32" fmla="*/ 269 w 537"/>
                  <a:gd name="T33" fmla="*/ 115 h 611"/>
                  <a:gd name="T34" fmla="*/ 230 w 537"/>
                  <a:gd name="T35" fmla="*/ 115 h 611"/>
                  <a:gd name="T36" fmla="*/ 230 w 537"/>
                  <a:gd name="T37" fmla="*/ 76 h 611"/>
                  <a:gd name="T38" fmla="*/ 269 w 537"/>
                  <a:gd name="T39" fmla="*/ 76 h 611"/>
                  <a:gd name="T40" fmla="*/ 269 w 537"/>
                  <a:gd name="T41" fmla="*/ 115 h 611"/>
                  <a:gd name="T42" fmla="*/ 307 w 537"/>
                  <a:gd name="T43" fmla="*/ 115 h 611"/>
                  <a:gd name="T44" fmla="*/ 307 w 537"/>
                  <a:gd name="T45" fmla="*/ 153 h 611"/>
                  <a:gd name="T46" fmla="*/ 269 w 537"/>
                  <a:gd name="T47" fmla="*/ 153 h 611"/>
                  <a:gd name="T48" fmla="*/ 269 w 537"/>
                  <a:gd name="T49" fmla="*/ 191 h 611"/>
                  <a:gd name="T50" fmla="*/ 307 w 537"/>
                  <a:gd name="T51" fmla="*/ 191 h 611"/>
                  <a:gd name="T52" fmla="*/ 307 w 537"/>
                  <a:gd name="T53" fmla="*/ 229 h 611"/>
                  <a:gd name="T54" fmla="*/ 269 w 537"/>
                  <a:gd name="T55" fmla="*/ 229 h 611"/>
                  <a:gd name="T56" fmla="*/ 269 w 537"/>
                  <a:gd name="T57" fmla="*/ 267 h 611"/>
                  <a:gd name="T58" fmla="*/ 307 w 537"/>
                  <a:gd name="T59" fmla="*/ 267 h 611"/>
                  <a:gd name="T60" fmla="*/ 307 w 537"/>
                  <a:gd name="T61" fmla="*/ 306 h 611"/>
                  <a:gd name="T62" fmla="*/ 269 w 537"/>
                  <a:gd name="T63" fmla="*/ 306 h 611"/>
                  <a:gd name="T64" fmla="*/ 269 w 537"/>
                  <a:gd name="T65" fmla="*/ 344 h 611"/>
                  <a:gd name="T66" fmla="*/ 307 w 537"/>
                  <a:gd name="T67" fmla="*/ 344 h 611"/>
                  <a:gd name="T68" fmla="*/ 307 w 537"/>
                  <a:gd name="T69" fmla="*/ 382 h 611"/>
                  <a:gd name="T70" fmla="*/ 269 w 537"/>
                  <a:gd name="T71" fmla="*/ 382 h 611"/>
                  <a:gd name="T72" fmla="*/ 269 w 537"/>
                  <a:gd name="T73" fmla="*/ 344 h 611"/>
                  <a:gd name="T74" fmla="*/ 230 w 537"/>
                  <a:gd name="T75" fmla="*/ 344 h 611"/>
                  <a:gd name="T76" fmla="*/ 230 w 537"/>
                  <a:gd name="T77" fmla="*/ 306 h 611"/>
                  <a:gd name="T78" fmla="*/ 154 w 537"/>
                  <a:gd name="T79" fmla="*/ 535 h 611"/>
                  <a:gd name="T80" fmla="*/ 77 w 537"/>
                  <a:gd name="T81" fmla="*/ 535 h 611"/>
                  <a:gd name="T82" fmla="*/ 77 w 537"/>
                  <a:gd name="T83" fmla="*/ 76 h 611"/>
                  <a:gd name="T84" fmla="*/ 192 w 537"/>
                  <a:gd name="T85" fmla="*/ 76 h 611"/>
                  <a:gd name="T86" fmla="*/ 192 w 537"/>
                  <a:gd name="T87" fmla="*/ 382 h 611"/>
                  <a:gd name="T88" fmla="*/ 154 w 537"/>
                  <a:gd name="T89" fmla="*/ 382 h 611"/>
                  <a:gd name="T90" fmla="*/ 154 w 537"/>
                  <a:gd name="T91" fmla="*/ 535 h 611"/>
                  <a:gd name="T92" fmla="*/ 345 w 537"/>
                  <a:gd name="T93" fmla="*/ 573 h 611"/>
                  <a:gd name="T94" fmla="*/ 192 w 537"/>
                  <a:gd name="T95" fmla="*/ 573 h 611"/>
                  <a:gd name="T96" fmla="*/ 192 w 537"/>
                  <a:gd name="T97" fmla="*/ 420 h 611"/>
                  <a:gd name="T98" fmla="*/ 345 w 537"/>
                  <a:gd name="T99" fmla="*/ 420 h 611"/>
                  <a:gd name="T100" fmla="*/ 345 w 537"/>
                  <a:gd name="T101" fmla="*/ 573 h 611"/>
                  <a:gd name="T102" fmla="*/ 460 w 537"/>
                  <a:gd name="T103" fmla="*/ 535 h 611"/>
                  <a:gd name="T104" fmla="*/ 384 w 537"/>
                  <a:gd name="T105" fmla="*/ 535 h 611"/>
                  <a:gd name="T106" fmla="*/ 384 w 537"/>
                  <a:gd name="T107" fmla="*/ 382 h 611"/>
                  <a:gd name="T108" fmla="*/ 345 w 537"/>
                  <a:gd name="T109" fmla="*/ 382 h 611"/>
                  <a:gd name="T110" fmla="*/ 345 w 537"/>
                  <a:gd name="T111" fmla="*/ 93 h 611"/>
                  <a:gd name="T112" fmla="*/ 460 w 537"/>
                  <a:gd name="T113" fmla="*/ 208 h 611"/>
                  <a:gd name="T114" fmla="*/ 460 w 537"/>
                  <a:gd name="T115" fmla="*/ 53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7" h="611">
                    <a:moveTo>
                      <a:pt x="362" y="0"/>
                    </a:moveTo>
                    <a:lnTo>
                      <a:pt x="0" y="0"/>
                    </a:lnTo>
                    <a:lnTo>
                      <a:pt x="0" y="611"/>
                    </a:lnTo>
                    <a:lnTo>
                      <a:pt x="537" y="611"/>
                    </a:lnTo>
                    <a:lnTo>
                      <a:pt x="537" y="174"/>
                    </a:lnTo>
                    <a:lnTo>
                      <a:pt x="362" y="0"/>
                    </a:lnTo>
                    <a:close/>
                    <a:moveTo>
                      <a:pt x="230" y="306"/>
                    </a:moveTo>
                    <a:lnTo>
                      <a:pt x="269" y="306"/>
                    </a:lnTo>
                    <a:lnTo>
                      <a:pt x="269" y="267"/>
                    </a:lnTo>
                    <a:lnTo>
                      <a:pt x="230" y="267"/>
                    </a:lnTo>
                    <a:lnTo>
                      <a:pt x="230" y="229"/>
                    </a:lnTo>
                    <a:lnTo>
                      <a:pt x="269" y="229"/>
                    </a:lnTo>
                    <a:lnTo>
                      <a:pt x="269" y="191"/>
                    </a:lnTo>
                    <a:lnTo>
                      <a:pt x="230" y="191"/>
                    </a:lnTo>
                    <a:lnTo>
                      <a:pt x="230" y="153"/>
                    </a:lnTo>
                    <a:lnTo>
                      <a:pt x="269" y="153"/>
                    </a:lnTo>
                    <a:lnTo>
                      <a:pt x="269" y="115"/>
                    </a:lnTo>
                    <a:lnTo>
                      <a:pt x="230" y="115"/>
                    </a:lnTo>
                    <a:lnTo>
                      <a:pt x="230" y="76"/>
                    </a:lnTo>
                    <a:lnTo>
                      <a:pt x="269" y="76"/>
                    </a:lnTo>
                    <a:lnTo>
                      <a:pt x="269" y="115"/>
                    </a:lnTo>
                    <a:lnTo>
                      <a:pt x="307" y="115"/>
                    </a:lnTo>
                    <a:lnTo>
                      <a:pt x="307" y="153"/>
                    </a:lnTo>
                    <a:lnTo>
                      <a:pt x="269" y="153"/>
                    </a:lnTo>
                    <a:lnTo>
                      <a:pt x="269" y="191"/>
                    </a:lnTo>
                    <a:lnTo>
                      <a:pt x="307" y="191"/>
                    </a:lnTo>
                    <a:lnTo>
                      <a:pt x="307" y="229"/>
                    </a:lnTo>
                    <a:lnTo>
                      <a:pt x="269" y="229"/>
                    </a:lnTo>
                    <a:lnTo>
                      <a:pt x="269" y="267"/>
                    </a:lnTo>
                    <a:lnTo>
                      <a:pt x="307" y="267"/>
                    </a:lnTo>
                    <a:lnTo>
                      <a:pt x="307" y="306"/>
                    </a:lnTo>
                    <a:lnTo>
                      <a:pt x="269" y="306"/>
                    </a:lnTo>
                    <a:lnTo>
                      <a:pt x="269" y="344"/>
                    </a:lnTo>
                    <a:lnTo>
                      <a:pt x="307" y="344"/>
                    </a:lnTo>
                    <a:lnTo>
                      <a:pt x="307" y="382"/>
                    </a:lnTo>
                    <a:lnTo>
                      <a:pt x="269" y="382"/>
                    </a:lnTo>
                    <a:lnTo>
                      <a:pt x="269" y="344"/>
                    </a:lnTo>
                    <a:lnTo>
                      <a:pt x="230" y="344"/>
                    </a:lnTo>
                    <a:lnTo>
                      <a:pt x="230" y="306"/>
                    </a:lnTo>
                    <a:close/>
                    <a:moveTo>
                      <a:pt x="154" y="535"/>
                    </a:moveTo>
                    <a:lnTo>
                      <a:pt x="77" y="535"/>
                    </a:lnTo>
                    <a:lnTo>
                      <a:pt x="77" y="76"/>
                    </a:lnTo>
                    <a:lnTo>
                      <a:pt x="192" y="76"/>
                    </a:lnTo>
                    <a:lnTo>
                      <a:pt x="192" y="382"/>
                    </a:lnTo>
                    <a:lnTo>
                      <a:pt x="154" y="382"/>
                    </a:lnTo>
                    <a:lnTo>
                      <a:pt x="154" y="535"/>
                    </a:lnTo>
                    <a:close/>
                    <a:moveTo>
                      <a:pt x="345" y="573"/>
                    </a:moveTo>
                    <a:lnTo>
                      <a:pt x="192" y="573"/>
                    </a:lnTo>
                    <a:lnTo>
                      <a:pt x="192" y="420"/>
                    </a:lnTo>
                    <a:lnTo>
                      <a:pt x="345" y="420"/>
                    </a:lnTo>
                    <a:lnTo>
                      <a:pt x="345" y="573"/>
                    </a:lnTo>
                    <a:close/>
                    <a:moveTo>
                      <a:pt x="460" y="535"/>
                    </a:moveTo>
                    <a:lnTo>
                      <a:pt x="384" y="535"/>
                    </a:lnTo>
                    <a:lnTo>
                      <a:pt x="384" y="382"/>
                    </a:lnTo>
                    <a:lnTo>
                      <a:pt x="345" y="382"/>
                    </a:lnTo>
                    <a:lnTo>
                      <a:pt x="345" y="93"/>
                    </a:lnTo>
                    <a:lnTo>
                      <a:pt x="460" y="208"/>
                    </a:lnTo>
                    <a:lnTo>
                      <a:pt x="460" y="53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lc="http://schemas.openxmlformats.org/drawingml/2006/lockedCanvas" xmlns="" w="9525">
                    <a:solidFill>
                      <a:srgbClr val="000000"/>
                    </a:solidFill>
                    <a:round/>
                    <a:headEnd/>
                    <a:tailEnd/>
                  </a14:hiddenLine>
                </a:ext>
              </a:extLst>
            </p:spPr>
            <p:txBody>
              <a:bodyPr anchor="ctr"/>
              <a:lstStyle/>
              <a:p>
                <a:pPr algn="ctr"/>
                <a:endParaRPr/>
              </a:p>
            </p:txBody>
          </p:sp>
          <p:sp>
            <p:nvSpPr>
              <p:cNvPr id="46" name="矩形 45">
                <a:extLst/>
              </p:cNvPr>
              <p:cNvSpPr>
                <a:spLocks/>
              </p:cNvSpPr>
              <p:nvPr/>
            </p:nvSpPr>
            <p:spPr bwMode="auto">
              <a:xfrm>
                <a:off x="1782042" y="1755437"/>
                <a:ext cx="122238" cy="60325"/>
              </a:xfrm>
              <a:prstGeom prst="rect">
                <a:avLst/>
              </a:prstGeom>
              <a:grpFill/>
              <a:ln>
                <a:noFill/>
              </a:ln>
              <a:extLst>
                <a:ext uri="{91240B29-F687-4f45-9708-019B960494DF}">
                  <a14:hiddenLine xmlns:a14="http://schemas.microsoft.com/office/drawing/2010/main" xmlns:p14="http://schemas.microsoft.com/office/powerpoint/2010/main" xmlns:a16="http://schemas.microsoft.com/office/drawing/2014/main" xmlns:lc="http://schemas.openxmlformats.org/drawingml/2006/lockedCanvas" xmlns="" w="9525">
                    <a:solidFill>
                      <a:srgbClr val="000000"/>
                    </a:solidFill>
                    <a:miter lim="800000"/>
                    <a:headEnd/>
                    <a:tailEnd/>
                  </a14:hiddenLine>
                </a:ext>
              </a:extLst>
            </p:spPr>
            <p:txBody>
              <a:bodyPr anchor="ctr"/>
              <a:lstStyle/>
              <a:p>
                <a:pPr algn="ctr"/>
                <a:endParaRPr/>
              </a:p>
            </p:txBody>
          </p:sp>
        </p:grpSp>
        <p:sp>
          <p:nvSpPr>
            <p:cNvPr id="32" name="文本框 10">
              <a:extLst/>
            </p:cNvPr>
            <p:cNvSpPr txBox="1"/>
            <p:nvPr/>
          </p:nvSpPr>
          <p:spPr>
            <a:xfrm>
              <a:off x="1067769" y="1995431"/>
              <a:ext cx="1723549" cy="400110"/>
            </a:xfrm>
            <a:prstGeom prst="rect">
              <a:avLst/>
            </a:prstGeom>
            <a:noFill/>
          </p:spPr>
          <p:txBody>
            <a:bodyPr wrap="none">
              <a:normAutofit fontScale="32500" lnSpcReduction="20000"/>
            </a:bodyPr>
            <a:lstStyle/>
            <a:p>
              <a:pPr>
                <a:lnSpc>
                  <a:spcPct val="120000"/>
                </a:lnSpc>
              </a:pPr>
              <a:r>
                <a:rPr lang="zh-CN" altLang="en-US" sz="2000" b="1">
                  <a:solidFill>
                    <a:schemeClr val="bg1"/>
                  </a:solidFill>
                </a:rPr>
                <a:t>标题文本预设</a:t>
              </a:r>
            </a:p>
          </p:txBody>
        </p:sp>
        <p:sp>
          <p:nvSpPr>
            <p:cNvPr id="33" name="文本框 11">
              <a:extLst/>
            </p:cNvPr>
            <p:cNvSpPr txBox="1"/>
            <p:nvPr/>
          </p:nvSpPr>
          <p:spPr>
            <a:xfrm>
              <a:off x="1067769" y="2375606"/>
              <a:ext cx="3533414" cy="836580"/>
            </a:xfrm>
            <a:prstGeom prst="rect">
              <a:avLst/>
            </a:prstGeom>
            <a:noFill/>
          </p:spPr>
          <p:txBody>
            <a:bodyPr wrap="square">
              <a:normAutofit fontScale="77500" lnSpcReduction="20000"/>
            </a:bodyPr>
            <a:lstStyle/>
            <a:p>
              <a:pPr>
                <a:lnSpc>
                  <a:spcPct val="120000"/>
                </a:lnSpc>
              </a:pPr>
              <a:r>
                <a:rPr lang="zh-CN" altLang="en-US" sz="1050">
                  <a:solidFill>
                    <a:schemeClr val="bg1"/>
                  </a:solidFill>
                </a:rPr>
                <a:t>此部分内容作为文字排版占位显示</a:t>
              </a:r>
              <a:br>
                <a:rPr lang="zh-CN" altLang="en-US" sz="1050">
                  <a:solidFill>
                    <a:schemeClr val="bg1"/>
                  </a:solidFill>
                </a:rPr>
              </a:br>
              <a:r>
                <a:rPr lang="zh-CN" altLang="en-US" sz="1050">
                  <a:solidFill>
                    <a:schemeClr val="bg1"/>
                  </a:solidFill>
                </a:rPr>
                <a:t>（建议使用主题字体）</a:t>
              </a:r>
            </a:p>
          </p:txBody>
        </p:sp>
        <p:grpSp>
          <p:nvGrpSpPr>
            <p:cNvPr id="34" name="组合 33">
              <a:extLst/>
            </p:cNvPr>
            <p:cNvGrpSpPr/>
            <p:nvPr/>
          </p:nvGrpSpPr>
          <p:grpSpPr>
            <a:xfrm>
              <a:off x="375247" y="3749098"/>
              <a:ext cx="376794" cy="430968"/>
              <a:chOff x="0" y="4763"/>
              <a:chExt cx="1479550" cy="1692275"/>
            </a:xfrm>
            <a:solidFill>
              <a:schemeClr val="bg1"/>
            </a:solidFill>
          </p:grpSpPr>
          <p:sp>
            <p:nvSpPr>
              <p:cNvPr id="43" name="任意多边形: 形状 42">
                <a:extLst/>
              </p:cNvPr>
              <p:cNvSpPr>
                <a:spLocks/>
              </p:cNvSpPr>
              <p:nvPr/>
            </p:nvSpPr>
            <p:spPr bwMode="auto">
              <a:xfrm>
                <a:off x="0" y="4763"/>
                <a:ext cx="1479550" cy="846138"/>
              </a:xfrm>
              <a:custGeom>
                <a:avLst/>
                <a:gdLst>
                  <a:gd name="T0" fmla="*/ 28 w 392"/>
                  <a:gd name="T1" fmla="*/ 224 h 224"/>
                  <a:gd name="T2" fmla="*/ 364 w 392"/>
                  <a:gd name="T3" fmla="*/ 224 h 224"/>
                  <a:gd name="T4" fmla="*/ 392 w 392"/>
                  <a:gd name="T5" fmla="*/ 196 h 224"/>
                  <a:gd name="T6" fmla="*/ 364 w 392"/>
                  <a:gd name="T7" fmla="*/ 168 h 224"/>
                  <a:gd name="T8" fmla="*/ 280 w 392"/>
                  <a:gd name="T9" fmla="*/ 168 h 224"/>
                  <a:gd name="T10" fmla="*/ 252 w 392"/>
                  <a:gd name="T11" fmla="*/ 140 h 224"/>
                  <a:gd name="T12" fmla="*/ 252 w 392"/>
                  <a:gd name="T13" fmla="*/ 28 h 224"/>
                  <a:gd name="T14" fmla="*/ 224 w 392"/>
                  <a:gd name="T15" fmla="*/ 0 h 224"/>
                  <a:gd name="T16" fmla="*/ 168 w 392"/>
                  <a:gd name="T17" fmla="*/ 0 h 224"/>
                  <a:gd name="T18" fmla="*/ 140 w 392"/>
                  <a:gd name="T19" fmla="*/ 28 h 224"/>
                  <a:gd name="T20" fmla="*/ 140 w 392"/>
                  <a:gd name="T21" fmla="*/ 140 h 224"/>
                  <a:gd name="T22" fmla="*/ 112 w 392"/>
                  <a:gd name="T23" fmla="*/ 168 h 224"/>
                  <a:gd name="T24" fmla="*/ 28 w 392"/>
                  <a:gd name="T25" fmla="*/ 168 h 224"/>
                  <a:gd name="T26" fmla="*/ 0 w 392"/>
                  <a:gd name="T27" fmla="*/ 196 h 224"/>
                  <a:gd name="T28" fmla="*/ 28 w 392"/>
                  <a:gd name="T29" fmla="*/ 224 h 224"/>
                  <a:gd name="T30" fmla="*/ 182 w 392"/>
                  <a:gd name="T31" fmla="*/ 28 h 224"/>
                  <a:gd name="T32" fmla="*/ 210 w 392"/>
                  <a:gd name="T33" fmla="*/ 28 h 224"/>
                  <a:gd name="T34" fmla="*/ 224 w 392"/>
                  <a:gd name="T35" fmla="*/ 42 h 224"/>
                  <a:gd name="T36" fmla="*/ 210 w 392"/>
                  <a:gd name="T37" fmla="*/ 56 h 224"/>
                  <a:gd name="T38" fmla="*/ 182 w 392"/>
                  <a:gd name="T39" fmla="*/ 56 h 224"/>
                  <a:gd name="T40" fmla="*/ 168 w 392"/>
                  <a:gd name="T41" fmla="*/ 42 h 224"/>
                  <a:gd name="T42" fmla="*/ 182 w 392"/>
                  <a:gd name="T43" fmla="*/ 2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2" h="224">
                    <a:moveTo>
                      <a:pt x="28" y="224"/>
                    </a:moveTo>
                    <a:cubicBezTo>
                      <a:pt x="364" y="224"/>
                      <a:pt x="364" y="224"/>
                      <a:pt x="364" y="224"/>
                    </a:cubicBezTo>
                    <a:cubicBezTo>
                      <a:pt x="379" y="224"/>
                      <a:pt x="392" y="211"/>
                      <a:pt x="392" y="196"/>
                    </a:cubicBezTo>
                    <a:cubicBezTo>
                      <a:pt x="392" y="181"/>
                      <a:pt x="379" y="168"/>
                      <a:pt x="364" y="168"/>
                    </a:cubicBezTo>
                    <a:cubicBezTo>
                      <a:pt x="280" y="168"/>
                      <a:pt x="280" y="168"/>
                      <a:pt x="280" y="168"/>
                    </a:cubicBezTo>
                    <a:cubicBezTo>
                      <a:pt x="265" y="168"/>
                      <a:pt x="252" y="155"/>
                      <a:pt x="252" y="140"/>
                    </a:cubicBezTo>
                    <a:cubicBezTo>
                      <a:pt x="252" y="28"/>
                      <a:pt x="252" y="28"/>
                      <a:pt x="252" y="28"/>
                    </a:cubicBezTo>
                    <a:cubicBezTo>
                      <a:pt x="252" y="13"/>
                      <a:pt x="239" y="0"/>
                      <a:pt x="224" y="0"/>
                    </a:cubicBezTo>
                    <a:cubicBezTo>
                      <a:pt x="168" y="0"/>
                      <a:pt x="168" y="0"/>
                      <a:pt x="168" y="0"/>
                    </a:cubicBezTo>
                    <a:cubicBezTo>
                      <a:pt x="153" y="0"/>
                      <a:pt x="140" y="13"/>
                      <a:pt x="140" y="28"/>
                    </a:cubicBezTo>
                    <a:cubicBezTo>
                      <a:pt x="140" y="140"/>
                      <a:pt x="140" y="140"/>
                      <a:pt x="140" y="140"/>
                    </a:cubicBezTo>
                    <a:cubicBezTo>
                      <a:pt x="140" y="155"/>
                      <a:pt x="127" y="168"/>
                      <a:pt x="112" y="168"/>
                    </a:cubicBezTo>
                    <a:cubicBezTo>
                      <a:pt x="28" y="168"/>
                      <a:pt x="28" y="168"/>
                      <a:pt x="28" y="168"/>
                    </a:cubicBezTo>
                    <a:cubicBezTo>
                      <a:pt x="13" y="168"/>
                      <a:pt x="0" y="181"/>
                      <a:pt x="0" y="196"/>
                    </a:cubicBezTo>
                    <a:cubicBezTo>
                      <a:pt x="0" y="211"/>
                      <a:pt x="13" y="224"/>
                      <a:pt x="28" y="224"/>
                    </a:cubicBezTo>
                    <a:close/>
                    <a:moveTo>
                      <a:pt x="182" y="28"/>
                    </a:moveTo>
                    <a:cubicBezTo>
                      <a:pt x="210" y="28"/>
                      <a:pt x="210" y="28"/>
                      <a:pt x="210" y="28"/>
                    </a:cubicBezTo>
                    <a:cubicBezTo>
                      <a:pt x="218" y="28"/>
                      <a:pt x="224" y="34"/>
                      <a:pt x="224" y="42"/>
                    </a:cubicBezTo>
                    <a:cubicBezTo>
                      <a:pt x="224" y="50"/>
                      <a:pt x="218" y="56"/>
                      <a:pt x="210" y="56"/>
                    </a:cubicBezTo>
                    <a:cubicBezTo>
                      <a:pt x="182" y="56"/>
                      <a:pt x="182" y="56"/>
                      <a:pt x="182" y="56"/>
                    </a:cubicBezTo>
                    <a:cubicBezTo>
                      <a:pt x="174" y="56"/>
                      <a:pt x="168" y="50"/>
                      <a:pt x="168" y="42"/>
                    </a:cubicBezTo>
                    <a:cubicBezTo>
                      <a:pt x="168" y="34"/>
                      <a:pt x="174" y="28"/>
                      <a:pt x="182" y="28"/>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lc="http://schemas.openxmlformats.org/drawingml/2006/lockedCanvas" xmlns="" w="9525">
                    <a:solidFill>
                      <a:srgbClr val="000000"/>
                    </a:solidFill>
                    <a:round/>
                    <a:headEnd/>
                    <a:tailEnd/>
                  </a14:hiddenLine>
                </a:ext>
              </a:extLst>
            </p:spPr>
            <p:txBody>
              <a:bodyPr anchor="ctr"/>
              <a:lstStyle/>
              <a:p>
                <a:pPr algn="ctr"/>
                <a:endParaRPr/>
              </a:p>
            </p:txBody>
          </p:sp>
          <p:sp>
            <p:nvSpPr>
              <p:cNvPr id="44" name="任意多边形: 形状 43">
                <a:extLst/>
              </p:cNvPr>
              <p:cNvSpPr>
                <a:spLocks/>
              </p:cNvSpPr>
              <p:nvPr/>
            </p:nvSpPr>
            <p:spPr bwMode="auto">
              <a:xfrm>
                <a:off x="0" y="957263"/>
                <a:ext cx="1479550" cy="739775"/>
              </a:xfrm>
              <a:custGeom>
                <a:avLst/>
                <a:gdLst>
                  <a:gd name="T0" fmla="*/ 352 w 392"/>
                  <a:gd name="T1" fmla="*/ 0 h 196"/>
                  <a:gd name="T2" fmla="*/ 40 w 392"/>
                  <a:gd name="T3" fmla="*/ 0 h 196"/>
                  <a:gd name="T4" fmla="*/ 26 w 392"/>
                  <a:gd name="T5" fmla="*/ 12 h 196"/>
                  <a:gd name="T6" fmla="*/ 0 w 392"/>
                  <a:gd name="T7" fmla="*/ 196 h 196"/>
                  <a:gd name="T8" fmla="*/ 84 w 392"/>
                  <a:gd name="T9" fmla="*/ 196 h 196"/>
                  <a:gd name="T10" fmla="*/ 112 w 392"/>
                  <a:gd name="T11" fmla="*/ 112 h 196"/>
                  <a:gd name="T12" fmla="*/ 112 w 392"/>
                  <a:gd name="T13" fmla="*/ 196 h 196"/>
                  <a:gd name="T14" fmla="*/ 280 w 392"/>
                  <a:gd name="T15" fmla="*/ 196 h 196"/>
                  <a:gd name="T16" fmla="*/ 280 w 392"/>
                  <a:gd name="T17" fmla="*/ 112 h 196"/>
                  <a:gd name="T18" fmla="*/ 308 w 392"/>
                  <a:gd name="T19" fmla="*/ 196 h 196"/>
                  <a:gd name="T20" fmla="*/ 392 w 392"/>
                  <a:gd name="T21" fmla="*/ 196 h 196"/>
                  <a:gd name="T22" fmla="*/ 366 w 392"/>
                  <a:gd name="T23" fmla="*/ 12 h 196"/>
                  <a:gd name="T24" fmla="*/ 352 w 392"/>
                  <a:gd name="T25"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2" h="196">
                    <a:moveTo>
                      <a:pt x="352" y="0"/>
                    </a:moveTo>
                    <a:cubicBezTo>
                      <a:pt x="40" y="0"/>
                      <a:pt x="40" y="0"/>
                      <a:pt x="40" y="0"/>
                    </a:cubicBezTo>
                    <a:cubicBezTo>
                      <a:pt x="33" y="0"/>
                      <a:pt x="27" y="5"/>
                      <a:pt x="26" y="12"/>
                    </a:cubicBezTo>
                    <a:cubicBezTo>
                      <a:pt x="0" y="196"/>
                      <a:pt x="0" y="196"/>
                      <a:pt x="0" y="196"/>
                    </a:cubicBezTo>
                    <a:cubicBezTo>
                      <a:pt x="84" y="196"/>
                      <a:pt x="84" y="196"/>
                      <a:pt x="84" y="196"/>
                    </a:cubicBezTo>
                    <a:cubicBezTo>
                      <a:pt x="112" y="112"/>
                      <a:pt x="112" y="112"/>
                      <a:pt x="112" y="112"/>
                    </a:cubicBezTo>
                    <a:cubicBezTo>
                      <a:pt x="112" y="196"/>
                      <a:pt x="112" y="196"/>
                      <a:pt x="112" y="196"/>
                    </a:cubicBezTo>
                    <a:cubicBezTo>
                      <a:pt x="280" y="196"/>
                      <a:pt x="280" y="196"/>
                      <a:pt x="280" y="196"/>
                    </a:cubicBezTo>
                    <a:cubicBezTo>
                      <a:pt x="280" y="112"/>
                      <a:pt x="280" y="112"/>
                      <a:pt x="280" y="112"/>
                    </a:cubicBezTo>
                    <a:cubicBezTo>
                      <a:pt x="308" y="196"/>
                      <a:pt x="308" y="196"/>
                      <a:pt x="308" y="196"/>
                    </a:cubicBezTo>
                    <a:cubicBezTo>
                      <a:pt x="392" y="196"/>
                      <a:pt x="392" y="196"/>
                      <a:pt x="392" y="196"/>
                    </a:cubicBezTo>
                    <a:cubicBezTo>
                      <a:pt x="366" y="12"/>
                      <a:pt x="366" y="12"/>
                      <a:pt x="366" y="12"/>
                    </a:cubicBezTo>
                    <a:cubicBezTo>
                      <a:pt x="365" y="5"/>
                      <a:pt x="359" y="0"/>
                      <a:pt x="352" y="0"/>
                    </a:cubicBez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lc="http://schemas.openxmlformats.org/drawingml/2006/lockedCanvas" xmlns="" w="9525">
                    <a:solidFill>
                      <a:srgbClr val="000000"/>
                    </a:solidFill>
                    <a:round/>
                    <a:headEnd/>
                    <a:tailEnd/>
                  </a14:hiddenLine>
                </a:ext>
              </a:extLst>
            </p:spPr>
            <p:txBody>
              <a:bodyPr anchor="ctr"/>
              <a:lstStyle/>
              <a:p>
                <a:pPr algn="ctr"/>
                <a:endParaRPr/>
              </a:p>
            </p:txBody>
          </p:sp>
        </p:grpSp>
        <p:sp>
          <p:nvSpPr>
            <p:cNvPr id="35" name="文本框 13">
              <a:extLst/>
            </p:cNvPr>
            <p:cNvSpPr txBox="1"/>
            <p:nvPr/>
          </p:nvSpPr>
          <p:spPr>
            <a:xfrm>
              <a:off x="1067769" y="3777805"/>
              <a:ext cx="1723549" cy="400110"/>
            </a:xfrm>
            <a:prstGeom prst="rect">
              <a:avLst/>
            </a:prstGeom>
            <a:noFill/>
          </p:spPr>
          <p:txBody>
            <a:bodyPr wrap="none">
              <a:normAutofit fontScale="32500" lnSpcReduction="20000"/>
            </a:bodyPr>
            <a:lstStyle/>
            <a:p>
              <a:pPr>
                <a:lnSpc>
                  <a:spcPct val="120000"/>
                </a:lnSpc>
              </a:pPr>
              <a:r>
                <a:rPr lang="zh-CN" altLang="en-US" sz="2000" b="1">
                  <a:solidFill>
                    <a:schemeClr val="bg1"/>
                  </a:solidFill>
                </a:rPr>
                <a:t>标题文本预设</a:t>
              </a:r>
            </a:p>
          </p:txBody>
        </p:sp>
        <p:sp>
          <p:nvSpPr>
            <p:cNvPr id="36" name="文本框 14">
              <a:extLst/>
            </p:cNvPr>
            <p:cNvSpPr txBox="1"/>
            <p:nvPr/>
          </p:nvSpPr>
          <p:spPr>
            <a:xfrm>
              <a:off x="1067769" y="4172473"/>
              <a:ext cx="3533414" cy="807530"/>
            </a:xfrm>
            <a:prstGeom prst="rect">
              <a:avLst/>
            </a:prstGeom>
            <a:noFill/>
          </p:spPr>
          <p:txBody>
            <a:bodyPr wrap="square">
              <a:normAutofit fontScale="77500" lnSpcReduction="20000"/>
            </a:bodyPr>
            <a:lstStyle/>
            <a:p>
              <a:pPr>
                <a:lnSpc>
                  <a:spcPct val="120000"/>
                </a:lnSpc>
              </a:pPr>
              <a:r>
                <a:rPr lang="zh-CN" altLang="en-US" sz="1050">
                  <a:solidFill>
                    <a:schemeClr val="bg1"/>
                  </a:solidFill>
                </a:rPr>
                <a:t>此部分内容作为文字排版占位显示</a:t>
              </a:r>
              <a:br>
                <a:rPr lang="zh-CN" altLang="en-US" sz="1050">
                  <a:solidFill>
                    <a:schemeClr val="bg1"/>
                  </a:solidFill>
                </a:rPr>
              </a:br>
              <a:r>
                <a:rPr lang="zh-CN" altLang="en-US" sz="1050">
                  <a:solidFill>
                    <a:schemeClr val="bg1"/>
                  </a:solidFill>
                </a:rPr>
                <a:t>（建议使用主题字体）</a:t>
              </a:r>
            </a:p>
          </p:txBody>
        </p:sp>
        <p:grpSp>
          <p:nvGrpSpPr>
            <p:cNvPr id="37" name="组合 36">
              <a:extLst/>
            </p:cNvPr>
            <p:cNvGrpSpPr/>
            <p:nvPr/>
          </p:nvGrpSpPr>
          <p:grpSpPr>
            <a:xfrm flipH="1">
              <a:off x="394395" y="5582827"/>
              <a:ext cx="406788" cy="356716"/>
              <a:chOff x="1588" y="1588"/>
              <a:chExt cx="1663700" cy="1458912"/>
            </a:xfrm>
            <a:solidFill>
              <a:schemeClr val="bg1"/>
            </a:solidFill>
          </p:grpSpPr>
          <p:sp>
            <p:nvSpPr>
              <p:cNvPr id="40" name="椭圆 39">
                <a:extLst/>
              </p:cNvPr>
              <p:cNvSpPr>
                <a:spLocks/>
              </p:cNvSpPr>
              <p:nvPr/>
            </p:nvSpPr>
            <p:spPr bwMode="auto">
              <a:xfrm>
                <a:off x="207963" y="1044575"/>
                <a:ext cx="415925" cy="415925"/>
              </a:xfrm>
              <a:prstGeom prst="ellipse">
                <a:avLst/>
              </a:prstGeom>
              <a:grpFill/>
              <a:ln>
                <a:noFill/>
              </a:ln>
              <a:extLst>
                <a:ext uri="{91240B29-F687-4f45-9708-019B960494DF}">
                  <a14:hiddenLine xmlns:a14="http://schemas.microsoft.com/office/drawing/2010/main" xmlns:p14="http://schemas.microsoft.com/office/powerpoint/2010/main" xmlns:a16="http://schemas.microsoft.com/office/drawing/2014/main" xmlns:lc="http://schemas.openxmlformats.org/drawingml/2006/lockedCanvas" xmlns="" w="9525">
                    <a:solidFill>
                      <a:srgbClr val="000000"/>
                    </a:solidFill>
                    <a:round/>
                    <a:headEnd/>
                    <a:tailEnd/>
                  </a14:hiddenLine>
                </a:ext>
              </a:extLst>
            </p:spPr>
            <p:txBody>
              <a:bodyPr anchor="ctr"/>
              <a:lstStyle/>
              <a:p>
                <a:pPr algn="ctr"/>
                <a:endParaRPr/>
              </a:p>
            </p:txBody>
          </p:sp>
          <p:sp>
            <p:nvSpPr>
              <p:cNvPr id="41" name="椭圆 40">
                <a:extLst/>
              </p:cNvPr>
              <p:cNvSpPr>
                <a:spLocks/>
              </p:cNvSpPr>
              <p:nvPr/>
            </p:nvSpPr>
            <p:spPr bwMode="auto">
              <a:xfrm>
                <a:off x="1144588" y="1044575"/>
                <a:ext cx="419100" cy="415925"/>
              </a:xfrm>
              <a:prstGeom prst="ellipse">
                <a:avLst/>
              </a:prstGeom>
              <a:grpFill/>
              <a:ln>
                <a:noFill/>
              </a:ln>
              <a:extLst>
                <a:ext uri="{91240B29-F687-4f45-9708-019B960494DF}">
                  <a14:hiddenLine xmlns:a14="http://schemas.microsoft.com/office/drawing/2010/main" xmlns:p14="http://schemas.microsoft.com/office/powerpoint/2010/main" xmlns:a16="http://schemas.microsoft.com/office/drawing/2014/main" xmlns:lc="http://schemas.openxmlformats.org/drawingml/2006/lockedCanvas" xmlns="" w="9525">
                    <a:solidFill>
                      <a:srgbClr val="000000"/>
                    </a:solidFill>
                    <a:round/>
                    <a:headEnd/>
                    <a:tailEnd/>
                  </a14:hiddenLine>
                </a:ext>
              </a:extLst>
            </p:spPr>
            <p:txBody>
              <a:bodyPr anchor="ctr"/>
              <a:lstStyle/>
              <a:p>
                <a:pPr algn="ctr"/>
                <a:endParaRPr/>
              </a:p>
            </p:txBody>
          </p:sp>
          <p:sp>
            <p:nvSpPr>
              <p:cNvPr id="42" name="任意多边形: 形状 41">
                <a:extLst/>
              </p:cNvPr>
              <p:cNvSpPr>
                <a:spLocks/>
              </p:cNvSpPr>
              <p:nvPr/>
            </p:nvSpPr>
            <p:spPr bwMode="auto">
              <a:xfrm>
                <a:off x="1588" y="1588"/>
                <a:ext cx="1663700" cy="1144587"/>
              </a:xfrm>
              <a:custGeom>
                <a:avLst/>
                <a:gdLst>
                  <a:gd name="T0" fmla="*/ 427 w 441"/>
                  <a:gd name="T1" fmla="*/ 0 h 303"/>
                  <a:gd name="T2" fmla="*/ 152 w 441"/>
                  <a:gd name="T3" fmla="*/ 0 h 303"/>
                  <a:gd name="T4" fmla="*/ 138 w 441"/>
                  <a:gd name="T5" fmla="*/ 14 h 303"/>
                  <a:gd name="T6" fmla="*/ 138 w 441"/>
                  <a:gd name="T7" fmla="*/ 55 h 303"/>
                  <a:gd name="T8" fmla="*/ 69 w 441"/>
                  <a:gd name="T9" fmla="*/ 55 h 303"/>
                  <a:gd name="T10" fmla="*/ 49 w 441"/>
                  <a:gd name="T11" fmla="*/ 67 h 303"/>
                  <a:gd name="T12" fmla="*/ 6 w 441"/>
                  <a:gd name="T13" fmla="*/ 153 h 303"/>
                  <a:gd name="T14" fmla="*/ 0 w 441"/>
                  <a:gd name="T15" fmla="*/ 179 h 303"/>
                  <a:gd name="T16" fmla="*/ 0 w 441"/>
                  <a:gd name="T17" fmla="*/ 262 h 303"/>
                  <a:gd name="T18" fmla="*/ 10 w 441"/>
                  <a:gd name="T19" fmla="*/ 285 h 303"/>
                  <a:gd name="T20" fmla="*/ 18 w 441"/>
                  <a:gd name="T21" fmla="*/ 294 h 303"/>
                  <a:gd name="T22" fmla="*/ 33 w 441"/>
                  <a:gd name="T23" fmla="*/ 302 h 303"/>
                  <a:gd name="T24" fmla="*/ 110 w 441"/>
                  <a:gd name="T25" fmla="*/ 248 h 303"/>
                  <a:gd name="T26" fmla="*/ 188 w 441"/>
                  <a:gd name="T27" fmla="*/ 303 h 303"/>
                  <a:gd name="T28" fmla="*/ 281 w 441"/>
                  <a:gd name="T29" fmla="*/ 303 h 303"/>
                  <a:gd name="T30" fmla="*/ 358 w 441"/>
                  <a:gd name="T31" fmla="*/ 248 h 303"/>
                  <a:gd name="T32" fmla="*/ 435 w 441"/>
                  <a:gd name="T33" fmla="*/ 301 h 303"/>
                  <a:gd name="T34" fmla="*/ 441 w 441"/>
                  <a:gd name="T35" fmla="*/ 289 h 303"/>
                  <a:gd name="T36" fmla="*/ 441 w 441"/>
                  <a:gd name="T37" fmla="*/ 14 h 303"/>
                  <a:gd name="T38" fmla="*/ 427 w 441"/>
                  <a:gd name="T39" fmla="*/ 0 h 303"/>
                  <a:gd name="T40" fmla="*/ 138 w 441"/>
                  <a:gd name="T41" fmla="*/ 165 h 303"/>
                  <a:gd name="T42" fmla="*/ 55 w 441"/>
                  <a:gd name="T43" fmla="*/ 165 h 303"/>
                  <a:gd name="T44" fmla="*/ 83 w 441"/>
                  <a:gd name="T45" fmla="*/ 83 h 303"/>
                  <a:gd name="T46" fmla="*/ 138 w 441"/>
                  <a:gd name="T47" fmla="*/ 83 h 303"/>
                  <a:gd name="T48" fmla="*/ 138 w 441"/>
                  <a:gd name="T49" fmla="*/ 16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1" h="303">
                    <a:moveTo>
                      <a:pt x="427" y="0"/>
                    </a:moveTo>
                    <a:cubicBezTo>
                      <a:pt x="152" y="0"/>
                      <a:pt x="152" y="0"/>
                      <a:pt x="152" y="0"/>
                    </a:cubicBezTo>
                    <a:cubicBezTo>
                      <a:pt x="144" y="0"/>
                      <a:pt x="138" y="6"/>
                      <a:pt x="138" y="14"/>
                    </a:cubicBezTo>
                    <a:cubicBezTo>
                      <a:pt x="138" y="55"/>
                      <a:pt x="138" y="55"/>
                      <a:pt x="138" y="55"/>
                    </a:cubicBezTo>
                    <a:cubicBezTo>
                      <a:pt x="69" y="55"/>
                      <a:pt x="69" y="55"/>
                      <a:pt x="69" y="55"/>
                    </a:cubicBezTo>
                    <a:cubicBezTo>
                      <a:pt x="61" y="55"/>
                      <a:pt x="52" y="61"/>
                      <a:pt x="49" y="67"/>
                    </a:cubicBezTo>
                    <a:cubicBezTo>
                      <a:pt x="6" y="153"/>
                      <a:pt x="6" y="153"/>
                      <a:pt x="6" y="153"/>
                    </a:cubicBezTo>
                    <a:cubicBezTo>
                      <a:pt x="3" y="160"/>
                      <a:pt x="0" y="172"/>
                      <a:pt x="0" y="179"/>
                    </a:cubicBezTo>
                    <a:cubicBezTo>
                      <a:pt x="0" y="262"/>
                      <a:pt x="0" y="262"/>
                      <a:pt x="0" y="262"/>
                    </a:cubicBezTo>
                    <a:cubicBezTo>
                      <a:pt x="0" y="270"/>
                      <a:pt x="4" y="280"/>
                      <a:pt x="10" y="285"/>
                    </a:cubicBezTo>
                    <a:cubicBezTo>
                      <a:pt x="18" y="294"/>
                      <a:pt x="18" y="294"/>
                      <a:pt x="18" y="294"/>
                    </a:cubicBezTo>
                    <a:cubicBezTo>
                      <a:pt x="21" y="297"/>
                      <a:pt x="27" y="300"/>
                      <a:pt x="33" y="302"/>
                    </a:cubicBezTo>
                    <a:cubicBezTo>
                      <a:pt x="45" y="271"/>
                      <a:pt x="75" y="248"/>
                      <a:pt x="110" y="248"/>
                    </a:cubicBezTo>
                    <a:cubicBezTo>
                      <a:pt x="146" y="248"/>
                      <a:pt x="176" y="271"/>
                      <a:pt x="188" y="303"/>
                    </a:cubicBezTo>
                    <a:cubicBezTo>
                      <a:pt x="281" y="303"/>
                      <a:pt x="281" y="303"/>
                      <a:pt x="281" y="303"/>
                    </a:cubicBezTo>
                    <a:cubicBezTo>
                      <a:pt x="292" y="271"/>
                      <a:pt x="323" y="248"/>
                      <a:pt x="358" y="248"/>
                    </a:cubicBezTo>
                    <a:cubicBezTo>
                      <a:pt x="393" y="248"/>
                      <a:pt x="423" y="270"/>
                      <a:pt x="435" y="301"/>
                    </a:cubicBezTo>
                    <a:cubicBezTo>
                      <a:pt x="439" y="298"/>
                      <a:pt x="441" y="294"/>
                      <a:pt x="441" y="289"/>
                    </a:cubicBezTo>
                    <a:cubicBezTo>
                      <a:pt x="441" y="14"/>
                      <a:pt x="441" y="14"/>
                      <a:pt x="441" y="14"/>
                    </a:cubicBezTo>
                    <a:cubicBezTo>
                      <a:pt x="441" y="6"/>
                      <a:pt x="435" y="0"/>
                      <a:pt x="427" y="0"/>
                    </a:cubicBezTo>
                    <a:close/>
                    <a:moveTo>
                      <a:pt x="138" y="165"/>
                    </a:moveTo>
                    <a:cubicBezTo>
                      <a:pt x="55" y="165"/>
                      <a:pt x="55" y="165"/>
                      <a:pt x="55" y="165"/>
                    </a:cubicBezTo>
                    <a:cubicBezTo>
                      <a:pt x="83" y="83"/>
                      <a:pt x="83" y="83"/>
                      <a:pt x="83" y="83"/>
                    </a:cubicBezTo>
                    <a:cubicBezTo>
                      <a:pt x="138" y="83"/>
                      <a:pt x="138" y="83"/>
                      <a:pt x="138" y="83"/>
                    </a:cubicBezTo>
                    <a:lnTo>
                      <a:pt x="138" y="165"/>
                    </a:lnTo>
                    <a:close/>
                  </a:path>
                </a:pathLst>
              </a:custGeom>
              <a:grpFill/>
              <a:ln>
                <a:noFill/>
              </a:ln>
              <a:extLst>
                <a:ext uri="{91240B29-F687-4f45-9708-019B960494DF}">
                  <a14:hiddenLine xmlns:a14="http://schemas.microsoft.com/office/drawing/2010/main" xmlns:p14="http://schemas.microsoft.com/office/powerpoint/2010/main" xmlns:a16="http://schemas.microsoft.com/office/drawing/2014/main" xmlns:lc="http://schemas.openxmlformats.org/drawingml/2006/lockedCanvas" xmlns="" w="9525">
                    <a:solidFill>
                      <a:srgbClr val="000000"/>
                    </a:solidFill>
                    <a:round/>
                    <a:headEnd/>
                    <a:tailEnd/>
                  </a14:hiddenLine>
                </a:ext>
              </a:extLst>
            </p:spPr>
            <p:txBody>
              <a:bodyPr anchor="ctr"/>
              <a:lstStyle/>
              <a:p>
                <a:pPr algn="ctr"/>
                <a:endParaRPr/>
              </a:p>
            </p:txBody>
          </p:sp>
        </p:grpSp>
        <p:sp>
          <p:nvSpPr>
            <p:cNvPr id="38" name="文本框 16">
              <a:extLst/>
            </p:cNvPr>
            <p:cNvSpPr txBox="1"/>
            <p:nvPr/>
          </p:nvSpPr>
          <p:spPr>
            <a:xfrm>
              <a:off x="1067769" y="5547804"/>
              <a:ext cx="1723549" cy="400110"/>
            </a:xfrm>
            <a:prstGeom prst="rect">
              <a:avLst/>
            </a:prstGeom>
            <a:noFill/>
          </p:spPr>
          <p:txBody>
            <a:bodyPr wrap="none">
              <a:normAutofit fontScale="32500" lnSpcReduction="20000"/>
            </a:bodyPr>
            <a:lstStyle/>
            <a:p>
              <a:pPr>
                <a:lnSpc>
                  <a:spcPct val="120000"/>
                </a:lnSpc>
              </a:pPr>
              <a:r>
                <a:rPr lang="zh-CN" altLang="en-US" sz="2000" b="1">
                  <a:solidFill>
                    <a:schemeClr val="bg1"/>
                  </a:solidFill>
                </a:rPr>
                <a:t>标题文本预设</a:t>
              </a:r>
            </a:p>
          </p:txBody>
        </p:sp>
        <p:sp>
          <p:nvSpPr>
            <p:cNvPr id="39" name="文本框 17">
              <a:extLst/>
            </p:cNvPr>
            <p:cNvSpPr txBox="1"/>
            <p:nvPr/>
          </p:nvSpPr>
          <p:spPr>
            <a:xfrm>
              <a:off x="1067769" y="5939543"/>
              <a:ext cx="2319832" cy="807530"/>
            </a:xfrm>
            <a:prstGeom prst="rect">
              <a:avLst/>
            </a:prstGeom>
            <a:noFill/>
          </p:spPr>
          <p:txBody>
            <a:bodyPr wrap="square">
              <a:normAutofit fontScale="47500" lnSpcReduction="20000"/>
            </a:bodyPr>
            <a:lstStyle/>
            <a:p>
              <a:pPr>
                <a:lnSpc>
                  <a:spcPct val="140000"/>
                </a:lnSpc>
              </a:pPr>
              <a:r>
                <a:rPr lang="zh-CN" altLang="en-US" sz="1050">
                  <a:solidFill>
                    <a:schemeClr val="bg1"/>
                  </a:solidFill>
                </a:rPr>
                <a:t>此部分内容作为文字排版占位显示</a:t>
              </a:r>
              <a:br>
                <a:rPr lang="zh-CN" altLang="en-US" sz="1050">
                  <a:solidFill>
                    <a:schemeClr val="bg1"/>
                  </a:solidFill>
                </a:rPr>
              </a:br>
              <a:r>
                <a:rPr lang="zh-CN" altLang="en-US" sz="1050">
                  <a:solidFill>
                    <a:schemeClr val="bg1"/>
                  </a:solidFill>
                </a:rPr>
                <a:t>（建议使用主题字体）</a:t>
              </a:r>
            </a:p>
          </p:txBody>
        </p:sp>
      </p:grpSp>
      <p:grpSp>
        <p:nvGrpSpPr>
          <p:cNvPr id="5" name="组合 4"/>
          <p:cNvGrpSpPr/>
          <p:nvPr/>
        </p:nvGrpSpPr>
        <p:grpSpPr>
          <a:xfrm>
            <a:off x="980602" y="1969294"/>
            <a:ext cx="7209801" cy="1604637"/>
            <a:chOff x="1307468" y="2624665"/>
            <a:chExt cx="9613068" cy="2139516"/>
          </a:xfrm>
        </p:grpSpPr>
        <p:grpSp>
          <p:nvGrpSpPr>
            <p:cNvPr id="6" name="组合 5"/>
            <p:cNvGrpSpPr/>
            <p:nvPr/>
          </p:nvGrpSpPr>
          <p:grpSpPr>
            <a:xfrm>
              <a:off x="8170814" y="2624665"/>
              <a:ext cx="2749722" cy="2139516"/>
              <a:chOff x="8170814" y="1912116"/>
              <a:chExt cx="2749722" cy="2139516"/>
            </a:xfrm>
          </p:grpSpPr>
          <p:grpSp>
            <p:nvGrpSpPr>
              <p:cNvPr id="16" name="组合 15"/>
              <p:cNvGrpSpPr/>
              <p:nvPr/>
            </p:nvGrpSpPr>
            <p:grpSpPr>
              <a:xfrm>
                <a:off x="8170814" y="1912116"/>
                <a:ext cx="2611177" cy="2139516"/>
                <a:chOff x="1193500" y="1491637"/>
                <a:chExt cx="3761195" cy="2139516"/>
              </a:xfrm>
            </p:grpSpPr>
            <p:grpSp>
              <p:nvGrpSpPr>
                <p:cNvPr id="18" name="组合 17"/>
                <p:cNvGrpSpPr/>
                <p:nvPr/>
              </p:nvGrpSpPr>
              <p:grpSpPr>
                <a:xfrm>
                  <a:off x="1193500" y="1491637"/>
                  <a:ext cx="3761195" cy="815608"/>
                  <a:chOff x="1317257" y="1824875"/>
                  <a:chExt cx="3761195" cy="815608"/>
                </a:xfrm>
              </p:grpSpPr>
              <p:sp>
                <p:nvSpPr>
                  <p:cNvPr id="22" name="文本框 44"/>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000"/>
                      <a:t>此部分内容作为文字排版占位显示</a:t>
                    </a:r>
                    <a:br>
                      <a:rPr lang="zh-CN" altLang="en-US" sz="1000"/>
                    </a:br>
                    <a:r>
                      <a:rPr lang="zh-CN" altLang="en-US" sz="1000"/>
                      <a:t>（建议使用主题字体）</a:t>
                    </a:r>
                  </a:p>
                </p:txBody>
              </p:sp>
              <p:sp>
                <p:nvSpPr>
                  <p:cNvPr id="23" name="矩形 22"/>
                  <p:cNvSpPr/>
                  <p:nvPr/>
                </p:nvSpPr>
                <p:spPr>
                  <a:xfrm>
                    <a:off x="1317257" y="1824875"/>
                    <a:ext cx="3761195" cy="307777"/>
                  </a:xfrm>
                  <a:prstGeom prst="rect">
                    <a:avLst/>
                  </a:prstGeom>
                </p:spPr>
                <p:txBody>
                  <a:bodyPr wrap="none" lIns="0" tIns="0" rIns="0" bIns="0">
                    <a:normAutofit lnSpcReduction="10000"/>
                  </a:bodyPr>
                  <a:lstStyle/>
                  <a:p>
                    <a:pPr algn="r"/>
                    <a:r>
                      <a:rPr lang="zh-CN" altLang="en-US" sz="1600" b="1">
                        <a:solidFill>
                          <a:schemeClr val="accent1"/>
                        </a:solidFill>
                      </a:rPr>
                      <a:t>标题文本预设</a:t>
                    </a:r>
                    <a:endParaRPr lang="zh-CN" altLang="en-US" sz="1600" b="1" dirty="0">
                      <a:solidFill>
                        <a:schemeClr val="accent1"/>
                      </a:solidFill>
                    </a:endParaRPr>
                  </a:p>
                </p:txBody>
              </p:sp>
            </p:grpSp>
            <p:grpSp>
              <p:nvGrpSpPr>
                <p:cNvPr id="19" name="组合 18"/>
                <p:cNvGrpSpPr/>
                <p:nvPr/>
              </p:nvGrpSpPr>
              <p:grpSpPr>
                <a:xfrm>
                  <a:off x="1193500" y="2815545"/>
                  <a:ext cx="3761195" cy="815608"/>
                  <a:chOff x="1317257" y="1824875"/>
                  <a:chExt cx="3761195" cy="815608"/>
                </a:xfrm>
              </p:grpSpPr>
              <p:sp>
                <p:nvSpPr>
                  <p:cNvPr id="20" name="文本框 42"/>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000"/>
                      <a:t>此部分内容作为文字排版占位显示</a:t>
                    </a:r>
                    <a:br>
                      <a:rPr lang="zh-CN" altLang="en-US" sz="1000"/>
                    </a:br>
                    <a:r>
                      <a:rPr lang="zh-CN" altLang="en-US" sz="1000"/>
                      <a:t>（建议使用主题字体）</a:t>
                    </a:r>
                  </a:p>
                </p:txBody>
              </p:sp>
              <p:sp>
                <p:nvSpPr>
                  <p:cNvPr id="21" name="矩形 20"/>
                  <p:cNvSpPr/>
                  <p:nvPr/>
                </p:nvSpPr>
                <p:spPr>
                  <a:xfrm>
                    <a:off x="1317257" y="1824875"/>
                    <a:ext cx="3761195" cy="307777"/>
                  </a:xfrm>
                  <a:prstGeom prst="rect">
                    <a:avLst/>
                  </a:prstGeom>
                </p:spPr>
                <p:txBody>
                  <a:bodyPr wrap="none" lIns="0" tIns="0" rIns="0" bIns="0">
                    <a:normAutofit lnSpcReduction="10000"/>
                  </a:bodyPr>
                  <a:lstStyle/>
                  <a:p>
                    <a:pPr algn="r"/>
                    <a:r>
                      <a:rPr lang="zh-CN" altLang="en-US" sz="1600" b="1">
                        <a:solidFill>
                          <a:schemeClr val="accent2"/>
                        </a:solidFill>
                      </a:rPr>
                      <a:t>标题文本预设</a:t>
                    </a:r>
                    <a:endParaRPr lang="zh-CN" altLang="en-US" sz="1600" b="1" dirty="0">
                      <a:solidFill>
                        <a:schemeClr val="accent2"/>
                      </a:solidFill>
                    </a:endParaRPr>
                  </a:p>
                </p:txBody>
              </p:sp>
            </p:grpSp>
          </p:grpSp>
          <p:cxnSp>
            <p:nvCxnSpPr>
              <p:cNvPr id="17" name="直接连接符 16"/>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307468" y="2624665"/>
              <a:ext cx="2713719" cy="2139516"/>
              <a:chOff x="1307468" y="1697288"/>
              <a:chExt cx="2713719" cy="2139516"/>
            </a:xfrm>
          </p:grpSpPr>
          <p:grpSp>
            <p:nvGrpSpPr>
              <p:cNvPr id="8" name="组合 7"/>
              <p:cNvGrpSpPr/>
              <p:nvPr/>
            </p:nvGrpSpPr>
            <p:grpSpPr>
              <a:xfrm>
                <a:off x="1410010" y="1697288"/>
                <a:ext cx="2611177" cy="2139516"/>
                <a:chOff x="1193500" y="1491637"/>
                <a:chExt cx="3761195" cy="2139516"/>
              </a:xfrm>
            </p:grpSpPr>
            <p:grpSp>
              <p:nvGrpSpPr>
                <p:cNvPr id="10" name="组合 9"/>
                <p:cNvGrpSpPr/>
                <p:nvPr/>
              </p:nvGrpSpPr>
              <p:grpSpPr>
                <a:xfrm>
                  <a:off x="1193500" y="1491637"/>
                  <a:ext cx="3761195" cy="815608"/>
                  <a:chOff x="1317257" y="1824875"/>
                  <a:chExt cx="3761195" cy="815608"/>
                </a:xfrm>
              </p:grpSpPr>
              <p:sp>
                <p:nvSpPr>
                  <p:cNvPr id="14" name="文本框 36"/>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00"/>
                      <a:t>此部分内容作为文字排版占位显示</a:t>
                    </a:r>
                    <a:br>
                      <a:rPr lang="zh-CN" altLang="en-US" sz="1000"/>
                    </a:br>
                    <a:r>
                      <a:rPr lang="zh-CN" altLang="en-US" sz="1000"/>
                      <a:t>（建议使用主题字体）</a:t>
                    </a:r>
                  </a:p>
                </p:txBody>
              </p:sp>
              <p:sp>
                <p:nvSpPr>
                  <p:cNvPr id="15" name="矩形 14"/>
                  <p:cNvSpPr/>
                  <p:nvPr/>
                </p:nvSpPr>
                <p:spPr>
                  <a:xfrm>
                    <a:off x="1317257" y="1824875"/>
                    <a:ext cx="3761195" cy="307777"/>
                  </a:xfrm>
                  <a:prstGeom prst="rect">
                    <a:avLst/>
                  </a:prstGeom>
                </p:spPr>
                <p:txBody>
                  <a:bodyPr wrap="none" lIns="0" tIns="0" rIns="0" bIns="0">
                    <a:normAutofit lnSpcReduction="10000"/>
                  </a:bodyPr>
                  <a:lstStyle/>
                  <a:p>
                    <a:r>
                      <a:rPr lang="zh-CN" altLang="en-US" sz="1600" b="1">
                        <a:solidFill>
                          <a:schemeClr val="accent1"/>
                        </a:solidFill>
                      </a:rPr>
                      <a:t>标题文本预设</a:t>
                    </a:r>
                  </a:p>
                </p:txBody>
              </p:sp>
            </p:grpSp>
            <p:grpSp>
              <p:nvGrpSpPr>
                <p:cNvPr id="11" name="组合 10"/>
                <p:cNvGrpSpPr/>
                <p:nvPr/>
              </p:nvGrpSpPr>
              <p:grpSpPr>
                <a:xfrm>
                  <a:off x="1193500" y="2815545"/>
                  <a:ext cx="3761195" cy="815608"/>
                  <a:chOff x="1317257" y="1824875"/>
                  <a:chExt cx="3761195" cy="815608"/>
                </a:xfrm>
              </p:grpSpPr>
              <p:sp>
                <p:nvSpPr>
                  <p:cNvPr id="12" name="文本框 34"/>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00"/>
                      <a:t>此部分内容作为文字排版占位显示</a:t>
                    </a:r>
                    <a:br>
                      <a:rPr lang="zh-CN" altLang="en-US" sz="1000"/>
                    </a:br>
                    <a:r>
                      <a:rPr lang="zh-CN" altLang="en-US" sz="1000"/>
                      <a:t>（建议使用主题字体）</a:t>
                    </a:r>
                  </a:p>
                </p:txBody>
              </p:sp>
              <p:sp>
                <p:nvSpPr>
                  <p:cNvPr id="13" name="矩形 12"/>
                  <p:cNvSpPr/>
                  <p:nvPr/>
                </p:nvSpPr>
                <p:spPr>
                  <a:xfrm>
                    <a:off x="1317257" y="1824875"/>
                    <a:ext cx="3761195" cy="307777"/>
                  </a:xfrm>
                  <a:prstGeom prst="rect">
                    <a:avLst/>
                  </a:prstGeom>
                </p:spPr>
                <p:txBody>
                  <a:bodyPr wrap="none" lIns="0" tIns="0" rIns="0" bIns="0">
                    <a:normAutofit lnSpcReduction="10000"/>
                  </a:bodyPr>
                  <a:lstStyle/>
                  <a:p>
                    <a:r>
                      <a:rPr lang="zh-CN" altLang="en-US" sz="1600" b="1">
                        <a:solidFill>
                          <a:schemeClr val="accent2"/>
                        </a:solidFill>
                      </a:rPr>
                      <a:t>标题文本预设</a:t>
                    </a:r>
                  </a:p>
                </p:txBody>
              </p:sp>
            </p:grpSp>
          </p:grpSp>
          <p:cxnSp>
            <p:nvCxnSpPr>
              <p:cNvPr id="9" name="直接连接符 8"/>
              <p:cNvCxnSpPr/>
              <p:nvPr/>
            </p:nvCxnSpPr>
            <p:spPr>
              <a:xfrm>
                <a:off x="1307468" y="2710116"/>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32968175"/>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SubTitle"/>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Text"/>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SubTitle"/>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Text"/>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SubTitle"/>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Text"/>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SubTitle"/>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Text"/>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8"/>
</p:tagLst>
</file>

<file path=ppt/theme/theme1.xml><?xml version="1.0" encoding="utf-8"?>
<a:theme xmlns:a="http://schemas.openxmlformats.org/drawingml/2006/main" name="Office 主题​​">
  <a:themeElements>
    <a:clrScheme name="自定义 1570">
      <a:dk1>
        <a:sysClr val="windowText" lastClr="000000"/>
      </a:dk1>
      <a:lt1>
        <a:sysClr val="window" lastClr="FFFFFF"/>
      </a:lt1>
      <a:dk2>
        <a:srgbClr val="44546A"/>
      </a:dk2>
      <a:lt2>
        <a:srgbClr val="E7E6E6"/>
      </a:lt2>
      <a:accent1>
        <a:srgbClr val="ACD8C1"/>
      </a:accent1>
      <a:accent2>
        <a:srgbClr val="C9E3C6"/>
      </a:accent2>
      <a:accent3>
        <a:srgbClr val="A8DBBF"/>
      </a:accent3>
      <a:accent4>
        <a:srgbClr val="C9E3C6"/>
      </a:accent4>
      <a:accent5>
        <a:srgbClr val="ACD8C1"/>
      </a:accent5>
      <a:accent6>
        <a:srgbClr val="C9E3C6"/>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1346</TotalTime>
  <Words>2038</Words>
  <Application>Microsoft Office PowerPoint</Application>
  <PresentationFormat>自定义</PresentationFormat>
  <Paragraphs>232</Paragraphs>
  <Slides>24</Slides>
  <Notes>19</Notes>
  <HiddenSlides>0</HiddenSlides>
  <MMClips>1</MMClips>
  <ScaleCrop>false</ScaleCrop>
  <HeadingPairs>
    <vt:vector size="6" baseType="variant">
      <vt:variant>
        <vt:lpstr>已用的字体</vt:lpstr>
      </vt:variant>
      <vt:variant>
        <vt:i4>32</vt:i4>
      </vt:variant>
      <vt:variant>
        <vt:lpstr>主题</vt:lpstr>
      </vt:variant>
      <vt:variant>
        <vt:i4>1</vt:i4>
      </vt:variant>
      <vt:variant>
        <vt:lpstr>幻灯片标题</vt:lpstr>
      </vt:variant>
      <vt:variant>
        <vt:i4>24</vt:i4>
      </vt:variant>
    </vt:vector>
  </HeadingPairs>
  <TitlesOfParts>
    <vt:vector size="57" baseType="lpstr">
      <vt:lpstr>Clear Sans Light</vt:lpstr>
      <vt:lpstr>Gill Sans</vt:lpstr>
      <vt:lpstr>Glegoo</vt:lpstr>
      <vt:lpstr>굴림</vt:lpstr>
      <vt:lpstr>Helvetica Light</vt:lpstr>
      <vt:lpstr>Kontrapunkt Bob Bold</vt:lpstr>
      <vt:lpstr>Lato</vt:lpstr>
      <vt:lpstr>Lato Light</vt:lpstr>
      <vt:lpstr>맑은 고딕</vt:lpstr>
      <vt:lpstr>Mission Gothic Regular</vt:lpstr>
      <vt:lpstr>Open Sans</vt:lpstr>
      <vt:lpstr>Roboto Light</vt:lpstr>
      <vt:lpstr>Sosa</vt:lpstr>
      <vt:lpstr>STIXGeneral-Bold</vt:lpstr>
      <vt:lpstr>STIXGeneral-Regular</vt:lpstr>
      <vt:lpstr>等线</vt:lpstr>
      <vt:lpstr>等线 Light</vt:lpstr>
      <vt:lpstr>方正兰亭黑_GBK</vt:lpstr>
      <vt:lpstr>黑体</vt:lpstr>
      <vt:lpstr>华文细黑</vt:lpstr>
      <vt:lpstr>宋体</vt:lpstr>
      <vt:lpstr>微软雅黑</vt:lpstr>
      <vt:lpstr>微软雅黑 Light</vt:lpstr>
      <vt:lpstr>Arial</vt:lpstr>
      <vt:lpstr>Arial Rounded MT Bold</vt:lpstr>
      <vt:lpstr>Broadway</vt:lpstr>
      <vt:lpstr>Calibri</vt:lpstr>
      <vt:lpstr>Calibri Light</vt:lpstr>
      <vt:lpstr>Segoe UI Light</vt:lpstr>
      <vt:lpstr>Times New Roman</vt:lpstr>
      <vt:lpstr>Verdana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03</dc:title>
  <dc:creator>Administrator</dc:creator>
  <cp:lastModifiedBy>dreamsummit</cp:lastModifiedBy>
  <cp:revision>304</cp:revision>
  <dcterms:created xsi:type="dcterms:W3CDTF">2017-06-23T03:09:21Z</dcterms:created>
  <dcterms:modified xsi:type="dcterms:W3CDTF">2017-12-19T11:59:56Z</dcterms:modified>
</cp:coreProperties>
</file>